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3.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4.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5.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theme/theme6.xml" ContentType="application/vnd.openxmlformats-officedocument.theme+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theme/theme7.xml" ContentType="application/vnd.openxmlformats-officedocument.theme+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theme/theme8.xml" ContentType="application/vnd.openxmlformats-officedocument.theme+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theme/theme9.xml" ContentType="application/vnd.openxmlformats-officedocument.theme+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theme/theme10.xml" ContentType="application/vnd.openxmlformats-officedocument.theme+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theme/theme11.xml" ContentType="application/vnd.openxmlformats-officedocument.theme+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theme/theme12.xml" ContentType="application/vnd.openxmlformats-officedocument.theme+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theme/theme13.xml" ContentType="application/vnd.openxmlformats-officedocument.theme+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theme/theme14.xml" ContentType="application/vnd.openxmlformats-officedocument.theme+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theme/theme15.xml" ContentType="application/vnd.openxmlformats-officedocument.theme+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theme/theme16.xml" ContentType="application/vnd.openxmlformats-officedocument.theme+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theme/theme17.xml" ContentType="application/vnd.openxmlformats-officedocument.theme+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theme/theme18.xml" ContentType="application/vnd.openxmlformats-officedocument.theme+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theme/theme19.xml" ContentType="application/vnd.openxmlformats-officedocument.theme+xml"/>
  <Override PartName="/ppt/theme/theme20.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 id="2147483731" r:id="rId2"/>
    <p:sldMasterId id="2147483760" r:id="rId3"/>
    <p:sldMasterId id="2147483818" r:id="rId4"/>
    <p:sldMasterId id="2147483831" r:id="rId5"/>
    <p:sldMasterId id="2147483860" r:id="rId6"/>
    <p:sldMasterId id="2147483867" r:id="rId7"/>
    <p:sldMasterId id="2147483896" r:id="rId8"/>
    <p:sldMasterId id="2147483925" r:id="rId9"/>
    <p:sldMasterId id="2147483954" r:id="rId10"/>
    <p:sldMasterId id="2147483968" r:id="rId11"/>
    <p:sldMasterId id="2147483997" r:id="rId12"/>
    <p:sldMasterId id="2147484011" r:id="rId13"/>
    <p:sldMasterId id="2147484040" r:id="rId14"/>
    <p:sldMasterId id="2147484069" r:id="rId15"/>
    <p:sldMasterId id="2147484082" r:id="rId16"/>
    <p:sldMasterId id="2147484095" r:id="rId17"/>
    <p:sldMasterId id="2147484108" r:id="rId18"/>
    <p:sldMasterId id="2147484120" r:id="rId19"/>
  </p:sldMasterIdLst>
  <p:notesMasterIdLst>
    <p:notesMasterId r:id="rId50"/>
  </p:notesMasterIdLst>
  <p:sldIdLst>
    <p:sldId id="306" r:id="rId20"/>
    <p:sldId id="261" r:id="rId21"/>
    <p:sldId id="263" r:id="rId22"/>
    <p:sldId id="265" r:id="rId23"/>
    <p:sldId id="269" r:id="rId24"/>
    <p:sldId id="272" r:id="rId25"/>
    <p:sldId id="274" r:id="rId26"/>
    <p:sldId id="271" r:id="rId27"/>
    <p:sldId id="276" r:id="rId28"/>
    <p:sldId id="278" r:id="rId29"/>
    <p:sldId id="280" r:id="rId30"/>
    <p:sldId id="282" r:id="rId31"/>
    <p:sldId id="284" r:id="rId32"/>
    <p:sldId id="286" r:id="rId33"/>
    <p:sldId id="288" r:id="rId34"/>
    <p:sldId id="290" r:id="rId35"/>
    <p:sldId id="295" r:id="rId36"/>
    <p:sldId id="297" r:id="rId37"/>
    <p:sldId id="299" r:id="rId38"/>
    <p:sldId id="301" r:id="rId39"/>
    <p:sldId id="304" r:id="rId40"/>
    <p:sldId id="303" r:id="rId41"/>
    <p:sldId id="307" r:id="rId42"/>
    <p:sldId id="309" r:id="rId43"/>
    <p:sldId id="315" r:id="rId44"/>
    <p:sldId id="316" r:id="rId45"/>
    <p:sldId id="308" r:id="rId46"/>
    <p:sldId id="317" r:id="rId47"/>
    <p:sldId id="318" r:id="rId48"/>
    <p:sldId id="320"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7.xml"/><Relationship Id="rId39"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2.xml"/><Relationship Id="rId34" Type="http://schemas.openxmlformats.org/officeDocument/2006/relationships/slide" Target="slides/slide15.xml"/><Relationship Id="rId42" Type="http://schemas.openxmlformats.org/officeDocument/2006/relationships/slide" Target="slides/slide23.xml"/><Relationship Id="rId47" Type="http://schemas.openxmlformats.org/officeDocument/2006/relationships/slide" Target="slides/slide28.xml"/><Relationship Id="rId50"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6.xml"/><Relationship Id="rId33" Type="http://schemas.openxmlformats.org/officeDocument/2006/relationships/slide" Target="slides/slide14.xml"/><Relationship Id="rId38" Type="http://schemas.openxmlformats.org/officeDocument/2006/relationships/slide" Target="slides/slide19.xml"/><Relationship Id="rId46" Type="http://schemas.openxmlformats.org/officeDocument/2006/relationships/slide" Target="slides/slide2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1.xml"/><Relationship Id="rId29" Type="http://schemas.openxmlformats.org/officeDocument/2006/relationships/slide" Target="slides/slide10.xml"/><Relationship Id="rId41" Type="http://schemas.openxmlformats.org/officeDocument/2006/relationships/slide" Target="slides/slide22.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5.xml"/><Relationship Id="rId32" Type="http://schemas.openxmlformats.org/officeDocument/2006/relationships/slide" Target="slides/slide13.xml"/><Relationship Id="rId37" Type="http://schemas.openxmlformats.org/officeDocument/2006/relationships/slide" Target="slides/slide18.xml"/><Relationship Id="rId40" Type="http://schemas.openxmlformats.org/officeDocument/2006/relationships/slide" Target="slides/slide21.xml"/><Relationship Id="rId45" Type="http://schemas.openxmlformats.org/officeDocument/2006/relationships/slide" Target="slides/slide26.xml"/><Relationship Id="rId53"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slide" Target="slides/slide17.xml"/><Relationship Id="rId49" Type="http://schemas.openxmlformats.org/officeDocument/2006/relationships/slide" Target="slides/slide30.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12.xml"/><Relationship Id="rId44" Type="http://schemas.openxmlformats.org/officeDocument/2006/relationships/slide" Target="slides/slide25.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slide" Target="slides/slide16.xml"/><Relationship Id="rId43" Type="http://schemas.openxmlformats.org/officeDocument/2006/relationships/slide" Target="slides/slide24.xml"/><Relationship Id="rId48" Type="http://schemas.openxmlformats.org/officeDocument/2006/relationships/slide" Target="slides/slide29.xml"/><Relationship Id="rId8" Type="http://schemas.openxmlformats.org/officeDocument/2006/relationships/slideMaster" Target="slideMasters/slideMaster8.xml"/><Relationship Id="rId5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D27F70-A7D9-8245-89B5-24A549298B80}" type="doc">
      <dgm:prSet loTypeId="urn:microsoft.com/office/officeart/2008/layout/HorizontalMultiLevelHierarchy" loCatId="" qsTypeId="urn:microsoft.com/office/officeart/2005/8/quickstyle/simple1#1" qsCatId="simple" csTypeId="urn:microsoft.com/office/officeart/2005/8/colors/accent1_2#1" csCatId="accent1" phldr="1"/>
      <dgm:spPr/>
      <dgm:t>
        <a:bodyPr/>
        <a:lstStyle/>
        <a:p>
          <a:endParaRPr lang="en-US"/>
        </a:p>
      </dgm:t>
    </dgm:pt>
    <dgm:pt modelId="{0E4FA513-A6CB-FE40-86F2-ADA68333B28C}">
      <dgm:prSet phldrT="[Text]" custT="1"/>
      <dgm:spPr/>
      <dgm:t>
        <a:bodyPr/>
        <a:lstStyle/>
        <a:p>
          <a:pPr algn="ctr">
            <a:lnSpc>
              <a:spcPct val="100000"/>
            </a:lnSpc>
            <a:spcAft>
              <a:spcPts val="0"/>
            </a:spcAft>
          </a:pPr>
          <a:r>
            <a:rPr lang="en-US" sz="2400" b="1" i="0">
              <a:solidFill>
                <a:srgbClr val="002060"/>
              </a:solidFill>
              <a:latin typeface="Calibri" panose="020F0502020204030204" pitchFamily="34" charset="0"/>
              <a:cs typeface="Calibri" panose="020F0502020204030204" pitchFamily="34" charset="0"/>
            </a:rPr>
            <a:t>CÁC NHÓM QUYỀN </a:t>
          </a:r>
        </a:p>
        <a:p>
          <a:pPr algn="ctr">
            <a:lnSpc>
              <a:spcPct val="100000"/>
            </a:lnSpc>
            <a:spcAft>
              <a:spcPts val="0"/>
            </a:spcAft>
          </a:pPr>
          <a:r>
            <a:rPr lang="en-US" sz="2400" b="1" i="0">
              <a:solidFill>
                <a:srgbClr val="002060"/>
              </a:solidFill>
              <a:latin typeface="Calibri" panose="020F0502020204030204" pitchFamily="34" charset="0"/>
              <a:cs typeface="Calibri" panose="020F0502020204030204" pitchFamily="34" charset="0"/>
            </a:rPr>
            <a:t>CƠ BẢN</a:t>
          </a:r>
        </a:p>
      </dgm:t>
    </dgm:pt>
    <dgm:pt modelId="{D5AE882E-4AA5-A847-9B57-73B91DFEC596}" type="parTrans" cxnId="{FF4D2DAF-390D-9D4B-A902-18D69187FDD8}">
      <dgm:prSet/>
      <dgm:spPr/>
      <dgm:t>
        <a:bodyPr/>
        <a:lstStyle/>
        <a:p>
          <a:pPr algn="ctr">
            <a:lnSpc>
              <a:spcPct val="100000"/>
            </a:lnSpc>
          </a:pPr>
          <a:endParaRPr lang="en-US" sz="2000" b="1" i="0">
            <a:solidFill>
              <a:srgbClr val="002060"/>
            </a:solidFill>
            <a:latin typeface="Calibri" panose="020F0502020204030204" pitchFamily="34" charset="0"/>
            <a:cs typeface="Calibri" panose="020F0502020204030204" pitchFamily="34" charset="0"/>
          </a:endParaRPr>
        </a:p>
      </dgm:t>
    </dgm:pt>
    <dgm:pt modelId="{9FB793F7-4773-6A42-908C-C55B7D92497D}" type="sibTrans" cxnId="{FF4D2DAF-390D-9D4B-A902-18D69187FDD8}">
      <dgm:prSet/>
      <dgm:spPr/>
      <dgm:t>
        <a:bodyPr/>
        <a:lstStyle/>
        <a:p>
          <a:pPr algn="ctr">
            <a:lnSpc>
              <a:spcPct val="100000"/>
            </a:lnSpc>
          </a:pPr>
          <a:endParaRPr lang="en-US" sz="2000" b="1" i="0">
            <a:solidFill>
              <a:srgbClr val="002060"/>
            </a:solidFill>
            <a:latin typeface="Calibri" panose="020F0502020204030204" pitchFamily="34" charset="0"/>
            <a:cs typeface="Calibri" panose="020F0502020204030204" pitchFamily="34" charset="0"/>
          </a:endParaRPr>
        </a:p>
      </dgm:t>
    </dgm:pt>
    <dgm:pt modelId="{A2D6504D-1424-0741-8746-8ED09CC8C8F7}">
      <dgm:prSet phldrT="[Text]" custT="1"/>
      <dgm:spPr/>
      <dgm:t>
        <a:bodyPr/>
        <a:lstStyle/>
        <a:p>
          <a:pPr algn="ctr">
            <a:lnSpc>
              <a:spcPct val="100000"/>
            </a:lnSpc>
          </a:pPr>
          <a:r>
            <a:rPr lang="en-US" sz="2400" b="1" i="0">
              <a:solidFill>
                <a:srgbClr val="002060"/>
              </a:solidFill>
              <a:latin typeface="Calibri" panose="020F0502020204030204" pitchFamily="34" charset="0"/>
              <a:cs typeface="Calibri" panose="020F0502020204030204" pitchFamily="34" charset="0"/>
            </a:rPr>
            <a:t>Nhóm quyền chính trị</a:t>
          </a:r>
        </a:p>
      </dgm:t>
    </dgm:pt>
    <dgm:pt modelId="{53C80831-7108-4142-80A8-B7900D8C7C51}" type="parTrans" cxnId="{CF33710C-4C55-EF4F-80EE-5F0EF5A53311}">
      <dgm:prSet custT="1"/>
      <dgm:spPr/>
      <dgm:t>
        <a:bodyPr/>
        <a:lstStyle/>
        <a:p>
          <a:pPr algn="ctr">
            <a:lnSpc>
              <a:spcPct val="100000"/>
            </a:lnSpc>
          </a:pPr>
          <a:endParaRPr lang="en-US" sz="800" b="1" i="0">
            <a:solidFill>
              <a:srgbClr val="002060"/>
            </a:solidFill>
            <a:latin typeface="Calibri" panose="020F0502020204030204" pitchFamily="34" charset="0"/>
            <a:cs typeface="Calibri" panose="020F0502020204030204" pitchFamily="34" charset="0"/>
          </a:endParaRPr>
        </a:p>
      </dgm:t>
    </dgm:pt>
    <dgm:pt modelId="{B273128B-2EE9-DA4D-A129-5226843A6E51}" type="sibTrans" cxnId="{CF33710C-4C55-EF4F-80EE-5F0EF5A53311}">
      <dgm:prSet/>
      <dgm:spPr/>
      <dgm:t>
        <a:bodyPr/>
        <a:lstStyle/>
        <a:p>
          <a:pPr algn="ctr">
            <a:lnSpc>
              <a:spcPct val="100000"/>
            </a:lnSpc>
          </a:pPr>
          <a:endParaRPr lang="en-US" sz="2000" b="1" i="0">
            <a:solidFill>
              <a:srgbClr val="002060"/>
            </a:solidFill>
            <a:latin typeface="Calibri" panose="020F0502020204030204" pitchFamily="34" charset="0"/>
            <a:cs typeface="Calibri" panose="020F0502020204030204" pitchFamily="34" charset="0"/>
          </a:endParaRPr>
        </a:p>
      </dgm:t>
    </dgm:pt>
    <dgm:pt modelId="{C91B2B66-E146-6C4F-9BB4-EE66B0EF16D5}">
      <dgm:prSet phldrT="[Text]" custT="1"/>
      <dgm:spPr/>
      <dgm:t>
        <a:bodyPr/>
        <a:lstStyle/>
        <a:p>
          <a:pPr algn="ctr">
            <a:lnSpc>
              <a:spcPct val="100000"/>
            </a:lnSpc>
          </a:pPr>
          <a:r>
            <a:rPr lang="vi-VN" sz="2400" b="1" i="0">
              <a:solidFill>
                <a:srgbClr val="002060"/>
              </a:solidFill>
              <a:latin typeface="Calibri" panose="020F0502020204030204" pitchFamily="34" charset="0"/>
              <a:cs typeface="Calibri" panose="020F0502020204030204" pitchFamily="34" charset="0"/>
            </a:rPr>
            <a:t>Nhóm quyền dân sự</a:t>
          </a:r>
          <a:endParaRPr lang="en-US" sz="2400" b="1" i="0">
            <a:solidFill>
              <a:srgbClr val="002060"/>
            </a:solidFill>
            <a:latin typeface="Calibri" panose="020F0502020204030204" pitchFamily="34" charset="0"/>
            <a:cs typeface="Calibri" panose="020F0502020204030204" pitchFamily="34" charset="0"/>
          </a:endParaRPr>
        </a:p>
      </dgm:t>
    </dgm:pt>
    <dgm:pt modelId="{804387EF-74A4-0244-8608-D7517BD87252}" type="parTrans" cxnId="{3BE020A5-ACDA-6845-B7E9-39DD99CB4EA8}">
      <dgm:prSet custT="1"/>
      <dgm:spPr/>
      <dgm:t>
        <a:bodyPr/>
        <a:lstStyle/>
        <a:p>
          <a:pPr algn="ctr">
            <a:lnSpc>
              <a:spcPct val="100000"/>
            </a:lnSpc>
          </a:pPr>
          <a:endParaRPr lang="en-US" sz="600" b="1" i="0">
            <a:solidFill>
              <a:srgbClr val="002060"/>
            </a:solidFill>
            <a:latin typeface="Calibri" panose="020F0502020204030204" pitchFamily="34" charset="0"/>
            <a:cs typeface="Calibri" panose="020F0502020204030204" pitchFamily="34" charset="0"/>
          </a:endParaRPr>
        </a:p>
      </dgm:t>
    </dgm:pt>
    <dgm:pt modelId="{7CBA8479-DA65-5744-8BF1-2CDAC0DBB140}" type="sibTrans" cxnId="{3BE020A5-ACDA-6845-B7E9-39DD99CB4EA8}">
      <dgm:prSet/>
      <dgm:spPr/>
      <dgm:t>
        <a:bodyPr/>
        <a:lstStyle/>
        <a:p>
          <a:pPr algn="ctr">
            <a:lnSpc>
              <a:spcPct val="100000"/>
            </a:lnSpc>
          </a:pPr>
          <a:endParaRPr lang="en-US" sz="2000" b="1" i="0">
            <a:solidFill>
              <a:srgbClr val="002060"/>
            </a:solidFill>
            <a:latin typeface="Calibri" panose="020F0502020204030204" pitchFamily="34" charset="0"/>
            <a:cs typeface="Calibri" panose="020F0502020204030204" pitchFamily="34" charset="0"/>
          </a:endParaRPr>
        </a:p>
      </dgm:t>
    </dgm:pt>
    <dgm:pt modelId="{6B95A803-659D-9042-97CD-F28411DE90B5}">
      <dgm:prSet phldrT="[Text]" custT="1"/>
      <dgm:spPr/>
      <dgm:t>
        <a:bodyPr/>
        <a:lstStyle/>
        <a:p>
          <a:pPr algn="ctr">
            <a:lnSpc>
              <a:spcPct val="100000"/>
            </a:lnSpc>
          </a:pPr>
          <a:r>
            <a:rPr lang="vi-VN" sz="2400" b="1" i="0">
              <a:solidFill>
                <a:srgbClr val="002060"/>
              </a:solidFill>
              <a:latin typeface="Calibri" panose="020F0502020204030204" pitchFamily="34" charset="0"/>
              <a:cs typeface="Calibri" panose="020F0502020204030204" pitchFamily="34" charset="0"/>
            </a:rPr>
            <a:t>Nhóm quyền về kinh tế</a:t>
          </a:r>
          <a:endParaRPr lang="en-US" sz="2400" b="1" i="0">
            <a:solidFill>
              <a:srgbClr val="002060"/>
            </a:solidFill>
            <a:latin typeface="Calibri" panose="020F0502020204030204" pitchFamily="34" charset="0"/>
            <a:cs typeface="Calibri" panose="020F0502020204030204" pitchFamily="34" charset="0"/>
          </a:endParaRPr>
        </a:p>
      </dgm:t>
    </dgm:pt>
    <dgm:pt modelId="{357979A8-AFB5-CE48-BDF2-16B60D7E401E}" type="parTrans" cxnId="{0EE65124-6CAA-F24C-BD99-8A3A3D21BFD8}">
      <dgm:prSet custT="1"/>
      <dgm:spPr/>
      <dgm:t>
        <a:bodyPr/>
        <a:lstStyle/>
        <a:p>
          <a:pPr algn="ctr">
            <a:lnSpc>
              <a:spcPct val="100000"/>
            </a:lnSpc>
          </a:pPr>
          <a:endParaRPr lang="en-US" sz="600" b="1" i="0">
            <a:solidFill>
              <a:srgbClr val="002060"/>
            </a:solidFill>
            <a:latin typeface="Calibri" panose="020F0502020204030204" pitchFamily="34" charset="0"/>
            <a:cs typeface="Calibri" panose="020F0502020204030204" pitchFamily="34" charset="0"/>
          </a:endParaRPr>
        </a:p>
      </dgm:t>
    </dgm:pt>
    <dgm:pt modelId="{E361CDBC-39B1-9641-BD22-344560EA2E5A}" type="sibTrans" cxnId="{0EE65124-6CAA-F24C-BD99-8A3A3D21BFD8}">
      <dgm:prSet/>
      <dgm:spPr/>
      <dgm:t>
        <a:bodyPr/>
        <a:lstStyle/>
        <a:p>
          <a:pPr algn="ctr">
            <a:lnSpc>
              <a:spcPct val="100000"/>
            </a:lnSpc>
          </a:pPr>
          <a:endParaRPr lang="en-US" sz="2000" b="1" i="0">
            <a:solidFill>
              <a:srgbClr val="002060"/>
            </a:solidFill>
            <a:latin typeface="Calibri" panose="020F0502020204030204" pitchFamily="34" charset="0"/>
            <a:cs typeface="Calibri" panose="020F0502020204030204" pitchFamily="34" charset="0"/>
          </a:endParaRPr>
        </a:p>
      </dgm:t>
    </dgm:pt>
    <dgm:pt modelId="{EE280235-B7A9-A043-AA1C-AF407183A47F}">
      <dgm:prSet phldrT="[Text]" custT="1"/>
      <dgm:spPr/>
      <dgm:t>
        <a:bodyPr/>
        <a:lstStyle/>
        <a:p>
          <a:pPr algn="ctr">
            <a:lnSpc>
              <a:spcPct val="100000"/>
            </a:lnSpc>
          </a:pPr>
          <a:r>
            <a:rPr lang="en-US" sz="2400" b="1" i="0">
              <a:solidFill>
                <a:srgbClr val="002060"/>
              </a:solidFill>
              <a:latin typeface="Calibri" panose="020F0502020204030204" pitchFamily="34" charset="0"/>
              <a:cs typeface="Calibri" panose="020F0502020204030204" pitchFamily="34" charset="0"/>
            </a:rPr>
            <a:t>Nhóm quyền KT-XH</a:t>
          </a:r>
        </a:p>
      </dgm:t>
    </dgm:pt>
    <dgm:pt modelId="{8E014E58-A10F-D74C-BDDA-6EF23CDB0739}" type="parTrans" cxnId="{5AE14610-3584-FE4E-AF9F-A10E52A8F590}">
      <dgm:prSet custT="1"/>
      <dgm:spPr/>
      <dgm:t>
        <a:bodyPr/>
        <a:lstStyle/>
        <a:p>
          <a:pPr algn="ctr">
            <a:lnSpc>
              <a:spcPct val="100000"/>
            </a:lnSpc>
          </a:pPr>
          <a:endParaRPr lang="en-US" sz="800" b="1" i="0">
            <a:solidFill>
              <a:srgbClr val="002060"/>
            </a:solidFill>
            <a:latin typeface="Calibri" panose="020F0502020204030204" pitchFamily="34" charset="0"/>
            <a:cs typeface="Calibri" panose="020F0502020204030204" pitchFamily="34" charset="0"/>
          </a:endParaRPr>
        </a:p>
      </dgm:t>
    </dgm:pt>
    <dgm:pt modelId="{CF650BAA-6E3C-8745-A78B-9315EEE4E661}" type="sibTrans" cxnId="{5AE14610-3584-FE4E-AF9F-A10E52A8F590}">
      <dgm:prSet/>
      <dgm:spPr/>
      <dgm:t>
        <a:bodyPr/>
        <a:lstStyle/>
        <a:p>
          <a:pPr algn="ctr">
            <a:lnSpc>
              <a:spcPct val="100000"/>
            </a:lnSpc>
          </a:pPr>
          <a:endParaRPr lang="en-US" sz="2000" b="1" i="0">
            <a:solidFill>
              <a:srgbClr val="002060"/>
            </a:solidFill>
            <a:latin typeface="Calibri" panose="020F0502020204030204" pitchFamily="34" charset="0"/>
            <a:cs typeface="Calibri" panose="020F0502020204030204" pitchFamily="34" charset="0"/>
          </a:endParaRPr>
        </a:p>
      </dgm:t>
    </dgm:pt>
    <dgm:pt modelId="{6F696B11-C91D-464B-ADA5-256CA7DE8AC0}" type="pres">
      <dgm:prSet presAssocID="{24D27F70-A7D9-8245-89B5-24A549298B80}" presName="Name0" presStyleCnt="0">
        <dgm:presLayoutVars>
          <dgm:chPref val="1"/>
          <dgm:dir/>
          <dgm:animOne val="branch"/>
          <dgm:animLvl val="lvl"/>
          <dgm:resizeHandles val="exact"/>
        </dgm:presLayoutVars>
      </dgm:prSet>
      <dgm:spPr/>
      <dgm:t>
        <a:bodyPr/>
        <a:lstStyle/>
        <a:p>
          <a:endParaRPr lang="vi-VN"/>
        </a:p>
      </dgm:t>
    </dgm:pt>
    <dgm:pt modelId="{6F3CB7E0-D0C7-644F-A209-451B343E3A9F}" type="pres">
      <dgm:prSet presAssocID="{0E4FA513-A6CB-FE40-86F2-ADA68333B28C}" presName="root1" presStyleCnt="0"/>
      <dgm:spPr/>
    </dgm:pt>
    <dgm:pt modelId="{F32EE754-02E4-9D41-9AD4-A2039F01113F}" type="pres">
      <dgm:prSet presAssocID="{0E4FA513-A6CB-FE40-86F2-ADA68333B28C}" presName="LevelOneTextNode" presStyleLbl="node0" presStyleIdx="0" presStyleCnt="1" custLinFactX="-31822" custLinFactNeighborX="-100000">
        <dgm:presLayoutVars>
          <dgm:chPref val="3"/>
        </dgm:presLayoutVars>
      </dgm:prSet>
      <dgm:spPr/>
      <dgm:t>
        <a:bodyPr/>
        <a:lstStyle/>
        <a:p>
          <a:endParaRPr lang="vi-VN"/>
        </a:p>
      </dgm:t>
    </dgm:pt>
    <dgm:pt modelId="{45D57976-1529-3448-9506-692E70A9318C}" type="pres">
      <dgm:prSet presAssocID="{0E4FA513-A6CB-FE40-86F2-ADA68333B28C}" presName="level2hierChild" presStyleCnt="0"/>
      <dgm:spPr/>
    </dgm:pt>
    <dgm:pt modelId="{BCABF451-ECCD-8049-81FC-398329B6E74A}" type="pres">
      <dgm:prSet presAssocID="{53C80831-7108-4142-80A8-B7900D8C7C51}" presName="conn2-1" presStyleLbl="parChTrans1D2" presStyleIdx="0" presStyleCnt="4"/>
      <dgm:spPr/>
      <dgm:t>
        <a:bodyPr/>
        <a:lstStyle/>
        <a:p>
          <a:endParaRPr lang="vi-VN"/>
        </a:p>
      </dgm:t>
    </dgm:pt>
    <dgm:pt modelId="{248B3C0F-0858-FC4B-A63E-51E2000F0CA8}" type="pres">
      <dgm:prSet presAssocID="{53C80831-7108-4142-80A8-B7900D8C7C51}" presName="connTx" presStyleLbl="parChTrans1D2" presStyleIdx="0" presStyleCnt="4"/>
      <dgm:spPr/>
      <dgm:t>
        <a:bodyPr/>
        <a:lstStyle/>
        <a:p>
          <a:endParaRPr lang="vi-VN"/>
        </a:p>
      </dgm:t>
    </dgm:pt>
    <dgm:pt modelId="{77C1F950-3EF9-BA45-8206-937DB280C086}" type="pres">
      <dgm:prSet presAssocID="{A2D6504D-1424-0741-8746-8ED09CC8C8F7}" presName="root2" presStyleCnt="0"/>
      <dgm:spPr/>
    </dgm:pt>
    <dgm:pt modelId="{D268A707-2B1D-DD4F-967A-261EC7D0E425}" type="pres">
      <dgm:prSet presAssocID="{A2D6504D-1424-0741-8746-8ED09CC8C8F7}" presName="LevelTwoTextNode" presStyleLbl="node2" presStyleIdx="0" presStyleCnt="4" custScaleX="133238">
        <dgm:presLayoutVars>
          <dgm:chPref val="3"/>
        </dgm:presLayoutVars>
      </dgm:prSet>
      <dgm:spPr/>
      <dgm:t>
        <a:bodyPr/>
        <a:lstStyle/>
        <a:p>
          <a:endParaRPr lang="vi-VN"/>
        </a:p>
      </dgm:t>
    </dgm:pt>
    <dgm:pt modelId="{BD439F00-648F-344A-AE4A-25368822CCDC}" type="pres">
      <dgm:prSet presAssocID="{A2D6504D-1424-0741-8746-8ED09CC8C8F7}" presName="level3hierChild" presStyleCnt="0"/>
      <dgm:spPr/>
    </dgm:pt>
    <dgm:pt modelId="{3102F414-C357-B548-9144-E04472D49D44}" type="pres">
      <dgm:prSet presAssocID="{804387EF-74A4-0244-8608-D7517BD87252}" presName="conn2-1" presStyleLbl="parChTrans1D2" presStyleIdx="1" presStyleCnt="4"/>
      <dgm:spPr/>
      <dgm:t>
        <a:bodyPr/>
        <a:lstStyle/>
        <a:p>
          <a:endParaRPr lang="vi-VN"/>
        </a:p>
      </dgm:t>
    </dgm:pt>
    <dgm:pt modelId="{4756F2DD-7E24-7C4E-B024-8265A58CAD50}" type="pres">
      <dgm:prSet presAssocID="{804387EF-74A4-0244-8608-D7517BD87252}" presName="connTx" presStyleLbl="parChTrans1D2" presStyleIdx="1" presStyleCnt="4"/>
      <dgm:spPr/>
      <dgm:t>
        <a:bodyPr/>
        <a:lstStyle/>
        <a:p>
          <a:endParaRPr lang="vi-VN"/>
        </a:p>
      </dgm:t>
    </dgm:pt>
    <dgm:pt modelId="{AA7E883C-4A52-E842-A755-90A086608F19}" type="pres">
      <dgm:prSet presAssocID="{C91B2B66-E146-6C4F-9BB4-EE66B0EF16D5}" presName="root2" presStyleCnt="0"/>
      <dgm:spPr/>
    </dgm:pt>
    <dgm:pt modelId="{042310E1-0EEC-4645-950E-540F50232528}" type="pres">
      <dgm:prSet presAssocID="{C91B2B66-E146-6C4F-9BB4-EE66B0EF16D5}" presName="LevelTwoTextNode" presStyleLbl="node2" presStyleIdx="1" presStyleCnt="4" custScaleX="133238">
        <dgm:presLayoutVars>
          <dgm:chPref val="3"/>
        </dgm:presLayoutVars>
      </dgm:prSet>
      <dgm:spPr/>
      <dgm:t>
        <a:bodyPr/>
        <a:lstStyle/>
        <a:p>
          <a:endParaRPr lang="vi-VN"/>
        </a:p>
      </dgm:t>
    </dgm:pt>
    <dgm:pt modelId="{045AFFDF-6F74-4240-A3AF-469F869EF015}" type="pres">
      <dgm:prSet presAssocID="{C91B2B66-E146-6C4F-9BB4-EE66B0EF16D5}" presName="level3hierChild" presStyleCnt="0"/>
      <dgm:spPr/>
    </dgm:pt>
    <dgm:pt modelId="{A4021254-F61F-1142-B51B-EE03C991C646}" type="pres">
      <dgm:prSet presAssocID="{357979A8-AFB5-CE48-BDF2-16B60D7E401E}" presName="conn2-1" presStyleLbl="parChTrans1D2" presStyleIdx="2" presStyleCnt="4"/>
      <dgm:spPr/>
      <dgm:t>
        <a:bodyPr/>
        <a:lstStyle/>
        <a:p>
          <a:endParaRPr lang="vi-VN"/>
        </a:p>
      </dgm:t>
    </dgm:pt>
    <dgm:pt modelId="{B4E05AA9-860C-3C4E-9DD4-E59DEAD51760}" type="pres">
      <dgm:prSet presAssocID="{357979A8-AFB5-CE48-BDF2-16B60D7E401E}" presName="connTx" presStyleLbl="parChTrans1D2" presStyleIdx="2" presStyleCnt="4"/>
      <dgm:spPr/>
      <dgm:t>
        <a:bodyPr/>
        <a:lstStyle/>
        <a:p>
          <a:endParaRPr lang="vi-VN"/>
        </a:p>
      </dgm:t>
    </dgm:pt>
    <dgm:pt modelId="{5EAD0F4A-C1FC-C544-ABEE-11642D2B2E63}" type="pres">
      <dgm:prSet presAssocID="{6B95A803-659D-9042-97CD-F28411DE90B5}" presName="root2" presStyleCnt="0"/>
      <dgm:spPr/>
    </dgm:pt>
    <dgm:pt modelId="{0539ED59-2230-6F45-A26C-1321E158C2CC}" type="pres">
      <dgm:prSet presAssocID="{6B95A803-659D-9042-97CD-F28411DE90B5}" presName="LevelTwoTextNode" presStyleLbl="node2" presStyleIdx="2" presStyleCnt="4" custScaleX="133238">
        <dgm:presLayoutVars>
          <dgm:chPref val="3"/>
        </dgm:presLayoutVars>
      </dgm:prSet>
      <dgm:spPr/>
      <dgm:t>
        <a:bodyPr/>
        <a:lstStyle/>
        <a:p>
          <a:endParaRPr lang="vi-VN"/>
        </a:p>
      </dgm:t>
    </dgm:pt>
    <dgm:pt modelId="{8E0F6E72-D7AD-7643-B69A-960DC1437A85}" type="pres">
      <dgm:prSet presAssocID="{6B95A803-659D-9042-97CD-F28411DE90B5}" presName="level3hierChild" presStyleCnt="0"/>
      <dgm:spPr/>
    </dgm:pt>
    <dgm:pt modelId="{78213AD3-97C6-9746-9FAF-643C8BCBDF99}" type="pres">
      <dgm:prSet presAssocID="{8E014E58-A10F-D74C-BDDA-6EF23CDB0739}" presName="conn2-1" presStyleLbl="parChTrans1D2" presStyleIdx="3" presStyleCnt="4"/>
      <dgm:spPr/>
      <dgm:t>
        <a:bodyPr/>
        <a:lstStyle/>
        <a:p>
          <a:endParaRPr lang="vi-VN"/>
        </a:p>
      </dgm:t>
    </dgm:pt>
    <dgm:pt modelId="{B587B7E4-7148-944A-8DA6-979315F7305A}" type="pres">
      <dgm:prSet presAssocID="{8E014E58-A10F-D74C-BDDA-6EF23CDB0739}" presName="connTx" presStyleLbl="parChTrans1D2" presStyleIdx="3" presStyleCnt="4"/>
      <dgm:spPr/>
      <dgm:t>
        <a:bodyPr/>
        <a:lstStyle/>
        <a:p>
          <a:endParaRPr lang="vi-VN"/>
        </a:p>
      </dgm:t>
    </dgm:pt>
    <dgm:pt modelId="{6646C3C7-B7CF-7D43-806B-27FBD5FD3409}" type="pres">
      <dgm:prSet presAssocID="{EE280235-B7A9-A043-AA1C-AF407183A47F}" presName="root2" presStyleCnt="0"/>
      <dgm:spPr/>
    </dgm:pt>
    <dgm:pt modelId="{44EF34C3-F279-8342-994E-B4BF491C3AE6}" type="pres">
      <dgm:prSet presAssocID="{EE280235-B7A9-A043-AA1C-AF407183A47F}" presName="LevelTwoTextNode" presStyleLbl="node2" presStyleIdx="3" presStyleCnt="4" custScaleX="133238">
        <dgm:presLayoutVars>
          <dgm:chPref val="3"/>
        </dgm:presLayoutVars>
      </dgm:prSet>
      <dgm:spPr/>
      <dgm:t>
        <a:bodyPr/>
        <a:lstStyle/>
        <a:p>
          <a:endParaRPr lang="vi-VN"/>
        </a:p>
      </dgm:t>
    </dgm:pt>
    <dgm:pt modelId="{F55C9B49-1E68-F243-AF85-4D861259D1A9}" type="pres">
      <dgm:prSet presAssocID="{EE280235-B7A9-A043-AA1C-AF407183A47F}" presName="level3hierChild" presStyleCnt="0"/>
      <dgm:spPr/>
    </dgm:pt>
  </dgm:ptLst>
  <dgm:cxnLst>
    <dgm:cxn modelId="{50D31FF8-8F76-43C0-BDEA-C44798C9E78F}" type="presOf" srcId="{53C80831-7108-4142-80A8-B7900D8C7C51}" destId="{248B3C0F-0858-FC4B-A63E-51E2000F0CA8}" srcOrd="1" destOrd="0" presId="urn:microsoft.com/office/officeart/2008/layout/HorizontalMultiLevelHierarchy"/>
    <dgm:cxn modelId="{CC38CD3B-08E1-42D3-B268-BEB52DCAB421}" type="presOf" srcId="{8E014E58-A10F-D74C-BDDA-6EF23CDB0739}" destId="{B587B7E4-7148-944A-8DA6-979315F7305A}" srcOrd="1" destOrd="0" presId="urn:microsoft.com/office/officeart/2008/layout/HorizontalMultiLevelHierarchy"/>
    <dgm:cxn modelId="{3BE020A5-ACDA-6845-B7E9-39DD99CB4EA8}" srcId="{0E4FA513-A6CB-FE40-86F2-ADA68333B28C}" destId="{C91B2B66-E146-6C4F-9BB4-EE66B0EF16D5}" srcOrd="1" destOrd="0" parTransId="{804387EF-74A4-0244-8608-D7517BD87252}" sibTransId="{7CBA8479-DA65-5744-8BF1-2CDAC0DBB140}"/>
    <dgm:cxn modelId="{B249D00A-F33E-4B53-B75D-45C2350F9057}" type="presOf" srcId="{53C80831-7108-4142-80A8-B7900D8C7C51}" destId="{BCABF451-ECCD-8049-81FC-398329B6E74A}" srcOrd="0" destOrd="0" presId="urn:microsoft.com/office/officeart/2008/layout/HorizontalMultiLevelHierarchy"/>
    <dgm:cxn modelId="{CF33710C-4C55-EF4F-80EE-5F0EF5A53311}" srcId="{0E4FA513-A6CB-FE40-86F2-ADA68333B28C}" destId="{A2D6504D-1424-0741-8746-8ED09CC8C8F7}" srcOrd="0" destOrd="0" parTransId="{53C80831-7108-4142-80A8-B7900D8C7C51}" sibTransId="{B273128B-2EE9-DA4D-A129-5226843A6E51}"/>
    <dgm:cxn modelId="{0F99A2E7-7FA5-4D44-A578-D76D38DE678A}" type="presOf" srcId="{357979A8-AFB5-CE48-BDF2-16B60D7E401E}" destId="{A4021254-F61F-1142-B51B-EE03C991C646}" srcOrd="0" destOrd="0" presId="urn:microsoft.com/office/officeart/2008/layout/HorizontalMultiLevelHierarchy"/>
    <dgm:cxn modelId="{5AE14610-3584-FE4E-AF9F-A10E52A8F590}" srcId="{0E4FA513-A6CB-FE40-86F2-ADA68333B28C}" destId="{EE280235-B7A9-A043-AA1C-AF407183A47F}" srcOrd="3" destOrd="0" parTransId="{8E014E58-A10F-D74C-BDDA-6EF23CDB0739}" sibTransId="{CF650BAA-6E3C-8745-A78B-9315EEE4E661}"/>
    <dgm:cxn modelId="{C3794721-07D4-4607-BBC9-1C5B27BA3C42}" type="presOf" srcId="{357979A8-AFB5-CE48-BDF2-16B60D7E401E}" destId="{B4E05AA9-860C-3C4E-9DD4-E59DEAD51760}" srcOrd="1" destOrd="0" presId="urn:microsoft.com/office/officeart/2008/layout/HorizontalMultiLevelHierarchy"/>
    <dgm:cxn modelId="{2C9FE846-11FE-46A4-934E-9BAB9DC57606}" type="presOf" srcId="{C91B2B66-E146-6C4F-9BB4-EE66B0EF16D5}" destId="{042310E1-0EEC-4645-950E-540F50232528}" srcOrd="0" destOrd="0" presId="urn:microsoft.com/office/officeart/2008/layout/HorizontalMultiLevelHierarchy"/>
    <dgm:cxn modelId="{214CE68B-6F13-4B7F-BFB6-07A448D7CF1B}" type="presOf" srcId="{0E4FA513-A6CB-FE40-86F2-ADA68333B28C}" destId="{F32EE754-02E4-9D41-9AD4-A2039F01113F}" srcOrd="0" destOrd="0" presId="urn:microsoft.com/office/officeart/2008/layout/HorizontalMultiLevelHierarchy"/>
    <dgm:cxn modelId="{AC7D9780-5548-471F-807E-65F99CDDBC4E}" type="presOf" srcId="{6B95A803-659D-9042-97CD-F28411DE90B5}" destId="{0539ED59-2230-6F45-A26C-1321E158C2CC}" srcOrd="0" destOrd="0" presId="urn:microsoft.com/office/officeart/2008/layout/HorizontalMultiLevelHierarchy"/>
    <dgm:cxn modelId="{B4CA08C9-0C85-47FE-A2C5-2A9DE5A812E4}" type="presOf" srcId="{EE280235-B7A9-A043-AA1C-AF407183A47F}" destId="{44EF34C3-F279-8342-994E-B4BF491C3AE6}" srcOrd="0" destOrd="0" presId="urn:microsoft.com/office/officeart/2008/layout/HorizontalMultiLevelHierarchy"/>
    <dgm:cxn modelId="{FF4D2DAF-390D-9D4B-A902-18D69187FDD8}" srcId="{24D27F70-A7D9-8245-89B5-24A549298B80}" destId="{0E4FA513-A6CB-FE40-86F2-ADA68333B28C}" srcOrd="0" destOrd="0" parTransId="{D5AE882E-4AA5-A847-9B57-73B91DFEC596}" sibTransId="{9FB793F7-4773-6A42-908C-C55B7D92497D}"/>
    <dgm:cxn modelId="{F3542EE2-3C3A-4E4D-8E5E-AC1AFF7433C5}" type="presOf" srcId="{8E014E58-A10F-D74C-BDDA-6EF23CDB0739}" destId="{78213AD3-97C6-9746-9FAF-643C8BCBDF99}" srcOrd="0" destOrd="0" presId="urn:microsoft.com/office/officeart/2008/layout/HorizontalMultiLevelHierarchy"/>
    <dgm:cxn modelId="{0EE65124-6CAA-F24C-BD99-8A3A3D21BFD8}" srcId="{0E4FA513-A6CB-FE40-86F2-ADA68333B28C}" destId="{6B95A803-659D-9042-97CD-F28411DE90B5}" srcOrd="2" destOrd="0" parTransId="{357979A8-AFB5-CE48-BDF2-16B60D7E401E}" sibTransId="{E361CDBC-39B1-9641-BD22-344560EA2E5A}"/>
    <dgm:cxn modelId="{708D7E69-EDB1-4F5E-97D4-70B6203DAF73}" type="presOf" srcId="{A2D6504D-1424-0741-8746-8ED09CC8C8F7}" destId="{D268A707-2B1D-DD4F-967A-261EC7D0E425}" srcOrd="0" destOrd="0" presId="urn:microsoft.com/office/officeart/2008/layout/HorizontalMultiLevelHierarchy"/>
    <dgm:cxn modelId="{93940E30-C70E-4EA1-A9DA-66FC4978C651}" type="presOf" srcId="{24D27F70-A7D9-8245-89B5-24A549298B80}" destId="{6F696B11-C91D-464B-ADA5-256CA7DE8AC0}" srcOrd="0" destOrd="0" presId="urn:microsoft.com/office/officeart/2008/layout/HorizontalMultiLevelHierarchy"/>
    <dgm:cxn modelId="{0F7F6167-B9B6-4F8E-BA5F-1F44B892B78E}" type="presOf" srcId="{804387EF-74A4-0244-8608-D7517BD87252}" destId="{3102F414-C357-B548-9144-E04472D49D44}" srcOrd="0" destOrd="0" presId="urn:microsoft.com/office/officeart/2008/layout/HorizontalMultiLevelHierarchy"/>
    <dgm:cxn modelId="{B460E5B4-0F6A-4CE0-A520-9BD1CC71B05B}" type="presOf" srcId="{804387EF-74A4-0244-8608-D7517BD87252}" destId="{4756F2DD-7E24-7C4E-B024-8265A58CAD50}" srcOrd="1" destOrd="0" presId="urn:microsoft.com/office/officeart/2008/layout/HorizontalMultiLevelHierarchy"/>
    <dgm:cxn modelId="{024ADD61-06B4-4EEA-BD57-72D0D1458936}" type="presParOf" srcId="{6F696B11-C91D-464B-ADA5-256CA7DE8AC0}" destId="{6F3CB7E0-D0C7-644F-A209-451B343E3A9F}" srcOrd="0" destOrd="0" presId="urn:microsoft.com/office/officeart/2008/layout/HorizontalMultiLevelHierarchy"/>
    <dgm:cxn modelId="{02F75699-9258-4331-9844-0BF339F8E7CA}" type="presParOf" srcId="{6F3CB7E0-D0C7-644F-A209-451B343E3A9F}" destId="{F32EE754-02E4-9D41-9AD4-A2039F01113F}" srcOrd="0" destOrd="0" presId="urn:microsoft.com/office/officeart/2008/layout/HorizontalMultiLevelHierarchy"/>
    <dgm:cxn modelId="{B3C385A9-34AF-4E61-A01A-448E4266CAD6}" type="presParOf" srcId="{6F3CB7E0-D0C7-644F-A209-451B343E3A9F}" destId="{45D57976-1529-3448-9506-692E70A9318C}" srcOrd="1" destOrd="0" presId="urn:microsoft.com/office/officeart/2008/layout/HorizontalMultiLevelHierarchy"/>
    <dgm:cxn modelId="{55A5D953-117C-4CAF-B2F2-7F0716D07E7C}" type="presParOf" srcId="{45D57976-1529-3448-9506-692E70A9318C}" destId="{BCABF451-ECCD-8049-81FC-398329B6E74A}" srcOrd="0" destOrd="0" presId="urn:microsoft.com/office/officeart/2008/layout/HorizontalMultiLevelHierarchy"/>
    <dgm:cxn modelId="{0C81F82C-854C-4E9F-9110-AA2FF5EA30D7}" type="presParOf" srcId="{BCABF451-ECCD-8049-81FC-398329B6E74A}" destId="{248B3C0F-0858-FC4B-A63E-51E2000F0CA8}" srcOrd="0" destOrd="0" presId="urn:microsoft.com/office/officeart/2008/layout/HorizontalMultiLevelHierarchy"/>
    <dgm:cxn modelId="{5584CCD5-68E8-4FE4-BE73-7021ED0E446E}" type="presParOf" srcId="{45D57976-1529-3448-9506-692E70A9318C}" destId="{77C1F950-3EF9-BA45-8206-937DB280C086}" srcOrd="1" destOrd="0" presId="urn:microsoft.com/office/officeart/2008/layout/HorizontalMultiLevelHierarchy"/>
    <dgm:cxn modelId="{A15CE6C2-EEBB-426E-9388-F3F2A35E5EC1}" type="presParOf" srcId="{77C1F950-3EF9-BA45-8206-937DB280C086}" destId="{D268A707-2B1D-DD4F-967A-261EC7D0E425}" srcOrd="0" destOrd="0" presId="urn:microsoft.com/office/officeart/2008/layout/HorizontalMultiLevelHierarchy"/>
    <dgm:cxn modelId="{7B62BEF9-2D8E-442D-B1C3-29C1E2786EF2}" type="presParOf" srcId="{77C1F950-3EF9-BA45-8206-937DB280C086}" destId="{BD439F00-648F-344A-AE4A-25368822CCDC}" srcOrd="1" destOrd="0" presId="urn:microsoft.com/office/officeart/2008/layout/HorizontalMultiLevelHierarchy"/>
    <dgm:cxn modelId="{D05C29E5-BB67-4800-80E2-1C653BFDF6E6}" type="presParOf" srcId="{45D57976-1529-3448-9506-692E70A9318C}" destId="{3102F414-C357-B548-9144-E04472D49D44}" srcOrd="2" destOrd="0" presId="urn:microsoft.com/office/officeart/2008/layout/HorizontalMultiLevelHierarchy"/>
    <dgm:cxn modelId="{8C3BB551-875E-4A56-A0B4-55144FD24045}" type="presParOf" srcId="{3102F414-C357-B548-9144-E04472D49D44}" destId="{4756F2DD-7E24-7C4E-B024-8265A58CAD50}" srcOrd="0" destOrd="0" presId="urn:microsoft.com/office/officeart/2008/layout/HorizontalMultiLevelHierarchy"/>
    <dgm:cxn modelId="{CA3B7FB5-692C-47E5-9D86-3E928F2BCCD3}" type="presParOf" srcId="{45D57976-1529-3448-9506-692E70A9318C}" destId="{AA7E883C-4A52-E842-A755-90A086608F19}" srcOrd="3" destOrd="0" presId="urn:microsoft.com/office/officeart/2008/layout/HorizontalMultiLevelHierarchy"/>
    <dgm:cxn modelId="{9CC66265-2D5F-4346-A5F1-E0F1DAC22E49}" type="presParOf" srcId="{AA7E883C-4A52-E842-A755-90A086608F19}" destId="{042310E1-0EEC-4645-950E-540F50232528}" srcOrd="0" destOrd="0" presId="urn:microsoft.com/office/officeart/2008/layout/HorizontalMultiLevelHierarchy"/>
    <dgm:cxn modelId="{E6EE3E8F-FC87-419F-9ACD-415CDAE66B82}" type="presParOf" srcId="{AA7E883C-4A52-E842-A755-90A086608F19}" destId="{045AFFDF-6F74-4240-A3AF-469F869EF015}" srcOrd="1" destOrd="0" presId="urn:microsoft.com/office/officeart/2008/layout/HorizontalMultiLevelHierarchy"/>
    <dgm:cxn modelId="{24826CC6-5B0B-46CD-93F7-964F013E8108}" type="presParOf" srcId="{45D57976-1529-3448-9506-692E70A9318C}" destId="{A4021254-F61F-1142-B51B-EE03C991C646}" srcOrd="4" destOrd="0" presId="urn:microsoft.com/office/officeart/2008/layout/HorizontalMultiLevelHierarchy"/>
    <dgm:cxn modelId="{1B0356FE-86B8-489B-889A-2C0CBF6D044B}" type="presParOf" srcId="{A4021254-F61F-1142-B51B-EE03C991C646}" destId="{B4E05AA9-860C-3C4E-9DD4-E59DEAD51760}" srcOrd="0" destOrd="0" presId="urn:microsoft.com/office/officeart/2008/layout/HorizontalMultiLevelHierarchy"/>
    <dgm:cxn modelId="{63694A12-09A8-4AE7-A285-F5AA9CF5DC3B}" type="presParOf" srcId="{45D57976-1529-3448-9506-692E70A9318C}" destId="{5EAD0F4A-C1FC-C544-ABEE-11642D2B2E63}" srcOrd="5" destOrd="0" presId="urn:microsoft.com/office/officeart/2008/layout/HorizontalMultiLevelHierarchy"/>
    <dgm:cxn modelId="{092DB899-1D5C-40A2-A8B5-7EFB7C5C2855}" type="presParOf" srcId="{5EAD0F4A-C1FC-C544-ABEE-11642D2B2E63}" destId="{0539ED59-2230-6F45-A26C-1321E158C2CC}" srcOrd="0" destOrd="0" presId="urn:microsoft.com/office/officeart/2008/layout/HorizontalMultiLevelHierarchy"/>
    <dgm:cxn modelId="{962ABB70-6B1C-4B00-82ED-F740AEA7163D}" type="presParOf" srcId="{5EAD0F4A-C1FC-C544-ABEE-11642D2B2E63}" destId="{8E0F6E72-D7AD-7643-B69A-960DC1437A85}" srcOrd="1" destOrd="0" presId="urn:microsoft.com/office/officeart/2008/layout/HorizontalMultiLevelHierarchy"/>
    <dgm:cxn modelId="{497AD9E1-AA4F-45E3-BE3E-F9928997BB46}" type="presParOf" srcId="{45D57976-1529-3448-9506-692E70A9318C}" destId="{78213AD3-97C6-9746-9FAF-643C8BCBDF99}" srcOrd="6" destOrd="0" presId="urn:microsoft.com/office/officeart/2008/layout/HorizontalMultiLevelHierarchy"/>
    <dgm:cxn modelId="{0BB00618-B69D-4AAD-BFEE-99BD00348327}" type="presParOf" srcId="{78213AD3-97C6-9746-9FAF-643C8BCBDF99}" destId="{B587B7E4-7148-944A-8DA6-979315F7305A}" srcOrd="0" destOrd="0" presId="urn:microsoft.com/office/officeart/2008/layout/HorizontalMultiLevelHierarchy"/>
    <dgm:cxn modelId="{B00B5E66-88AF-48A5-8710-2334B9AB7EBC}" type="presParOf" srcId="{45D57976-1529-3448-9506-692E70A9318C}" destId="{6646C3C7-B7CF-7D43-806B-27FBD5FD3409}" srcOrd="7" destOrd="0" presId="urn:microsoft.com/office/officeart/2008/layout/HorizontalMultiLevelHierarchy"/>
    <dgm:cxn modelId="{AE5784E1-9EA7-43A9-A0C1-CFB0127875EA}" type="presParOf" srcId="{6646C3C7-B7CF-7D43-806B-27FBD5FD3409}" destId="{44EF34C3-F279-8342-994E-B4BF491C3AE6}" srcOrd="0" destOrd="0" presId="urn:microsoft.com/office/officeart/2008/layout/HorizontalMultiLevelHierarchy"/>
    <dgm:cxn modelId="{BB335B96-0D00-4F0E-9B06-BC0E26426F6D}" type="presParOf" srcId="{6646C3C7-B7CF-7D43-806B-27FBD5FD3409}" destId="{F55C9B49-1E68-F243-AF85-4D861259D1A9}"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1E6892F-772B-BC43-B03A-B3117D6DDEA4}" type="doc">
      <dgm:prSet loTypeId="urn:microsoft.com/office/officeart/2008/layout/HorizontalMultiLevelHierarchy" loCatId="" qsTypeId="urn:microsoft.com/office/officeart/2005/8/quickstyle/simple1#2" qsCatId="simple" csTypeId="urn:microsoft.com/office/officeart/2005/8/colors/accent1_2#2" csCatId="accent1" phldr="1"/>
      <dgm:spPr/>
      <dgm:t>
        <a:bodyPr/>
        <a:lstStyle/>
        <a:p>
          <a:endParaRPr lang="en-US"/>
        </a:p>
      </dgm:t>
    </dgm:pt>
    <dgm:pt modelId="{7E7490C6-2B1A-A643-BFFC-7912B2718364}">
      <dgm:prSet phldrT="[Text]" custT="1"/>
      <dgm:spPr>
        <a:solidFill>
          <a:schemeClr val="accent1">
            <a:lumMod val="50000"/>
          </a:schemeClr>
        </a:solidFill>
      </dgm:spPr>
      <dgm:t>
        <a:bodyPr/>
        <a:lstStyle/>
        <a:p>
          <a:r>
            <a:rPr lang="en-US" sz="2400" b="1" i="0" dirty="0">
              <a:latin typeface="Calibri" panose="020F0502020204030204" pitchFamily="34" charset="0"/>
              <a:cs typeface="Calibri" panose="020F0502020204030204" pitchFamily="34" charset="0"/>
            </a:rPr>
            <a:t>NGHĨA VỤ CƠ BẢN CỦA CÔNG DÂN</a:t>
          </a:r>
        </a:p>
      </dgm:t>
    </dgm:pt>
    <dgm:pt modelId="{74C57A60-3A1B-9E43-8444-65F98166D635}" type="parTrans" cxnId="{88E14198-F9D1-F34E-BEE3-B705898B3AB6}">
      <dgm:prSet/>
      <dgm:spPr/>
      <dgm:t>
        <a:bodyPr/>
        <a:lstStyle/>
        <a:p>
          <a:endParaRPr lang="en-US"/>
        </a:p>
      </dgm:t>
    </dgm:pt>
    <dgm:pt modelId="{10B748A1-4FD7-F84A-8E70-19AB5B9B786C}" type="sibTrans" cxnId="{88E14198-F9D1-F34E-BEE3-B705898B3AB6}">
      <dgm:prSet/>
      <dgm:spPr/>
      <dgm:t>
        <a:bodyPr/>
        <a:lstStyle/>
        <a:p>
          <a:endParaRPr lang="en-US"/>
        </a:p>
      </dgm:t>
    </dgm:pt>
    <dgm:pt modelId="{B2C534C7-C824-BE4F-928C-6777EF98336B}">
      <dgm:prSet phldrT="[Text]" custT="1"/>
      <dgm:spPr>
        <a:solidFill>
          <a:schemeClr val="accent1">
            <a:lumMod val="40000"/>
            <a:lumOff val="60000"/>
          </a:schemeClr>
        </a:solidFill>
        <a:ln>
          <a:solidFill>
            <a:schemeClr val="accent1">
              <a:lumMod val="50000"/>
            </a:schemeClr>
          </a:solidFill>
        </a:ln>
      </dgm:spPr>
      <dgm:t>
        <a:bodyPr/>
        <a:lstStyle/>
        <a:p>
          <a:pPr algn="just"/>
          <a:r>
            <a:rPr lang="vi-VN" sz="2100" b="0" i="0" dirty="0">
              <a:solidFill>
                <a:srgbClr val="002060"/>
              </a:solidFill>
              <a:latin typeface="Calibri Light" panose="020F0302020204030204" pitchFamily="34" charset="0"/>
              <a:cs typeface="Calibri Light" panose="020F0302020204030204" pitchFamily="34" charset="0"/>
            </a:rPr>
            <a:t> </a:t>
          </a:r>
          <a:r>
            <a:rPr lang="vi-VN" sz="2400" b="0" i="0" dirty="0">
              <a:solidFill>
                <a:srgbClr val="002060"/>
              </a:solidFill>
              <a:latin typeface="Calibri Light" panose="020F0302020204030204" pitchFamily="34" charset="0"/>
              <a:cs typeface="Calibri Light" panose="020F0302020204030204" pitchFamily="34" charset="0"/>
            </a:rPr>
            <a:t>- Trung thành với Tổ quốc (Điều 44)</a:t>
          </a:r>
          <a:endParaRPr lang="en-US" sz="2400" b="0" i="0" dirty="0">
            <a:solidFill>
              <a:srgbClr val="002060"/>
            </a:solidFill>
            <a:latin typeface="Calibri Light" panose="020F0302020204030204" pitchFamily="34" charset="0"/>
            <a:cs typeface="Calibri Light" panose="020F0302020204030204" pitchFamily="34" charset="0"/>
          </a:endParaRPr>
        </a:p>
      </dgm:t>
    </dgm:pt>
    <dgm:pt modelId="{F47E4792-03AC-E04E-9474-3AA40733D6EE}" type="parTrans" cxnId="{E72F4314-386E-0046-A81E-211D8F3250F3}">
      <dgm:prSet/>
      <dgm:spPr>
        <a:ln>
          <a:solidFill>
            <a:schemeClr val="accent1">
              <a:lumMod val="50000"/>
            </a:schemeClr>
          </a:solidFill>
        </a:ln>
      </dgm:spPr>
      <dgm:t>
        <a:bodyPr/>
        <a:lstStyle/>
        <a:p>
          <a:endParaRPr lang="en-US"/>
        </a:p>
      </dgm:t>
    </dgm:pt>
    <dgm:pt modelId="{4188B60C-2AEC-CE41-ABB9-4C93770480BA}" type="sibTrans" cxnId="{E72F4314-386E-0046-A81E-211D8F3250F3}">
      <dgm:prSet/>
      <dgm:spPr/>
      <dgm:t>
        <a:bodyPr/>
        <a:lstStyle/>
        <a:p>
          <a:endParaRPr lang="en-US"/>
        </a:p>
      </dgm:t>
    </dgm:pt>
    <dgm:pt modelId="{5E6CE50D-8252-284D-BE18-517581DCD610}">
      <dgm:prSet phldrT="[Text]" custT="1"/>
      <dgm:spPr>
        <a:solidFill>
          <a:schemeClr val="accent1">
            <a:lumMod val="40000"/>
            <a:lumOff val="60000"/>
          </a:schemeClr>
        </a:solidFill>
        <a:ln>
          <a:solidFill>
            <a:schemeClr val="accent1">
              <a:lumMod val="50000"/>
            </a:schemeClr>
          </a:solidFill>
        </a:ln>
      </dgm:spPr>
      <dgm:t>
        <a:bodyPr/>
        <a:lstStyle/>
        <a:p>
          <a:pPr algn="just"/>
          <a:r>
            <a:rPr lang="vi-VN" sz="2000" b="0" i="0" dirty="0">
              <a:solidFill>
                <a:srgbClr val="002060"/>
              </a:solidFill>
              <a:latin typeface="Calibri Light" panose="020F0302020204030204" pitchFamily="34" charset="0"/>
              <a:cs typeface="Calibri Light" panose="020F0302020204030204" pitchFamily="34" charset="0"/>
            </a:rPr>
            <a:t> </a:t>
          </a:r>
          <a:r>
            <a:rPr lang="vi-VN" sz="2400" b="0" i="0" dirty="0">
              <a:solidFill>
                <a:srgbClr val="002060"/>
              </a:solidFill>
              <a:latin typeface="Calibri Light" panose="020F0302020204030204" pitchFamily="34" charset="0"/>
              <a:cs typeface="Calibri Light" panose="020F0302020204030204" pitchFamily="34" charset="0"/>
            </a:rPr>
            <a:t>- TH nghĩa vụ quân sự và tham gia XD nền </a:t>
          </a:r>
          <a:endParaRPr lang="en-US" sz="2400" b="0" i="0" dirty="0" smtClean="0">
            <a:solidFill>
              <a:srgbClr val="002060"/>
            </a:solidFill>
            <a:latin typeface="Calibri Light" panose="020F0302020204030204" pitchFamily="34" charset="0"/>
            <a:cs typeface="Calibri Light" panose="020F0302020204030204" pitchFamily="34" charset="0"/>
          </a:endParaRPr>
        </a:p>
        <a:p>
          <a:pPr algn="just"/>
          <a:r>
            <a:rPr lang="vi-VN" sz="2400" b="0" i="0" dirty="0" smtClean="0">
              <a:solidFill>
                <a:srgbClr val="002060"/>
              </a:solidFill>
              <a:latin typeface="Calibri Light" panose="020F0302020204030204" pitchFamily="34" charset="0"/>
              <a:cs typeface="Calibri Light" panose="020F0302020204030204" pitchFamily="34" charset="0"/>
            </a:rPr>
            <a:t>quốc    </a:t>
          </a:r>
          <a:r>
            <a:rPr lang="vi-VN" sz="2400" b="0" i="0" dirty="0">
              <a:solidFill>
                <a:srgbClr val="002060"/>
              </a:solidFill>
              <a:latin typeface="Calibri Light" panose="020F0302020204030204" pitchFamily="34" charset="0"/>
              <a:cs typeface="Calibri Light" panose="020F0302020204030204" pitchFamily="34" charset="0"/>
            </a:rPr>
            <a:t>phòng toàn dân (Điều 45)</a:t>
          </a:r>
          <a:endParaRPr lang="en-US" sz="2400" b="0" i="0" dirty="0">
            <a:solidFill>
              <a:srgbClr val="002060"/>
            </a:solidFill>
            <a:latin typeface="Calibri Light" panose="020F0302020204030204" pitchFamily="34" charset="0"/>
            <a:cs typeface="Calibri Light" panose="020F0302020204030204" pitchFamily="34" charset="0"/>
          </a:endParaRPr>
        </a:p>
      </dgm:t>
    </dgm:pt>
    <dgm:pt modelId="{5C534DD8-5BFE-8E4D-BCDE-318542958D89}" type="parTrans" cxnId="{3F4307A6-DCDE-044E-A683-1E5FA8015645}">
      <dgm:prSet/>
      <dgm:spPr>
        <a:ln>
          <a:solidFill>
            <a:schemeClr val="accent1">
              <a:lumMod val="50000"/>
            </a:schemeClr>
          </a:solidFill>
        </a:ln>
      </dgm:spPr>
      <dgm:t>
        <a:bodyPr/>
        <a:lstStyle/>
        <a:p>
          <a:endParaRPr lang="en-US"/>
        </a:p>
      </dgm:t>
    </dgm:pt>
    <dgm:pt modelId="{61B04A66-9702-774D-BEA1-5C5DD252FD68}" type="sibTrans" cxnId="{3F4307A6-DCDE-044E-A683-1E5FA8015645}">
      <dgm:prSet/>
      <dgm:spPr/>
      <dgm:t>
        <a:bodyPr/>
        <a:lstStyle/>
        <a:p>
          <a:endParaRPr lang="en-US"/>
        </a:p>
      </dgm:t>
    </dgm:pt>
    <dgm:pt modelId="{95DA53C9-2003-1742-BE2A-D626D40115BE}">
      <dgm:prSet phldrT="[Text]" custT="1"/>
      <dgm:spPr>
        <a:solidFill>
          <a:schemeClr val="accent1">
            <a:lumMod val="40000"/>
            <a:lumOff val="60000"/>
          </a:schemeClr>
        </a:solidFill>
        <a:ln>
          <a:solidFill>
            <a:schemeClr val="accent1">
              <a:lumMod val="50000"/>
            </a:schemeClr>
          </a:solidFill>
        </a:ln>
      </dgm:spPr>
      <dgm:t>
        <a:bodyPr/>
        <a:lstStyle/>
        <a:p>
          <a:pPr algn="just"/>
          <a:r>
            <a:rPr lang="en-US" sz="2400" b="0" i="0" dirty="0">
              <a:solidFill>
                <a:srgbClr val="002060"/>
              </a:solidFill>
              <a:latin typeface="Calibri Light" panose="020F0302020204030204" pitchFamily="34" charset="0"/>
              <a:cs typeface="Calibri Light" panose="020F0302020204030204" pitchFamily="34" charset="0"/>
            </a:rPr>
            <a:t>  - </a:t>
          </a:r>
          <a:r>
            <a:rPr lang="vi-VN" sz="2400" b="0" i="0" dirty="0">
              <a:solidFill>
                <a:srgbClr val="002060"/>
              </a:solidFill>
              <a:latin typeface="Calibri Light" panose="020F0302020204030204" pitchFamily="34" charset="0"/>
              <a:cs typeface="Calibri Light" panose="020F0302020204030204" pitchFamily="34" charset="0"/>
            </a:rPr>
            <a:t>Tuân theo Hiến pháp và PL (Điều 46)</a:t>
          </a:r>
          <a:endParaRPr lang="en-US" sz="2400" b="0" i="0" dirty="0">
            <a:solidFill>
              <a:srgbClr val="002060"/>
            </a:solidFill>
            <a:latin typeface="Calibri Light" panose="020F0302020204030204" pitchFamily="34" charset="0"/>
            <a:cs typeface="Calibri Light" panose="020F0302020204030204" pitchFamily="34" charset="0"/>
          </a:endParaRPr>
        </a:p>
      </dgm:t>
    </dgm:pt>
    <dgm:pt modelId="{48256488-2812-5740-896A-756447ADABE5}" type="parTrans" cxnId="{4E80847F-5CDD-5940-AC49-5BFBBB235351}">
      <dgm:prSet/>
      <dgm:spPr>
        <a:ln>
          <a:solidFill>
            <a:schemeClr val="accent1">
              <a:lumMod val="50000"/>
            </a:schemeClr>
          </a:solidFill>
        </a:ln>
      </dgm:spPr>
      <dgm:t>
        <a:bodyPr/>
        <a:lstStyle/>
        <a:p>
          <a:endParaRPr lang="en-US"/>
        </a:p>
      </dgm:t>
    </dgm:pt>
    <dgm:pt modelId="{809E8D7B-40BE-DD4A-BA36-DEF2E74607F1}" type="sibTrans" cxnId="{4E80847F-5CDD-5940-AC49-5BFBBB235351}">
      <dgm:prSet/>
      <dgm:spPr/>
      <dgm:t>
        <a:bodyPr/>
        <a:lstStyle/>
        <a:p>
          <a:endParaRPr lang="en-US"/>
        </a:p>
      </dgm:t>
    </dgm:pt>
    <dgm:pt modelId="{CFDBC114-17C0-DE4F-B6EC-6FD6ED813522}">
      <dgm:prSet phldrT="[Text]" custT="1"/>
      <dgm:spPr>
        <a:solidFill>
          <a:schemeClr val="accent1">
            <a:lumMod val="40000"/>
            <a:lumOff val="60000"/>
          </a:schemeClr>
        </a:solidFill>
        <a:ln>
          <a:solidFill>
            <a:schemeClr val="accent1">
              <a:lumMod val="50000"/>
            </a:schemeClr>
          </a:solidFill>
        </a:ln>
      </dgm:spPr>
      <dgm:t>
        <a:bodyPr/>
        <a:lstStyle/>
        <a:p>
          <a:pPr algn="just"/>
          <a:r>
            <a:rPr lang="vi-VN" sz="3400" b="0" i="0" dirty="0">
              <a:solidFill>
                <a:srgbClr val="002060"/>
              </a:solidFill>
              <a:latin typeface="Calibri Light" panose="020F0302020204030204" pitchFamily="34" charset="0"/>
              <a:cs typeface="Calibri Light" panose="020F0302020204030204" pitchFamily="34" charset="0"/>
            </a:rPr>
            <a:t> </a:t>
          </a:r>
          <a:r>
            <a:rPr lang="vi-VN" sz="2400" b="0" i="0" dirty="0">
              <a:solidFill>
                <a:srgbClr val="002060"/>
              </a:solidFill>
              <a:latin typeface="Calibri Light" panose="020F0302020204030204" pitchFamily="34" charset="0"/>
              <a:cs typeface="Calibri Light" panose="020F0302020204030204" pitchFamily="34" charset="0"/>
            </a:rPr>
            <a:t>- Bảo vệ môi trường (Điều 43</a:t>
          </a:r>
          <a:r>
            <a:rPr lang="vi-VN" sz="3400" b="0" i="0" dirty="0">
              <a:solidFill>
                <a:srgbClr val="002060"/>
              </a:solidFill>
              <a:latin typeface="Calibri Light" panose="020F0302020204030204" pitchFamily="34" charset="0"/>
              <a:cs typeface="Calibri Light" panose="020F0302020204030204" pitchFamily="34" charset="0"/>
            </a:rPr>
            <a:t>)</a:t>
          </a:r>
          <a:endParaRPr lang="en-US" sz="3400" b="0" i="0" dirty="0">
            <a:solidFill>
              <a:srgbClr val="002060"/>
            </a:solidFill>
            <a:latin typeface="Calibri Light" panose="020F0302020204030204" pitchFamily="34" charset="0"/>
            <a:cs typeface="Calibri Light" panose="020F0302020204030204" pitchFamily="34" charset="0"/>
          </a:endParaRPr>
        </a:p>
      </dgm:t>
    </dgm:pt>
    <dgm:pt modelId="{4A93A950-834D-1347-858E-61098A604200}" type="parTrans" cxnId="{946F3AE6-6894-684B-9727-03A7BA21F1E3}">
      <dgm:prSet/>
      <dgm:spPr>
        <a:ln>
          <a:solidFill>
            <a:schemeClr val="accent1">
              <a:lumMod val="50000"/>
            </a:schemeClr>
          </a:solidFill>
        </a:ln>
      </dgm:spPr>
      <dgm:t>
        <a:bodyPr/>
        <a:lstStyle/>
        <a:p>
          <a:endParaRPr lang="en-US"/>
        </a:p>
      </dgm:t>
    </dgm:pt>
    <dgm:pt modelId="{0615370A-F382-E64A-A0EB-93604080E5C6}" type="sibTrans" cxnId="{946F3AE6-6894-684B-9727-03A7BA21F1E3}">
      <dgm:prSet/>
      <dgm:spPr/>
      <dgm:t>
        <a:bodyPr/>
        <a:lstStyle/>
        <a:p>
          <a:endParaRPr lang="en-US"/>
        </a:p>
      </dgm:t>
    </dgm:pt>
    <dgm:pt modelId="{BD7923B9-CE35-8D4A-9FBE-4C31C4FBC91A}">
      <dgm:prSet phldrT="[Text]" custT="1"/>
      <dgm:spPr>
        <a:solidFill>
          <a:schemeClr val="accent1">
            <a:lumMod val="40000"/>
            <a:lumOff val="60000"/>
          </a:schemeClr>
        </a:solidFill>
        <a:ln>
          <a:solidFill>
            <a:schemeClr val="accent1">
              <a:lumMod val="50000"/>
            </a:schemeClr>
          </a:solidFill>
        </a:ln>
      </dgm:spPr>
      <dgm:t>
        <a:bodyPr/>
        <a:lstStyle/>
        <a:p>
          <a:pPr algn="just"/>
          <a:r>
            <a:rPr lang="vi-VN" sz="3200" b="0" i="0" dirty="0">
              <a:solidFill>
                <a:srgbClr val="002060"/>
              </a:solidFill>
              <a:latin typeface="Calibri Light" panose="020F0302020204030204" pitchFamily="34" charset="0"/>
              <a:cs typeface="Calibri Light" panose="020F0302020204030204" pitchFamily="34" charset="0"/>
            </a:rPr>
            <a:t> </a:t>
          </a:r>
          <a:r>
            <a:rPr lang="vi-VN" sz="2400" b="0" i="0" dirty="0">
              <a:solidFill>
                <a:srgbClr val="002060"/>
              </a:solidFill>
              <a:latin typeface="Calibri Light" panose="020F0302020204030204" pitchFamily="34" charset="0"/>
              <a:cs typeface="Calibri Light" panose="020F0302020204030204" pitchFamily="34" charset="0"/>
            </a:rPr>
            <a:t>- Nộp thuế (Điều 47)</a:t>
          </a:r>
          <a:endParaRPr lang="en-US" sz="2400" b="0" i="0" dirty="0">
            <a:solidFill>
              <a:srgbClr val="002060"/>
            </a:solidFill>
            <a:latin typeface="Calibri Light" panose="020F0302020204030204" pitchFamily="34" charset="0"/>
            <a:cs typeface="Calibri Light" panose="020F0302020204030204" pitchFamily="34" charset="0"/>
          </a:endParaRPr>
        </a:p>
      </dgm:t>
    </dgm:pt>
    <dgm:pt modelId="{6A002983-F1EE-BF4C-BFEE-33DC306DFE24}" type="parTrans" cxnId="{61046AFB-30EC-C645-A790-3006C7A9DF37}">
      <dgm:prSet/>
      <dgm:spPr>
        <a:ln>
          <a:solidFill>
            <a:schemeClr val="accent1">
              <a:lumMod val="50000"/>
            </a:schemeClr>
          </a:solidFill>
        </a:ln>
      </dgm:spPr>
      <dgm:t>
        <a:bodyPr/>
        <a:lstStyle/>
        <a:p>
          <a:endParaRPr lang="en-US"/>
        </a:p>
      </dgm:t>
    </dgm:pt>
    <dgm:pt modelId="{647802F3-B857-9645-A68E-BB3DEA7A9526}" type="sibTrans" cxnId="{61046AFB-30EC-C645-A790-3006C7A9DF37}">
      <dgm:prSet/>
      <dgm:spPr/>
      <dgm:t>
        <a:bodyPr/>
        <a:lstStyle/>
        <a:p>
          <a:endParaRPr lang="en-US"/>
        </a:p>
      </dgm:t>
    </dgm:pt>
    <dgm:pt modelId="{83524D2F-D415-3E47-BCA0-38F9347B24C5}">
      <dgm:prSet custT="1"/>
      <dgm:spPr>
        <a:solidFill>
          <a:schemeClr val="accent1">
            <a:lumMod val="40000"/>
            <a:lumOff val="60000"/>
          </a:schemeClr>
        </a:solidFill>
        <a:ln>
          <a:solidFill>
            <a:schemeClr val="accent1">
              <a:lumMod val="50000"/>
            </a:schemeClr>
          </a:solidFill>
        </a:ln>
      </dgm:spPr>
      <dgm:t>
        <a:bodyPr/>
        <a:lstStyle/>
        <a:p>
          <a:pPr algn="just"/>
          <a:r>
            <a:rPr lang="en-US" sz="3700" b="0" i="0" dirty="0">
              <a:solidFill>
                <a:srgbClr val="002060"/>
              </a:solidFill>
              <a:latin typeface="Calibri Light" panose="020F0302020204030204" pitchFamily="34" charset="0"/>
              <a:cs typeface="Calibri Light" panose="020F0302020204030204" pitchFamily="34" charset="0"/>
            </a:rPr>
            <a:t> </a:t>
          </a:r>
          <a:r>
            <a:rPr lang="en-US" sz="2400" b="0" i="0" dirty="0">
              <a:solidFill>
                <a:srgbClr val="002060"/>
              </a:solidFill>
              <a:latin typeface="Calibri Light" panose="020F0302020204030204" pitchFamily="34" charset="0"/>
              <a:cs typeface="Calibri Light" panose="020F0302020204030204" pitchFamily="34" charset="0"/>
            </a:rPr>
            <a:t>- N</a:t>
          </a:r>
          <a:r>
            <a:rPr lang="vi-VN" sz="2400" b="0" i="0" dirty="0">
              <a:solidFill>
                <a:srgbClr val="002060"/>
              </a:solidFill>
              <a:latin typeface="Calibri Light" panose="020F0302020204030204" pitchFamily="34" charset="0"/>
              <a:cs typeface="Calibri Light" panose="020F0302020204030204" pitchFamily="34" charset="0"/>
            </a:rPr>
            <a:t>ghĩa vụ học tập (Điều 39)</a:t>
          </a:r>
          <a:endParaRPr lang="en-US" sz="2400" b="0" i="0" dirty="0">
            <a:solidFill>
              <a:srgbClr val="002060"/>
            </a:solidFill>
            <a:latin typeface="Calibri Light" panose="020F0302020204030204" pitchFamily="34" charset="0"/>
            <a:cs typeface="Calibri Light" panose="020F0302020204030204" pitchFamily="34" charset="0"/>
          </a:endParaRPr>
        </a:p>
      </dgm:t>
    </dgm:pt>
    <dgm:pt modelId="{A5570FB8-7B70-B545-A2DB-EE85D782943A}" type="parTrans" cxnId="{FF9A5034-1241-4448-99BA-62F5FF0FC7E7}">
      <dgm:prSet/>
      <dgm:spPr>
        <a:ln>
          <a:solidFill>
            <a:schemeClr val="accent1">
              <a:lumMod val="50000"/>
            </a:schemeClr>
          </a:solidFill>
        </a:ln>
      </dgm:spPr>
      <dgm:t>
        <a:bodyPr/>
        <a:lstStyle/>
        <a:p>
          <a:endParaRPr lang="en-US"/>
        </a:p>
      </dgm:t>
    </dgm:pt>
    <dgm:pt modelId="{D9AEA100-635E-DA41-8776-2EF312BC915C}" type="sibTrans" cxnId="{FF9A5034-1241-4448-99BA-62F5FF0FC7E7}">
      <dgm:prSet/>
      <dgm:spPr/>
      <dgm:t>
        <a:bodyPr/>
        <a:lstStyle/>
        <a:p>
          <a:endParaRPr lang="en-US"/>
        </a:p>
      </dgm:t>
    </dgm:pt>
    <dgm:pt modelId="{21E140F7-5AEA-F945-991A-74D96B0442DE}" type="pres">
      <dgm:prSet presAssocID="{51E6892F-772B-BC43-B03A-B3117D6DDEA4}" presName="Name0" presStyleCnt="0">
        <dgm:presLayoutVars>
          <dgm:chPref val="1"/>
          <dgm:dir/>
          <dgm:animOne val="branch"/>
          <dgm:animLvl val="lvl"/>
          <dgm:resizeHandles val="exact"/>
        </dgm:presLayoutVars>
      </dgm:prSet>
      <dgm:spPr/>
      <dgm:t>
        <a:bodyPr/>
        <a:lstStyle/>
        <a:p>
          <a:endParaRPr lang="vi-VN"/>
        </a:p>
      </dgm:t>
    </dgm:pt>
    <dgm:pt modelId="{44339F0A-A8F8-F14C-A429-0881A5E0041D}" type="pres">
      <dgm:prSet presAssocID="{7E7490C6-2B1A-A643-BFFC-7912B2718364}" presName="root1" presStyleCnt="0"/>
      <dgm:spPr/>
    </dgm:pt>
    <dgm:pt modelId="{F8A2F8F9-1CE9-924E-B034-DF58D8361959}" type="pres">
      <dgm:prSet presAssocID="{7E7490C6-2B1A-A643-BFFC-7912B2718364}" presName="LevelOneTextNode" presStyleLbl="node0" presStyleIdx="0" presStyleCnt="1" custScaleX="139467" custScaleY="109235" custLinFactNeighborX="-42375" custLinFactNeighborY="1639">
        <dgm:presLayoutVars>
          <dgm:chPref val="3"/>
        </dgm:presLayoutVars>
      </dgm:prSet>
      <dgm:spPr/>
      <dgm:t>
        <a:bodyPr/>
        <a:lstStyle/>
        <a:p>
          <a:endParaRPr lang="vi-VN"/>
        </a:p>
      </dgm:t>
    </dgm:pt>
    <dgm:pt modelId="{4A355C91-5CD5-DE40-83FD-8C5D4212CB62}" type="pres">
      <dgm:prSet presAssocID="{7E7490C6-2B1A-A643-BFFC-7912B2718364}" presName="level2hierChild" presStyleCnt="0"/>
      <dgm:spPr/>
    </dgm:pt>
    <dgm:pt modelId="{470EC8A0-800E-984B-AEA6-C5AF138A7488}" type="pres">
      <dgm:prSet presAssocID="{F47E4792-03AC-E04E-9474-3AA40733D6EE}" presName="conn2-1" presStyleLbl="parChTrans1D2" presStyleIdx="0" presStyleCnt="6"/>
      <dgm:spPr/>
      <dgm:t>
        <a:bodyPr/>
        <a:lstStyle/>
        <a:p>
          <a:endParaRPr lang="vi-VN"/>
        </a:p>
      </dgm:t>
    </dgm:pt>
    <dgm:pt modelId="{EF97BC55-C968-5F48-BB19-055EA81D3507}" type="pres">
      <dgm:prSet presAssocID="{F47E4792-03AC-E04E-9474-3AA40733D6EE}" presName="connTx" presStyleLbl="parChTrans1D2" presStyleIdx="0" presStyleCnt="6"/>
      <dgm:spPr/>
      <dgm:t>
        <a:bodyPr/>
        <a:lstStyle/>
        <a:p>
          <a:endParaRPr lang="vi-VN"/>
        </a:p>
      </dgm:t>
    </dgm:pt>
    <dgm:pt modelId="{B0576BD8-69EC-B24E-954F-FC43895F29AF}" type="pres">
      <dgm:prSet presAssocID="{B2C534C7-C824-BE4F-928C-6777EF98336B}" presName="root2" presStyleCnt="0"/>
      <dgm:spPr/>
    </dgm:pt>
    <dgm:pt modelId="{57058F64-38E7-5040-95F5-4F5C9A9F4DC0}" type="pres">
      <dgm:prSet presAssocID="{B2C534C7-C824-BE4F-928C-6777EF98336B}" presName="LevelTwoTextNode" presStyleLbl="node2" presStyleIdx="0" presStyleCnt="6" custScaleX="263275">
        <dgm:presLayoutVars>
          <dgm:chPref val="3"/>
        </dgm:presLayoutVars>
      </dgm:prSet>
      <dgm:spPr/>
      <dgm:t>
        <a:bodyPr/>
        <a:lstStyle/>
        <a:p>
          <a:endParaRPr lang="vi-VN"/>
        </a:p>
      </dgm:t>
    </dgm:pt>
    <dgm:pt modelId="{0E24674D-D8E0-E247-8C60-925089C4F654}" type="pres">
      <dgm:prSet presAssocID="{B2C534C7-C824-BE4F-928C-6777EF98336B}" presName="level3hierChild" presStyleCnt="0"/>
      <dgm:spPr/>
    </dgm:pt>
    <dgm:pt modelId="{E929C56B-059B-2544-A5B1-B9D0EB230227}" type="pres">
      <dgm:prSet presAssocID="{5C534DD8-5BFE-8E4D-BCDE-318542958D89}" presName="conn2-1" presStyleLbl="parChTrans1D2" presStyleIdx="1" presStyleCnt="6"/>
      <dgm:spPr/>
      <dgm:t>
        <a:bodyPr/>
        <a:lstStyle/>
        <a:p>
          <a:endParaRPr lang="vi-VN"/>
        </a:p>
      </dgm:t>
    </dgm:pt>
    <dgm:pt modelId="{9BAAFA69-C1DD-724A-B8C8-C47F08034914}" type="pres">
      <dgm:prSet presAssocID="{5C534DD8-5BFE-8E4D-BCDE-318542958D89}" presName="connTx" presStyleLbl="parChTrans1D2" presStyleIdx="1" presStyleCnt="6"/>
      <dgm:spPr/>
      <dgm:t>
        <a:bodyPr/>
        <a:lstStyle/>
        <a:p>
          <a:endParaRPr lang="vi-VN"/>
        </a:p>
      </dgm:t>
    </dgm:pt>
    <dgm:pt modelId="{80A46325-C5A2-E44B-BC44-E66EC7462A54}" type="pres">
      <dgm:prSet presAssocID="{5E6CE50D-8252-284D-BE18-517581DCD610}" presName="root2" presStyleCnt="0"/>
      <dgm:spPr/>
    </dgm:pt>
    <dgm:pt modelId="{3C7401FC-3C5D-8849-816C-30A58A0657C7}" type="pres">
      <dgm:prSet presAssocID="{5E6CE50D-8252-284D-BE18-517581DCD610}" presName="LevelTwoTextNode" presStyleLbl="node2" presStyleIdx="1" presStyleCnt="6" custScaleX="263275">
        <dgm:presLayoutVars>
          <dgm:chPref val="3"/>
        </dgm:presLayoutVars>
      </dgm:prSet>
      <dgm:spPr/>
      <dgm:t>
        <a:bodyPr/>
        <a:lstStyle/>
        <a:p>
          <a:endParaRPr lang="vi-VN"/>
        </a:p>
      </dgm:t>
    </dgm:pt>
    <dgm:pt modelId="{44FC5CA1-F8EF-6745-9998-0D1FA5071CAA}" type="pres">
      <dgm:prSet presAssocID="{5E6CE50D-8252-284D-BE18-517581DCD610}" presName="level3hierChild" presStyleCnt="0"/>
      <dgm:spPr/>
    </dgm:pt>
    <dgm:pt modelId="{BF2031BC-491B-AE47-822A-A44AF37561E4}" type="pres">
      <dgm:prSet presAssocID="{48256488-2812-5740-896A-756447ADABE5}" presName="conn2-1" presStyleLbl="parChTrans1D2" presStyleIdx="2" presStyleCnt="6"/>
      <dgm:spPr/>
      <dgm:t>
        <a:bodyPr/>
        <a:lstStyle/>
        <a:p>
          <a:endParaRPr lang="vi-VN"/>
        </a:p>
      </dgm:t>
    </dgm:pt>
    <dgm:pt modelId="{2AEE7D3E-C779-8441-87E8-F5500A6E262C}" type="pres">
      <dgm:prSet presAssocID="{48256488-2812-5740-896A-756447ADABE5}" presName="connTx" presStyleLbl="parChTrans1D2" presStyleIdx="2" presStyleCnt="6"/>
      <dgm:spPr/>
      <dgm:t>
        <a:bodyPr/>
        <a:lstStyle/>
        <a:p>
          <a:endParaRPr lang="vi-VN"/>
        </a:p>
      </dgm:t>
    </dgm:pt>
    <dgm:pt modelId="{54F226F4-AC54-6844-A749-2707B750B7EA}" type="pres">
      <dgm:prSet presAssocID="{95DA53C9-2003-1742-BE2A-D626D40115BE}" presName="root2" presStyleCnt="0"/>
      <dgm:spPr/>
    </dgm:pt>
    <dgm:pt modelId="{0EDA3161-8F57-0748-9E60-767B84A46251}" type="pres">
      <dgm:prSet presAssocID="{95DA53C9-2003-1742-BE2A-D626D40115BE}" presName="LevelTwoTextNode" presStyleLbl="node2" presStyleIdx="2" presStyleCnt="6" custScaleX="263275">
        <dgm:presLayoutVars>
          <dgm:chPref val="3"/>
        </dgm:presLayoutVars>
      </dgm:prSet>
      <dgm:spPr/>
      <dgm:t>
        <a:bodyPr/>
        <a:lstStyle/>
        <a:p>
          <a:endParaRPr lang="vi-VN"/>
        </a:p>
      </dgm:t>
    </dgm:pt>
    <dgm:pt modelId="{3923E153-DC3A-1F4A-8913-46EE3F873AB9}" type="pres">
      <dgm:prSet presAssocID="{95DA53C9-2003-1742-BE2A-D626D40115BE}" presName="level3hierChild" presStyleCnt="0"/>
      <dgm:spPr/>
    </dgm:pt>
    <dgm:pt modelId="{468AEAB2-13BD-AF47-82C9-846DA8049EF4}" type="pres">
      <dgm:prSet presAssocID="{6A002983-F1EE-BF4C-BFEE-33DC306DFE24}" presName="conn2-1" presStyleLbl="parChTrans1D2" presStyleIdx="3" presStyleCnt="6"/>
      <dgm:spPr/>
      <dgm:t>
        <a:bodyPr/>
        <a:lstStyle/>
        <a:p>
          <a:endParaRPr lang="vi-VN"/>
        </a:p>
      </dgm:t>
    </dgm:pt>
    <dgm:pt modelId="{C59C7E97-9AD7-7C49-A3EC-B1B76CE94579}" type="pres">
      <dgm:prSet presAssocID="{6A002983-F1EE-BF4C-BFEE-33DC306DFE24}" presName="connTx" presStyleLbl="parChTrans1D2" presStyleIdx="3" presStyleCnt="6"/>
      <dgm:spPr/>
      <dgm:t>
        <a:bodyPr/>
        <a:lstStyle/>
        <a:p>
          <a:endParaRPr lang="vi-VN"/>
        </a:p>
      </dgm:t>
    </dgm:pt>
    <dgm:pt modelId="{5C8FEFD9-76AF-2843-84E1-85CFED8E1B34}" type="pres">
      <dgm:prSet presAssocID="{BD7923B9-CE35-8D4A-9FBE-4C31C4FBC91A}" presName="root2" presStyleCnt="0"/>
      <dgm:spPr/>
    </dgm:pt>
    <dgm:pt modelId="{0D3C50E0-E402-3748-ACA9-5075E473D963}" type="pres">
      <dgm:prSet presAssocID="{BD7923B9-CE35-8D4A-9FBE-4C31C4FBC91A}" presName="LevelTwoTextNode" presStyleLbl="node2" presStyleIdx="3" presStyleCnt="6" custScaleX="263275">
        <dgm:presLayoutVars>
          <dgm:chPref val="3"/>
        </dgm:presLayoutVars>
      </dgm:prSet>
      <dgm:spPr/>
      <dgm:t>
        <a:bodyPr/>
        <a:lstStyle/>
        <a:p>
          <a:endParaRPr lang="vi-VN"/>
        </a:p>
      </dgm:t>
    </dgm:pt>
    <dgm:pt modelId="{C827C93C-E211-ED48-80EC-A959CB450AA6}" type="pres">
      <dgm:prSet presAssocID="{BD7923B9-CE35-8D4A-9FBE-4C31C4FBC91A}" presName="level3hierChild" presStyleCnt="0"/>
      <dgm:spPr/>
    </dgm:pt>
    <dgm:pt modelId="{160DFD1B-58F9-0D48-80C0-ADC6E490181F}" type="pres">
      <dgm:prSet presAssocID="{4A93A950-834D-1347-858E-61098A604200}" presName="conn2-1" presStyleLbl="parChTrans1D2" presStyleIdx="4" presStyleCnt="6"/>
      <dgm:spPr/>
      <dgm:t>
        <a:bodyPr/>
        <a:lstStyle/>
        <a:p>
          <a:endParaRPr lang="vi-VN"/>
        </a:p>
      </dgm:t>
    </dgm:pt>
    <dgm:pt modelId="{505F120B-1A5C-794D-A8E2-89BF86074E42}" type="pres">
      <dgm:prSet presAssocID="{4A93A950-834D-1347-858E-61098A604200}" presName="connTx" presStyleLbl="parChTrans1D2" presStyleIdx="4" presStyleCnt="6"/>
      <dgm:spPr/>
      <dgm:t>
        <a:bodyPr/>
        <a:lstStyle/>
        <a:p>
          <a:endParaRPr lang="vi-VN"/>
        </a:p>
      </dgm:t>
    </dgm:pt>
    <dgm:pt modelId="{97F82E78-7659-524E-AFFF-9EFC1BAC495F}" type="pres">
      <dgm:prSet presAssocID="{CFDBC114-17C0-DE4F-B6EC-6FD6ED813522}" presName="root2" presStyleCnt="0"/>
      <dgm:spPr/>
    </dgm:pt>
    <dgm:pt modelId="{8C1959F3-C3A7-6645-B469-5B4F945B73EB}" type="pres">
      <dgm:prSet presAssocID="{CFDBC114-17C0-DE4F-B6EC-6FD6ED813522}" presName="LevelTwoTextNode" presStyleLbl="node2" presStyleIdx="4" presStyleCnt="6" custScaleX="263275">
        <dgm:presLayoutVars>
          <dgm:chPref val="3"/>
        </dgm:presLayoutVars>
      </dgm:prSet>
      <dgm:spPr/>
      <dgm:t>
        <a:bodyPr/>
        <a:lstStyle/>
        <a:p>
          <a:endParaRPr lang="vi-VN"/>
        </a:p>
      </dgm:t>
    </dgm:pt>
    <dgm:pt modelId="{906CCF26-99C0-D54F-A8D2-63E34653C56F}" type="pres">
      <dgm:prSet presAssocID="{CFDBC114-17C0-DE4F-B6EC-6FD6ED813522}" presName="level3hierChild" presStyleCnt="0"/>
      <dgm:spPr/>
    </dgm:pt>
    <dgm:pt modelId="{7346816A-B518-0841-A87A-584E9FCC9556}" type="pres">
      <dgm:prSet presAssocID="{A5570FB8-7B70-B545-A2DB-EE85D782943A}" presName="conn2-1" presStyleLbl="parChTrans1D2" presStyleIdx="5" presStyleCnt="6"/>
      <dgm:spPr/>
      <dgm:t>
        <a:bodyPr/>
        <a:lstStyle/>
        <a:p>
          <a:endParaRPr lang="vi-VN"/>
        </a:p>
      </dgm:t>
    </dgm:pt>
    <dgm:pt modelId="{EB164362-1590-CC41-8597-3F6B2AD75A24}" type="pres">
      <dgm:prSet presAssocID="{A5570FB8-7B70-B545-A2DB-EE85D782943A}" presName="connTx" presStyleLbl="parChTrans1D2" presStyleIdx="5" presStyleCnt="6"/>
      <dgm:spPr/>
      <dgm:t>
        <a:bodyPr/>
        <a:lstStyle/>
        <a:p>
          <a:endParaRPr lang="vi-VN"/>
        </a:p>
      </dgm:t>
    </dgm:pt>
    <dgm:pt modelId="{C6BECD63-BBB1-9045-A853-E581CC064025}" type="pres">
      <dgm:prSet presAssocID="{83524D2F-D415-3E47-BCA0-38F9347B24C5}" presName="root2" presStyleCnt="0"/>
      <dgm:spPr/>
    </dgm:pt>
    <dgm:pt modelId="{E48B96F2-3A37-0347-8364-03732A09E50C}" type="pres">
      <dgm:prSet presAssocID="{83524D2F-D415-3E47-BCA0-38F9347B24C5}" presName="LevelTwoTextNode" presStyleLbl="node2" presStyleIdx="5" presStyleCnt="6" custScaleX="263275">
        <dgm:presLayoutVars>
          <dgm:chPref val="3"/>
        </dgm:presLayoutVars>
      </dgm:prSet>
      <dgm:spPr/>
      <dgm:t>
        <a:bodyPr/>
        <a:lstStyle/>
        <a:p>
          <a:endParaRPr lang="vi-VN"/>
        </a:p>
      </dgm:t>
    </dgm:pt>
    <dgm:pt modelId="{11394559-5A8D-6547-BE62-8AC117C5A9A1}" type="pres">
      <dgm:prSet presAssocID="{83524D2F-D415-3E47-BCA0-38F9347B24C5}" presName="level3hierChild" presStyleCnt="0"/>
      <dgm:spPr/>
    </dgm:pt>
  </dgm:ptLst>
  <dgm:cxnLst>
    <dgm:cxn modelId="{4676CA81-B18F-4ACF-9A2E-335D736C3AB3}" type="presOf" srcId="{B2C534C7-C824-BE4F-928C-6777EF98336B}" destId="{57058F64-38E7-5040-95F5-4F5C9A9F4DC0}" srcOrd="0" destOrd="0" presId="urn:microsoft.com/office/officeart/2008/layout/HorizontalMultiLevelHierarchy"/>
    <dgm:cxn modelId="{C43D2734-A8D5-41E0-8F83-8F2CCE8F89AC}" type="presOf" srcId="{48256488-2812-5740-896A-756447ADABE5}" destId="{BF2031BC-491B-AE47-822A-A44AF37561E4}" srcOrd="0" destOrd="0" presId="urn:microsoft.com/office/officeart/2008/layout/HorizontalMultiLevelHierarchy"/>
    <dgm:cxn modelId="{BE1CE800-592E-4782-9787-A182A213A8DE}" type="presOf" srcId="{7E7490C6-2B1A-A643-BFFC-7912B2718364}" destId="{F8A2F8F9-1CE9-924E-B034-DF58D8361959}" srcOrd="0" destOrd="0" presId="urn:microsoft.com/office/officeart/2008/layout/HorizontalMultiLevelHierarchy"/>
    <dgm:cxn modelId="{B889CF45-D340-4559-8B39-8186AE402387}" type="presOf" srcId="{48256488-2812-5740-896A-756447ADABE5}" destId="{2AEE7D3E-C779-8441-87E8-F5500A6E262C}" srcOrd="1" destOrd="0" presId="urn:microsoft.com/office/officeart/2008/layout/HorizontalMultiLevelHierarchy"/>
    <dgm:cxn modelId="{73561E17-ED6C-4D7D-A55E-6D48F5DA9DAE}" type="presOf" srcId="{F47E4792-03AC-E04E-9474-3AA40733D6EE}" destId="{470EC8A0-800E-984B-AEA6-C5AF138A7488}" srcOrd="0" destOrd="0" presId="urn:microsoft.com/office/officeart/2008/layout/HorizontalMultiLevelHierarchy"/>
    <dgm:cxn modelId="{E72F4314-386E-0046-A81E-211D8F3250F3}" srcId="{7E7490C6-2B1A-A643-BFFC-7912B2718364}" destId="{B2C534C7-C824-BE4F-928C-6777EF98336B}" srcOrd="0" destOrd="0" parTransId="{F47E4792-03AC-E04E-9474-3AA40733D6EE}" sibTransId="{4188B60C-2AEC-CE41-ABB9-4C93770480BA}"/>
    <dgm:cxn modelId="{32DBCE8D-A523-406A-9B97-1A87C2E56B34}" type="presOf" srcId="{4A93A950-834D-1347-858E-61098A604200}" destId="{505F120B-1A5C-794D-A8E2-89BF86074E42}" srcOrd="1" destOrd="0" presId="urn:microsoft.com/office/officeart/2008/layout/HorizontalMultiLevelHierarchy"/>
    <dgm:cxn modelId="{DD02D7CE-2081-4F81-8FBA-D5769814E478}" type="presOf" srcId="{F47E4792-03AC-E04E-9474-3AA40733D6EE}" destId="{EF97BC55-C968-5F48-BB19-055EA81D3507}" srcOrd="1" destOrd="0" presId="urn:microsoft.com/office/officeart/2008/layout/HorizontalMultiLevelHierarchy"/>
    <dgm:cxn modelId="{4FAF2450-6FB0-432C-ABDF-94B682B8CDBA}" type="presOf" srcId="{CFDBC114-17C0-DE4F-B6EC-6FD6ED813522}" destId="{8C1959F3-C3A7-6645-B469-5B4F945B73EB}" srcOrd="0" destOrd="0" presId="urn:microsoft.com/office/officeart/2008/layout/HorizontalMultiLevelHierarchy"/>
    <dgm:cxn modelId="{6E83D6DB-9AEF-4576-BC3E-5569DD6F3B6C}" type="presOf" srcId="{83524D2F-D415-3E47-BCA0-38F9347B24C5}" destId="{E48B96F2-3A37-0347-8364-03732A09E50C}" srcOrd="0" destOrd="0" presId="urn:microsoft.com/office/officeart/2008/layout/HorizontalMultiLevelHierarchy"/>
    <dgm:cxn modelId="{2B93C192-EF8B-467D-A0D6-CBA532C417C1}" type="presOf" srcId="{6A002983-F1EE-BF4C-BFEE-33DC306DFE24}" destId="{468AEAB2-13BD-AF47-82C9-846DA8049EF4}" srcOrd="0" destOrd="0" presId="urn:microsoft.com/office/officeart/2008/layout/HorizontalMultiLevelHierarchy"/>
    <dgm:cxn modelId="{FFC0FE58-1781-419A-9DE3-DE4399A67D82}" type="presOf" srcId="{A5570FB8-7B70-B545-A2DB-EE85D782943A}" destId="{7346816A-B518-0841-A87A-584E9FCC9556}" srcOrd="0" destOrd="0" presId="urn:microsoft.com/office/officeart/2008/layout/HorizontalMultiLevelHierarchy"/>
    <dgm:cxn modelId="{9D820A3D-ACFF-42C5-92C5-A6B395C874BB}" type="presOf" srcId="{A5570FB8-7B70-B545-A2DB-EE85D782943A}" destId="{EB164362-1590-CC41-8597-3F6B2AD75A24}" srcOrd="1" destOrd="0" presId="urn:microsoft.com/office/officeart/2008/layout/HorizontalMultiLevelHierarchy"/>
    <dgm:cxn modelId="{779C9E33-C0B0-4ACB-AA88-DE8441C8C277}" type="presOf" srcId="{5C534DD8-5BFE-8E4D-BCDE-318542958D89}" destId="{E929C56B-059B-2544-A5B1-B9D0EB230227}" srcOrd="0" destOrd="0" presId="urn:microsoft.com/office/officeart/2008/layout/HorizontalMultiLevelHierarchy"/>
    <dgm:cxn modelId="{FF9A5034-1241-4448-99BA-62F5FF0FC7E7}" srcId="{7E7490C6-2B1A-A643-BFFC-7912B2718364}" destId="{83524D2F-D415-3E47-BCA0-38F9347B24C5}" srcOrd="5" destOrd="0" parTransId="{A5570FB8-7B70-B545-A2DB-EE85D782943A}" sibTransId="{D9AEA100-635E-DA41-8776-2EF312BC915C}"/>
    <dgm:cxn modelId="{87537687-E6B2-4977-BD63-8A39D087B6E9}" type="presOf" srcId="{BD7923B9-CE35-8D4A-9FBE-4C31C4FBC91A}" destId="{0D3C50E0-E402-3748-ACA9-5075E473D963}" srcOrd="0" destOrd="0" presId="urn:microsoft.com/office/officeart/2008/layout/HorizontalMultiLevelHierarchy"/>
    <dgm:cxn modelId="{FE6047D5-957C-45A9-92CC-2E7D75163A63}" type="presOf" srcId="{5C534DD8-5BFE-8E4D-BCDE-318542958D89}" destId="{9BAAFA69-C1DD-724A-B8C8-C47F08034914}" srcOrd="1" destOrd="0" presId="urn:microsoft.com/office/officeart/2008/layout/HorizontalMultiLevelHierarchy"/>
    <dgm:cxn modelId="{4E80847F-5CDD-5940-AC49-5BFBBB235351}" srcId="{7E7490C6-2B1A-A643-BFFC-7912B2718364}" destId="{95DA53C9-2003-1742-BE2A-D626D40115BE}" srcOrd="2" destOrd="0" parTransId="{48256488-2812-5740-896A-756447ADABE5}" sibTransId="{809E8D7B-40BE-DD4A-BA36-DEF2E74607F1}"/>
    <dgm:cxn modelId="{8AED1CB2-791C-47C6-B66C-ABA2A8684432}" type="presOf" srcId="{51E6892F-772B-BC43-B03A-B3117D6DDEA4}" destId="{21E140F7-5AEA-F945-991A-74D96B0442DE}" srcOrd="0" destOrd="0" presId="urn:microsoft.com/office/officeart/2008/layout/HorizontalMultiLevelHierarchy"/>
    <dgm:cxn modelId="{5FC6E9CE-D2C0-4B85-AFD1-B91CBB9953FA}" type="presOf" srcId="{6A002983-F1EE-BF4C-BFEE-33DC306DFE24}" destId="{C59C7E97-9AD7-7C49-A3EC-B1B76CE94579}" srcOrd="1" destOrd="0" presId="urn:microsoft.com/office/officeart/2008/layout/HorizontalMultiLevelHierarchy"/>
    <dgm:cxn modelId="{88E14198-F9D1-F34E-BEE3-B705898B3AB6}" srcId="{51E6892F-772B-BC43-B03A-B3117D6DDEA4}" destId="{7E7490C6-2B1A-A643-BFFC-7912B2718364}" srcOrd="0" destOrd="0" parTransId="{74C57A60-3A1B-9E43-8444-65F98166D635}" sibTransId="{10B748A1-4FD7-F84A-8E70-19AB5B9B786C}"/>
    <dgm:cxn modelId="{2D940873-1DA3-43CC-8FB7-2CB18B414989}" type="presOf" srcId="{95DA53C9-2003-1742-BE2A-D626D40115BE}" destId="{0EDA3161-8F57-0748-9E60-767B84A46251}" srcOrd="0" destOrd="0" presId="urn:microsoft.com/office/officeart/2008/layout/HorizontalMultiLevelHierarchy"/>
    <dgm:cxn modelId="{4AB726C4-445F-4076-88CB-39500105D153}" type="presOf" srcId="{5E6CE50D-8252-284D-BE18-517581DCD610}" destId="{3C7401FC-3C5D-8849-816C-30A58A0657C7}" srcOrd="0" destOrd="0" presId="urn:microsoft.com/office/officeart/2008/layout/HorizontalMultiLevelHierarchy"/>
    <dgm:cxn modelId="{61046AFB-30EC-C645-A790-3006C7A9DF37}" srcId="{7E7490C6-2B1A-A643-BFFC-7912B2718364}" destId="{BD7923B9-CE35-8D4A-9FBE-4C31C4FBC91A}" srcOrd="3" destOrd="0" parTransId="{6A002983-F1EE-BF4C-BFEE-33DC306DFE24}" sibTransId="{647802F3-B857-9645-A68E-BB3DEA7A9526}"/>
    <dgm:cxn modelId="{3F4307A6-DCDE-044E-A683-1E5FA8015645}" srcId="{7E7490C6-2B1A-A643-BFFC-7912B2718364}" destId="{5E6CE50D-8252-284D-BE18-517581DCD610}" srcOrd="1" destOrd="0" parTransId="{5C534DD8-5BFE-8E4D-BCDE-318542958D89}" sibTransId="{61B04A66-9702-774D-BEA1-5C5DD252FD68}"/>
    <dgm:cxn modelId="{946F3AE6-6894-684B-9727-03A7BA21F1E3}" srcId="{7E7490C6-2B1A-A643-BFFC-7912B2718364}" destId="{CFDBC114-17C0-DE4F-B6EC-6FD6ED813522}" srcOrd="4" destOrd="0" parTransId="{4A93A950-834D-1347-858E-61098A604200}" sibTransId="{0615370A-F382-E64A-A0EB-93604080E5C6}"/>
    <dgm:cxn modelId="{2837DDC9-E8FE-45E5-B34A-FBBD6A1209CE}" type="presOf" srcId="{4A93A950-834D-1347-858E-61098A604200}" destId="{160DFD1B-58F9-0D48-80C0-ADC6E490181F}" srcOrd="0" destOrd="0" presId="urn:microsoft.com/office/officeart/2008/layout/HorizontalMultiLevelHierarchy"/>
    <dgm:cxn modelId="{AA0A7D6F-98F1-47CD-A398-FAE9E7AEE08E}" type="presParOf" srcId="{21E140F7-5AEA-F945-991A-74D96B0442DE}" destId="{44339F0A-A8F8-F14C-A429-0881A5E0041D}" srcOrd="0" destOrd="0" presId="urn:microsoft.com/office/officeart/2008/layout/HorizontalMultiLevelHierarchy"/>
    <dgm:cxn modelId="{084E274F-1978-492D-B23E-58912BF9AE35}" type="presParOf" srcId="{44339F0A-A8F8-F14C-A429-0881A5E0041D}" destId="{F8A2F8F9-1CE9-924E-B034-DF58D8361959}" srcOrd="0" destOrd="0" presId="urn:microsoft.com/office/officeart/2008/layout/HorizontalMultiLevelHierarchy"/>
    <dgm:cxn modelId="{472B889B-5447-46CF-8097-421D7741901F}" type="presParOf" srcId="{44339F0A-A8F8-F14C-A429-0881A5E0041D}" destId="{4A355C91-5CD5-DE40-83FD-8C5D4212CB62}" srcOrd="1" destOrd="0" presId="urn:microsoft.com/office/officeart/2008/layout/HorizontalMultiLevelHierarchy"/>
    <dgm:cxn modelId="{F05E8D36-A765-4017-8B26-8CD9B7B82776}" type="presParOf" srcId="{4A355C91-5CD5-DE40-83FD-8C5D4212CB62}" destId="{470EC8A0-800E-984B-AEA6-C5AF138A7488}" srcOrd="0" destOrd="0" presId="urn:microsoft.com/office/officeart/2008/layout/HorizontalMultiLevelHierarchy"/>
    <dgm:cxn modelId="{EF80C8F5-733A-4574-B10C-6B7C7BB2939F}" type="presParOf" srcId="{470EC8A0-800E-984B-AEA6-C5AF138A7488}" destId="{EF97BC55-C968-5F48-BB19-055EA81D3507}" srcOrd="0" destOrd="0" presId="urn:microsoft.com/office/officeart/2008/layout/HorizontalMultiLevelHierarchy"/>
    <dgm:cxn modelId="{B06C30A6-9EE9-4271-AD6C-7BE9022666D2}" type="presParOf" srcId="{4A355C91-5CD5-DE40-83FD-8C5D4212CB62}" destId="{B0576BD8-69EC-B24E-954F-FC43895F29AF}" srcOrd="1" destOrd="0" presId="urn:microsoft.com/office/officeart/2008/layout/HorizontalMultiLevelHierarchy"/>
    <dgm:cxn modelId="{681AC000-637F-4816-BB39-CB8B3B29C084}" type="presParOf" srcId="{B0576BD8-69EC-B24E-954F-FC43895F29AF}" destId="{57058F64-38E7-5040-95F5-4F5C9A9F4DC0}" srcOrd="0" destOrd="0" presId="urn:microsoft.com/office/officeart/2008/layout/HorizontalMultiLevelHierarchy"/>
    <dgm:cxn modelId="{3BF947F2-5CAA-4D56-8F1D-03901DC1C1A1}" type="presParOf" srcId="{B0576BD8-69EC-B24E-954F-FC43895F29AF}" destId="{0E24674D-D8E0-E247-8C60-925089C4F654}" srcOrd="1" destOrd="0" presId="urn:microsoft.com/office/officeart/2008/layout/HorizontalMultiLevelHierarchy"/>
    <dgm:cxn modelId="{2163B53B-4CAE-44E4-83AB-D5A19DF57D9E}" type="presParOf" srcId="{4A355C91-5CD5-DE40-83FD-8C5D4212CB62}" destId="{E929C56B-059B-2544-A5B1-B9D0EB230227}" srcOrd="2" destOrd="0" presId="urn:microsoft.com/office/officeart/2008/layout/HorizontalMultiLevelHierarchy"/>
    <dgm:cxn modelId="{722280AD-C6A5-4AFB-9DAB-0F343DFAB24C}" type="presParOf" srcId="{E929C56B-059B-2544-A5B1-B9D0EB230227}" destId="{9BAAFA69-C1DD-724A-B8C8-C47F08034914}" srcOrd="0" destOrd="0" presId="urn:microsoft.com/office/officeart/2008/layout/HorizontalMultiLevelHierarchy"/>
    <dgm:cxn modelId="{08D0B3FA-5E7D-4BF8-9A46-8B16E5BE8A32}" type="presParOf" srcId="{4A355C91-5CD5-DE40-83FD-8C5D4212CB62}" destId="{80A46325-C5A2-E44B-BC44-E66EC7462A54}" srcOrd="3" destOrd="0" presId="urn:microsoft.com/office/officeart/2008/layout/HorizontalMultiLevelHierarchy"/>
    <dgm:cxn modelId="{B736B7E4-6D77-4EE7-9E6C-F79A9BFA79C6}" type="presParOf" srcId="{80A46325-C5A2-E44B-BC44-E66EC7462A54}" destId="{3C7401FC-3C5D-8849-816C-30A58A0657C7}" srcOrd="0" destOrd="0" presId="urn:microsoft.com/office/officeart/2008/layout/HorizontalMultiLevelHierarchy"/>
    <dgm:cxn modelId="{BFBBE461-DB3E-4291-999F-FC8054655CA5}" type="presParOf" srcId="{80A46325-C5A2-E44B-BC44-E66EC7462A54}" destId="{44FC5CA1-F8EF-6745-9998-0D1FA5071CAA}" srcOrd="1" destOrd="0" presId="urn:microsoft.com/office/officeart/2008/layout/HorizontalMultiLevelHierarchy"/>
    <dgm:cxn modelId="{A8ED9632-3F4C-4ABE-B4CE-4FB7CFE165AA}" type="presParOf" srcId="{4A355C91-5CD5-DE40-83FD-8C5D4212CB62}" destId="{BF2031BC-491B-AE47-822A-A44AF37561E4}" srcOrd="4" destOrd="0" presId="urn:microsoft.com/office/officeart/2008/layout/HorizontalMultiLevelHierarchy"/>
    <dgm:cxn modelId="{1EB4AE07-C862-4B5D-82C0-61893B571AC7}" type="presParOf" srcId="{BF2031BC-491B-AE47-822A-A44AF37561E4}" destId="{2AEE7D3E-C779-8441-87E8-F5500A6E262C}" srcOrd="0" destOrd="0" presId="urn:microsoft.com/office/officeart/2008/layout/HorizontalMultiLevelHierarchy"/>
    <dgm:cxn modelId="{72A9EF4B-B5DB-4F16-8FF9-0EBBF0320452}" type="presParOf" srcId="{4A355C91-5CD5-DE40-83FD-8C5D4212CB62}" destId="{54F226F4-AC54-6844-A749-2707B750B7EA}" srcOrd="5" destOrd="0" presId="urn:microsoft.com/office/officeart/2008/layout/HorizontalMultiLevelHierarchy"/>
    <dgm:cxn modelId="{08C585FE-19A2-45F8-A118-DE99DECE163F}" type="presParOf" srcId="{54F226F4-AC54-6844-A749-2707B750B7EA}" destId="{0EDA3161-8F57-0748-9E60-767B84A46251}" srcOrd="0" destOrd="0" presId="urn:microsoft.com/office/officeart/2008/layout/HorizontalMultiLevelHierarchy"/>
    <dgm:cxn modelId="{30FF573E-55BE-4EA6-A9DA-8C21B022087E}" type="presParOf" srcId="{54F226F4-AC54-6844-A749-2707B750B7EA}" destId="{3923E153-DC3A-1F4A-8913-46EE3F873AB9}" srcOrd="1" destOrd="0" presId="urn:microsoft.com/office/officeart/2008/layout/HorizontalMultiLevelHierarchy"/>
    <dgm:cxn modelId="{EDBD5F25-0622-4E6E-8164-6DC638BA06B3}" type="presParOf" srcId="{4A355C91-5CD5-DE40-83FD-8C5D4212CB62}" destId="{468AEAB2-13BD-AF47-82C9-846DA8049EF4}" srcOrd="6" destOrd="0" presId="urn:microsoft.com/office/officeart/2008/layout/HorizontalMultiLevelHierarchy"/>
    <dgm:cxn modelId="{57CF3DAF-92D5-4567-8BDC-367E9B858FD6}" type="presParOf" srcId="{468AEAB2-13BD-AF47-82C9-846DA8049EF4}" destId="{C59C7E97-9AD7-7C49-A3EC-B1B76CE94579}" srcOrd="0" destOrd="0" presId="urn:microsoft.com/office/officeart/2008/layout/HorizontalMultiLevelHierarchy"/>
    <dgm:cxn modelId="{74799CE6-4CF8-453D-B53E-9A7F046BE4F9}" type="presParOf" srcId="{4A355C91-5CD5-DE40-83FD-8C5D4212CB62}" destId="{5C8FEFD9-76AF-2843-84E1-85CFED8E1B34}" srcOrd="7" destOrd="0" presId="urn:microsoft.com/office/officeart/2008/layout/HorizontalMultiLevelHierarchy"/>
    <dgm:cxn modelId="{49FCB466-158B-45B0-8181-AC963CD2EA41}" type="presParOf" srcId="{5C8FEFD9-76AF-2843-84E1-85CFED8E1B34}" destId="{0D3C50E0-E402-3748-ACA9-5075E473D963}" srcOrd="0" destOrd="0" presId="urn:microsoft.com/office/officeart/2008/layout/HorizontalMultiLevelHierarchy"/>
    <dgm:cxn modelId="{37DCBC6A-23BE-400A-8CB6-005C70A524F3}" type="presParOf" srcId="{5C8FEFD9-76AF-2843-84E1-85CFED8E1B34}" destId="{C827C93C-E211-ED48-80EC-A959CB450AA6}" srcOrd="1" destOrd="0" presId="urn:microsoft.com/office/officeart/2008/layout/HorizontalMultiLevelHierarchy"/>
    <dgm:cxn modelId="{FCACF23C-1E9F-4987-B0DF-371E65D68816}" type="presParOf" srcId="{4A355C91-5CD5-DE40-83FD-8C5D4212CB62}" destId="{160DFD1B-58F9-0D48-80C0-ADC6E490181F}" srcOrd="8" destOrd="0" presId="urn:microsoft.com/office/officeart/2008/layout/HorizontalMultiLevelHierarchy"/>
    <dgm:cxn modelId="{D8ABEE29-21BF-4539-9394-94F1CA62054E}" type="presParOf" srcId="{160DFD1B-58F9-0D48-80C0-ADC6E490181F}" destId="{505F120B-1A5C-794D-A8E2-89BF86074E42}" srcOrd="0" destOrd="0" presId="urn:microsoft.com/office/officeart/2008/layout/HorizontalMultiLevelHierarchy"/>
    <dgm:cxn modelId="{170E027C-7BEC-4EFF-86AF-DE9233E7E586}" type="presParOf" srcId="{4A355C91-5CD5-DE40-83FD-8C5D4212CB62}" destId="{97F82E78-7659-524E-AFFF-9EFC1BAC495F}" srcOrd="9" destOrd="0" presId="urn:microsoft.com/office/officeart/2008/layout/HorizontalMultiLevelHierarchy"/>
    <dgm:cxn modelId="{BBAFE3A2-AC75-4863-8A42-4F574F17D903}" type="presParOf" srcId="{97F82E78-7659-524E-AFFF-9EFC1BAC495F}" destId="{8C1959F3-C3A7-6645-B469-5B4F945B73EB}" srcOrd="0" destOrd="0" presId="urn:microsoft.com/office/officeart/2008/layout/HorizontalMultiLevelHierarchy"/>
    <dgm:cxn modelId="{2402DCC8-98BB-443A-B49C-0596B260AC52}" type="presParOf" srcId="{97F82E78-7659-524E-AFFF-9EFC1BAC495F}" destId="{906CCF26-99C0-D54F-A8D2-63E34653C56F}" srcOrd="1" destOrd="0" presId="urn:microsoft.com/office/officeart/2008/layout/HorizontalMultiLevelHierarchy"/>
    <dgm:cxn modelId="{82EAB0C4-DB73-4887-9BB9-DC52F4C30F77}" type="presParOf" srcId="{4A355C91-5CD5-DE40-83FD-8C5D4212CB62}" destId="{7346816A-B518-0841-A87A-584E9FCC9556}" srcOrd="10" destOrd="0" presId="urn:microsoft.com/office/officeart/2008/layout/HorizontalMultiLevelHierarchy"/>
    <dgm:cxn modelId="{49B7EAA4-DC2C-4715-AD05-E7F34B0310F7}" type="presParOf" srcId="{7346816A-B518-0841-A87A-584E9FCC9556}" destId="{EB164362-1590-CC41-8597-3F6B2AD75A24}" srcOrd="0" destOrd="0" presId="urn:microsoft.com/office/officeart/2008/layout/HorizontalMultiLevelHierarchy"/>
    <dgm:cxn modelId="{9F5ABF9C-851C-44A0-8801-66FE56C7C738}" type="presParOf" srcId="{4A355C91-5CD5-DE40-83FD-8C5D4212CB62}" destId="{C6BECD63-BBB1-9045-A853-E581CC064025}" srcOrd="11" destOrd="0" presId="urn:microsoft.com/office/officeart/2008/layout/HorizontalMultiLevelHierarchy"/>
    <dgm:cxn modelId="{57744405-9C59-4518-AFC6-818FA261C2D5}" type="presParOf" srcId="{C6BECD63-BBB1-9045-A853-E581CC064025}" destId="{E48B96F2-3A37-0347-8364-03732A09E50C}" srcOrd="0" destOrd="0" presId="urn:microsoft.com/office/officeart/2008/layout/HorizontalMultiLevelHierarchy"/>
    <dgm:cxn modelId="{9D0128AF-9725-409E-974B-228F9F1C7962}" type="presParOf" srcId="{C6BECD63-BBB1-9045-A853-E581CC064025}" destId="{11394559-5A8D-6547-BE62-8AC117C5A9A1}"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213AD3-97C6-9746-9FAF-643C8BCBDF99}">
      <dsp:nvSpPr>
        <dsp:cNvPr id="0" name=""/>
        <dsp:cNvSpPr/>
      </dsp:nvSpPr>
      <dsp:spPr>
        <a:xfrm>
          <a:off x="1029508" y="2709232"/>
          <a:ext cx="1389116" cy="1930327"/>
        </a:xfrm>
        <a:custGeom>
          <a:avLst/>
          <a:gdLst/>
          <a:ahLst/>
          <a:cxnLst/>
          <a:rect l="0" t="0" r="0" b="0"/>
          <a:pathLst>
            <a:path>
              <a:moveTo>
                <a:pt x="0" y="0"/>
              </a:moveTo>
              <a:lnTo>
                <a:pt x="694558" y="0"/>
              </a:lnTo>
              <a:lnTo>
                <a:pt x="694558" y="1930327"/>
              </a:lnTo>
              <a:lnTo>
                <a:pt x="1389116" y="193032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100000"/>
            </a:lnSpc>
            <a:spcBef>
              <a:spcPct val="0"/>
            </a:spcBef>
            <a:spcAft>
              <a:spcPct val="35000"/>
            </a:spcAft>
          </a:pPr>
          <a:endParaRPr lang="en-US" sz="800" b="1" i="0" kern="1200">
            <a:solidFill>
              <a:srgbClr val="002060"/>
            </a:solidFill>
            <a:latin typeface="Calibri" panose="020F0502020204030204" pitchFamily="34" charset="0"/>
            <a:cs typeface="Calibri" panose="020F0502020204030204" pitchFamily="34" charset="0"/>
          </a:endParaRPr>
        </a:p>
      </dsp:txBody>
      <dsp:txXfrm>
        <a:off x="1664611" y="3614941"/>
        <a:ext cx="118909" cy="118909"/>
      </dsp:txXfrm>
    </dsp:sp>
    <dsp:sp modelId="{A4021254-F61F-1142-B51B-EE03C991C646}">
      <dsp:nvSpPr>
        <dsp:cNvPr id="0" name=""/>
        <dsp:cNvSpPr/>
      </dsp:nvSpPr>
      <dsp:spPr>
        <a:xfrm>
          <a:off x="1029508" y="2709232"/>
          <a:ext cx="1389116" cy="643442"/>
        </a:xfrm>
        <a:custGeom>
          <a:avLst/>
          <a:gdLst/>
          <a:ahLst/>
          <a:cxnLst/>
          <a:rect l="0" t="0" r="0" b="0"/>
          <a:pathLst>
            <a:path>
              <a:moveTo>
                <a:pt x="0" y="0"/>
              </a:moveTo>
              <a:lnTo>
                <a:pt x="694558" y="0"/>
              </a:lnTo>
              <a:lnTo>
                <a:pt x="694558" y="643442"/>
              </a:lnTo>
              <a:lnTo>
                <a:pt x="1389116" y="64344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100000"/>
            </a:lnSpc>
            <a:spcBef>
              <a:spcPct val="0"/>
            </a:spcBef>
            <a:spcAft>
              <a:spcPct val="35000"/>
            </a:spcAft>
          </a:pPr>
          <a:endParaRPr lang="en-US" sz="600" b="1" i="0" kern="1200">
            <a:solidFill>
              <a:srgbClr val="002060"/>
            </a:solidFill>
            <a:latin typeface="Calibri" panose="020F0502020204030204" pitchFamily="34" charset="0"/>
            <a:cs typeface="Calibri" panose="020F0502020204030204" pitchFamily="34" charset="0"/>
          </a:endParaRPr>
        </a:p>
      </dsp:txBody>
      <dsp:txXfrm>
        <a:off x="1685793" y="2992680"/>
        <a:ext cx="76545" cy="76545"/>
      </dsp:txXfrm>
    </dsp:sp>
    <dsp:sp modelId="{3102F414-C357-B548-9144-E04472D49D44}">
      <dsp:nvSpPr>
        <dsp:cNvPr id="0" name=""/>
        <dsp:cNvSpPr/>
      </dsp:nvSpPr>
      <dsp:spPr>
        <a:xfrm>
          <a:off x="1029508" y="2065789"/>
          <a:ext cx="1389116" cy="643442"/>
        </a:xfrm>
        <a:custGeom>
          <a:avLst/>
          <a:gdLst/>
          <a:ahLst/>
          <a:cxnLst/>
          <a:rect l="0" t="0" r="0" b="0"/>
          <a:pathLst>
            <a:path>
              <a:moveTo>
                <a:pt x="0" y="643442"/>
              </a:moveTo>
              <a:lnTo>
                <a:pt x="694558" y="643442"/>
              </a:lnTo>
              <a:lnTo>
                <a:pt x="694558" y="0"/>
              </a:lnTo>
              <a:lnTo>
                <a:pt x="1389116"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100000"/>
            </a:lnSpc>
            <a:spcBef>
              <a:spcPct val="0"/>
            </a:spcBef>
            <a:spcAft>
              <a:spcPct val="35000"/>
            </a:spcAft>
          </a:pPr>
          <a:endParaRPr lang="en-US" sz="600" b="1" i="0" kern="1200">
            <a:solidFill>
              <a:srgbClr val="002060"/>
            </a:solidFill>
            <a:latin typeface="Calibri" panose="020F0502020204030204" pitchFamily="34" charset="0"/>
            <a:cs typeface="Calibri" panose="020F0502020204030204" pitchFamily="34" charset="0"/>
          </a:endParaRPr>
        </a:p>
      </dsp:txBody>
      <dsp:txXfrm>
        <a:off x="1685793" y="2349238"/>
        <a:ext cx="76545" cy="76545"/>
      </dsp:txXfrm>
    </dsp:sp>
    <dsp:sp modelId="{BCABF451-ECCD-8049-81FC-398329B6E74A}">
      <dsp:nvSpPr>
        <dsp:cNvPr id="0" name=""/>
        <dsp:cNvSpPr/>
      </dsp:nvSpPr>
      <dsp:spPr>
        <a:xfrm>
          <a:off x="1029508" y="778904"/>
          <a:ext cx="1389116" cy="1930327"/>
        </a:xfrm>
        <a:custGeom>
          <a:avLst/>
          <a:gdLst/>
          <a:ahLst/>
          <a:cxnLst/>
          <a:rect l="0" t="0" r="0" b="0"/>
          <a:pathLst>
            <a:path>
              <a:moveTo>
                <a:pt x="0" y="1930327"/>
              </a:moveTo>
              <a:lnTo>
                <a:pt x="694558" y="1930327"/>
              </a:lnTo>
              <a:lnTo>
                <a:pt x="694558" y="0"/>
              </a:lnTo>
              <a:lnTo>
                <a:pt x="1389116"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100000"/>
            </a:lnSpc>
            <a:spcBef>
              <a:spcPct val="0"/>
            </a:spcBef>
            <a:spcAft>
              <a:spcPct val="35000"/>
            </a:spcAft>
          </a:pPr>
          <a:endParaRPr lang="en-US" sz="800" b="1" i="0" kern="1200">
            <a:solidFill>
              <a:srgbClr val="002060"/>
            </a:solidFill>
            <a:latin typeface="Calibri" panose="020F0502020204030204" pitchFamily="34" charset="0"/>
            <a:cs typeface="Calibri" panose="020F0502020204030204" pitchFamily="34" charset="0"/>
          </a:endParaRPr>
        </a:p>
      </dsp:txBody>
      <dsp:txXfrm>
        <a:off x="1664611" y="1684613"/>
        <a:ext cx="118909" cy="118909"/>
      </dsp:txXfrm>
    </dsp:sp>
    <dsp:sp modelId="{F32EE754-02E4-9D41-9AD4-A2039F01113F}">
      <dsp:nvSpPr>
        <dsp:cNvPr id="0" name=""/>
        <dsp:cNvSpPr/>
      </dsp:nvSpPr>
      <dsp:spPr>
        <a:xfrm rot="16200000">
          <a:off x="-2194477" y="2194477"/>
          <a:ext cx="5418464" cy="102950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100000"/>
            </a:lnSpc>
            <a:spcBef>
              <a:spcPct val="0"/>
            </a:spcBef>
            <a:spcAft>
              <a:spcPts val="0"/>
            </a:spcAft>
          </a:pPr>
          <a:r>
            <a:rPr lang="en-US" sz="2400" b="1" i="0" kern="1200">
              <a:solidFill>
                <a:srgbClr val="002060"/>
              </a:solidFill>
              <a:latin typeface="Calibri" panose="020F0502020204030204" pitchFamily="34" charset="0"/>
              <a:cs typeface="Calibri" panose="020F0502020204030204" pitchFamily="34" charset="0"/>
            </a:rPr>
            <a:t>CÁC NHÓM QUYỀN </a:t>
          </a:r>
        </a:p>
        <a:p>
          <a:pPr lvl="0" algn="ctr" defTabSz="1066800">
            <a:lnSpc>
              <a:spcPct val="100000"/>
            </a:lnSpc>
            <a:spcBef>
              <a:spcPct val="0"/>
            </a:spcBef>
            <a:spcAft>
              <a:spcPts val="0"/>
            </a:spcAft>
          </a:pPr>
          <a:r>
            <a:rPr lang="en-US" sz="2400" b="1" i="0" kern="1200">
              <a:solidFill>
                <a:srgbClr val="002060"/>
              </a:solidFill>
              <a:latin typeface="Calibri" panose="020F0502020204030204" pitchFamily="34" charset="0"/>
              <a:cs typeface="Calibri" panose="020F0502020204030204" pitchFamily="34" charset="0"/>
            </a:rPr>
            <a:t>CƠ BẢN</a:t>
          </a:r>
        </a:p>
      </dsp:txBody>
      <dsp:txXfrm>
        <a:off x="-2194477" y="2194477"/>
        <a:ext cx="5418464" cy="1029508"/>
      </dsp:txXfrm>
    </dsp:sp>
    <dsp:sp modelId="{D268A707-2B1D-DD4F-967A-261EC7D0E425}">
      <dsp:nvSpPr>
        <dsp:cNvPr id="0" name=""/>
        <dsp:cNvSpPr/>
      </dsp:nvSpPr>
      <dsp:spPr>
        <a:xfrm>
          <a:off x="2418624" y="264150"/>
          <a:ext cx="4499163" cy="102950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100000"/>
            </a:lnSpc>
            <a:spcBef>
              <a:spcPct val="0"/>
            </a:spcBef>
            <a:spcAft>
              <a:spcPct val="35000"/>
            </a:spcAft>
          </a:pPr>
          <a:r>
            <a:rPr lang="en-US" sz="2400" b="1" i="0" kern="1200">
              <a:solidFill>
                <a:srgbClr val="002060"/>
              </a:solidFill>
              <a:latin typeface="Calibri" panose="020F0502020204030204" pitchFamily="34" charset="0"/>
              <a:cs typeface="Calibri" panose="020F0502020204030204" pitchFamily="34" charset="0"/>
            </a:rPr>
            <a:t>Nhóm quyền chính trị</a:t>
          </a:r>
        </a:p>
      </dsp:txBody>
      <dsp:txXfrm>
        <a:off x="2418624" y="264150"/>
        <a:ext cx="4499163" cy="1029508"/>
      </dsp:txXfrm>
    </dsp:sp>
    <dsp:sp modelId="{042310E1-0EEC-4645-950E-540F50232528}">
      <dsp:nvSpPr>
        <dsp:cNvPr id="0" name=""/>
        <dsp:cNvSpPr/>
      </dsp:nvSpPr>
      <dsp:spPr>
        <a:xfrm>
          <a:off x="2418624" y="1551035"/>
          <a:ext cx="4499163" cy="102950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100000"/>
            </a:lnSpc>
            <a:spcBef>
              <a:spcPct val="0"/>
            </a:spcBef>
            <a:spcAft>
              <a:spcPct val="35000"/>
            </a:spcAft>
          </a:pPr>
          <a:r>
            <a:rPr lang="vi-VN" sz="2400" b="1" i="0" kern="1200">
              <a:solidFill>
                <a:srgbClr val="002060"/>
              </a:solidFill>
              <a:latin typeface="Calibri" panose="020F0502020204030204" pitchFamily="34" charset="0"/>
              <a:cs typeface="Calibri" panose="020F0502020204030204" pitchFamily="34" charset="0"/>
            </a:rPr>
            <a:t>Nhóm quyền dân sự</a:t>
          </a:r>
          <a:endParaRPr lang="en-US" sz="2400" b="1" i="0" kern="1200">
            <a:solidFill>
              <a:srgbClr val="002060"/>
            </a:solidFill>
            <a:latin typeface="Calibri" panose="020F0502020204030204" pitchFamily="34" charset="0"/>
            <a:cs typeface="Calibri" panose="020F0502020204030204" pitchFamily="34" charset="0"/>
          </a:endParaRPr>
        </a:p>
      </dsp:txBody>
      <dsp:txXfrm>
        <a:off x="2418624" y="1551035"/>
        <a:ext cx="4499163" cy="1029508"/>
      </dsp:txXfrm>
    </dsp:sp>
    <dsp:sp modelId="{0539ED59-2230-6F45-A26C-1321E158C2CC}">
      <dsp:nvSpPr>
        <dsp:cNvPr id="0" name=""/>
        <dsp:cNvSpPr/>
      </dsp:nvSpPr>
      <dsp:spPr>
        <a:xfrm>
          <a:off x="2418624" y="2837920"/>
          <a:ext cx="4499163" cy="102950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100000"/>
            </a:lnSpc>
            <a:spcBef>
              <a:spcPct val="0"/>
            </a:spcBef>
            <a:spcAft>
              <a:spcPct val="35000"/>
            </a:spcAft>
          </a:pPr>
          <a:r>
            <a:rPr lang="vi-VN" sz="2400" b="1" i="0" kern="1200">
              <a:solidFill>
                <a:srgbClr val="002060"/>
              </a:solidFill>
              <a:latin typeface="Calibri" panose="020F0502020204030204" pitchFamily="34" charset="0"/>
              <a:cs typeface="Calibri" panose="020F0502020204030204" pitchFamily="34" charset="0"/>
            </a:rPr>
            <a:t>Nhóm quyền về kinh tế</a:t>
          </a:r>
          <a:endParaRPr lang="en-US" sz="2400" b="1" i="0" kern="1200">
            <a:solidFill>
              <a:srgbClr val="002060"/>
            </a:solidFill>
            <a:latin typeface="Calibri" panose="020F0502020204030204" pitchFamily="34" charset="0"/>
            <a:cs typeface="Calibri" panose="020F0502020204030204" pitchFamily="34" charset="0"/>
          </a:endParaRPr>
        </a:p>
      </dsp:txBody>
      <dsp:txXfrm>
        <a:off x="2418624" y="2837920"/>
        <a:ext cx="4499163" cy="1029508"/>
      </dsp:txXfrm>
    </dsp:sp>
    <dsp:sp modelId="{44EF34C3-F279-8342-994E-B4BF491C3AE6}">
      <dsp:nvSpPr>
        <dsp:cNvPr id="0" name=""/>
        <dsp:cNvSpPr/>
      </dsp:nvSpPr>
      <dsp:spPr>
        <a:xfrm>
          <a:off x="2418624" y="4124805"/>
          <a:ext cx="4499163" cy="102950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100000"/>
            </a:lnSpc>
            <a:spcBef>
              <a:spcPct val="0"/>
            </a:spcBef>
            <a:spcAft>
              <a:spcPct val="35000"/>
            </a:spcAft>
          </a:pPr>
          <a:r>
            <a:rPr lang="en-US" sz="2400" b="1" i="0" kern="1200">
              <a:solidFill>
                <a:srgbClr val="002060"/>
              </a:solidFill>
              <a:latin typeface="Calibri" panose="020F0502020204030204" pitchFamily="34" charset="0"/>
              <a:cs typeface="Calibri" panose="020F0502020204030204" pitchFamily="34" charset="0"/>
            </a:rPr>
            <a:t>Nhóm quyền KT-XH</a:t>
          </a:r>
        </a:p>
      </dsp:txBody>
      <dsp:txXfrm>
        <a:off x="2418624" y="4124805"/>
        <a:ext cx="4499163" cy="10295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46816A-B518-0841-A87A-584E9FCC9556}">
      <dsp:nvSpPr>
        <dsp:cNvPr id="0" name=""/>
        <dsp:cNvSpPr/>
      </dsp:nvSpPr>
      <dsp:spPr>
        <a:xfrm>
          <a:off x="1012780" y="2771874"/>
          <a:ext cx="480802" cy="2206667"/>
        </a:xfrm>
        <a:custGeom>
          <a:avLst/>
          <a:gdLst/>
          <a:ahLst/>
          <a:cxnLst/>
          <a:rect l="0" t="0" r="0" b="0"/>
          <a:pathLst>
            <a:path>
              <a:moveTo>
                <a:pt x="0" y="0"/>
              </a:moveTo>
              <a:lnTo>
                <a:pt x="240401" y="0"/>
              </a:lnTo>
              <a:lnTo>
                <a:pt x="240401" y="2206667"/>
              </a:lnTo>
              <a:lnTo>
                <a:pt x="480802" y="2206667"/>
              </a:lnTo>
            </a:path>
          </a:pathLst>
        </a:custGeom>
        <a:noFill/>
        <a:ln w="25400" cap="flat" cmpd="sng" algn="ctr">
          <a:solidFill>
            <a:schemeClr val="accent1">
              <a:lumMod val="5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US" sz="800" kern="1200"/>
        </a:p>
      </dsp:txBody>
      <dsp:txXfrm>
        <a:off x="1196720" y="3818747"/>
        <a:ext cx="112922" cy="112922"/>
      </dsp:txXfrm>
    </dsp:sp>
    <dsp:sp modelId="{160DFD1B-58F9-0D48-80C0-ADC6E490181F}">
      <dsp:nvSpPr>
        <dsp:cNvPr id="0" name=""/>
        <dsp:cNvSpPr/>
      </dsp:nvSpPr>
      <dsp:spPr>
        <a:xfrm>
          <a:off x="1012780" y="2771874"/>
          <a:ext cx="480802" cy="1298943"/>
        </a:xfrm>
        <a:custGeom>
          <a:avLst/>
          <a:gdLst/>
          <a:ahLst/>
          <a:cxnLst/>
          <a:rect l="0" t="0" r="0" b="0"/>
          <a:pathLst>
            <a:path>
              <a:moveTo>
                <a:pt x="0" y="0"/>
              </a:moveTo>
              <a:lnTo>
                <a:pt x="240401" y="0"/>
              </a:lnTo>
              <a:lnTo>
                <a:pt x="240401" y="1298943"/>
              </a:lnTo>
              <a:lnTo>
                <a:pt x="480802" y="1298943"/>
              </a:lnTo>
            </a:path>
          </a:pathLst>
        </a:custGeom>
        <a:noFill/>
        <a:ln w="25400" cap="flat" cmpd="sng" algn="ctr">
          <a:solidFill>
            <a:schemeClr val="accent1">
              <a:lumMod val="5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218554" y="3386719"/>
        <a:ext cx="69253" cy="69253"/>
      </dsp:txXfrm>
    </dsp:sp>
    <dsp:sp modelId="{468AEAB2-13BD-AF47-82C9-846DA8049EF4}">
      <dsp:nvSpPr>
        <dsp:cNvPr id="0" name=""/>
        <dsp:cNvSpPr/>
      </dsp:nvSpPr>
      <dsp:spPr>
        <a:xfrm>
          <a:off x="1012780" y="2771874"/>
          <a:ext cx="480802" cy="391219"/>
        </a:xfrm>
        <a:custGeom>
          <a:avLst/>
          <a:gdLst/>
          <a:ahLst/>
          <a:cxnLst/>
          <a:rect l="0" t="0" r="0" b="0"/>
          <a:pathLst>
            <a:path>
              <a:moveTo>
                <a:pt x="0" y="0"/>
              </a:moveTo>
              <a:lnTo>
                <a:pt x="240401" y="0"/>
              </a:lnTo>
              <a:lnTo>
                <a:pt x="240401" y="391219"/>
              </a:lnTo>
              <a:lnTo>
                <a:pt x="480802" y="391219"/>
              </a:lnTo>
            </a:path>
          </a:pathLst>
        </a:custGeom>
        <a:noFill/>
        <a:ln w="25400" cap="flat" cmpd="sng" algn="ctr">
          <a:solidFill>
            <a:schemeClr val="accent1">
              <a:lumMod val="5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237685" y="2951987"/>
        <a:ext cx="30992" cy="30992"/>
      </dsp:txXfrm>
    </dsp:sp>
    <dsp:sp modelId="{BF2031BC-491B-AE47-822A-A44AF37561E4}">
      <dsp:nvSpPr>
        <dsp:cNvPr id="0" name=""/>
        <dsp:cNvSpPr/>
      </dsp:nvSpPr>
      <dsp:spPr>
        <a:xfrm>
          <a:off x="1012780" y="2255369"/>
          <a:ext cx="480802" cy="516504"/>
        </a:xfrm>
        <a:custGeom>
          <a:avLst/>
          <a:gdLst/>
          <a:ahLst/>
          <a:cxnLst/>
          <a:rect l="0" t="0" r="0" b="0"/>
          <a:pathLst>
            <a:path>
              <a:moveTo>
                <a:pt x="0" y="516504"/>
              </a:moveTo>
              <a:lnTo>
                <a:pt x="240401" y="516504"/>
              </a:lnTo>
              <a:lnTo>
                <a:pt x="240401" y="0"/>
              </a:lnTo>
              <a:lnTo>
                <a:pt x="480802" y="0"/>
              </a:lnTo>
            </a:path>
          </a:pathLst>
        </a:custGeom>
        <a:noFill/>
        <a:ln w="25400" cap="flat" cmpd="sng" algn="ctr">
          <a:solidFill>
            <a:schemeClr val="accent1">
              <a:lumMod val="5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235540" y="2495980"/>
        <a:ext cx="35282" cy="35282"/>
      </dsp:txXfrm>
    </dsp:sp>
    <dsp:sp modelId="{E929C56B-059B-2544-A5B1-B9D0EB230227}">
      <dsp:nvSpPr>
        <dsp:cNvPr id="0" name=""/>
        <dsp:cNvSpPr/>
      </dsp:nvSpPr>
      <dsp:spPr>
        <a:xfrm>
          <a:off x="1012780" y="1347645"/>
          <a:ext cx="480802" cy="1424228"/>
        </a:xfrm>
        <a:custGeom>
          <a:avLst/>
          <a:gdLst/>
          <a:ahLst/>
          <a:cxnLst/>
          <a:rect l="0" t="0" r="0" b="0"/>
          <a:pathLst>
            <a:path>
              <a:moveTo>
                <a:pt x="0" y="1424228"/>
              </a:moveTo>
              <a:lnTo>
                <a:pt x="240401" y="1424228"/>
              </a:lnTo>
              <a:lnTo>
                <a:pt x="240401" y="0"/>
              </a:lnTo>
              <a:lnTo>
                <a:pt x="480802" y="0"/>
              </a:lnTo>
            </a:path>
          </a:pathLst>
        </a:custGeom>
        <a:noFill/>
        <a:ln w="25400" cap="flat" cmpd="sng" algn="ctr">
          <a:solidFill>
            <a:schemeClr val="accent1">
              <a:lumMod val="5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215601" y="2022180"/>
        <a:ext cx="75159" cy="75159"/>
      </dsp:txXfrm>
    </dsp:sp>
    <dsp:sp modelId="{470EC8A0-800E-984B-AEA6-C5AF138A7488}">
      <dsp:nvSpPr>
        <dsp:cNvPr id="0" name=""/>
        <dsp:cNvSpPr/>
      </dsp:nvSpPr>
      <dsp:spPr>
        <a:xfrm>
          <a:off x="1012780" y="439921"/>
          <a:ext cx="480802" cy="2331952"/>
        </a:xfrm>
        <a:custGeom>
          <a:avLst/>
          <a:gdLst/>
          <a:ahLst/>
          <a:cxnLst/>
          <a:rect l="0" t="0" r="0" b="0"/>
          <a:pathLst>
            <a:path>
              <a:moveTo>
                <a:pt x="0" y="2331952"/>
              </a:moveTo>
              <a:lnTo>
                <a:pt x="240401" y="2331952"/>
              </a:lnTo>
              <a:lnTo>
                <a:pt x="240401" y="0"/>
              </a:lnTo>
              <a:lnTo>
                <a:pt x="480802" y="0"/>
              </a:lnTo>
            </a:path>
          </a:pathLst>
        </a:custGeom>
        <a:noFill/>
        <a:ln w="25400" cap="flat" cmpd="sng" algn="ctr">
          <a:solidFill>
            <a:schemeClr val="accent1">
              <a:lumMod val="5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en-US" sz="900" kern="1200"/>
        </a:p>
      </dsp:txBody>
      <dsp:txXfrm>
        <a:off x="1193656" y="1546373"/>
        <a:ext cx="119050" cy="119050"/>
      </dsp:txXfrm>
    </dsp:sp>
    <dsp:sp modelId="{F8A2F8F9-1CE9-924E-B034-DF58D8361959}">
      <dsp:nvSpPr>
        <dsp:cNvPr id="0" name=""/>
        <dsp:cNvSpPr/>
      </dsp:nvSpPr>
      <dsp:spPr>
        <a:xfrm rot="16200000">
          <a:off x="-1581088" y="2265484"/>
          <a:ext cx="4174957" cy="1012780"/>
        </a:xfrm>
        <a:prstGeom prst="rect">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i="0" kern="1200" dirty="0">
              <a:latin typeface="Calibri" panose="020F0502020204030204" pitchFamily="34" charset="0"/>
              <a:cs typeface="Calibri" panose="020F0502020204030204" pitchFamily="34" charset="0"/>
            </a:rPr>
            <a:t>NGHĨA VỤ CƠ BẢN CỦA CÔNG DÂN</a:t>
          </a:r>
        </a:p>
      </dsp:txBody>
      <dsp:txXfrm>
        <a:off x="-1581088" y="2265484"/>
        <a:ext cx="4174957" cy="1012780"/>
      </dsp:txXfrm>
    </dsp:sp>
    <dsp:sp modelId="{57058F64-38E7-5040-95F5-4F5C9A9F4DC0}">
      <dsp:nvSpPr>
        <dsp:cNvPr id="0" name=""/>
        <dsp:cNvSpPr/>
      </dsp:nvSpPr>
      <dsp:spPr>
        <a:xfrm>
          <a:off x="1493583" y="76832"/>
          <a:ext cx="6270862" cy="726179"/>
        </a:xfrm>
        <a:prstGeom prst="rect">
          <a:avLst/>
        </a:prstGeom>
        <a:solidFill>
          <a:schemeClr val="accent1">
            <a:lumMod val="40000"/>
            <a:lumOff val="60000"/>
          </a:schemeClr>
        </a:solidFill>
        <a:ln w="25400" cap="flat" cmpd="sng" algn="ctr">
          <a:solidFill>
            <a:schemeClr val="accent1">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just" defTabSz="933450">
            <a:lnSpc>
              <a:spcPct val="90000"/>
            </a:lnSpc>
            <a:spcBef>
              <a:spcPct val="0"/>
            </a:spcBef>
            <a:spcAft>
              <a:spcPct val="35000"/>
            </a:spcAft>
          </a:pPr>
          <a:r>
            <a:rPr lang="vi-VN" sz="2100" b="0" i="0" kern="1200" dirty="0">
              <a:solidFill>
                <a:srgbClr val="002060"/>
              </a:solidFill>
              <a:latin typeface="Calibri Light" panose="020F0302020204030204" pitchFamily="34" charset="0"/>
              <a:cs typeface="Calibri Light" panose="020F0302020204030204" pitchFamily="34" charset="0"/>
            </a:rPr>
            <a:t> </a:t>
          </a:r>
          <a:r>
            <a:rPr lang="vi-VN" sz="2400" b="0" i="0" kern="1200" dirty="0">
              <a:solidFill>
                <a:srgbClr val="002060"/>
              </a:solidFill>
              <a:latin typeface="Calibri Light" panose="020F0302020204030204" pitchFamily="34" charset="0"/>
              <a:cs typeface="Calibri Light" panose="020F0302020204030204" pitchFamily="34" charset="0"/>
            </a:rPr>
            <a:t>- Trung thành với Tổ quốc (Điều 44)</a:t>
          </a:r>
          <a:endParaRPr lang="en-US" sz="2400" b="0" i="0" kern="1200" dirty="0">
            <a:solidFill>
              <a:srgbClr val="002060"/>
            </a:solidFill>
            <a:latin typeface="Calibri Light" panose="020F0302020204030204" pitchFamily="34" charset="0"/>
            <a:cs typeface="Calibri Light" panose="020F0302020204030204" pitchFamily="34" charset="0"/>
          </a:endParaRPr>
        </a:p>
      </dsp:txBody>
      <dsp:txXfrm>
        <a:off x="1493583" y="76832"/>
        <a:ext cx="6270862" cy="726179"/>
      </dsp:txXfrm>
    </dsp:sp>
    <dsp:sp modelId="{3C7401FC-3C5D-8849-816C-30A58A0657C7}">
      <dsp:nvSpPr>
        <dsp:cNvPr id="0" name=""/>
        <dsp:cNvSpPr/>
      </dsp:nvSpPr>
      <dsp:spPr>
        <a:xfrm>
          <a:off x="1493583" y="984556"/>
          <a:ext cx="6270862" cy="726179"/>
        </a:xfrm>
        <a:prstGeom prst="rect">
          <a:avLst/>
        </a:prstGeom>
        <a:solidFill>
          <a:schemeClr val="accent1">
            <a:lumMod val="40000"/>
            <a:lumOff val="60000"/>
          </a:schemeClr>
        </a:solidFill>
        <a:ln w="25400" cap="flat" cmpd="sng" algn="ctr">
          <a:solidFill>
            <a:schemeClr val="accent1">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just" defTabSz="889000">
            <a:lnSpc>
              <a:spcPct val="90000"/>
            </a:lnSpc>
            <a:spcBef>
              <a:spcPct val="0"/>
            </a:spcBef>
            <a:spcAft>
              <a:spcPct val="35000"/>
            </a:spcAft>
          </a:pPr>
          <a:r>
            <a:rPr lang="vi-VN" sz="2000" b="0" i="0" kern="1200" dirty="0">
              <a:solidFill>
                <a:srgbClr val="002060"/>
              </a:solidFill>
              <a:latin typeface="Calibri Light" panose="020F0302020204030204" pitchFamily="34" charset="0"/>
              <a:cs typeface="Calibri Light" panose="020F0302020204030204" pitchFamily="34" charset="0"/>
            </a:rPr>
            <a:t> </a:t>
          </a:r>
          <a:r>
            <a:rPr lang="vi-VN" sz="2400" b="0" i="0" kern="1200" dirty="0">
              <a:solidFill>
                <a:srgbClr val="002060"/>
              </a:solidFill>
              <a:latin typeface="Calibri Light" panose="020F0302020204030204" pitchFamily="34" charset="0"/>
              <a:cs typeface="Calibri Light" panose="020F0302020204030204" pitchFamily="34" charset="0"/>
            </a:rPr>
            <a:t>- TH nghĩa vụ quân sự và tham gia XD nền </a:t>
          </a:r>
          <a:endParaRPr lang="en-US" sz="2400" b="0" i="0" kern="1200" dirty="0" smtClean="0">
            <a:solidFill>
              <a:srgbClr val="002060"/>
            </a:solidFill>
            <a:latin typeface="Calibri Light" panose="020F0302020204030204" pitchFamily="34" charset="0"/>
            <a:cs typeface="Calibri Light" panose="020F0302020204030204" pitchFamily="34" charset="0"/>
          </a:endParaRPr>
        </a:p>
        <a:p>
          <a:pPr lvl="0" algn="just" defTabSz="889000">
            <a:lnSpc>
              <a:spcPct val="90000"/>
            </a:lnSpc>
            <a:spcBef>
              <a:spcPct val="0"/>
            </a:spcBef>
            <a:spcAft>
              <a:spcPct val="35000"/>
            </a:spcAft>
          </a:pPr>
          <a:r>
            <a:rPr lang="vi-VN" sz="2400" b="0" i="0" kern="1200" dirty="0" smtClean="0">
              <a:solidFill>
                <a:srgbClr val="002060"/>
              </a:solidFill>
              <a:latin typeface="Calibri Light" panose="020F0302020204030204" pitchFamily="34" charset="0"/>
              <a:cs typeface="Calibri Light" panose="020F0302020204030204" pitchFamily="34" charset="0"/>
            </a:rPr>
            <a:t>quốc    </a:t>
          </a:r>
          <a:r>
            <a:rPr lang="vi-VN" sz="2400" b="0" i="0" kern="1200" dirty="0">
              <a:solidFill>
                <a:srgbClr val="002060"/>
              </a:solidFill>
              <a:latin typeface="Calibri Light" panose="020F0302020204030204" pitchFamily="34" charset="0"/>
              <a:cs typeface="Calibri Light" panose="020F0302020204030204" pitchFamily="34" charset="0"/>
            </a:rPr>
            <a:t>phòng toàn dân (Điều 45)</a:t>
          </a:r>
          <a:endParaRPr lang="en-US" sz="2400" b="0" i="0" kern="1200" dirty="0">
            <a:solidFill>
              <a:srgbClr val="002060"/>
            </a:solidFill>
            <a:latin typeface="Calibri Light" panose="020F0302020204030204" pitchFamily="34" charset="0"/>
            <a:cs typeface="Calibri Light" panose="020F0302020204030204" pitchFamily="34" charset="0"/>
          </a:endParaRPr>
        </a:p>
      </dsp:txBody>
      <dsp:txXfrm>
        <a:off x="1493583" y="984556"/>
        <a:ext cx="6270862" cy="726179"/>
      </dsp:txXfrm>
    </dsp:sp>
    <dsp:sp modelId="{0EDA3161-8F57-0748-9E60-767B84A46251}">
      <dsp:nvSpPr>
        <dsp:cNvPr id="0" name=""/>
        <dsp:cNvSpPr/>
      </dsp:nvSpPr>
      <dsp:spPr>
        <a:xfrm>
          <a:off x="1493583" y="1892280"/>
          <a:ext cx="6270862" cy="726179"/>
        </a:xfrm>
        <a:prstGeom prst="rect">
          <a:avLst/>
        </a:prstGeom>
        <a:solidFill>
          <a:schemeClr val="accent1">
            <a:lumMod val="40000"/>
            <a:lumOff val="60000"/>
          </a:schemeClr>
        </a:solidFill>
        <a:ln w="25400" cap="flat" cmpd="sng" algn="ctr">
          <a:solidFill>
            <a:schemeClr val="accent1">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just" defTabSz="1066800">
            <a:lnSpc>
              <a:spcPct val="90000"/>
            </a:lnSpc>
            <a:spcBef>
              <a:spcPct val="0"/>
            </a:spcBef>
            <a:spcAft>
              <a:spcPct val="35000"/>
            </a:spcAft>
          </a:pPr>
          <a:r>
            <a:rPr lang="en-US" sz="2400" b="0" i="0" kern="1200" dirty="0">
              <a:solidFill>
                <a:srgbClr val="002060"/>
              </a:solidFill>
              <a:latin typeface="Calibri Light" panose="020F0302020204030204" pitchFamily="34" charset="0"/>
              <a:cs typeface="Calibri Light" panose="020F0302020204030204" pitchFamily="34" charset="0"/>
            </a:rPr>
            <a:t>  - </a:t>
          </a:r>
          <a:r>
            <a:rPr lang="vi-VN" sz="2400" b="0" i="0" kern="1200" dirty="0">
              <a:solidFill>
                <a:srgbClr val="002060"/>
              </a:solidFill>
              <a:latin typeface="Calibri Light" panose="020F0302020204030204" pitchFamily="34" charset="0"/>
              <a:cs typeface="Calibri Light" panose="020F0302020204030204" pitchFamily="34" charset="0"/>
            </a:rPr>
            <a:t>Tuân theo Hiến pháp và PL (Điều 46)</a:t>
          </a:r>
          <a:endParaRPr lang="en-US" sz="2400" b="0" i="0" kern="1200" dirty="0">
            <a:solidFill>
              <a:srgbClr val="002060"/>
            </a:solidFill>
            <a:latin typeface="Calibri Light" panose="020F0302020204030204" pitchFamily="34" charset="0"/>
            <a:cs typeface="Calibri Light" panose="020F0302020204030204" pitchFamily="34" charset="0"/>
          </a:endParaRPr>
        </a:p>
      </dsp:txBody>
      <dsp:txXfrm>
        <a:off x="1493583" y="1892280"/>
        <a:ext cx="6270862" cy="726179"/>
      </dsp:txXfrm>
    </dsp:sp>
    <dsp:sp modelId="{0D3C50E0-E402-3748-ACA9-5075E473D963}">
      <dsp:nvSpPr>
        <dsp:cNvPr id="0" name=""/>
        <dsp:cNvSpPr/>
      </dsp:nvSpPr>
      <dsp:spPr>
        <a:xfrm>
          <a:off x="1493583" y="2800004"/>
          <a:ext cx="6270862" cy="726179"/>
        </a:xfrm>
        <a:prstGeom prst="rect">
          <a:avLst/>
        </a:prstGeom>
        <a:solidFill>
          <a:schemeClr val="accent1">
            <a:lumMod val="40000"/>
            <a:lumOff val="60000"/>
          </a:schemeClr>
        </a:solidFill>
        <a:ln w="25400" cap="flat" cmpd="sng" algn="ctr">
          <a:solidFill>
            <a:schemeClr val="accent1">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just" defTabSz="1422400">
            <a:lnSpc>
              <a:spcPct val="90000"/>
            </a:lnSpc>
            <a:spcBef>
              <a:spcPct val="0"/>
            </a:spcBef>
            <a:spcAft>
              <a:spcPct val="35000"/>
            </a:spcAft>
          </a:pPr>
          <a:r>
            <a:rPr lang="vi-VN" sz="3200" b="0" i="0" kern="1200" dirty="0">
              <a:solidFill>
                <a:srgbClr val="002060"/>
              </a:solidFill>
              <a:latin typeface="Calibri Light" panose="020F0302020204030204" pitchFamily="34" charset="0"/>
              <a:cs typeface="Calibri Light" panose="020F0302020204030204" pitchFamily="34" charset="0"/>
            </a:rPr>
            <a:t> </a:t>
          </a:r>
          <a:r>
            <a:rPr lang="vi-VN" sz="2400" b="0" i="0" kern="1200" dirty="0">
              <a:solidFill>
                <a:srgbClr val="002060"/>
              </a:solidFill>
              <a:latin typeface="Calibri Light" panose="020F0302020204030204" pitchFamily="34" charset="0"/>
              <a:cs typeface="Calibri Light" panose="020F0302020204030204" pitchFamily="34" charset="0"/>
            </a:rPr>
            <a:t>- Nộp thuế (Điều 47)</a:t>
          </a:r>
          <a:endParaRPr lang="en-US" sz="2400" b="0" i="0" kern="1200" dirty="0">
            <a:solidFill>
              <a:srgbClr val="002060"/>
            </a:solidFill>
            <a:latin typeface="Calibri Light" panose="020F0302020204030204" pitchFamily="34" charset="0"/>
            <a:cs typeface="Calibri Light" panose="020F0302020204030204" pitchFamily="34" charset="0"/>
          </a:endParaRPr>
        </a:p>
      </dsp:txBody>
      <dsp:txXfrm>
        <a:off x="1493583" y="2800004"/>
        <a:ext cx="6270862" cy="726179"/>
      </dsp:txXfrm>
    </dsp:sp>
    <dsp:sp modelId="{8C1959F3-C3A7-6645-B469-5B4F945B73EB}">
      <dsp:nvSpPr>
        <dsp:cNvPr id="0" name=""/>
        <dsp:cNvSpPr/>
      </dsp:nvSpPr>
      <dsp:spPr>
        <a:xfrm>
          <a:off x="1493583" y="3707728"/>
          <a:ext cx="6270862" cy="726179"/>
        </a:xfrm>
        <a:prstGeom prst="rect">
          <a:avLst/>
        </a:prstGeom>
        <a:solidFill>
          <a:schemeClr val="accent1">
            <a:lumMod val="40000"/>
            <a:lumOff val="60000"/>
          </a:schemeClr>
        </a:solidFill>
        <a:ln w="25400" cap="flat" cmpd="sng" algn="ctr">
          <a:solidFill>
            <a:schemeClr val="accent1">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just" defTabSz="1511300">
            <a:lnSpc>
              <a:spcPct val="90000"/>
            </a:lnSpc>
            <a:spcBef>
              <a:spcPct val="0"/>
            </a:spcBef>
            <a:spcAft>
              <a:spcPct val="35000"/>
            </a:spcAft>
          </a:pPr>
          <a:r>
            <a:rPr lang="vi-VN" sz="3400" b="0" i="0" kern="1200" dirty="0">
              <a:solidFill>
                <a:srgbClr val="002060"/>
              </a:solidFill>
              <a:latin typeface="Calibri Light" panose="020F0302020204030204" pitchFamily="34" charset="0"/>
              <a:cs typeface="Calibri Light" panose="020F0302020204030204" pitchFamily="34" charset="0"/>
            </a:rPr>
            <a:t> </a:t>
          </a:r>
          <a:r>
            <a:rPr lang="vi-VN" sz="2400" b="0" i="0" kern="1200" dirty="0">
              <a:solidFill>
                <a:srgbClr val="002060"/>
              </a:solidFill>
              <a:latin typeface="Calibri Light" panose="020F0302020204030204" pitchFamily="34" charset="0"/>
              <a:cs typeface="Calibri Light" panose="020F0302020204030204" pitchFamily="34" charset="0"/>
            </a:rPr>
            <a:t>- Bảo vệ môi trường (Điều 43</a:t>
          </a:r>
          <a:r>
            <a:rPr lang="vi-VN" sz="3400" b="0" i="0" kern="1200" dirty="0">
              <a:solidFill>
                <a:srgbClr val="002060"/>
              </a:solidFill>
              <a:latin typeface="Calibri Light" panose="020F0302020204030204" pitchFamily="34" charset="0"/>
              <a:cs typeface="Calibri Light" panose="020F0302020204030204" pitchFamily="34" charset="0"/>
            </a:rPr>
            <a:t>)</a:t>
          </a:r>
          <a:endParaRPr lang="en-US" sz="3400" b="0" i="0" kern="1200" dirty="0">
            <a:solidFill>
              <a:srgbClr val="002060"/>
            </a:solidFill>
            <a:latin typeface="Calibri Light" panose="020F0302020204030204" pitchFamily="34" charset="0"/>
            <a:cs typeface="Calibri Light" panose="020F0302020204030204" pitchFamily="34" charset="0"/>
          </a:endParaRPr>
        </a:p>
      </dsp:txBody>
      <dsp:txXfrm>
        <a:off x="1493583" y="3707728"/>
        <a:ext cx="6270862" cy="726179"/>
      </dsp:txXfrm>
    </dsp:sp>
    <dsp:sp modelId="{E48B96F2-3A37-0347-8364-03732A09E50C}">
      <dsp:nvSpPr>
        <dsp:cNvPr id="0" name=""/>
        <dsp:cNvSpPr/>
      </dsp:nvSpPr>
      <dsp:spPr>
        <a:xfrm>
          <a:off x="1493583" y="4615452"/>
          <a:ext cx="6270862" cy="726179"/>
        </a:xfrm>
        <a:prstGeom prst="rect">
          <a:avLst/>
        </a:prstGeom>
        <a:solidFill>
          <a:schemeClr val="accent1">
            <a:lumMod val="40000"/>
            <a:lumOff val="60000"/>
          </a:schemeClr>
        </a:solidFill>
        <a:ln w="25400" cap="flat" cmpd="sng" algn="ctr">
          <a:solidFill>
            <a:schemeClr val="accent1">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95" tIns="23495" rIns="23495" bIns="23495" numCol="1" spcCol="1270" anchor="ctr" anchorCtr="0">
          <a:noAutofit/>
        </a:bodyPr>
        <a:lstStyle/>
        <a:p>
          <a:pPr lvl="0" algn="just" defTabSz="1644650">
            <a:lnSpc>
              <a:spcPct val="90000"/>
            </a:lnSpc>
            <a:spcBef>
              <a:spcPct val="0"/>
            </a:spcBef>
            <a:spcAft>
              <a:spcPct val="35000"/>
            </a:spcAft>
          </a:pPr>
          <a:r>
            <a:rPr lang="en-US" sz="3700" b="0" i="0" kern="1200" dirty="0">
              <a:solidFill>
                <a:srgbClr val="002060"/>
              </a:solidFill>
              <a:latin typeface="Calibri Light" panose="020F0302020204030204" pitchFamily="34" charset="0"/>
              <a:cs typeface="Calibri Light" panose="020F0302020204030204" pitchFamily="34" charset="0"/>
            </a:rPr>
            <a:t> </a:t>
          </a:r>
          <a:r>
            <a:rPr lang="en-US" sz="2400" b="0" i="0" kern="1200" dirty="0">
              <a:solidFill>
                <a:srgbClr val="002060"/>
              </a:solidFill>
              <a:latin typeface="Calibri Light" panose="020F0302020204030204" pitchFamily="34" charset="0"/>
              <a:cs typeface="Calibri Light" panose="020F0302020204030204" pitchFamily="34" charset="0"/>
            </a:rPr>
            <a:t>- N</a:t>
          </a:r>
          <a:r>
            <a:rPr lang="vi-VN" sz="2400" b="0" i="0" kern="1200" dirty="0">
              <a:solidFill>
                <a:srgbClr val="002060"/>
              </a:solidFill>
              <a:latin typeface="Calibri Light" panose="020F0302020204030204" pitchFamily="34" charset="0"/>
              <a:cs typeface="Calibri Light" panose="020F0302020204030204" pitchFamily="34" charset="0"/>
            </a:rPr>
            <a:t>ghĩa vụ học tập (Điều 39)</a:t>
          </a:r>
          <a:endParaRPr lang="en-US" sz="2400" b="0" i="0" kern="1200" dirty="0">
            <a:solidFill>
              <a:srgbClr val="002060"/>
            </a:solidFill>
            <a:latin typeface="Calibri Light" panose="020F0302020204030204" pitchFamily="34" charset="0"/>
            <a:cs typeface="Calibri Light" panose="020F0302020204030204" pitchFamily="34" charset="0"/>
          </a:endParaRPr>
        </a:p>
      </dsp:txBody>
      <dsp:txXfrm>
        <a:off x="1493583" y="4615452"/>
        <a:ext cx="6270862" cy="726179"/>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411E215-969D-443E-B8F2-30EB9B6FF8F0}" type="datetimeFigureOut">
              <a:rPr lang="en-US" smtClean="0"/>
              <a:t>29/6/2024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B0ABFF7-A74B-456B-A262-149D46D5E766}" type="slidenum">
              <a:rPr lang="en-US" smtClean="0"/>
              <a:t>‹#›</a:t>
            </a:fld>
            <a:endParaRPr lang="en-US"/>
          </a:p>
        </p:txBody>
      </p:sp>
    </p:spTree>
    <p:extLst>
      <p:ext uri="{BB962C8B-B14F-4D97-AF65-F5344CB8AC3E}">
        <p14:creationId xmlns:p14="http://schemas.microsoft.com/office/powerpoint/2010/main" val="21159400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幻灯片图像占位符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smtClean="0"/>
          </a:p>
        </p:txBody>
      </p:sp>
      <p:sp>
        <p:nvSpPr>
          <p:cNvPr id="80900" name="灯片编号占位符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r" defTabSz="903895" fontAlgn="base">
              <a:spcBef>
                <a:spcPct val="0"/>
              </a:spcBef>
              <a:spcAft>
                <a:spcPct val="0"/>
              </a:spcAft>
            </a:pPr>
            <a:fld id="{2CB7B117-803A-4AA5-BC66-C45E80C81D61}" type="slidenum">
              <a:rPr lang="zh-CN" altLang="en-US" sz="1200" smtClean="0">
                <a:solidFill>
                  <a:prstClr val="black"/>
                </a:solidFill>
                <a:cs typeface="Arial" pitchFamily="34" charset="0"/>
              </a:rPr>
              <a:pPr algn="r" defTabSz="903895" fontAlgn="base">
                <a:spcBef>
                  <a:spcPct val="0"/>
                </a:spcBef>
                <a:spcAft>
                  <a:spcPct val="0"/>
                </a:spcAft>
              </a:pPr>
              <a:t>1</a:t>
            </a:fld>
            <a:endParaRPr lang="en-US" altLang="zh-CN" sz="1200" smtClean="0">
              <a:solidFill>
                <a:prstClr val="black"/>
              </a:solidFill>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6865" name="Google Shape;1167;gb67b5e3c03_0_2183:notes"/>
          <p:cNvSpPr>
            <a:spLocks noGrp="1" noRot="1" noChangeAspect="1"/>
          </p:cNvSpPr>
          <p:nvPr>
            <p:ph type="sldImg" idx="2"/>
          </p:nvPr>
        </p:nvSpPr>
        <p:spPr>
          <a:xfrm>
            <a:off x="1143000" y="685800"/>
            <a:ext cx="4572000" cy="3429000"/>
          </a:xfrm>
          <a:noFill/>
          <a:ln>
            <a:headEnd/>
            <a:tailEnd/>
          </a:ln>
        </p:spPr>
      </p:sp>
      <p:sp>
        <p:nvSpPr>
          <p:cNvPr id="36866" name="Google Shape;1168;gb67b5e3c03_0_2183:notes"/>
          <p:cNvSpPr txBox="1">
            <a:spLocks noGrp="1"/>
          </p:cNvSpPr>
          <p:nvPr>
            <p:ph type="body" idx="1"/>
          </p:nvPr>
        </p:nvSpPr>
        <p:spPr>
          <a:ln/>
        </p:spPr>
        <p:txBody>
          <a:bodyPr/>
          <a:lstStyle>
            <a:lvl1pPr>
              <a:defRPr sz="1400">
                <a:solidFill>
                  <a:srgbClr val="000000"/>
                </a:solidFill>
                <a:latin typeface="Arial" pitchFamily="34" charset="0"/>
                <a:cs typeface="Arial" pitchFamily="34" charset="0"/>
                <a:sym typeface="Arial" pitchFamily="34" charset="0"/>
              </a:defRPr>
            </a:lvl1pPr>
            <a:lvl2pPr>
              <a:defRPr sz="1400">
                <a:solidFill>
                  <a:srgbClr val="000000"/>
                </a:solidFill>
                <a:latin typeface="Arial" pitchFamily="34" charset="0"/>
                <a:cs typeface="Arial" pitchFamily="34" charset="0"/>
                <a:sym typeface="Arial" pitchFamily="34" charset="0"/>
              </a:defRPr>
            </a:lvl2pPr>
            <a:lvl3pPr>
              <a:defRPr sz="1400">
                <a:solidFill>
                  <a:srgbClr val="000000"/>
                </a:solidFill>
                <a:latin typeface="Arial" pitchFamily="34" charset="0"/>
                <a:cs typeface="Arial" pitchFamily="34" charset="0"/>
                <a:sym typeface="Arial" pitchFamily="34" charset="0"/>
              </a:defRPr>
            </a:lvl3pPr>
            <a:lvl4pPr>
              <a:defRPr sz="1400">
                <a:solidFill>
                  <a:srgbClr val="000000"/>
                </a:solidFill>
                <a:latin typeface="Arial" pitchFamily="34" charset="0"/>
                <a:cs typeface="Arial" pitchFamily="34" charset="0"/>
                <a:sym typeface="Arial" pitchFamily="34" charset="0"/>
              </a:defRPr>
            </a:lvl4pPr>
            <a:lvl5pPr>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buFont typeface="Arial" pitchFamily="34" charset="0"/>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buFont typeface="Arial" pitchFamily="34" charset="0"/>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buFont typeface="Arial" pitchFamily="34" charset="0"/>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buFont typeface="Arial" pitchFamily="34" charset="0"/>
              <a:defRPr sz="1400">
                <a:solidFill>
                  <a:srgbClr val="000000"/>
                </a:solidFill>
                <a:latin typeface="Arial" pitchFamily="34" charset="0"/>
                <a:cs typeface="Arial" pitchFamily="34" charset="0"/>
                <a:sym typeface="Arial" pitchFamily="34" charset="0"/>
              </a:defRPr>
            </a:lvl9pPr>
          </a:lstStyle>
          <a:p>
            <a:pPr marL="0" indent="0" eaLnBrk="1" hangingPunct="1">
              <a:buSzPts val="1100"/>
            </a:pPr>
            <a:endParaRPr lang="vi-VN" sz="110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幻灯片图像占位符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smtClean="0"/>
          </a:p>
        </p:txBody>
      </p:sp>
      <p:sp>
        <p:nvSpPr>
          <p:cNvPr id="80900" name="灯片编号占位符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r" defTabSz="903895" fontAlgn="base">
              <a:spcBef>
                <a:spcPct val="0"/>
              </a:spcBef>
              <a:spcAft>
                <a:spcPct val="0"/>
              </a:spcAft>
            </a:pPr>
            <a:fld id="{2CB7B117-803A-4AA5-BC66-C45E80C81D61}" type="slidenum">
              <a:rPr lang="zh-CN" altLang="en-US" sz="1200" smtClean="0">
                <a:solidFill>
                  <a:prstClr val="black"/>
                </a:solidFill>
                <a:cs typeface="Arial" pitchFamily="34" charset="0"/>
              </a:rPr>
              <a:pPr algn="r" defTabSz="903895" fontAlgn="base">
                <a:spcBef>
                  <a:spcPct val="0"/>
                </a:spcBef>
                <a:spcAft>
                  <a:spcPct val="0"/>
                </a:spcAft>
              </a:pPr>
              <a:t>6</a:t>
            </a:fld>
            <a:endParaRPr lang="en-US" altLang="zh-CN" sz="1200" smtClean="0">
              <a:solidFill>
                <a:prstClr val="black"/>
              </a:solidFill>
              <a:cs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幻灯片图像占位符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smtClean="0"/>
          </a:p>
        </p:txBody>
      </p:sp>
      <p:sp>
        <p:nvSpPr>
          <p:cNvPr id="80900" name="灯片编号占位符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r" defTabSz="903895" fontAlgn="base">
              <a:spcBef>
                <a:spcPct val="0"/>
              </a:spcBef>
              <a:spcAft>
                <a:spcPct val="0"/>
              </a:spcAft>
            </a:pPr>
            <a:fld id="{2CB7B117-803A-4AA5-BC66-C45E80C81D61}" type="slidenum">
              <a:rPr lang="zh-CN" altLang="en-US" sz="1200" smtClean="0">
                <a:solidFill>
                  <a:prstClr val="black"/>
                </a:solidFill>
                <a:cs typeface="Arial" pitchFamily="34" charset="0"/>
              </a:rPr>
              <a:pPr algn="r" defTabSz="903895" fontAlgn="base">
                <a:spcBef>
                  <a:spcPct val="0"/>
                </a:spcBef>
                <a:spcAft>
                  <a:spcPct val="0"/>
                </a:spcAft>
              </a:pPr>
              <a:t>7</a:t>
            </a:fld>
            <a:endParaRPr lang="en-US" altLang="zh-CN" sz="1200" smtClean="0">
              <a:solidFill>
                <a:prstClr val="black"/>
              </a:solidFill>
              <a:cs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6081" name="Google Shape;449;gb67b5e3c03_0_2293:notes"/>
          <p:cNvSpPr>
            <a:spLocks noGrp="1" noRot="1" noChangeAspect="1"/>
          </p:cNvSpPr>
          <p:nvPr>
            <p:ph type="sldImg" idx="2"/>
          </p:nvPr>
        </p:nvSpPr>
        <p:spPr>
          <a:xfrm>
            <a:off x="1143000" y="685800"/>
            <a:ext cx="4572000" cy="3429000"/>
          </a:xfrm>
          <a:noFill/>
          <a:ln>
            <a:headEnd/>
            <a:tailEnd/>
          </a:ln>
        </p:spPr>
      </p:sp>
      <p:sp>
        <p:nvSpPr>
          <p:cNvPr id="46082" name="Google Shape;450;gb67b5e3c03_0_2293:notes"/>
          <p:cNvSpPr txBox="1">
            <a:spLocks noGrp="1"/>
          </p:cNvSpPr>
          <p:nvPr>
            <p:ph type="body" idx="1"/>
          </p:nvPr>
        </p:nvSpPr>
        <p:spPr>
          <a:ln/>
        </p:spPr>
        <p:txBody>
          <a:bodyPr/>
          <a:lstStyle>
            <a:lvl1pPr>
              <a:defRPr sz="1400">
                <a:solidFill>
                  <a:srgbClr val="000000"/>
                </a:solidFill>
                <a:latin typeface="Arial" pitchFamily="34" charset="0"/>
                <a:cs typeface="Arial" pitchFamily="34" charset="0"/>
                <a:sym typeface="Arial" pitchFamily="34" charset="0"/>
              </a:defRPr>
            </a:lvl1pPr>
            <a:lvl2pPr>
              <a:defRPr sz="1400">
                <a:solidFill>
                  <a:srgbClr val="000000"/>
                </a:solidFill>
                <a:latin typeface="Arial" pitchFamily="34" charset="0"/>
                <a:cs typeface="Arial" pitchFamily="34" charset="0"/>
                <a:sym typeface="Arial" pitchFamily="34" charset="0"/>
              </a:defRPr>
            </a:lvl2pPr>
            <a:lvl3pPr>
              <a:defRPr sz="1400">
                <a:solidFill>
                  <a:srgbClr val="000000"/>
                </a:solidFill>
                <a:latin typeface="Arial" pitchFamily="34" charset="0"/>
                <a:cs typeface="Arial" pitchFamily="34" charset="0"/>
                <a:sym typeface="Arial" pitchFamily="34" charset="0"/>
              </a:defRPr>
            </a:lvl3pPr>
            <a:lvl4pPr>
              <a:defRPr sz="1400">
                <a:solidFill>
                  <a:srgbClr val="000000"/>
                </a:solidFill>
                <a:latin typeface="Arial" pitchFamily="34" charset="0"/>
                <a:cs typeface="Arial" pitchFamily="34" charset="0"/>
                <a:sym typeface="Arial" pitchFamily="34" charset="0"/>
              </a:defRPr>
            </a:lvl4pPr>
            <a:lvl5pPr>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buFont typeface="Arial" pitchFamily="34" charset="0"/>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buFont typeface="Arial" pitchFamily="34" charset="0"/>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buFont typeface="Arial" pitchFamily="34" charset="0"/>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buFont typeface="Arial" pitchFamily="34" charset="0"/>
              <a:defRPr sz="1400">
                <a:solidFill>
                  <a:srgbClr val="000000"/>
                </a:solidFill>
                <a:latin typeface="Arial" pitchFamily="34" charset="0"/>
                <a:cs typeface="Arial" pitchFamily="34" charset="0"/>
                <a:sym typeface="Arial" pitchFamily="34" charset="0"/>
              </a:defRPr>
            </a:lvl9pPr>
          </a:lstStyle>
          <a:p>
            <a:pPr marL="0" indent="0" eaLnBrk="1" hangingPunct="1">
              <a:buSzPts val="1100"/>
            </a:pPr>
            <a:endParaRPr lang="vi-VN" sz="110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0177" name="Google Shape;449;gb67b5e3c03_0_2293:notes"/>
          <p:cNvSpPr>
            <a:spLocks noGrp="1" noRot="1" noChangeAspect="1"/>
          </p:cNvSpPr>
          <p:nvPr>
            <p:ph type="sldImg" idx="2"/>
          </p:nvPr>
        </p:nvSpPr>
        <p:spPr>
          <a:xfrm>
            <a:off x="1143000" y="685800"/>
            <a:ext cx="4572000" cy="3429000"/>
          </a:xfrm>
          <a:noFill/>
          <a:ln>
            <a:headEnd/>
            <a:tailEnd/>
          </a:ln>
        </p:spPr>
      </p:sp>
      <p:sp>
        <p:nvSpPr>
          <p:cNvPr id="50178" name="Google Shape;450;gb67b5e3c03_0_2293:notes"/>
          <p:cNvSpPr txBox="1">
            <a:spLocks noGrp="1"/>
          </p:cNvSpPr>
          <p:nvPr>
            <p:ph type="body" idx="1"/>
          </p:nvPr>
        </p:nvSpPr>
        <p:spPr>
          <a:ln/>
        </p:spPr>
        <p:txBody>
          <a:bodyPr/>
          <a:lstStyle>
            <a:lvl1pPr>
              <a:defRPr sz="1400">
                <a:solidFill>
                  <a:srgbClr val="000000"/>
                </a:solidFill>
                <a:latin typeface="Arial" pitchFamily="34" charset="0"/>
                <a:cs typeface="Arial" pitchFamily="34" charset="0"/>
                <a:sym typeface="Arial" pitchFamily="34" charset="0"/>
              </a:defRPr>
            </a:lvl1pPr>
            <a:lvl2pPr>
              <a:defRPr sz="1400">
                <a:solidFill>
                  <a:srgbClr val="000000"/>
                </a:solidFill>
                <a:latin typeface="Arial" pitchFamily="34" charset="0"/>
                <a:cs typeface="Arial" pitchFamily="34" charset="0"/>
                <a:sym typeface="Arial" pitchFamily="34" charset="0"/>
              </a:defRPr>
            </a:lvl2pPr>
            <a:lvl3pPr>
              <a:defRPr sz="1400">
                <a:solidFill>
                  <a:srgbClr val="000000"/>
                </a:solidFill>
                <a:latin typeface="Arial" pitchFamily="34" charset="0"/>
                <a:cs typeface="Arial" pitchFamily="34" charset="0"/>
                <a:sym typeface="Arial" pitchFamily="34" charset="0"/>
              </a:defRPr>
            </a:lvl3pPr>
            <a:lvl4pPr>
              <a:defRPr sz="1400">
                <a:solidFill>
                  <a:srgbClr val="000000"/>
                </a:solidFill>
                <a:latin typeface="Arial" pitchFamily="34" charset="0"/>
                <a:cs typeface="Arial" pitchFamily="34" charset="0"/>
                <a:sym typeface="Arial" pitchFamily="34" charset="0"/>
              </a:defRPr>
            </a:lvl4pPr>
            <a:lvl5pPr>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buFont typeface="Arial" pitchFamily="34" charset="0"/>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buFont typeface="Arial" pitchFamily="34" charset="0"/>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buFont typeface="Arial" pitchFamily="34" charset="0"/>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buFont typeface="Arial" pitchFamily="34" charset="0"/>
              <a:defRPr sz="1400">
                <a:solidFill>
                  <a:srgbClr val="000000"/>
                </a:solidFill>
                <a:latin typeface="Arial" pitchFamily="34" charset="0"/>
                <a:cs typeface="Arial" pitchFamily="34" charset="0"/>
                <a:sym typeface="Arial" pitchFamily="34" charset="0"/>
              </a:defRPr>
            </a:lvl9pPr>
          </a:lstStyle>
          <a:p>
            <a:pPr marL="0" indent="0" eaLnBrk="1" hangingPunct="1">
              <a:buSzPts val="1100"/>
            </a:pPr>
            <a:endParaRPr lang="vi-VN" sz="1100"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幻灯片图像占位符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smtClean="0"/>
          </a:p>
        </p:txBody>
      </p:sp>
      <p:sp>
        <p:nvSpPr>
          <p:cNvPr id="80900" name="灯片编号占位符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r" defTabSz="903895" fontAlgn="base">
              <a:spcBef>
                <a:spcPct val="0"/>
              </a:spcBef>
              <a:spcAft>
                <a:spcPct val="0"/>
              </a:spcAft>
            </a:pPr>
            <a:fld id="{2CB7B117-803A-4AA5-BC66-C45E80C81D61}" type="slidenum">
              <a:rPr lang="zh-CN" altLang="en-US" sz="1200" smtClean="0">
                <a:solidFill>
                  <a:prstClr val="black"/>
                </a:solidFill>
                <a:cs typeface="Arial" pitchFamily="34" charset="0"/>
              </a:rPr>
              <a:pPr algn="r" defTabSz="903895" fontAlgn="base">
                <a:spcBef>
                  <a:spcPct val="0"/>
                </a:spcBef>
                <a:spcAft>
                  <a:spcPct val="0"/>
                </a:spcAft>
              </a:pPr>
              <a:t>21</a:t>
            </a:fld>
            <a:endParaRPr lang="en-US" altLang="zh-CN" sz="1200" smtClean="0">
              <a:solidFill>
                <a:prstClr val="black"/>
              </a:solidFill>
              <a:cs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幻灯片图像占位符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smtClean="0"/>
          </a:p>
        </p:txBody>
      </p:sp>
      <p:sp>
        <p:nvSpPr>
          <p:cNvPr id="80900" name="灯片编号占位符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r" defTabSz="903895" fontAlgn="base">
              <a:spcBef>
                <a:spcPct val="0"/>
              </a:spcBef>
              <a:spcAft>
                <a:spcPct val="0"/>
              </a:spcAft>
            </a:pPr>
            <a:fld id="{2CB7B117-803A-4AA5-BC66-C45E80C81D61}" type="slidenum">
              <a:rPr lang="zh-CN" altLang="en-US" sz="1200" smtClean="0">
                <a:solidFill>
                  <a:prstClr val="black"/>
                </a:solidFill>
                <a:cs typeface="Arial" pitchFamily="34" charset="0"/>
              </a:rPr>
              <a:pPr algn="r" defTabSz="903895" fontAlgn="base">
                <a:spcBef>
                  <a:spcPct val="0"/>
                </a:spcBef>
                <a:spcAft>
                  <a:spcPct val="0"/>
                </a:spcAft>
              </a:pPr>
              <a:t>28</a:t>
            </a:fld>
            <a:endParaRPr lang="en-US" altLang="zh-CN" sz="1200" smtClean="0">
              <a:solidFill>
                <a:prstClr val="black"/>
              </a:solidFill>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5.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6.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7.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accent4"/>
        </a:solidFill>
        <a:effectLst/>
      </p:bgPr>
    </p:bg>
    <p:spTree>
      <p:nvGrpSpPr>
        <p:cNvPr id="1" name="Shape 8"/>
        <p:cNvGrpSpPr/>
        <p:nvPr/>
      </p:nvGrpSpPr>
      <p:grpSpPr>
        <a:xfrm>
          <a:off x="0" y="0"/>
          <a:ext cx="0" cy="0"/>
          <a:chOff x="0" y="0"/>
          <a:chExt cx="0" cy="0"/>
        </a:xfrm>
      </p:grpSpPr>
      <p:grpSp>
        <p:nvGrpSpPr>
          <p:cNvPr id="4" name="Google Shape;11;p2"/>
          <p:cNvGrpSpPr>
            <a:grpSpLocks/>
          </p:cNvGrpSpPr>
          <p:nvPr/>
        </p:nvGrpSpPr>
        <p:grpSpPr bwMode="auto">
          <a:xfrm>
            <a:off x="-147071" y="-1724717"/>
            <a:ext cx="9439809" cy="4070660"/>
            <a:chOff x="1896450" y="3172750"/>
            <a:chExt cx="1939875" cy="786175"/>
          </a:xfrm>
        </p:grpSpPr>
        <p:sp>
          <p:nvSpPr>
            <p:cNvPr id="5" name="Google Shape;12;p2"/>
            <p:cNvSpPr/>
            <p:nvPr/>
          </p:nvSpPr>
          <p:spPr>
            <a:xfrm>
              <a:off x="2952846" y="3509006"/>
              <a:ext cx="0" cy="195360"/>
            </a:xfrm>
            <a:custGeom>
              <a:avLst/>
              <a:gdLst/>
              <a:ahLst/>
              <a:cxnLst/>
              <a:rect l="l" t="t" r="r" b="b"/>
              <a:pathLst>
                <a:path w="1" h="7809" extrusionOk="0">
                  <a:moveTo>
                    <a:pt x="1" y="7808"/>
                  </a:moveTo>
                  <a:lnTo>
                    <a:pt x="1" y="0"/>
                  </a:ln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6" name="Google Shape;13;p2"/>
            <p:cNvSpPr/>
            <p:nvPr/>
          </p:nvSpPr>
          <p:spPr>
            <a:xfrm>
              <a:off x="2952531" y="3509006"/>
              <a:ext cx="1260" cy="195360"/>
            </a:xfrm>
            <a:custGeom>
              <a:avLst/>
              <a:gdLst/>
              <a:ahLst/>
              <a:cxnLst/>
              <a:rect l="l" t="t" r="r" b="b"/>
              <a:pathLst>
                <a:path w="54" h="7809" extrusionOk="0">
                  <a:moveTo>
                    <a:pt x="1" y="0"/>
                  </a:moveTo>
                  <a:lnTo>
                    <a:pt x="1" y="7808"/>
                  </a:lnTo>
                  <a:lnTo>
                    <a:pt x="53" y="7808"/>
                  </a:lnTo>
                  <a:lnTo>
                    <a:pt x="53" y="0"/>
                  </a:ln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7" name="Google Shape;14;p2"/>
            <p:cNvSpPr/>
            <p:nvPr/>
          </p:nvSpPr>
          <p:spPr>
            <a:xfrm>
              <a:off x="2925129" y="3698051"/>
              <a:ext cx="56064" cy="48939"/>
            </a:xfrm>
            <a:custGeom>
              <a:avLst/>
              <a:gdLst/>
              <a:ahLst/>
              <a:cxnLst/>
              <a:rect l="l" t="t" r="r" b="b"/>
              <a:pathLst>
                <a:path w="2248" h="1949" extrusionOk="0">
                  <a:moveTo>
                    <a:pt x="622" y="1"/>
                  </a:moveTo>
                  <a:cubicBezTo>
                    <a:pt x="612" y="1"/>
                    <a:pt x="601" y="1"/>
                    <a:pt x="591" y="1"/>
                  </a:cubicBezTo>
                  <a:cubicBezTo>
                    <a:pt x="207" y="1"/>
                    <a:pt x="0" y="457"/>
                    <a:pt x="104" y="809"/>
                  </a:cubicBezTo>
                  <a:cubicBezTo>
                    <a:pt x="114" y="830"/>
                    <a:pt x="124" y="851"/>
                    <a:pt x="124" y="871"/>
                  </a:cubicBezTo>
                  <a:cubicBezTo>
                    <a:pt x="363" y="1544"/>
                    <a:pt x="1119" y="1948"/>
                    <a:pt x="1119" y="1948"/>
                  </a:cubicBezTo>
                  <a:cubicBezTo>
                    <a:pt x="1119" y="1948"/>
                    <a:pt x="1875" y="1555"/>
                    <a:pt x="2113" y="881"/>
                  </a:cubicBezTo>
                  <a:lnTo>
                    <a:pt x="2144" y="819"/>
                  </a:lnTo>
                  <a:cubicBezTo>
                    <a:pt x="2248" y="457"/>
                    <a:pt x="2041" y="11"/>
                    <a:pt x="1657" y="1"/>
                  </a:cubicBezTo>
                  <a:cubicBezTo>
                    <a:pt x="1647" y="1"/>
                    <a:pt x="1637" y="1"/>
                    <a:pt x="1628" y="1"/>
                  </a:cubicBezTo>
                  <a:cubicBezTo>
                    <a:pt x="1352" y="1"/>
                    <a:pt x="1270" y="150"/>
                    <a:pt x="1129" y="260"/>
                  </a:cubicBezTo>
                  <a:cubicBezTo>
                    <a:pt x="979" y="150"/>
                    <a:pt x="916" y="1"/>
                    <a:pt x="622" y="1"/>
                  </a:cubicBezTo>
                  <a:close/>
                </a:path>
              </a:pathLst>
            </a:custGeom>
            <a:solidFill>
              <a:schemeClr val="dk2"/>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8" name="Google Shape;15;p2"/>
            <p:cNvSpPr/>
            <p:nvPr/>
          </p:nvSpPr>
          <p:spPr>
            <a:xfrm>
              <a:off x="2925129" y="3697261"/>
              <a:ext cx="55749" cy="50517"/>
            </a:xfrm>
            <a:custGeom>
              <a:avLst/>
              <a:gdLst/>
              <a:ahLst/>
              <a:cxnLst/>
              <a:rect l="l" t="t" r="r" b="b"/>
              <a:pathLst>
                <a:path w="2227" h="2021" extrusionOk="0">
                  <a:moveTo>
                    <a:pt x="618" y="62"/>
                  </a:moveTo>
                  <a:cubicBezTo>
                    <a:pt x="828" y="62"/>
                    <a:pt x="907" y="142"/>
                    <a:pt x="1005" y="240"/>
                  </a:cubicBezTo>
                  <a:cubicBezTo>
                    <a:pt x="1036" y="260"/>
                    <a:pt x="1057" y="291"/>
                    <a:pt x="1099" y="312"/>
                  </a:cubicBezTo>
                  <a:lnTo>
                    <a:pt x="1119" y="332"/>
                  </a:lnTo>
                  <a:lnTo>
                    <a:pt x="1129" y="312"/>
                  </a:lnTo>
                  <a:cubicBezTo>
                    <a:pt x="1161" y="291"/>
                    <a:pt x="1191" y="270"/>
                    <a:pt x="1223" y="240"/>
                  </a:cubicBezTo>
                  <a:cubicBezTo>
                    <a:pt x="1326" y="146"/>
                    <a:pt x="1419" y="63"/>
                    <a:pt x="1647" y="63"/>
                  </a:cubicBezTo>
                  <a:cubicBezTo>
                    <a:pt x="1792" y="63"/>
                    <a:pt x="1916" y="136"/>
                    <a:pt x="2010" y="260"/>
                  </a:cubicBezTo>
                  <a:cubicBezTo>
                    <a:pt x="2123" y="426"/>
                    <a:pt x="2155" y="654"/>
                    <a:pt x="2103" y="840"/>
                  </a:cubicBezTo>
                  <a:cubicBezTo>
                    <a:pt x="2093" y="861"/>
                    <a:pt x="2082" y="882"/>
                    <a:pt x="2082" y="902"/>
                  </a:cubicBezTo>
                  <a:cubicBezTo>
                    <a:pt x="1865" y="1492"/>
                    <a:pt x="1244" y="1865"/>
                    <a:pt x="1119" y="1938"/>
                  </a:cubicBezTo>
                  <a:lnTo>
                    <a:pt x="1099" y="1917"/>
                  </a:lnTo>
                  <a:lnTo>
                    <a:pt x="1088" y="1938"/>
                  </a:lnTo>
                  <a:cubicBezTo>
                    <a:pt x="954" y="1855"/>
                    <a:pt x="353" y="1472"/>
                    <a:pt x="146" y="892"/>
                  </a:cubicBezTo>
                  <a:cubicBezTo>
                    <a:pt x="135" y="871"/>
                    <a:pt x="135" y="861"/>
                    <a:pt x="125" y="829"/>
                  </a:cubicBezTo>
                  <a:cubicBezTo>
                    <a:pt x="63" y="643"/>
                    <a:pt x="104" y="415"/>
                    <a:pt x="229" y="260"/>
                  </a:cubicBezTo>
                  <a:cubicBezTo>
                    <a:pt x="312" y="136"/>
                    <a:pt x="446" y="63"/>
                    <a:pt x="581" y="63"/>
                  </a:cubicBezTo>
                  <a:cubicBezTo>
                    <a:pt x="594" y="63"/>
                    <a:pt x="606" y="62"/>
                    <a:pt x="618" y="62"/>
                  </a:cubicBezTo>
                  <a:close/>
                  <a:moveTo>
                    <a:pt x="615" y="0"/>
                  </a:moveTo>
                  <a:cubicBezTo>
                    <a:pt x="604" y="0"/>
                    <a:pt x="592" y="1"/>
                    <a:pt x="581" y="1"/>
                  </a:cubicBezTo>
                  <a:cubicBezTo>
                    <a:pt x="425" y="1"/>
                    <a:pt x="280" y="74"/>
                    <a:pt x="177" y="219"/>
                  </a:cubicBezTo>
                  <a:cubicBezTo>
                    <a:pt x="42" y="395"/>
                    <a:pt x="1" y="643"/>
                    <a:pt x="63" y="850"/>
                  </a:cubicBezTo>
                  <a:lnTo>
                    <a:pt x="94" y="912"/>
                  </a:lnTo>
                  <a:cubicBezTo>
                    <a:pt x="322" y="1575"/>
                    <a:pt x="1026" y="1969"/>
                    <a:pt x="1088" y="2010"/>
                  </a:cubicBezTo>
                  <a:lnTo>
                    <a:pt x="1099" y="2021"/>
                  </a:lnTo>
                  <a:lnTo>
                    <a:pt x="1109" y="2010"/>
                  </a:lnTo>
                  <a:lnTo>
                    <a:pt x="1119" y="2021"/>
                  </a:lnTo>
                  <a:lnTo>
                    <a:pt x="1129" y="2010"/>
                  </a:lnTo>
                  <a:cubicBezTo>
                    <a:pt x="1181" y="1979"/>
                    <a:pt x="1896" y="1586"/>
                    <a:pt x="2134" y="923"/>
                  </a:cubicBezTo>
                  <a:lnTo>
                    <a:pt x="2165" y="861"/>
                  </a:lnTo>
                  <a:cubicBezTo>
                    <a:pt x="2227" y="654"/>
                    <a:pt x="2186" y="405"/>
                    <a:pt x="2061" y="229"/>
                  </a:cubicBezTo>
                  <a:cubicBezTo>
                    <a:pt x="1958" y="84"/>
                    <a:pt x="1813" y="1"/>
                    <a:pt x="1647" y="1"/>
                  </a:cubicBezTo>
                  <a:cubicBezTo>
                    <a:pt x="1398" y="1"/>
                    <a:pt x="1285" y="95"/>
                    <a:pt x="1181" y="198"/>
                  </a:cubicBezTo>
                  <a:cubicBezTo>
                    <a:pt x="1161" y="219"/>
                    <a:pt x="1140" y="229"/>
                    <a:pt x="1119" y="250"/>
                  </a:cubicBezTo>
                  <a:cubicBezTo>
                    <a:pt x="1088" y="229"/>
                    <a:pt x="1067" y="208"/>
                    <a:pt x="1046" y="187"/>
                  </a:cubicBezTo>
                  <a:cubicBezTo>
                    <a:pt x="958" y="99"/>
                    <a:pt x="850" y="0"/>
                    <a:pt x="615" y="0"/>
                  </a:cubicBez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1" name="Google Shape;16;p2"/>
            <p:cNvSpPr/>
            <p:nvPr/>
          </p:nvSpPr>
          <p:spPr>
            <a:xfrm>
              <a:off x="2960720" y="3700419"/>
              <a:ext cx="15748" cy="16971"/>
            </a:xfrm>
            <a:custGeom>
              <a:avLst/>
              <a:gdLst/>
              <a:ahLst/>
              <a:cxnLst/>
              <a:rect l="l" t="t" r="r" b="b"/>
              <a:pathLst>
                <a:path w="633" h="675" extrusionOk="0">
                  <a:moveTo>
                    <a:pt x="192" y="1"/>
                  </a:moveTo>
                  <a:cubicBezTo>
                    <a:pt x="159" y="1"/>
                    <a:pt x="129" y="9"/>
                    <a:pt x="104" y="27"/>
                  </a:cubicBezTo>
                  <a:cubicBezTo>
                    <a:pt x="0" y="100"/>
                    <a:pt x="11" y="296"/>
                    <a:pt x="135" y="462"/>
                  </a:cubicBezTo>
                  <a:cubicBezTo>
                    <a:pt x="221" y="595"/>
                    <a:pt x="342" y="675"/>
                    <a:pt x="441" y="675"/>
                  </a:cubicBezTo>
                  <a:cubicBezTo>
                    <a:pt x="473" y="675"/>
                    <a:pt x="503" y="666"/>
                    <a:pt x="529" y="648"/>
                  </a:cubicBezTo>
                  <a:cubicBezTo>
                    <a:pt x="632" y="576"/>
                    <a:pt x="622" y="379"/>
                    <a:pt x="508" y="203"/>
                  </a:cubicBezTo>
                  <a:cubicBezTo>
                    <a:pt x="414" y="79"/>
                    <a:pt x="291" y="1"/>
                    <a:pt x="192" y="1"/>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2" name="Google Shape;17;p2"/>
            <p:cNvSpPr/>
            <p:nvPr/>
          </p:nvSpPr>
          <p:spPr>
            <a:xfrm>
              <a:off x="2940247" y="3700419"/>
              <a:ext cx="11339" cy="12235"/>
            </a:xfrm>
            <a:custGeom>
              <a:avLst/>
              <a:gdLst/>
              <a:ahLst/>
              <a:cxnLst/>
              <a:rect l="l" t="t" r="r" b="b"/>
              <a:pathLst>
                <a:path w="457" h="483" extrusionOk="0">
                  <a:moveTo>
                    <a:pt x="135" y="1"/>
                  </a:moveTo>
                  <a:cubicBezTo>
                    <a:pt x="112" y="1"/>
                    <a:pt x="90" y="7"/>
                    <a:pt x="73" y="19"/>
                  </a:cubicBezTo>
                  <a:cubicBezTo>
                    <a:pt x="1" y="71"/>
                    <a:pt x="10" y="216"/>
                    <a:pt x="93" y="340"/>
                  </a:cubicBezTo>
                  <a:cubicBezTo>
                    <a:pt x="156" y="426"/>
                    <a:pt x="249" y="483"/>
                    <a:pt x="321" y="483"/>
                  </a:cubicBezTo>
                  <a:cubicBezTo>
                    <a:pt x="345" y="483"/>
                    <a:pt x="366" y="477"/>
                    <a:pt x="383" y="465"/>
                  </a:cubicBezTo>
                  <a:cubicBezTo>
                    <a:pt x="456" y="412"/>
                    <a:pt x="445" y="268"/>
                    <a:pt x="363" y="143"/>
                  </a:cubicBezTo>
                  <a:cubicBezTo>
                    <a:pt x="300" y="57"/>
                    <a:pt x="208" y="1"/>
                    <a:pt x="135" y="1"/>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3" name="Google Shape;18;p2"/>
            <p:cNvSpPr/>
            <p:nvPr/>
          </p:nvSpPr>
          <p:spPr>
            <a:xfrm>
              <a:off x="2788433" y="3567811"/>
              <a:ext cx="0" cy="120373"/>
            </a:xfrm>
            <a:custGeom>
              <a:avLst/>
              <a:gdLst/>
              <a:ahLst/>
              <a:cxnLst/>
              <a:rect l="l" t="t" r="r" b="b"/>
              <a:pathLst>
                <a:path w="1" h="4826" extrusionOk="0">
                  <a:moveTo>
                    <a:pt x="0" y="4826"/>
                  </a:moveTo>
                  <a:lnTo>
                    <a:pt x="0" y="0"/>
                  </a:ln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4" name="Google Shape;19;p2"/>
            <p:cNvSpPr/>
            <p:nvPr/>
          </p:nvSpPr>
          <p:spPr>
            <a:xfrm>
              <a:off x="2787803" y="3567811"/>
              <a:ext cx="945" cy="120373"/>
            </a:xfrm>
            <a:custGeom>
              <a:avLst/>
              <a:gdLst/>
              <a:ahLst/>
              <a:cxnLst/>
              <a:rect l="l" t="t" r="r" b="b"/>
              <a:pathLst>
                <a:path w="43" h="4826" extrusionOk="0">
                  <a:moveTo>
                    <a:pt x="1" y="0"/>
                  </a:moveTo>
                  <a:lnTo>
                    <a:pt x="1" y="4826"/>
                  </a:lnTo>
                  <a:lnTo>
                    <a:pt x="42" y="4826"/>
                  </a:lnTo>
                  <a:lnTo>
                    <a:pt x="42" y="0"/>
                  </a:ln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5" name="Google Shape;20;p2"/>
            <p:cNvSpPr/>
            <p:nvPr/>
          </p:nvSpPr>
          <p:spPr>
            <a:xfrm>
              <a:off x="2760086" y="3682264"/>
              <a:ext cx="56379" cy="48939"/>
            </a:xfrm>
            <a:custGeom>
              <a:avLst/>
              <a:gdLst/>
              <a:ahLst/>
              <a:cxnLst/>
              <a:rect l="l" t="t" r="r" b="b"/>
              <a:pathLst>
                <a:path w="2258" h="1958" extrusionOk="0">
                  <a:moveTo>
                    <a:pt x="601" y="0"/>
                  </a:moveTo>
                  <a:cubicBezTo>
                    <a:pt x="217" y="10"/>
                    <a:pt x="0" y="456"/>
                    <a:pt x="114" y="818"/>
                  </a:cubicBezTo>
                  <a:cubicBezTo>
                    <a:pt x="114" y="839"/>
                    <a:pt x="124" y="860"/>
                    <a:pt x="134" y="880"/>
                  </a:cubicBezTo>
                  <a:cubicBezTo>
                    <a:pt x="373" y="1554"/>
                    <a:pt x="1118" y="1957"/>
                    <a:pt x="1118" y="1957"/>
                  </a:cubicBezTo>
                  <a:lnTo>
                    <a:pt x="1128" y="1957"/>
                  </a:lnTo>
                  <a:cubicBezTo>
                    <a:pt x="1128" y="1957"/>
                    <a:pt x="1885" y="1554"/>
                    <a:pt x="2123" y="891"/>
                  </a:cubicBezTo>
                  <a:cubicBezTo>
                    <a:pt x="2133" y="870"/>
                    <a:pt x="2143" y="850"/>
                    <a:pt x="2143" y="829"/>
                  </a:cubicBezTo>
                  <a:cubicBezTo>
                    <a:pt x="2258" y="466"/>
                    <a:pt x="2050" y="10"/>
                    <a:pt x="1667" y="10"/>
                  </a:cubicBezTo>
                  <a:cubicBezTo>
                    <a:pt x="1657" y="10"/>
                    <a:pt x="1647" y="10"/>
                    <a:pt x="1638" y="10"/>
                  </a:cubicBezTo>
                  <a:cubicBezTo>
                    <a:pt x="1361" y="10"/>
                    <a:pt x="1279" y="149"/>
                    <a:pt x="1128" y="270"/>
                  </a:cubicBezTo>
                  <a:cubicBezTo>
                    <a:pt x="983" y="145"/>
                    <a:pt x="921" y="0"/>
                    <a:pt x="601" y="0"/>
                  </a:cubicBezTo>
                  <a:close/>
                </a:path>
              </a:pathLst>
            </a:custGeom>
            <a:solidFill>
              <a:schemeClr val="accent1"/>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6" name="Google Shape;21;p2"/>
            <p:cNvSpPr/>
            <p:nvPr/>
          </p:nvSpPr>
          <p:spPr>
            <a:xfrm>
              <a:off x="2760716" y="3681475"/>
              <a:ext cx="55434" cy="50517"/>
            </a:xfrm>
            <a:custGeom>
              <a:avLst/>
              <a:gdLst/>
              <a:ahLst/>
              <a:cxnLst/>
              <a:rect l="l" t="t" r="r" b="b"/>
              <a:pathLst>
                <a:path w="2217" h="2031" extrusionOk="0">
                  <a:moveTo>
                    <a:pt x="581" y="63"/>
                  </a:moveTo>
                  <a:cubicBezTo>
                    <a:pt x="818" y="63"/>
                    <a:pt x="901" y="146"/>
                    <a:pt x="995" y="240"/>
                  </a:cubicBezTo>
                  <a:cubicBezTo>
                    <a:pt x="1026" y="270"/>
                    <a:pt x="1057" y="291"/>
                    <a:pt x="1088" y="322"/>
                  </a:cubicBezTo>
                  <a:lnTo>
                    <a:pt x="1108" y="332"/>
                  </a:lnTo>
                  <a:lnTo>
                    <a:pt x="1129" y="322"/>
                  </a:lnTo>
                  <a:cubicBezTo>
                    <a:pt x="1161" y="302"/>
                    <a:pt x="1191" y="270"/>
                    <a:pt x="1212" y="249"/>
                  </a:cubicBezTo>
                  <a:cubicBezTo>
                    <a:pt x="1320" y="152"/>
                    <a:pt x="1399" y="73"/>
                    <a:pt x="1606" y="73"/>
                  </a:cubicBezTo>
                  <a:cubicBezTo>
                    <a:pt x="1619" y="73"/>
                    <a:pt x="1633" y="73"/>
                    <a:pt x="1647" y="74"/>
                  </a:cubicBezTo>
                  <a:cubicBezTo>
                    <a:pt x="1782" y="74"/>
                    <a:pt x="1916" y="146"/>
                    <a:pt x="1999" y="270"/>
                  </a:cubicBezTo>
                  <a:cubicBezTo>
                    <a:pt x="2123" y="426"/>
                    <a:pt x="2155" y="654"/>
                    <a:pt x="2103" y="850"/>
                  </a:cubicBezTo>
                  <a:lnTo>
                    <a:pt x="2072" y="912"/>
                  </a:lnTo>
                  <a:cubicBezTo>
                    <a:pt x="1865" y="1492"/>
                    <a:pt x="1243" y="1876"/>
                    <a:pt x="1108" y="1948"/>
                  </a:cubicBezTo>
                  <a:lnTo>
                    <a:pt x="1098" y="1927"/>
                  </a:lnTo>
                  <a:lnTo>
                    <a:pt x="1088" y="1948"/>
                  </a:lnTo>
                  <a:cubicBezTo>
                    <a:pt x="953" y="1865"/>
                    <a:pt x="342" y="1482"/>
                    <a:pt x="135" y="902"/>
                  </a:cubicBezTo>
                  <a:cubicBezTo>
                    <a:pt x="135" y="882"/>
                    <a:pt x="125" y="861"/>
                    <a:pt x="114" y="840"/>
                  </a:cubicBezTo>
                  <a:cubicBezTo>
                    <a:pt x="63" y="643"/>
                    <a:pt x="104" y="426"/>
                    <a:pt x="218" y="260"/>
                  </a:cubicBezTo>
                  <a:cubicBezTo>
                    <a:pt x="311" y="136"/>
                    <a:pt x="436" y="63"/>
                    <a:pt x="581" y="63"/>
                  </a:cubicBezTo>
                  <a:close/>
                  <a:moveTo>
                    <a:pt x="581" y="1"/>
                  </a:moveTo>
                  <a:cubicBezTo>
                    <a:pt x="415" y="1"/>
                    <a:pt x="270" y="84"/>
                    <a:pt x="166" y="219"/>
                  </a:cubicBezTo>
                  <a:cubicBezTo>
                    <a:pt x="42" y="394"/>
                    <a:pt x="1" y="643"/>
                    <a:pt x="63" y="861"/>
                  </a:cubicBezTo>
                  <a:cubicBezTo>
                    <a:pt x="63" y="882"/>
                    <a:pt x="73" y="902"/>
                    <a:pt x="84" y="923"/>
                  </a:cubicBezTo>
                  <a:cubicBezTo>
                    <a:pt x="311" y="1586"/>
                    <a:pt x="1026" y="1979"/>
                    <a:pt x="1088" y="2010"/>
                  </a:cubicBezTo>
                  <a:lnTo>
                    <a:pt x="1088" y="2031"/>
                  </a:lnTo>
                  <a:lnTo>
                    <a:pt x="1108" y="2021"/>
                  </a:lnTo>
                  <a:lnTo>
                    <a:pt x="1119" y="2031"/>
                  </a:lnTo>
                  <a:lnTo>
                    <a:pt x="1119" y="2010"/>
                  </a:lnTo>
                  <a:cubicBezTo>
                    <a:pt x="1181" y="1979"/>
                    <a:pt x="1895" y="1586"/>
                    <a:pt x="2134" y="933"/>
                  </a:cubicBezTo>
                  <a:cubicBezTo>
                    <a:pt x="2144" y="912"/>
                    <a:pt x="2155" y="892"/>
                    <a:pt x="2155" y="871"/>
                  </a:cubicBezTo>
                  <a:cubicBezTo>
                    <a:pt x="2217" y="654"/>
                    <a:pt x="2185" y="405"/>
                    <a:pt x="2051" y="229"/>
                  </a:cubicBezTo>
                  <a:cubicBezTo>
                    <a:pt x="1948" y="95"/>
                    <a:pt x="1803" y="12"/>
                    <a:pt x="1647" y="12"/>
                  </a:cubicBezTo>
                  <a:cubicBezTo>
                    <a:pt x="1637" y="1"/>
                    <a:pt x="1626" y="1"/>
                    <a:pt x="1626" y="1"/>
                  </a:cubicBezTo>
                  <a:cubicBezTo>
                    <a:pt x="1388" y="1"/>
                    <a:pt x="1274" y="105"/>
                    <a:pt x="1171" y="198"/>
                  </a:cubicBezTo>
                  <a:lnTo>
                    <a:pt x="1108" y="260"/>
                  </a:lnTo>
                  <a:lnTo>
                    <a:pt x="1046" y="198"/>
                  </a:lnTo>
                  <a:cubicBezTo>
                    <a:pt x="943" y="105"/>
                    <a:pt x="839" y="1"/>
                    <a:pt x="591" y="1"/>
                  </a:cubicBez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7" name="Google Shape;22;p2"/>
            <p:cNvSpPr/>
            <p:nvPr/>
          </p:nvSpPr>
          <p:spPr>
            <a:xfrm>
              <a:off x="2795993" y="3684632"/>
              <a:ext cx="16063" cy="16576"/>
            </a:xfrm>
            <a:custGeom>
              <a:avLst/>
              <a:gdLst/>
              <a:ahLst/>
              <a:cxnLst/>
              <a:rect l="l" t="t" r="r" b="b"/>
              <a:pathLst>
                <a:path w="643" h="668" extrusionOk="0">
                  <a:moveTo>
                    <a:pt x="198" y="1"/>
                  </a:moveTo>
                  <a:cubicBezTo>
                    <a:pt x="163" y="1"/>
                    <a:pt x="131" y="10"/>
                    <a:pt x="104" y="29"/>
                  </a:cubicBezTo>
                  <a:cubicBezTo>
                    <a:pt x="0" y="91"/>
                    <a:pt x="21" y="287"/>
                    <a:pt x="134" y="464"/>
                  </a:cubicBezTo>
                  <a:cubicBezTo>
                    <a:pt x="226" y="594"/>
                    <a:pt x="347" y="667"/>
                    <a:pt x="445" y="667"/>
                  </a:cubicBezTo>
                  <a:cubicBezTo>
                    <a:pt x="480" y="667"/>
                    <a:pt x="512" y="658"/>
                    <a:pt x="539" y="639"/>
                  </a:cubicBezTo>
                  <a:cubicBezTo>
                    <a:pt x="642" y="567"/>
                    <a:pt x="631" y="370"/>
                    <a:pt x="507" y="204"/>
                  </a:cubicBezTo>
                  <a:cubicBezTo>
                    <a:pt x="423" y="74"/>
                    <a:pt x="299" y="1"/>
                    <a:pt x="198" y="1"/>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8" name="Google Shape;23;p2"/>
            <p:cNvSpPr/>
            <p:nvPr/>
          </p:nvSpPr>
          <p:spPr>
            <a:xfrm>
              <a:off x="2775520" y="3684632"/>
              <a:ext cx="11654" cy="12235"/>
            </a:xfrm>
            <a:custGeom>
              <a:avLst/>
              <a:gdLst/>
              <a:ahLst/>
              <a:cxnLst/>
              <a:rect l="l" t="t" r="r" b="b"/>
              <a:pathLst>
                <a:path w="457" h="485" extrusionOk="0">
                  <a:moveTo>
                    <a:pt x="138" y="1"/>
                  </a:moveTo>
                  <a:cubicBezTo>
                    <a:pt x="114" y="1"/>
                    <a:pt x="91" y="7"/>
                    <a:pt x="72" y="21"/>
                  </a:cubicBezTo>
                  <a:cubicBezTo>
                    <a:pt x="0" y="72"/>
                    <a:pt x="0" y="207"/>
                    <a:pt x="93" y="331"/>
                  </a:cubicBezTo>
                  <a:cubicBezTo>
                    <a:pt x="156" y="426"/>
                    <a:pt x="243" y="484"/>
                    <a:pt x="317" y="484"/>
                  </a:cubicBezTo>
                  <a:cubicBezTo>
                    <a:pt x="341" y="484"/>
                    <a:pt x="363" y="478"/>
                    <a:pt x="383" y="466"/>
                  </a:cubicBezTo>
                  <a:cubicBezTo>
                    <a:pt x="456" y="414"/>
                    <a:pt x="445" y="269"/>
                    <a:pt x="362" y="145"/>
                  </a:cubicBezTo>
                  <a:cubicBezTo>
                    <a:pt x="294" y="53"/>
                    <a:pt x="208" y="1"/>
                    <a:pt x="138" y="1"/>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9" name="Google Shape;24;p2"/>
            <p:cNvSpPr/>
            <p:nvPr/>
          </p:nvSpPr>
          <p:spPr>
            <a:xfrm>
              <a:off x="2878514" y="3523608"/>
              <a:ext cx="0" cy="277056"/>
            </a:xfrm>
            <a:custGeom>
              <a:avLst/>
              <a:gdLst/>
              <a:ahLst/>
              <a:cxnLst/>
              <a:rect l="l" t="t" r="r" b="b"/>
              <a:pathLst>
                <a:path w="1" h="11071" extrusionOk="0">
                  <a:moveTo>
                    <a:pt x="0" y="11071"/>
                  </a:moveTo>
                  <a:lnTo>
                    <a:pt x="0" y="1"/>
                  </a:ln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20" name="Google Shape;25;p2"/>
            <p:cNvSpPr/>
            <p:nvPr/>
          </p:nvSpPr>
          <p:spPr>
            <a:xfrm>
              <a:off x="2877884" y="3523608"/>
              <a:ext cx="945" cy="277056"/>
            </a:xfrm>
            <a:custGeom>
              <a:avLst/>
              <a:gdLst/>
              <a:ahLst/>
              <a:cxnLst/>
              <a:rect l="l" t="t" r="r" b="b"/>
              <a:pathLst>
                <a:path w="42" h="11071" extrusionOk="0">
                  <a:moveTo>
                    <a:pt x="0" y="1"/>
                  </a:moveTo>
                  <a:lnTo>
                    <a:pt x="0" y="11071"/>
                  </a:lnTo>
                  <a:lnTo>
                    <a:pt x="42" y="11071"/>
                  </a:lnTo>
                  <a:lnTo>
                    <a:pt x="42" y="1"/>
                  </a:ln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21" name="Google Shape;26;p2"/>
            <p:cNvSpPr/>
            <p:nvPr/>
          </p:nvSpPr>
          <p:spPr>
            <a:xfrm>
              <a:off x="2850167" y="3794349"/>
              <a:ext cx="56379" cy="48939"/>
            </a:xfrm>
            <a:custGeom>
              <a:avLst/>
              <a:gdLst/>
              <a:ahLst/>
              <a:cxnLst/>
              <a:rect l="l" t="t" r="r" b="b"/>
              <a:pathLst>
                <a:path w="2259" h="1958" extrusionOk="0">
                  <a:moveTo>
                    <a:pt x="601" y="0"/>
                  </a:moveTo>
                  <a:cubicBezTo>
                    <a:pt x="218" y="11"/>
                    <a:pt x="1" y="466"/>
                    <a:pt x="104" y="819"/>
                  </a:cubicBezTo>
                  <a:lnTo>
                    <a:pt x="135" y="881"/>
                  </a:lnTo>
                  <a:cubicBezTo>
                    <a:pt x="374" y="1553"/>
                    <a:pt x="1119" y="1958"/>
                    <a:pt x="1119" y="1958"/>
                  </a:cubicBezTo>
                  <a:lnTo>
                    <a:pt x="1129" y="1958"/>
                  </a:lnTo>
                  <a:cubicBezTo>
                    <a:pt x="1129" y="1958"/>
                    <a:pt x="1875" y="1564"/>
                    <a:pt x="2123" y="891"/>
                  </a:cubicBezTo>
                  <a:cubicBezTo>
                    <a:pt x="2134" y="870"/>
                    <a:pt x="2144" y="849"/>
                    <a:pt x="2144" y="828"/>
                  </a:cubicBezTo>
                  <a:cubicBezTo>
                    <a:pt x="2258" y="466"/>
                    <a:pt x="2051" y="21"/>
                    <a:pt x="1658" y="11"/>
                  </a:cubicBezTo>
                  <a:cubicBezTo>
                    <a:pt x="1647" y="10"/>
                    <a:pt x="1637" y="10"/>
                    <a:pt x="1627" y="10"/>
                  </a:cubicBezTo>
                  <a:cubicBezTo>
                    <a:pt x="1351" y="10"/>
                    <a:pt x="1269" y="149"/>
                    <a:pt x="1129" y="269"/>
                  </a:cubicBezTo>
                  <a:cubicBezTo>
                    <a:pt x="984" y="145"/>
                    <a:pt x="912" y="0"/>
                    <a:pt x="601"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22" name="Google Shape;27;p2"/>
            <p:cNvSpPr/>
            <p:nvPr/>
          </p:nvSpPr>
          <p:spPr>
            <a:xfrm>
              <a:off x="2850482" y="3793560"/>
              <a:ext cx="55749" cy="50517"/>
            </a:xfrm>
            <a:custGeom>
              <a:avLst/>
              <a:gdLst/>
              <a:ahLst/>
              <a:cxnLst/>
              <a:rect l="l" t="t" r="r" b="b"/>
              <a:pathLst>
                <a:path w="2228" h="2031" extrusionOk="0">
                  <a:moveTo>
                    <a:pt x="591" y="62"/>
                  </a:moveTo>
                  <a:cubicBezTo>
                    <a:pt x="819" y="62"/>
                    <a:pt x="912" y="145"/>
                    <a:pt x="1006" y="238"/>
                  </a:cubicBezTo>
                  <a:cubicBezTo>
                    <a:pt x="1036" y="270"/>
                    <a:pt x="1068" y="300"/>
                    <a:pt x="1098" y="321"/>
                  </a:cubicBezTo>
                  <a:lnTo>
                    <a:pt x="1119" y="342"/>
                  </a:lnTo>
                  <a:lnTo>
                    <a:pt x="1140" y="321"/>
                  </a:lnTo>
                  <a:cubicBezTo>
                    <a:pt x="1171" y="300"/>
                    <a:pt x="1202" y="270"/>
                    <a:pt x="1223" y="249"/>
                  </a:cubicBezTo>
                  <a:cubicBezTo>
                    <a:pt x="1331" y="151"/>
                    <a:pt x="1411" y="72"/>
                    <a:pt x="1612" y="72"/>
                  </a:cubicBezTo>
                  <a:cubicBezTo>
                    <a:pt x="1623" y="72"/>
                    <a:pt x="1635" y="72"/>
                    <a:pt x="1648" y="72"/>
                  </a:cubicBezTo>
                  <a:cubicBezTo>
                    <a:pt x="1793" y="72"/>
                    <a:pt x="1927" y="145"/>
                    <a:pt x="2010" y="270"/>
                  </a:cubicBezTo>
                  <a:cubicBezTo>
                    <a:pt x="2124" y="435"/>
                    <a:pt x="2165" y="663"/>
                    <a:pt x="2103" y="850"/>
                  </a:cubicBezTo>
                  <a:cubicBezTo>
                    <a:pt x="2103" y="870"/>
                    <a:pt x="2093" y="891"/>
                    <a:pt x="2083" y="912"/>
                  </a:cubicBezTo>
                  <a:cubicBezTo>
                    <a:pt x="1875" y="1502"/>
                    <a:pt x="1243" y="1874"/>
                    <a:pt x="1119" y="1947"/>
                  </a:cubicBezTo>
                  <a:lnTo>
                    <a:pt x="1109" y="1936"/>
                  </a:lnTo>
                  <a:lnTo>
                    <a:pt x="1098" y="1947"/>
                  </a:lnTo>
                  <a:cubicBezTo>
                    <a:pt x="964" y="1874"/>
                    <a:pt x="353" y="1481"/>
                    <a:pt x="146" y="901"/>
                  </a:cubicBezTo>
                  <a:cubicBezTo>
                    <a:pt x="146" y="880"/>
                    <a:pt x="136" y="859"/>
                    <a:pt x="125" y="839"/>
                  </a:cubicBezTo>
                  <a:cubicBezTo>
                    <a:pt x="74" y="652"/>
                    <a:pt x="104" y="425"/>
                    <a:pt x="229" y="259"/>
                  </a:cubicBezTo>
                  <a:cubicBezTo>
                    <a:pt x="322" y="135"/>
                    <a:pt x="446" y="72"/>
                    <a:pt x="591" y="62"/>
                  </a:cubicBezTo>
                  <a:close/>
                  <a:moveTo>
                    <a:pt x="591" y="0"/>
                  </a:moveTo>
                  <a:cubicBezTo>
                    <a:pt x="426" y="10"/>
                    <a:pt x="281" y="83"/>
                    <a:pt x="177" y="228"/>
                  </a:cubicBezTo>
                  <a:cubicBezTo>
                    <a:pt x="42" y="404"/>
                    <a:pt x="1" y="652"/>
                    <a:pt x="63" y="859"/>
                  </a:cubicBezTo>
                  <a:lnTo>
                    <a:pt x="94" y="922"/>
                  </a:lnTo>
                  <a:cubicBezTo>
                    <a:pt x="322" y="1584"/>
                    <a:pt x="1036" y="1978"/>
                    <a:pt x="1088" y="2019"/>
                  </a:cubicBezTo>
                  <a:lnTo>
                    <a:pt x="1098" y="2030"/>
                  </a:lnTo>
                  <a:lnTo>
                    <a:pt x="1130" y="2030"/>
                  </a:lnTo>
                  <a:lnTo>
                    <a:pt x="1130" y="2019"/>
                  </a:lnTo>
                  <a:cubicBezTo>
                    <a:pt x="1192" y="1989"/>
                    <a:pt x="1906" y="1595"/>
                    <a:pt x="2145" y="932"/>
                  </a:cubicBezTo>
                  <a:cubicBezTo>
                    <a:pt x="2155" y="912"/>
                    <a:pt x="2155" y="891"/>
                    <a:pt x="2165" y="870"/>
                  </a:cubicBezTo>
                  <a:cubicBezTo>
                    <a:pt x="2228" y="663"/>
                    <a:pt x="2186" y="415"/>
                    <a:pt x="2062" y="238"/>
                  </a:cubicBezTo>
                  <a:cubicBezTo>
                    <a:pt x="1958" y="93"/>
                    <a:pt x="1813" y="10"/>
                    <a:pt x="1658" y="10"/>
                  </a:cubicBezTo>
                  <a:cubicBezTo>
                    <a:pt x="1646" y="10"/>
                    <a:pt x="1635" y="10"/>
                    <a:pt x="1624" y="10"/>
                  </a:cubicBezTo>
                  <a:cubicBezTo>
                    <a:pt x="1390" y="10"/>
                    <a:pt x="1290" y="109"/>
                    <a:pt x="1181" y="207"/>
                  </a:cubicBezTo>
                  <a:cubicBezTo>
                    <a:pt x="1161" y="217"/>
                    <a:pt x="1140" y="238"/>
                    <a:pt x="1119" y="259"/>
                  </a:cubicBezTo>
                  <a:cubicBezTo>
                    <a:pt x="1098" y="238"/>
                    <a:pt x="1078" y="217"/>
                    <a:pt x="1047" y="197"/>
                  </a:cubicBezTo>
                  <a:cubicBezTo>
                    <a:pt x="953" y="104"/>
                    <a:pt x="850" y="0"/>
                    <a:pt x="601" y="0"/>
                  </a:cubicBez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23" name="Google Shape;28;p2"/>
            <p:cNvSpPr/>
            <p:nvPr/>
          </p:nvSpPr>
          <p:spPr>
            <a:xfrm>
              <a:off x="2886073" y="3796717"/>
              <a:ext cx="16063" cy="16971"/>
            </a:xfrm>
            <a:custGeom>
              <a:avLst/>
              <a:gdLst/>
              <a:ahLst/>
              <a:cxnLst/>
              <a:rect l="l" t="t" r="r" b="b"/>
              <a:pathLst>
                <a:path w="643" h="675" extrusionOk="0">
                  <a:moveTo>
                    <a:pt x="194" y="0"/>
                  </a:moveTo>
                  <a:cubicBezTo>
                    <a:pt x="161" y="0"/>
                    <a:pt x="130" y="8"/>
                    <a:pt x="104" y="26"/>
                  </a:cubicBezTo>
                  <a:cubicBezTo>
                    <a:pt x="1" y="99"/>
                    <a:pt x="22" y="296"/>
                    <a:pt x="135" y="461"/>
                  </a:cubicBezTo>
                  <a:cubicBezTo>
                    <a:pt x="221" y="594"/>
                    <a:pt x="348" y="674"/>
                    <a:pt x="450" y="674"/>
                  </a:cubicBezTo>
                  <a:cubicBezTo>
                    <a:pt x="483" y="674"/>
                    <a:pt x="514" y="666"/>
                    <a:pt x="539" y="648"/>
                  </a:cubicBezTo>
                  <a:cubicBezTo>
                    <a:pt x="643" y="576"/>
                    <a:pt x="632" y="378"/>
                    <a:pt x="508" y="203"/>
                  </a:cubicBezTo>
                  <a:cubicBezTo>
                    <a:pt x="422" y="78"/>
                    <a:pt x="296" y="0"/>
                    <a:pt x="194"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24" name="Google Shape;29;p2"/>
            <p:cNvSpPr/>
            <p:nvPr/>
          </p:nvSpPr>
          <p:spPr>
            <a:xfrm>
              <a:off x="2865600" y="3796717"/>
              <a:ext cx="11654" cy="12235"/>
            </a:xfrm>
            <a:custGeom>
              <a:avLst/>
              <a:gdLst/>
              <a:ahLst/>
              <a:cxnLst/>
              <a:rect l="l" t="t" r="r" b="b"/>
              <a:pathLst>
                <a:path w="467" h="485" extrusionOk="0">
                  <a:moveTo>
                    <a:pt x="149" y="1"/>
                  </a:moveTo>
                  <a:cubicBezTo>
                    <a:pt x="125" y="1"/>
                    <a:pt x="102" y="7"/>
                    <a:pt x="83" y="20"/>
                  </a:cubicBezTo>
                  <a:cubicBezTo>
                    <a:pt x="0" y="72"/>
                    <a:pt x="11" y="217"/>
                    <a:pt x="94" y="331"/>
                  </a:cubicBezTo>
                  <a:cubicBezTo>
                    <a:pt x="165" y="425"/>
                    <a:pt x="253" y="484"/>
                    <a:pt x="324" y="484"/>
                  </a:cubicBezTo>
                  <a:cubicBezTo>
                    <a:pt x="346" y="484"/>
                    <a:pt x="366" y="478"/>
                    <a:pt x="384" y="466"/>
                  </a:cubicBezTo>
                  <a:cubicBezTo>
                    <a:pt x="467" y="414"/>
                    <a:pt x="456" y="269"/>
                    <a:pt x="373" y="145"/>
                  </a:cubicBezTo>
                  <a:cubicBezTo>
                    <a:pt x="304" y="53"/>
                    <a:pt x="219" y="1"/>
                    <a:pt x="149" y="1"/>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25" name="Google Shape;30;p2"/>
            <p:cNvSpPr/>
            <p:nvPr/>
          </p:nvSpPr>
          <p:spPr>
            <a:xfrm>
              <a:off x="2705282" y="3659768"/>
              <a:ext cx="0" cy="201675"/>
            </a:xfrm>
            <a:custGeom>
              <a:avLst/>
              <a:gdLst/>
              <a:ahLst/>
              <a:cxnLst/>
              <a:rect l="l" t="t" r="r" b="b"/>
              <a:pathLst>
                <a:path w="1" h="8058" extrusionOk="0">
                  <a:moveTo>
                    <a:pt x="1" y="8058"/>
                  </a:moveTo>
                  <a:lnTo>
                    <a:pt x="1" y="1"/>
                  </a:ln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26" name="Google Shape;31;p2"/>
            <p:cNvSpPr/>
            <p:nvPr/>
          </p:nvSpPr>
          <p:spPr>
            <a:xfrm>
              <a:off x="2704652" y="3659768"/>
              <a:ext cx="1260" cy="201675"/>
            </a:xfrm>
            <a:custGeom>
              <a:avLst/>
              <a:gdLst/>
              <a:ahLst/>
              <a:cxnLst/>
              <a:rect l="l" t="t" r="r" b="b"/>
              <a:pathLst>
                <a:path w="43" h="8058" extrusionOk="0">
                  <a:moveTo>
                    <a:pt x="1" y="1"/>
                  </a:moveTo>
                  <a:lnTo>
                    <a:pt x="1" y="8058"/>
                  </a:lnTo>
                  <a:lnTo>
                    <a:pt x="42" y="8058"/>
                  </a:lnTo>
                  <a:lnTo>
                    <a:pt x="42" y="1"/>
                  </a:ln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27" name="Google Shape;32;p2"/>
            <p:cNvSpPr/>
            <p:nvPr/>
          </p:nvSpPr>
          <p:spPr>
            <a:xfrm>
              <a:off x="2676935" y="3855128"/>
              <a:ext cx="56379" cy="48939"/>
            </a:xfrm>
            <a:custGeom>
              <a:avLst/>
              <a:gdLst/>
              <a:ahLst/>
              <a:cxnLst/>
              <a:rect l="l" t="t" r="r" b="b"/>
              <a:pathLst>
                <a:path w="2258" h="1958" extrusionOk="0">
                  <a:moveTo>
                    <a:pt x="601" y="1"/>
                  </a:moveTo>
                  <a:cubicBezTo>
                    <a:pt x="218" y="11"/>
                    <a:pt x="0" y="457"/>
                    <a:pt x="115" y="819"/>
                  </a:cubicBezTo>
                  <a:cubicBezTo>
                    <a:pt x="115" y="839"/>
                    <a:pt x="125" y="860"/>
                    <a:pt x="135" y="881"/>
                  </a:cubicBezTo>
                  <a:cubicBezTo>
                    <a:pt x="373" y="1554"/>
                    <a:pt x="1119" y="1958"/>
                    <a:pt x="1119" y="1958"/>
                  </a:cubicBezTo>
                  <a:lnTo>
                    <a:pt x="1130" y="1948"/>
                  </a:lnTo>
                  <a:lnTo>
                    <a:pt x="1130" y="1958"/>
                  </a:lnTo>
                  <a:cubicBezTo>
                    <a:pt x="1130" y="1958"/>
                    <a:pt x="1885" y="1554"/>
                    <a:pt x="2124" y="892"/>
                  </a:cubicBezTo>
                  <a:cubicBezTo>
                    <a:pt x="2134" y="871"/>
                    <a:pt x="2144" y="850"/>
                    <a:pt x="2144" y="829"/>
                  </a:cubicBezTo>
                  <a:cubicBezTo>
                    <a:pt x="2258" y="467"/>
                    <a:pt x="2051" y="11"/>
                    <a:pt x="1668" y="11"/>
                  </a:cubicBezTo>
                  <a:cubicBezTo>
                    <a:pt x="1658" y="11"/>
                    <a:pt x="1649" y="10"/>
                    <a:pt x="1639" y="10"/>
                  </a:cubicBezTo>
                  <a:cubicBezTo>
                    <a:pt x="1362" y="10"/>
                    <a:pt x="1279" y="150"/>
                    <a:pt x="1130" y="270"/>
                  </a:cubicBezTo>
                  <a:cubicBezTo>
                    <a:pt x="985" y="146"/>
                    <a:pt x="923" y="1"/>
                    <a:pt x="601" y="1"/>
                  </a:cubicBezTo>
                  <a:close/>
                </a:path>
              </a:pathLst>
            </a:custGeom>
            <a:solidFill>
              <a:schemeClr val="dk2"/>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28" name="Google Shape;33;p2"/>
            <p:cNvSpPr/>
            <p:nvPr/>
          </p:nvSpPr>
          <p:spPr>
            <a:xfrm>
              <a:off x="2677565" y="3854339"/>
              <a:ext cx="55434" cy="50912"/>
            </a:xfrm>
            <a:custGeom>
              <a:avLst/>
              <a:gdLst/>
              <a:ahLst/>
              <a:cxnLst/>
              <a:rect l="l" t="t" r="r" b="b"/>
              <a:pathLst>
                <a:path w="2217" h="2031" extrusionOk="0">
                  <a:moveTo>
                    <a:pt x="580" y="63"/>
                  </a:moveTo>
                  <a:cubicBezTo>
                    <a:pt x="819" y="63"/>
                    <a:pt x="902" y="145"/>
                    <a:pt x="1005" y="239"/>
                  </a:cubicBezTo>
                  <a:cubicBezTo>
                    <a:pt x="1026" y="270"/>
                    <a:pt x="1056" y="290"/>
                    <a:pt x="1088" y="322"/>
                  </a:cubicBezTo>
                  <a:lnTo>
                    <a:pt x="1109" y="343"/>
                  </a:lnTo>
                  <a:lnTo>
                    <a:pt x="1129" y="322"/>
                  </a:lnTo>
                  <a:cubicBezTo>
                    <a:pt x="1160" y="301"/>
                    <a:pt x="1191" y="270"/>
                    <a:pt x="1212" y="249"/>
                  </a:cubicBezTo>
                  <a:cubicBezTo>
                    <a:pt x="1319" y="152"/>
                    <a:pt x="1399" y="72"/>
                    <a:pt x="1607" y="72"/>
                  </a:cubicBezTo>
                  <a:cubicBezTo>
                    <a:pt x="1620" y="72"/>
                    <a:pt x="1633" y="73"/>
                    <a:pt x="1647" y="73"/>
                  </a:cubicBezTo>
                  <a:cubicBezTo>
                    <a:pt x="1781" y="73"/>
                    <a:pt x="1916" y="145"/>
                    <a:pt x="1999" y="270"/>
                  </a:cubicBezTo>
                  <a:cubicBezTo>
                    <a:pt x="2113" y="426"/>
                    <a:pt x="2154" y="653"/>
                    <a:pt x="2092" y="850"/>
                  </a:cubicBezTo>
                  <a:cubicBezTo>
                    <a:pt x="2092" y="870"/>
                    <a:pt x="2082" y="891"/>
                    <a:pt x="2071" y="912"/>
                  </a:cubicBezTo>
                  <a:cubicBezTo>
                    <a:pt x="1864" y="1492"/>
                    <a:pt x="1243" y="1875"/>
                    <a:pt x="1119" y="1947"/>
                  </a:cubicBezTo>
                  <a:lnTo>
                    <a:pt x="1098" y="1927"/>
                  </a:lnTo>
                  <a:lnTo>
                    <a:pt x="1088" y="1937"/>
                  </a:lnTo>
                  <a:cubicBezTo>
                    <a:pt x="953" y="1855"/>
                    <a:pt x="352" y="1482"/>
                    <a:pt x="145" y="902"/>
                  </a:cubicBezTo>
                  <a:cubicBezTo>
                    <a:pt x="135" y="881"/>
                    <a:pt x="124" y="860"/>
                    <a:pt x="124" y="840"/>
                  </a:cubicBezTo>
                  <a:cubicBezTo>
                    <a:pt x="62" y="643"/>
                    <a:pt x="104" y="426"/>
                    <a:pt x="218" y="260"/>
                  </a:cubicBezTo>
                  <a:cubicBezTo>
                    <a:pt x="311" y="136"/>
                    <a:pt x="435" y="63"/>
                    <a:pt x="580" y="63"/>
                  </a:cubicBezTo>
                  <a:close/>
                  <a:moveTo>
                    <a:pt x="580" y="1"/>
                  </a:moveTo>
                  <a:cubicBezTo>
                    <a:pt x="414" y="1"/>
                    <a:pt x="269" y="83"/>
                    <a:pt x="166" y="228"/>
                  </a:cubicBezTo>
                  <a:cubicBezTo>
                    <a:pt x="42" y="394"/>
                    <a:pt x="0" y="643"/>
                    <a:pt x="62" y="860"/>
                  </a:cubicBezTo>
                  <a:cubicBezTo>
                    <a:pt x="62" y="881"/>
                    <a:pt x="73" y="902"/>
                    <a:pt x="83" y="923"/>
                  </a:cubicBezTo>
                  <a:cubicBezTo>
                    <a:pt x="322" y="1575"/>
                    <a:pt x="1026" y="1979"/>
                    <a:pt x="1088" y="2010"/>
                  </a:cubicBezTo>
                  <a:lnTo>
                    <a:pt x="1088" y="2030"/>
                  </a:lnTo>
                  <a:lnTo>
                    <a:pt x="1109" y="2020"/>
                  </a:lnTo>
                  <a:lnTo>
                    <a:pt x="1119" y="2020"/>
                  </a:lnTo>
                  <a:lnTo>
                    <a:pt x="1119" y="2010"/>
                  </a:lnTo>
                  <a:cubicBezTo>
                    <a:pt x="1181" y="1979"/>
                    <a:pt x="1896" y="1585"/>
                    <a:pt x="2133" y="933"/>
                  </a:cubicBezTo>
                  <a:cubicBezTo>
                    <a:pt x="2144" y="912"/>
                    <a:pt x="2144" y="891"/>
                    <a:pt x="2154" y="860"/>
                  </a:cubicBezTo>
                  <a:cubicBezTo>
                    <a:pt x="2216" y="653"/>
                    <a:pt x="2175" y="405"/>
                    <a:pt x="2051" y="228"/>
                  </a:cubicBezTo>
                  <a:cubicBezTo>
                    <a:pt x="1947" y="94"/>
                    <a:pt x="1802" y="11"/>
                    <a:pt x="1647" y="11"/>
                  </a:cubicBezTo>
                  <a:cubicBezTo>
                    <a:pt x="1635" y="11"/>
                    <a:pt x="1623" y="11"/>
                    <a:pt x="1612" y="11"/>
                  </a:cubicBezTo>
                  <a:cubicBezTo>
                    <a:pt x="1388" y="11"/>
                    <a:pt x="1279" y="109"/>
                    <a:pt x="1171" y="198"/>
                  </a:cubicBezTo>
                  <a:lnTo>
                    <a:pt x="1109" y="260"/>
                  </a:lnTo>
                  <a:lnTo>
                    <a:pt x="1047" y="198"/>
                  </a:lnTo>
                  <a:cubicBezTo>
                    <a:pt x="943" y="94"/>
                    <a:pt x="839" y="1"/>
                    <a:pt x="580" y="1"/>
                  </a:cubicBez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29" name="Google Shape;34;p2"/>
            <p:cNvSpPr/>
            <p:nvPr/>
          </p:nvSpPr>
          <p:spPr>
            <a:xfrm>
              <a:off x="2712842" y="3857496"/>
              <a:ext cx="16063" cy="16576"/>
            </a:xfrm>
            <a:custGeom>
              <a:avLst/>
              <a:gdLst/>
              <a:ahLst/>
              <a:cxnLst/>
              <a:rect l="l" t="t" r="r" b="b"/>
              <a:pathLst>
                <a:path w="643" h="666" extrusionOk="0">
                  <a:moveTo>
                    <a:pt x="199" y="0"/>
                  </a:moveTo>
                  <a:cubicBezTo>
                    <a:pt x="164" y="0"/>
                    <a:pt x="131" y="9"/>
                    <a:pt x="104" y="28"/>
                  </a:cubicBezTo>
                  <a:cubicBezTo>
                    <a:pt x="1" y="90"/>
                    <a:pt x="21" y="287"/>
                    <a:pt x="136" y="463"/>
                  </a:cubicBezTo>
                  <a:cubicBezTo>
                    <a:pt x="229" y="588"/>
                    <a:pt x="351" y="665"/>
                    <a:pt x="450" y="665"/>
                  </a:cubicBezTo>
                  <a:cubicBezTo>
                    <a:pt x="483" y="665"/>
                    <a:pt x="513" y="657"/>
                    <a:pt x="539" y="639"/>
                  </a:cubicBezTo>
                  <a:cubicBezTo>
                    <a:pt x="643" y="567"/>
                    <a:pt x="633" y="370"/>
                    <a:pt x="508" y="204"/>
                  </a:cubicBezTo>
                  <a:cubicBezTo>
                    <a:pt x="424" y="74"/>
                    <a:pt x="300" y="0"/>
                    <a:pt x="199"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30" name="Google Shape;35;p2"/>
            <p:cNvSpPr/>
            <p:nvPr/>
          </p:nvSpPr>
          <p:spPr>
            <a:xfrm>
              <a:off x="2692369" y="3857890"/>
              <a:ext cx="11654" cy="11840"/>
            </a:xfrm>
            <a:custGeom>
              <a:avLst/>
              <a:gdLst/>
              <a:ahLst/>
              <a:cxnLst/>
              <a:rect l="l" t="t" r="r" b="b"/>
              <a:pathLst>
                <a:path w="457" h="484" extrusionOk="0">
                  <a:moveTo>
                    <a:pt x="141" y="0"/>
                  </a:moveTo>
                  <a:cubicBezTo>
                    <a:pt x="116" y="0"/>
                    <a:pt x="92" y="7"/>
                    <a:pt x="74" y="20"/>
                  </a:cubicBezTo>
                  <a:cubicBezTo>
                    <a:pt x="1" y="72"/>
                    <a:pt x="12" y="207"/>
                    <a:pt x="94" y="331"/>
                  </a:cubicBezTo>
                  <a:cubicBezTo>
                    <a:pt x="157" y="425"/>
                    <a:pt x="250" y="484"/>
                    <a:pt x="322" y="484"/>
                  </a:cubicBezTo>
                  <a:cubicBezTo>
                    <a:pt x="346" y="484"/>
                    <a:pt x="367" y="478"/>
                    <a:pt x="384" y="465"/>
                  </a:cubicBezTo>
                  <a:cubicBezTo>
                    <a:pt x="456" y="414"/>
                    <a:pt x="447" y="269"/>
                    <a:pt x="364" y="145"/>
                  </a:cubicBezTo>
                  <a:cubicBezTo>
                    <a:pt x="302" y="53"/>
                    <a:pt x="213" y="0"/>
                    <a:pt x="141"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31" name="Google Shape;36;p2"/>
            <p:cNvSpPr/>
            <p:nvPr/>
          </p:nvSpPr>
          <p:spPr>
            <a:xfrm>
              <a:off x="2329528" y="3737517"/>
              <a:ext cx="0" cy="81301"/>
            </a:xfrm>
            <a:custGeom>
              <a:avLst/>
              <a:gdLst/>
              <a:ahLst/>
              <a:cxnLst/>
              <a:rect l="l" t="t" r="r" b="b"/>
              <a:pathLst>
                <a:path w="1" h="3253" extrusionOk="0">
                  <a:moveTo>
                    <a:pt x="0" y="1"/>
                  </a:moveTo>
                  <a:lnTo>
                    <a:pt x="0" y="3252"/>
                  </a:ln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32" name="Google Shape;37;p2"/>
            <p:cNvSpPr/>
            <p:nvPr/>
          </p:nvSpPr>
          <p:spPr>
            <a:xfrm>
              <a:off x="2328898" y="3737517"/>
              <a:ext cx="1575" cy="81301"/>
            </a:xfrm>
            <a:custGeom>
              <a:avLst/>
              <a:gdLst/>
              <a:ahLst/>
              <a:cxnLst/>
              <a:rect l="l" t="t" r="r" b="b"/>
              <a:pathLst>
                <a:path w="53" h="3253" extrusionOk="0">
                  <a:moveTo>
                    <a:pt x="1" y="1"/>
                  </a:moveTo>
                  <a:lnTo>
                    <a:pt x="1" y="3252"/>
                  </a:lnTo>
                  <a:lnTo>
                    <a:pt x="53" y="3252"/>
                  </a:lnTo>
                  <a:lnTo>
                    <a:pt x="53" y="1"/>
                  </a:ln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33" name="Google Shape;38;p2"/>
            <p:cNvSpPr/>
            <p:nvPr/>
          </p:nvSpPr>
          <p:spPr>
            <a:xfrm>
              <a:off x="2301496" y="3812504"/>
              <a:ext cx="56379" cy="48939"/>
            </a:xfrm>
            <a:custGeom>
              <a:avLst/>
              <a:gdLst/>
              <a:ahLst/>
              <a:cxnLst/>
              <a:rect l="l" t="t" r="r" b="b"/>
              <a:pathLst>
                <a:path w="2249" h="1948" extrusionOk="0">
                  <a:moveTo>
                    <a:pt x="592" y="1"/>
                  </a:moveTo>
                  <a:cubicBezTo>
                    <a:pt x="208" y="11"/>
                    <a:pt x="1" y="466"/>
                    <a:pt x="104" y="818"/>
                  </a:cubicBezTo>
                  <a:cubicBezTo>
                    <a:pt x="115" y="839"/>
                    <a:pt x="125" y="871"/>
                    <a:pt x="125" y="891"/>
                  </a:cubicBezTo>
                  <a:cubicBezTo>
                    <a:pt x="374" y="1554"/>
                    <a:pt x="1130" y="1948"/>
                    <a:pt x="1130" y="1948"/>
                  </a:cubicBezTo>
                  <a:cubicBezTo>
                    <a:pt x="1130" y="1948"/>
                    <a:pt x="1886" y="1543"/>
                    <a:pt x="2124" y="880"/>
                  </a:cubicBezTo>
                  <a:cubicBezTo>
                    <a:pt x="2124" y="860"/>
                    <a:pt x="2134" y="839"/>
                    <a:pt x="2145" y="818"/>
                  </a:cubicBezTo>
                  <a:cubicBezTo>
                    <a:pt x="2248" y="456"/>
                    <a:pt x="2031" y="1"/>
                    <a:pt x="1648" y="1"/>
                  </a:cubicBezTo>
                  <a:cubicBezTo>
                    <a:pt x="1337" y="1"/>
                    <a:pt x="1275" y="146"/>
                    <a:pt x="1119" y="259"/>
                  </a:cubicBezTo>
                  <a:cubicBezTo>
                    <a:pt x="974" y="146"/>
                    <a:pt x="891" y="1"/>
                    <a:pt x="592" y="1"/>
                  </a:cubicBezTo>
                  <a:close/>
                </a:path>
              </a:pathLst>
            </a:custGeom>
            <a:solidFill>
              <a:schemeClr val="dk2"/>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34" name="Google Shape;39;p2"/>
            <p:cNvSpPr/>
            <p:nvPr/>
          </p:nvSpPr>
          <p:spPr>
            <a:xfrm>
              <a:off x="2301811" y="3811715"/>
              <a:ext cx="55749" cy="50912"/>
            </a:xfrm>
            <a:custGeom>
              <a:avLst/>
              <a:gdLst/>
              <a:ahLst/>
              <a:cxnLst/>
              <a:rect l="l" t="t" r="r" b="b"/>
              <a:pathLst>
                <a:path w="2227" h="2030" extrusionOk="0">
                  <a:moveTo>
                    <a:pt x="1637" y="62"/>
                  </a:moveTo>
                  <a:cubicBezTo>
                    <a:pt x="1782" y="62"/>
                    <a:pt x="1916" y="135"/>
                    <a:pt x="1999" y="259"/>
                  </a:cubicBezTo>
                  <a:cubicBezTo>
                    <a:pt x="2123" y="414"/>
                    <a:pt x="2155" y="642"/>
                    <a:pt x="2102" y="839"/>
                  </a:cubicBezTo>
                  <a:cubicBezTo>
                    <a:pt x="2092" y="860"/>
                    <a:pt x="2092" y="881"/>
                    <a:pt x="2082" y="902"/>
                  </a:cubicBezTo>
                  <a:cubicBezTo>
                    <a:pt x="1875" y="1471"/>
                    <a:pt x="1274" y="1854"/>
                    <a:pt x="1129" y="1937"/>
                  </a:cubicBezTo>
                  <a:lnTo>
                    <a:pt x="1119" y="1916"/>
                  </a:lnTo>
                  <a:lnTo>
                    <a:pt x="1108" y="1937"/>
                  </a:lnTo>
                  <a:cubicBezTo>
                    <a:pt x="984" y="1864"/>
                    <a:pt x="363" y="1491"/>
                    <a:pt x="146" y="902"/>
                  </a:cubicBezTo>
                  <a:cubicBezTo>
                    <a:pt x="135" y="881"/>
                    <a:pt x="135" y="870"/>
                    <a:pt x="125" y="839"/>
                  </a:cubicBezTo>
                  <a:cubicBezTo>
                    <a:pt x="63" y="653"/>
                    <a:pt x="104" y="425"/>
                    <a:pt x="218" y="269"/>
                  </a:cubicBezTo>
                  <a:cubicBezTo>
                    <a:pt x="311" y="135"/>
                    <a:pt x="436" y="73"/>
                    <a:pt x="581" y="62"/>
                  </a:cubicBezTo>
                  <a:lnTo>
                    <a:pt x="601" y="62"/>
                  </a:lnTo>
                  <a:cubicBezTo>
                    <a:pt x="808" y="62"/>
                    <a:pt x="901" y="145"/>
                    <a:pt x="1005" y="239"/>
                  </a:cubicBezTo>
                  <a:lnTo>
                    <a:pt x="1088" y="322"/>
                  </a:lnTo>
                  <a:lnTo>
                    <a:pt x="1108" y="332"/>
                  </a:lnTo>
                  <a:lnTo>
                    <a:pt x="1129" y="322"/>
                  </a:lnTo>
                  <a:cubicBezTo>
                    <a:pt x="1160" y="290"/>
                    <a:pt x="1191" y="259"/>
                    <a:pt x="1223" y="239"/>
                  </a:cubicBezTo>
                  <a:cubicBezTo>
                    <a:pt x="1315" y="145"/>
                    <a:pt x="1409" y="62"/>
                    <a:pt x="1637" y="62"/>
                  </a:cubicBezTo>
                  <a:close/>
                  <a:moveTo>
                    <a:pt x="581" y="0"/>
                  </a:moveTo>
                  <a:cubicBezTo>
                    <a:pt x="415" y="11"/>
                    <a:pt x="270" y="83"/>
                    <a:pt x="166" y="228"/>
                  </a:cubicBezTo>
                  <a:cubicBezTo>
                    <a:pt x="42" y="404"/>
                    <a:pt x="1" y="653"/>
                    <a:pt x="63" y="860"/>
                  </a:cubicBezTo>
                  <a:cubicBezTo>
                    <a:pt x="73" y="881"/>
                    <a:pt x="83" y="911"/>
                    <a:pt x="93" y="932"/>
                  </a:cubicBezTo>
                  <a:cubicBezTo>
                    <a:pt x="332" y="1585"/>
                    <a:pt x="1036" y="1979"/>
                    <a:pt x="1098" y="2009"/>
                  </a:cubicBezTo>
                  <a:lnTo>
                    <a:pt x="1108" y="2030"/>
                  </a:lnTo>
                  <a:lnTo>
                    <a:pt x="1119" y="2020"/>
                  </a:lnTo>
                  <a:lnTo>
                    <a:pt x="1129" y="2030"/>
                  </a:lnTo>
                  <a:lnTo>
                    <a:pt x="1140" y="2009"/>
                  </a:lnTo>
                  <a:cubicBezTo>
                    <a:pt x="1202" y="1979"/>
                    <a:pt x="1906" y="1574"/>
                    <a:pt x="2134" y="922"/>
                  </a:cubicBezTo>
                  <a:cubicBezTo>
                    <a:pt x="2144" y="902"/>
                    <a:pt x="2155" y="881"/>
                    <a:pt x="2165" y="849"/>
                  </a:cubicBezTo>
                  <a:cubicBezTo>
                    <a:pt x="2227" y="642"/>
                    <a:pt x="2185" y="394"/>
                    <a:pt x="2051" y="218"/>
                  </a:cubicBezTo>
                  <a:cubicBezTo>
                    <a:pt x="1947" y="83"/>
                    <a:pt x="1802" y="0"/>
                    <a:pt x="1647" y="0"/>
                  </a:cubicBezTo>
                  <a:lnTo>
                    <a:pt x="1626" y="0"/>
                  </a:lnTo>
                  <a:cubicBezTo>
                    <a:pt x="1377" y="0"/>
                    <a:pt x="1274" y="94"/>
                    <a:pt x="1181" y="187"/>
                  </a:cubicBezTo>
                  <a:cubicBezTo>
                    <a:pt x="1160" y="207"/>
                    <a:pt x="1140" y="239"/>
                    <a:pt x="1108" y="259"/>
                  </a:cubicBezTo>
                  <a:lnTo>
                    <a:pt x="1046" y="197"/>
                  </a:lnTo>
                  <a:cubicBezTo>
                    <a:pt x="943" y="104"/>
                    <a:pt x="829" y="0"/>
                    <a:pt x="581" y="0"/>
                  </a:cubicBez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35" name="Google Shape;40;p2"/>
            <p:cNvSpPr/>
            <p:nvPr/>
          </p:nvSpPr>
          <p:spPr>
            <a:xfrm>
              <a:off x="2306221" y="3814872"/>
              <a:ext cx="15748" cy="16971"/>
            </a:xfrm>
            <a:custGeom>
              <a:avLst/>
              <a:gdLst/>
              <a:ahLst/>
              <a:cxnLst/>
              <a:rect l="l" t="t" r="r" b="b"/>
              <a:pathLst>
                <a:path w="633" h="675" extrusionOk="0">
                  <a:moveTo>
                    <a:pt x="442" y="0"/>
                  </a:moveTo>
                  <a:cubicBezTo>
                    <a:pt x="342" y="0"/>
                    <a:pt x="218" y="80"/>
                    <a:pt x="124" y="213"/>
                  </a:cubicBezTo>
                  <a:cubicBezTo>
                    <a:pt x="11" y="378"/>
                    <a:pt x="0" y="575"/>
                    <a:pt x="104" y="648"/>
                  </a:cubicBezTo>
                  <a:cubicBezTo>
                    <a:pt x="130" y="666"/>
                    <a:pt x="160" y="674"/>
                    <a:pt x="192" y="674"/>
                  </a:cubicBezTo>
                  <a:cubicBezTo>
                    <a:pt x="291" y="674"/>
                    <a:pt x="412" y="596"/>
                    <a:pt x="497" y="472"/>
                  </a:cubicBezTo>
                  <a:cubicBezTo>
                    <a:pt x="622" y="295"/>
                    <a:pt x="632" y="99"/>
                    <a:pt x="529" y="26"/>
                  </a:cubicBezTo>
                  <a:cubicBezTo>
                    <a:pt x="503" y="9"/>
                    <a:pt x="474" y="0"/>
                    <a:pt x="442"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36" name="Google Shape;41;p2"/>
            <p:cNvSpPr/>
            <p:nvPr/>
          </p:nvSpPr>
          <p:spPr>
            <a:xfrm>
              <a:off x="2331103" y="3814872"/>
              <a:ext cx="11339" cy="12235"/>
            </a:xfrm>
            <a:custGeom>
              <a:avLst/>
              <a:gdLst/>
              <a:ahLst/>
              <a:cxnLst/>
              <a:rect l="l" t="t" r="r" b="b"/>
              <a:pathLst>
                <a:path w="457" h="484" extrusionOk="0">
                  <a:moveTo>
                    <a:pt x="319" y="0"/>
                  </a:moveTo>
                  <a:cubicBezTo>
                    <a:pt x="244" y="0"/>
                    <a:pt x="157" y="59"/>
                    <a:pt x="94" y="153"/>
                  </a:cubicBezTo>
                  <a:cubicBezTo>
                    <a:pt x="0" y="277"/>
                    <a:pt x="0" y="412"/>
                    <a:pt x="73" y="464"/>
                  </a:cubicBezTo>
                  <a:cubicBezTo>
                    <a:pt x="92" y="477"/>
                    <a:pt x="114" y="484"/>
                    <a:pt x="139" y="484"/>
                  </a:cubicBezTo>
                  <a:cubicBezTo>
                    <a:pt x="208" y="484"/>
                    <a:pt x="294" y="432"/>
                    <a:pt x="363" y="340"/>
                  </a:cubicBezTo>
                  <a:cubicBezTo>
                    <a:pt x="446" y="215"/>
                    <a:pt x="456" y="70"/>
                    <a:pt x="384" y="18"/>
                  </a:cubicBezTo>
                  <a:cubicBezTo>
                    <a:pt x="364" y="6"/>
                    <a:pt x="342" y="0"/>
                    <a:pt x="319"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37" name="Google Shape;42;p2"/>
            <p:cNvSpPr/>
            <p:nvPr/>
          </p:nvSpPr>
          <p:spPr>
            <a:xfrm>
              <a:off x="2494570" y="3722520"/>
              <a:ext cx="0" cy="80117"/>
            </a:xfrm>
            <a:custGeom>
              <a:avLst/>
              <a:gdLst/>
              <a:ahLst/>
              <a:cxnLst/>
              <a:rect l="l" t="t" r="r" b="b"/>
              <a:pathLst>
                <a:path w="1" h="3212" extrusionOk="0">
                  <a:moveTo>
                    <a:pt x="0" y="3211"/>
                  </a:moveTo>
                  <a:lnTo>
                    <a:pt x="0" y="1"/>
                  </a:ln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38" name="Google Shape;43;p2"/>
            <p:cNvSpPr/>
            <p:nvPr/>
          </p:nvSpPr>
          <p:spPr>
            <a:xfrm>
              <a:off x="2493940" y="3722520"/>
              <a:ext cx="945" cy="80117"/>
            </a:xfrm>
            <a:custGeom>
              <a:avLst/>
              <a:gdLst/>
              <a:ahLst/>
              <a:cxnLst/>
              <a:rect l="l" t="t" r="r" b="b"/>
              <a:pathLst>
                <a:path w="42" h="3212" extrusionOk="0">
                  <a:moveTo>
                    <a:pt x="0" y="1"/>
                  </a:moveTo>
                  <a:lnTo>
                    <a:pt x="0" y="3211"/>
                  </a:lnTo>
                  <a:lnTo>
                    <a:pt x="42" y="3211"/>
                  </a:lnTo>
                  <a:lnTo>
                    <a:pt x="42" y="1"/>
                  </a:ln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39" name="Google Shape;44;p2"/>
            <p:cNvSpPr/>
            <p:nvPr/>
          </p:nvSpPr>
          <p:spPr>
            <a:xfrm>
              <a:off x="2466223" y="3796717"/>
              <a:ext cx="56379" cy="48939"/>
            </a:xfrm>
            <a:custGeom>
              <a:avLst/>
              <a:gdLst/>
              <a:ahLst/>
              <a:cxnLst/>
              <a:rect l="l" t="t" r="r" b="b"/>
              <a:pathLst>
                <a:path w="2259" h="1958" extrusionOk="0">
                  <a:moveTo>
                    <a:pt x="1658" y="1"/>
                  </a:moveTo>
                  <a:cubicBezTo>
                    <a:pt x="1337" y="1"/>
                    <a:pt x="1275" y="146"/>
                    <a:pt x="1130" y="270"/>
                  </a:cubicBezTo>
                  <a:cubicBezTo>
                    <a:pt x="980" y="150"/>
                    <a:pt x="897" y="10"/>
                    <a:pt x="620" y="10"/>
                  </a:cubicBezTo>
                  <a:cubicBezTo>
                    <a:pt x="611" y="10"/>
                    <a:pt x="601" y="10"/>
                    <a:pt x="592" y="11"/>
                  </a:cubicBezTo>
                  <a:cubicBezTo>
                    <a:pt x="208" y="21"/>
                    <a:pt x="1" y="466"/>
                    <a:pt x="115" y="829"/>
                  </a:cubicBezTo>
                  <a:cubicBezTo>
                    <a:pt x="115" y="850"/>
                    <a:pt x="125" y="870"/>
                    <a:pt x="136" y="891"/>
                  </a:cubicBezTo>
                  <a:cubicBezTo>
                    <a:pt x="374" y="1564"/>
                    <a:pt x="1130" y="1957"/>
                    <a:pt x="1130" y="1957"/>
                  </a:cubicBezTo>
                  <a:lnTo>
                    <a:pt x="1140" y="1957"/>
                  </a:lnTo>
                  <a:cubicBezTo>
                    <a:pt x="1140" y="1957"/>
                    <a:pt x="1886" y="1554"/>
                    <a:pt x="2124" y="880"/>
                  </a:cubicBezTo>
                  <a:cubicBezTo>
                    <a:pt x="2134" y="860"/>
                    <a:pt x="2145" y="839"/>
                    <a:pt x="2145" y="818"/>
                  </a:cubicBezTo>
                  <a:cubicBezTo>
                    <a:pt x="2259" y="456"/>
                    <a:pt x="2041" y="11"/>
                    <a:pt x="1658" y="1"/>
                  </a:cubicBezTo>
                  <a:close/>
                </a:path>
              </a:pathLst>
            </a:custGeom>
            <a:solidFill>
              <a:schemeClr val="accent1"/>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40" name="Google Shape;45;p2"/>
            <p:cNvSpPr/>
            <p:nvPr/>
          </p:nvSpPr>
          <p:spPr>
            <a:xfrm>
              <a:off x="2466538" y="3795928"/>
              <a:ext cx="55749" cy="50517"/>
            </a:xfrm>
            <a:custGeom>
              <a:avLst/>
              <a:gdLst/>
              <a:ahLst/>
              <a:cxnLst/>
              <a:rect l="l" t="t" r="r" b="b"/>
              <a:pathLst>
                <a:path w="2227" h="2030" extrusionOk="0">
                  <a:moveTo>
                    <a:pt x="1647" y="62"/>
                  </a:moveTo>
                  <a:cubicBezTo>
                    <a:pt x="1792" y="73"/>
                    <a:pt x="1916" y="135"/>
                    <a:pt x="2010" y="259"/>
                  </a:cubicBezTo>
                  <a:cubicBezTo>
                    <a:pt x="2123" y="425"/>
                    <a:pt x="2165" y="653"/>
                    <a:pt x="2113" y="839"/>
                  </a:cubicBezTo>
                  <a:lnTo>
                    <a:pt x="2082" y="901"/>
                  </a:lnTo>
                  <a:cubicBezTo>
                    <a:pt x="1885" y="1481"/>
                    <a:pt x="1274" y="1864"/>
                    <a:pt x="1140" y="1947"/>
                  </a:cubicBezTo>
                  <a:lnTo>
                    <a:pt x="1129" y="1926"/>
                  </a:lnTo>
                  <a:lnTo>
                    <a:pt x="1108" y="1947"/>
                  </a:lnTo>
                  <a:cubicBezTo>
                    <a:pt x="984" y="1875"/>
                    <a:pt x="363" y="1491"/>
                    <a:pt x="146" y="911"/>
                  </a:cubicBezTo>
                  <a:cubicBezTo>
                    <a:pt x="146" y="891"/>
                    <a:pt x="135" y="870"/>
                    <a:pt x="125" y="849"/>
                  </a:cubicBezTo>
                  <a:cubicBezTo>
                    <a:pt x="73" y="663"/>
                    <a:pt x="104" y="435"/>
                    <a:pt x="218" y="269"/>
                  </a:cubicBezTo>
                  <a:cubicBezTo>
                    <a:pt x="311" y="145"/>
                    <a:pt x="446" y="73"/>
                    <a:pt x="581" y="73"/>
                  </a:cubicBezTo>
                  <a:lnTo>
                    <a:pt x="601" y="73"/>
                  </a:lnTo>
                  <a:cubicBezTo>
                    <a:pt x="818" y="73"/>
                    <a:pt x="901" y="156"/>
                    <a:pt x="1005" y="249"/>
                  </a:cubicBezTo>
                  <a:cubicBezTo>
                    <a:pt x="1036" y="269"/>
                    <a:pt x="1067" y="301"/>
                    <a:pt x="1098" y="322"/>
                  </a:cubicBezTo>
                  <a:lnTo>
                    <a:pt x="1119" y="342"/>
                  </a:lnTo>
                  <a:lnTo>
                    <a:pt x="1140" y="322"/>
                  </a:lnTo>
                  <a:cubicBezTo>
                    <a:pt x="1171" y="301"/>
                    <a:pt x="1202" y="269"/>
                    <a:pt x="1223" y="239"/>
                  </a:cubicBezTo>
                  <a:cubicBezTo>
                    <a:pt x="1326" y="145"/>
                    <a:pt x="1409" y="62"/>
                    <a:pt x="1647" y="62"/>
                  </a:cubicBezTo>
                  <a:close/>
                  <a:moveTo>
                    <a:pt x="1647" y="0"/>
                  </a:moveTo>
                  <a:cubicBezTo>
                    <a:pt x="1388" y="0"/>
                    <a:pt x="1285" y="104"/>
                    <a:pt x="1181" y="197"/>
                  </a:cubicBezTo>
                  <a:lnTo>
                    <a:pt x="1119" y="259"/>
                  </a:lnTo>
                  <a:cubicBezTo>
                    <a:pt x="1098" y="239"/>
                    <a:pt x="1078" y="218"/>
                    <a:pt x="1057" y="207"/>
                  </a:cubicBezTo>
                  <a:cubicBezTo>
                    <a:pt x="948" y="109"/>
                    <a:pt x="840" y="10"/>
                    <a:pt x="616" y="10"/>
                  </a:cubicBezTo>
                  <a:cubicBezTo>
                    <a:pt x="604" y="10"/>
                    <a:pt x="593" y="10"/>
                    <a:pt x="581" y="11"/>
                  </a:cubicBezTo>
                  <a:cubicBezTo>
                    <a:pt x="425" y="11"/>
                    <a:pt x="270" y="94"/>
                    <a:pt x="176" y="239"/>
                  </a:cubicBezTo>
                  <a:cubicBezTo>
                    <a:pt x="42" y="414"/>
                    <a:pt x="1" y="663"/>
                    <a:pt x="73" y="870"/>
                  </a:cubicBezTo>
                  <a:cubicBezTo>
                    <a:pt x="73" y="891"/>
                    <a:pt x="84" y="911"/>
                    <a:pt x="94" y="932"/>
                  </a:cubicBezTo>
                  <a:cubicBezTo>
                    <a:pt x="332" y="1595"/>
                    <a:pt x="1046" y="1988"/>
                    <a:pt x="1098" y="2020"/>
                  </a:cubicBezTo>
                  <a:lnTo>
                    <a:pt x="1108" y="2030"/>
                  </a:lnTo>
                  <a:lnTo>
                    <a:pt x="1129" y="2030"/>
                  </a:lnTo>
                  <a:lnTo>
                    <a:pt x="1140" y="2020"/>
                  </a:lnTo>
                  <a:cubicBezTo>
                    <a:pt x="1202" y="1978"/>
                    <a:pt x="1906" y="1585"/>
                    <a:pt x="2144" y="922"/>
                  </a:cubicBezTo>
                  <a:cubicBezTo>
                    <a:pt x="2155" y="901"/>
                    <a:pt x="2165" y="881"/>
                    <a:pt x="2165" y="860"/>
                  </a:cubicBezTo>
                  <a:cubicBezTo>
                    <a:pt x="2227" y="653"/>
                    <a:pt x="2185" y="404"/>
                    <a:pt x="2061" y="228"/>
                  </a:cubicBezTo>
                  <a:cubicBezTo>
                    <a:pt x="1958" y="83"/>
                    <a:pt x="1813" y="11"/>
                    <a:pt x="1647" y="0"/>
                  </a:cubicBez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41" name="Google Shape;46;p2"/>
            <p:cNvSpPr/>
            <p:nvPr/>
          </p:nvSpPr>
          <p:spPr>
            <a:xfrm>
              <a:off x="2470948" y="3799085"/>
              <a:ext cx="15748" cy="16971"/>
            </a:xfrm>
            <a:custGeom>
              <a:avLst/>
              <a:gdLst/>
              <a:ahLst/>
              <a:cxnLst/>
              <a:rect l="l" t="t" r="r" b="b"/>
              <a:pathLst>
                <a:path w="633" h="675" extrusionOk="0">
                  <a:moveTo>
                    <a:pt x="440" y="0"/>
                  </a:moveTo>
                  <a:cubicBezTo>
                    <a:pt x="342" y="0"/>
                    <a:pt x="221" y="78"/>
                    <a:pt x="135" y="203"/>
                  </a:cubicBezTo>
                  <a:cubicBezTo>
                    <a:pt x="11" y="379"/>
                    <a:pt x="0" y="575"/>
                    <a:pt x="104" y="648"/>
                  </a:cubicBezTo>
                  <a:cubicBezTo>
                    <a:pt x="129" y="666"/>
                    <a:pt x="159" y="674"/>
                    <a:pt x="191" y="674"/>
                  </a:cubicBezTo>
                  <a:cubicBezTo>
                    <a:pt x="291" y="674"/>
                    <a:pt x="414" y="594"/>
                    <a:pt x="508" y="462"/>
                  </a:cubicBezTo>
                  <a:cubicBezTo>
                    <a:pt x="622" y="296"/>
                    <a:pt x="633" y="99"/>
                    <a:pt x="529" y="27"/>
                  </a:cubicBezTo>
                  <a:cubicBezTo>
                    <a:pt x="503" y="9"/>
                    <a:pt x="473" y="0"/>
                    <a:pt x="440"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42" name="Google Shape;47;p2"/>
            <p:cNvSpPr/>
            <p:nvPr/>
          </p:nvSpPr>
          <p:spPr>
            <a:xfrm>
              <a:off x="2495830" y="3799085"/>
              <a:ext cx="11339" cy="12235"/>
            </a:xfrm>
            <a:custGeom>
              <a:avLst/>
              <a:gdLst/>
              <a:ahLst/>
              <a:cxnLst/>
              <a:rect l="l" t="t" r="r" b="b"/>
              <a:pathLst>
                <a:path w="457" h="485" extrusionOk="0">
                  <a:moveTo>
                    <a:pt x="317" y="1"/>
                  </a:moveTo>
                  <a:cubicBezTo>
                    <a:pt x="245" y="1"/>
                    <a:pt x="155" y="53"/>
                    <a:pt x="94" y="145"/>
                  </a:cubicBezTo>
                  <a:cubicBezTo>
                    <a:pt x="11" y="269"/>
                    <a:pt x="1" y="414"/>
                    <a:pt x="73" y="466"/>
                  </a:cubicBezTo>
                  <a:cubicBezTo>
                    <a:pt x="91" y="478"/>
                    <a:pt x="112" y="484"/>
                    <a:pt x="135" y="484"/>
                  </a:cubicBezTo>
                  <a:cubicBezTo>
                    <a:pt x="208" y="484"/>
                    <a:pt x="301" y="426"/>
                    <a:pt x="363" y="332"/>
                  </a:cubicBezTo>
                  <a:cubicBezTo>
                    <a:pt x="446" y="217"/>
                    <a:pt x="456" y="72"/>
                    <a:pt x="384" y="21"/>
                  </a:cubicBezTo>
                  <a:cubicBezTo>
                    <a:pt x="365" y="7"/>
                    <a:pt x="342" y="1"/>
                    <a:pt x="317" y="1"/>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43" name="Google Shape;48;p2"/>
            <p:cNvSpPr/>
            <p:nvPr/>
          </p:nvSpPr>
          <p:spPr>
            <a:xfrm>
              <a:off x="2404490" y="3706733"/>
              <a:ext cx="0" cy="208384"/>
            </a:xfrm>
            <a:custGeom>
              <a:avLst/>
              <a:gdLst/>
              <a:ahLst/>
              <a:cxnLst/>
              <a:rect l="l" t="t" r="r" b="b"/>
              <a:pathLst>
                <a:path w="1" h="8338" extrusionOk="0">
                  <a:moveTo>
                    <a:pt x="0" y="8338"/>
                  </a:moveTo>
                  <a:lnTo>
                    <a:pt x="0" y="1"/>
                  </a:ln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44" name="Google Shape;49;p2"/>
            <p:cNvSpPr/>
            <p:nvPr/>
          </p:nvSpPr>
          <p:spPr>
            <a:xfrm>
              <a:off x="2403860" y="3706733"/>
              <a:ext cx="945" cy="208384"/>
            </a:xfrm>
            <a:custGeom>
              <a:avLst/>
              <a:gdLst/>
              <a:ahLst/>
              <a:cxnLst/>
              <a:rect l="l" t="t" r="r" b="b"/>
              <a:pathLst>
                <a:path w="43" h="8338" extrusionOk="0">
                  <a:moveTo>
                    <a:pt x="1" y="1"/>
                  </a:moveTo>
                  <a:lnTo>
                    <a:pt x="1" y="8338"/>
                  </a:lnTo>
                  <a:lnTo>
                    <a:pt x="42" y="8338"/>
                  </a:lnTo>
                  <a:lnTo>
                    <a:pt x="42" y="1"/>
                  </a:ln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45" name="Google Shape;50;p2"/>
            <p:cNvSpPr/>
            <p:nvPr/>
          </p:nvSpPr>
          <p:spPr>
            <a:xfrm>
              <a:off x="2376143" y="3908803"/>
              <a:ext cx="56379" cy="48939"/>
            </a:xfrm>
            <a:custGeom>
              <a:avLst/>
              <a:gdLst/>
              <a:ahLst/>
              <a:cxnLst/>
              <a:rect l="l" t="t" r="r" b="b"/>
              <a:pathLst>
                <a:path w="2258" h="1958" extrusionOk="0">
                  <a:moveTo>
                    <a:pt x="621" y="0"/>
                  </a:moveTo>
                  <a:cubicBezTo>
                    <a:pt x="611" y="0"/>
                    <a:pt x="601" y="1"/>
                    <a:pt x="591" y="1"/>
                  </a:cubicBezTo>
                  <a:cubicBezTo>
                    <a:pt x="207" y="11"/>
                    <a:pt x="0" y="467"/>
                    <a:pt x="115" y="819"/>
                  </a:cubicBezTo>
                  <a:cubicBezTo>
                    <a:pt x="115" y="839"/>
                    <a:pt x="125" y="860"/>
                    <a:pt x="135" y="881"/>
                  </a:cubicBezTo>
                  <a:cubicBezTo>
                    <a:pt x="373" y="1554"/>
                    <a:pt x="1129" y="1958"/>
                    <a:pt x="1129" y="1958"/>
                  </a:cubicBezTo>
                  <a:cubicBezTo>
                    <a:pt x="1129" y="1958"/>
                    <a:pt x="1129" y="1948"/>
                    <a:pt x="1139" y="1948"/>
                  </a:cubicBezTo>
                  <a:lnTo>
                    <a:pt x="1139" y="1958"/>
                  </a:lnTo>
                  <a:cubicBezTo>
                    <a:pt x="1139" y="1958"/>
                    <a:pt x="1885" y="1544"/>
                    <a:pt x="2124" y="881"/>
                  </a:cubicBezTo>
                  <a:lnTo>
                    <a:pt x="2154" y="819"/>
                  </a:lnTo>
                  <a:cubicBezTo>
                    <a:pt x="2258" y="457"/>
                    <a:pt x="2041" y="1"/>
                    <a:pt x="1657" y="1"/>
                  </a:cubicBezTo>
                  <a:cubicBezTo>
                    <a:pt x="1647" y="1"/>
                    <a:pt x="1637" y="0"/>
                    <a:pt x="1627" y="0"/>
                  </a:cubicBezTo>
                  <a:cubicBezTo>
                    <a:pt x="1342" y="0"/>
                    <a:pt x="1270" y="150"/>
                    <a:pt x="1129" y="259"/>
                  </a:cubicBezTo>
                  <a:cubicBezTo>
                    <a:pt x="979" y="150"/>
                    <a:pt x="906" y="0"/>
                    <a:pt x="621"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46" name="Google Shape;51;p2"/>
            <p:cNvSpPr/>
            <p:nvPr/>
          </p:nvSpPr>
          <p:spPr>
            <a:xfrm>
              <a:off x="2376773" y="3908013"/>
              <a:ext cx="55749" cy="50912"/>
            </a:xfrm>
            <a:custGeom>
              <a:avLst/>
              <a:gdLst/>
              <a:ahLst/>
              <a:cxnLst/>
              <a:rect l="l" t="t" r="r" b="b"/>
              <a:pathLst>
                <a:path w="2228" h="2032" extrusionOk="0">
                  <a:moveTo>
                    <a:pt x="1637" y="64"/>
                  </a:moveTo>
                  <a:cubicBezTo>
                    <a:pt x="1782" y="64"/>
                    <a:pt x="1906" y="137"/>
                    <a:pt x="2000" y="261"/>
                  </a:cubicBezTo>
                  <a:cubicBezTo>
                    <a:pt x="2124" y="416"/>
                    <a:pt x="2155" y="644"/>
                    <a:pt x="2104" y="841"/>
                  </a:cubicBezTo>
                  <a:cubicBezTo>
                    <a:pt x="2093" y="861"/>
                    <a:pt x="2083" y="882"/>
                    <a:pt x="2083" y="903"/>
                  </a:cubicBezTo>
                  <a:cubicBezTo>
                    <a:pt x="1876" y="1483"/>
                    <a:pt x="1264" y="1866"/>
                    <a:pt x="1130" y="1938"/>
                  </a:cubicBezTo>
                  <a:lnTo>
                    <a:pt x="1119" y="1918"/>
                  </a:lnTo>
                  <a:lnTo>
                    <a:pt x="1099" y="1948"/>
                  </a:lnTo>
                  <a:cubicBezTo>
                    <a:pt x="974" y="1866"/>
                    <a:pt x="353" y="1493"/>
                    <a:pt x="146" y="903"/>
                  </a:cubicBezTo>
                  <a:cubicBezTo>
                    <a:pt x="136" y="882"/>
                    <a:pt x="125" y="861"/>
                    <a:pt x="125" y="841"/>
                  </a:cubicBezTo>
                  <a:cubicBezTo>
                    <a:pt x="63" y="654"/>
                    <a:pt x="95" y="426"/>
                    <a:pt x="219" y="261"/>
                  </a:cubicBezTo>
                  <a:cubicBezTo>
                    <a:pt x="302" y="137"/>
                    <a:pt x="436" y="64"/>
                    <a:pt x="581" y="64"/>
                  </a:cubicBezTo>
                  <a:lnTo>
                    <a:pt x="592" y="64"/>
                  </a:lnTo>
                  <a:cubicBezTo>
                    <a:pt x="809" y="64"/>
                    <a:pt x="902" y="146"/>
                    <a:pt x="1006" y="240"/>
                  </a:cubicBezTo>
                  <a:cubicBezTo>
                    <a:pt x="1027" y="271"/>
                    <a:pt x="1057" y="291"/>
                    <a:pt x="1089" y="323"/>
                  </a:cubicBezTo>
                  <a:lnTo>
                    <a:pt x="1109" y="333"/>
                  </a:lnTo>
                  <a:lnTo>
                    <a:pt x="1130" y="323"/>
                  </a:lnTo>
                  <a:cubicBezTo>
                    <a:pt x="1161" y="291"/>
                    <a:pt x="1192" y="261"/>
                    <a:pt x="1223" y="240"/>
                  </a:cubicBezTo>
                  <a:cubicBezTo>
                    <a:pt x="1317" y="137"/>
                    <a:pt x="1399" y="64"/>
                    <a:pt x="1637" y="64"/>
                  </a:cubicBezTo>
                  <a:close/>
                  <a:moveTo>
                    <a:pt x="605" y="1"/>
                  </a:moveTo>
                  <a:cubicBezTo>
                    <a:pt x="594" y="1"/>
                    <a:pt x="583" y="1"/>
                    <a:pt x="571" y="1"/>
                  </a:cubicBezTo>
                  <a:cubicBezTo>
                    <a:pt x="415" y="1"/>
                    <a:pt x="270" y="84"/>
                    <a:pt x="167" y="229"/>
                  </a:cubicBezTo>
                  <a:cubicBezTo>
                    <a:pt x="42" y="406"/>
                    <a:pt x="1" y="654"/>
                    <a:pt x="63" y="861"/>
                  </a:cubicBezTo>
                  <a:cubicBezTo>
                    <a:pt x="63" y="882"/>
                    <a:pt x="74" y="903"/>
                    <a:pt x="84" y="933"/>
                  </a:cubicBezTo>
                  <a:cubicBezTo>
                    <a:pt x="322" y="1586"/>
                    <a:pt x="1037" y="1980"/>
                    <a:pt x="1099" y="2010"/>
                  </a:cubicBezTo>
                  <a:lnTo>
                    <a:pt x="1099" y="2031"/>
                  </a:lnTo>
                  <a:lnTo>
                    <a:pt x="1119" y="2021"/>
                  </a:lnTo>
                  <a:lnTo>
                    <a:pt x="1130" y="2031"/>
                  </a:lnTo>
                  <a:lnTo>
                    <a:pt x="1130" y="2010"/>
                  </a:lnTo>
                  <a:cubicBezTo>
                    <a:pt x="1192" y="1980"/>
                    <a:pt x="1906" y="1576"/>
                    <a:pt x="2134" y="924"/>
                  </a:cubicBezTo>
                  <a:cubicBezTo>
                    <a:pt x="2145" y="903"/>
                    <a:pt x="2155" y="882"/>
                    <a:pt x="2155" y="851"/>
                  </a:cubicBezTo>
                  <a:cubicBezTo>
                    <a:pt x="2228" y="644"/>
                    <a:pt x="2176" y="395"/>
                    <a:pt x="2051" y="219"/>
                  </a:cubicBezTo>
                  <a:cubicBezTo>
                    <a:pt x="1948" y="84"/>
                    <a:pt x="1803" y="1"/>
                    <a:pt x="1637" y="1"/>
                  </a:cubicBezTo>
                  <a:lnTo>
                    <a:pt x="1627" y="1"/>
                  </a:lnTo>
                  <a:cubicBezTo>
                    <a:pt x="1379" y="1"/>
                    <a:pt x="1275" y="95"/>
                    <a:pt x="1172" y="188"/>
                  </a:cubicBezTo>
                  <a:lnTo>
                    <a:pt x="1109" y="250"/>
                  </a:lnTo>
                  <a:cubicBezTo>
                    <a:pt x="1089" y="240"/>
                    <a:pt x="1068" y="219"/>
                    <a:pt x="1047" y="199"/>
                  </a:cubicBezTo>
                  <a:cubicBezTo>
                    <a:pt x="938" y="100"/>
                    <a:pt x="839" y="1"/>
                    <a:pt x="605" y="1"/>
                  </a:cubicBez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47" name="Google Shape;52;p2"/>
            <p:cNvSpPr/>
            <p:nvPr/>
          </p:nvSpPr>
          <p:spPr>
            <a:xfrm>
              <a:off x="2380868" y="3911171"/>
              <a:ext cx="16063" cy="16971"/>
            </a:xfrm>
            <a:custGeom>
              <a:avLst/>
              <a:gdLst/>
              <a:ahLst/>
              <a:cxnLst/>
              <a:rect l="l" t="t" r="r" b="b"/>
              <a:pathLst>
                <a:path w="643" h="675" extrusionOk="0">
                  <a:moveTo>
                    <a:pt x="450" y="0"/>
                  </a:moveTo>
                  <a:cubicBezTo>
                    <a:pt x="348" y="0"/>
                    <a:pt x="221" y="78"/>
                    <a:pt x="136" y="203"/>
                  </a:cubicBezTo>
                  <a:cubicBezTo>
                    <a:pt x="11" y="379"/>
                    <a:pt x="1" y="576"/>
                    <a:pt x="104" y="648"/>
                  </a:cubicBezTo>
                  <a:cubicBezTo>
                    <a:pt x="130" y="666"/>
                    <a:pt x="160" y="674"/>
                    <a:pt x="193" y="674"/>
                  </a:cubicBezTo>
                  <a:cubicBezTo>
                    <a:pt x="292" y="674"/>
                    <a:pt x="415" y="597"/>
                    <a:pt x="508" y="472"/>
                  </a:cubicBezTo>
                  <a:cubicBezTo>
                    <a:pt x="622" y="296"/>
                    <a:pt x="643" y="99"/>
                    <a:pt x="539" y="26"/>
                  </a:cubicBezTo>
                  <a:cubicBezTo>
                    <a:pt x="514" y="9"/>
                    <a:pt x="483" y="0"/>
                    <a:pt x="450"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48" name="Google Shape;53;p2"/>
            <p:cNvSpPr/>
            <p:nvPr/>
          </p:nvSpPr>
          <p:spPr>
            <a:xfrm>
              <a:off x="2405750" y="3911171"/>
              <a:ext cx="11654" cy="12235"/>
            </a:xfrm>
            <a:custGeom>
              <a:avLst/>
              <a:gdLst/>
              <a:ahLst/>
              <a:cxnLst/>
              <a:rect l="l" t="t" r="r" b="b"/>
              <a:pathLst>
                <a:path w="468" h="484" extrusionOk="0">
                  <a:moveTo>
                    <a:pt x="324" y="0"/>
                  </a:moveTo>
                  <a:cubicBezTo>
                    <a:pt x="254" y="0"/>
                    <a:pt x="165" y="59"/>
                    <a:pt x="94" y="154"/>
                  </a:cubicBezTo>
                  <a:cubicBezTo>
                    <a:pt x="12" y="278"/>
                    <a:pt x="1" y="412"/>
                    <a:pt x="74" y="464"/>
                  </a:cubicBezTo>
                  <a:cubicBezTo>
                    <a:pt x="95" y="478"/>
                    <a:pt x="120" y="484"/>
                    <a:pt x="145" y="484"/>
                  </a:cubicBezTo>
                  <a:cubicBezTo>
                    <a:pt x="218" y="484"/>
                    <a:pt x="302" y="432"/>
                    <a:pt x="364" y="340"/>
                  </a:cubicBezTo>
                  <a:cubicBezTo>
                    <a:pt x="456" y="216"/>
                    <a:pt x="467" y="71"/>
                    <a:pt x="384" y="18"/>
                  </a:cubicBezTo>
                  <a:cubicBezTo>
                    <a:pt x="367" y="6"/>
                    <a:pt x="347" y="0"/>
                    <a:pt x="324"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49" name="Google Shape;54;p2"/>
            <p:cNvSpPr/>
            <p:nvPr/>
          </p:nvSpPr>
          <p:spPr>
            <a:xfrm>
              <a:off x="2622761" y="3659768"/>
              <a:ext cx="0" cy="84064"/>
            </a:xfrm>
            <a:custGeom>
              <a:avLst/>
              <a:gdLst/>
              <a:ahLst/>
              <a:cxnLst/>
              <a:rect l="l" t="t" r="r" b="b"/>
              <a:pathLst>
                <a:path w="1" h="3357" extrusionOk="0">
                  <a:moveTo>
                    <a:pt x="1" y="3356"/>
                  </a:moveTo>
                  <a:lnTo>
                    <a:pt x="1" y="1"/>
                  </a:ln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50" name="Google Shape;55;p2"/>
            <p:cNvSpPr/>
            <p:nvPr/>
          </p:nvSpPr>
          <p:spPr>
            <a:xfrm>
              <a:off x="2622131" y="3659768"/>
              <a:ext cx="945" cy="84064"/>
            </a:xfrm>
            <a:custGeom>
              <a:avLst/>
              <a:gdLst/>
              <a:ahLst/>
              <a:cxnLst/>
              <a:rect l="l" t="t" r="r" b="b"/>
              <a:pathLst>
                <a:path w="42" h="3357" extrusionOk="0">
                  <a:moveTo>
                    <a:pt x="0" y="1"/>
                  </a:moveTo>
                  <a:lnTo>
                    <a:pt x="0" y="3356"/>
                  </a:lnTo>
                  <a:lnTo>
                    <a:pt x="41" y="3356"/>
                  </a:lnTo>
                  <a:lnTo>
                    <a:pt x="41" y="1"/>
                  </a:ln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51" name="Google Shape;56;p2"/>
            <p:cNvSpPr/>
            <p:nvPr/>
          </p:nvSpPr>
          <p:spPr>
            <a:xfrm>
              <a:off x="2594414" y="3737517"/>
              <a:ext cx="56379" cy="48939"/>
            </a:xfrm>
            <a:custGeom>
              <a:avLst/>
              <a:gdLst/>
              <a:ahLst/>
              <a:cxnLst/>
              <a:rect l="l" t="t" r="r" b="b"/>
              <a:pathLst>
                <a:path w="2258" h="1958" extrusionOk="0">
                  <a:moveTo>
                    <a:pt x="601" y="1"/>
                  </a:moveTo>
                  <a:cubicBezTo>
                    <a:pt x="217" y="10"/>
                    <a:pt x="0" y="466"/>
                    <a:pt x="104" y="818"/>
                  </a:cubicBezTo>
                  <a:lnTo>
                    <a:pt x="135" y="880"/>
                  </a:lnTo>
                  <a:cubicBezTo>
                    <a:pt x="373" y="1554"/>
                    <a:pt x="1119" y="1957"/>
                    <a:pt x="1119" y="1957"/>
                  </a:cubicBezTo>
                  <a:lnTo>
                    <a:pt x="1129" y="1957"/>
                  </a:lnTo>
                  <a:cubicBezTo>
                    <a:pt x="1129" y="1957"/>
                    <a:pt x="1885" y="1564"/>
                    <a:pt x="2123" y="891"/>
                  </a:cubicBezTo>
                  <a:cubicBezTo>
                    <a:pt x="2134" y="870"/>
                    <a:pt x="2144" y="850"/>
                    <a:pt x="2144" y="829"/>
                  </a:cubicBezTo>
                  <a:cubicBezTo>
                    <a:pt x="2258" y="466"/>
                    <a:pt x="2051" y="21"/>
                    <a:pt x="1667" y="10"/>
                  </a:cubicBezTo>
                  <a:cubicBezTo>
                    <a:pt x="1657" y="10"/>
                    <a:pt x="1647" y="10"/>
                    <a:pt x="1638" y="10"/>
                  </a:cubicBezTo>
                  <a:cubicBezTo>
                    <a:pt x="1352" y="10"/>
                    <a:pt x="1279" y="150"/>
                    <a:pt x="1129" y="270"/>
                  </a:cubicBezTo>
                  <a:cubicBezTo>
                    <a:pt x="984" y="146"/>
                    <a:pt x="912" y="1"/>
                    <a:pt x="601" y="1"/>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52" name="Google Shape;57;p2"/>
            <p:cNvSpPr/>
            <p:nvPr/>
          </p:nvSpPr>
          <p:spPr>
            <a:xfrm>
              <a:off x="2594729" y="3736728"/>
              <a:ext cx="55749" cy="50912"/>
            </a:xfrm>
            <a:custGeom>
              <a:avLst/>
              <a:gdLst/>
              <a:ahLst/>
              <a:cxnLst/>
              <a:rect l="l" t="t" r="r" b="b"/>
              <a:pathLst>
                <a:path w="2228" h="2030" extrusionOk="0">
                  <a:moveTo>
                    <a:pt x="591" y="62"/>
                  </a:moveTo>
                  <a:cubicBezTo>
                    <a:pt x="819" y="62"/>
                    <a:pt x="912" y="145"/>
                    <a:pt x="1005" y="239"/>
                  </a:cubicBezTo>
                  <a:cubicBezTo>
                    <a:pt x="1036" y="269"/>
                    <a:pt x="1067" y="301"/>
                    <a:pt x="1098" y="321"/>
                  </a:cubicBezTo>
                  <a:lnTo>
                    <a:pt x="1119" y="342"/>
                  </a:lnTo>
                  <a:lnTo>
                    <a:pt x="1139" y="321"/>
                  </a:lnTo>
                  <a:cubicBezTo>
                    <a:pt x="1171" y="301"/>
                    <a:pt x="1202" y="269"/>
                    <a:pt x="1222" y="249"/>
                  </a:cubicBezTo>
                  <a:cubicBezTo>
                    <a:pt x="1331" y="161"/>
                    <a:pt x="1411" y="72"/>
                    <a:pt x="1612" y="72"/>
                  </a:cubicBezTo>
                  <a:cubicBezTo>
                    <a:pt x="1624" y="72"/>
                    <a:pt x="1635" y="72"/>
                    <a:pt x="1647" y="73"/>
                  </a:cubicBezTo>
                  <a:cubicBezTo>
                    <a:pt x="1792" y="73"/>
                    <a:pt x="1927" y="145"/>
                    <a:pt x="2009" y="269"/>
                  </a:cubicBezTo>
                  <a:cubicBezTo>
                    <a:pt x="2134" y="435"/>
                    <a:pt x="2165" y="663"/>
                    <a:pt x="2103" y="849"/>
                  </a:cubicBezTo>
                  <a:cubicBezTo>
                    <a:pt x="2103" y="870"/>
                    <a:pt x="2092" y="891"/>
                    <a:pt x="2082" y="911"/>
                  </a:cubicBezTo>
                  <a:cubicBezTo>
                    <a:pt x="1875" y="1502"/>
                    <a:pt x="1243" y="1885"/>
                    <a:pt x="1119" y="1947"/>
                  </a:cubicBezTo>
                  <a:lnTo>
                    <a:pt x="1109" y="1937"/>
                  </a:lnTo>
                  <a:lnTo>
                    <a:pt x="1098" y="1947"/>
                  </a:lnTo>
                  <a:cubicBezTo>
                    <a:pt x="953" y="1864"/>
                    <a:pt x="352" y="1481"/>
                    <a:pt x="145" y="901"/>
                  </a:cubicBezTo>
                  <a:cubicBezTo>
                    <a:pt x="145" y="881"/>
                    <a:pt x="135" y="860"/>
                    <a:pt x="125" y="839"/>
                  </a:cubicBezTo>
                  <a:cubicBezTo>
                    <a:pt x="73" y="653"/>
                    <a:pt x="104" y="425"/>
                    <a:pt x="228" y="259"/>
                  </a:cubicBezTo>
                  <a:cubicBezTo>
                    <a:pt x="322" y="135"/>
                    <a:pt x="446" y="73"/>
                    <a:pt x="591" y="62"/>
                  </a:cubicBezTo>
                  <a:close/>
                  <a:moveTo>
                    <a:pt x="591" y="0"/>
                  </a:moveTo>
                  <a:cubicBezTo>
                    <a:pt x="425" y="11"/>
                    <a:pt x="280" y="83"/>
                    <a:pt x="177" y="228"/>
                  </a:cubicBezTo>
                  <a:cubicBezTo>
                    <a:pt x="53" y="404"/>
                    <a:pt x="0" y="653"/>
                    <a:pt x="73" y="860"/>
                  </a:cubicBezTo>
                  <a:cubicBezTo>
                    <a:pt x="73" y="881"/>
                    <a:pt x="83" y="901"/>
                    <a:pt x="94" y="922"/>
                  </a:cubicBezTo>
                  <a:cubicBezTo>
                    <a:pt x="322" y="1585"/>
                    <a:pt x="1036" y="1988"/>
                    <a:pt x="1088" y="2020"/>
                  </a:cubicBezTo>
                  <a:lnTo>
                    <a:pt x="1098" y="2030"/>
                  </a:lnTo>
                  <a:lnTo>
                    <a:pt x="1130" y="2030"/>
                  </a:lnTo>
                  <a:lnTo>
                    <a:pt x="1130" y="2020"/>
                  </a:lnTo>
                  <a:cubicBezTo>
                    <a:pt x="1192" y="1988"/>
                    <a:pt x="1906" y="1595"/>
                    <a:pt x="2144" y="932"/>
                  </a:cubicBezTo>
                  <a:cubicBezTo>
                    <a:pt x="2154" y="911"/>
                    <a:pt x="2165" y="891"/>
                    <a:pt x="2165" y="870"/>
                  </a:cubicBezTo>
                  <a:cubicBezTo>
                    <a:pt x="2227" y="663"/>
                    <a:pt x="2186" y="414"/>
                    <a:pt x="2062" y="239"/>
                  </a:cubicBezTo>
                  <a:cubicBezTo>
                    <a:pt x="1958" y="94"/>
                    <a:pt x="1813" y="11"/>
                    <a:pt x="1657" y="11"/>
                  </a:cubicBezTo>
                  <a:cubicBezTo>
                    <a:pt x="1645" y="10"/>
                    <a:pt x="1633" y="10"/>
                    <a:pt x="1621" y="10"/>
                  </a:cubicBezTo>
                  <a:cubicBezTo>
                    <a:pt x="1389" y="10"/>
                    <a:pt x="1290" y="109"/>
                    <a:pt x="1181" y="207"/>
                  </a:cubicBezTo>
                  <a:cubicBezTo>
                    <a:pt x="1160" y="218"/>
                    <a:pt x="1139" y="239"/>
                    <a:pt x="1119" y="259"/>
                  </a:cubicBezTo>
                  <a:lnTo>
                    <a:pt x="1057" y="197"/>
                  </a:lnTo>
                  <a:cubicBezTo>
                    <a:pt x="953" y="104"/>
                    <a:pt x="850" y="0"/>
                    <a:pt x="601" y="0"/>
                  </a:cubicBez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53" name="Google Shape;58;p2"/>
            <p:cNvSpPr/>
            <p:nvPr/>
          </p:nvSpPr>
          <p:spPr>
            <a:xfrm>
              <a:off x="2630006" y="3739885"/>
              <a:ext cx="16063" cy="16971"/>
            </a:xfrm>
            <a:custGeom>
              <a:avLst/>
              <a:gdLst/>
              <a:ahLst/>
              <a:cxnLst/>
              <a:rect l="l" t="t" r="r" b="b"/>
              <a:pathLst>
                <a:path w="643" h="675" extrusionOk="0">
                  <a:moveTo>
                    <a:pt x="194" y="0"/>
                  </a:moveTo>
                  <a:cubicBezTo>
                    <a:pt x="161" y="0"/>
                    <a:pt x="130" y="9"/>
                    <a:pt x="104" y="27"/>
                  </a:cubicBezTo>
                  <a:cubicBezTo>
                    <a:pt x="1" y="99"/>
                    <a:pt x="21" y="296"/>
                    <a:pt x="135" y="462"/>
                  </a:cubicBezTo>
                  <a:cubicBezTo>
                    <a:pt x="229" y="594"/>
                    <a:pt x="352" y="674"/>
                    <a:pt x="452" y="674"/>
                  </a:cubicBezTo>
                  <a:cubicBezTo>
                    <a:pt x="484" y="674"/>
                    <a:pt x="514" y="666"/>
                    <a:pt x="539" y="648"/>
                  </a:cubicBezTo>
                  <a:cubicBezTo>
                    <a:pt x="643" y="575"/>
                    <a:pt x="632" y="379"/>
                    <a:pt x="508" y="202"/>
                  </a:cubicBezTo>
                  <a:cubicBezTo>
                    <a:pt x="422" y="78"/>
                    <a:pt x="296" y="0"/>
                    <a:pt x="194"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54" name="Google Shape;59;p2"/>
            <p:cNvSpPr/>
            <p:nvPr/>
          </p:nvSpPr>
          <p:spPr>
            <a:xfrm>
              <a:off x="2609848" y="3740280"/>
              <a:ext cx="11654" cy="11840"/>
            </a:xfrm>
            <a:custGeom>
              <a:avLst/>
              <a:gdLst/>
              <a:ahLst/>
              <a:cxnLst/>
              <a:rect l="l" t="t" r="r" b="b"/>
              <a:pathLst>
                <a:path w="467" h="485" extrusionOk="0">
                  <a:moveTo>
                    <a:pt x="149" y="1"/>
                  </a:moveTo>
                  <a:cubicBezTo>
                    <a:pt x="124" y="1"/>
                    <a:pt x="102" y="7"/>
                    <a:pt x="83" y="21"/>
                  </a:cubicBezTo>
                  <a:cubicBezTo>
                    <a:pt x="0" y="72"/>
                    <a:pt x="11" y="217"/>
                    <a:pt x="104" y="331"/>
                  </a:cubicBezTo>
                  <a:cubicBezTo>
                    <a:pt x="166" y="426"/>
                    <a:pt x="253" y="484"/>
                    <a:pt x="327" y="484"/>
                  </a:cubicBezTo>
                  <a:cubicBezTo>
                    <a:pt x="351" y="484"/>
                    <a:pt x="374" y="478"/>
                    <a:pt x="394" y="466"/>
                  </a:cubicBezTo>
                  <a:cubicBezTo>
                    <a:pt x="466" y="414"/>
                    <a:pt x="456" y="269"/>
                    <a:pt x="373" y="145"/>
                  </a:cubicBezTo>
                  <a:cubicBezTo>
                    <a:pt x="304" y="53"/>
                    <a:pt x="218" y="1"/>
                    <a:pt x="149" y="1"/>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55" name="Google Shape;60;p2"/>
            <p:cNvSpPr/>
            <p:nvPr/>
          </p:nvSpPr>
          <p:spPr>
            <a:xfrm>
              <a:off x="3039146" y="3640430"/>
              <a:ext cx="2520" cy="217461"/>
            </a:xfrm>
            <a:custGeom>
              <a:avLst/>
              <a:gdLst/>
              <a:ahLst/>
              <a:cxnLst/>
              <a:rect l="l" t="t" r="r" b="b"/>
              <a:pathLst>
                <a:path w="94" h="8690" extrusionOk="0">
                  <a:moveTo>
                    <a:pt x="93" y="1"/>
                  </a:moveTo>
                  <a:cubicBezTo>
                    <a:pt x="0" y="104"/>
                    <a:pt x="93" y="8690"/>
                    <a:pt x="93" y="8690"/>
                  </a:cubicBezTo>
                  <a:lnTo>
                    <a:pt x="93" y="1"/>
                  </a:ln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56" name="Google Shape;61;p2"/>
            <p:cNvSpPr/>
            <p:nvPr/>
          </p:nvSpPr>
          <p:spPr>
            <a:xfrm>
              <a:off x="3038831" y="3640035"/>
              <a:ext cx="3465" cy="217856"/>
            </a:xfrm>
            <a:custGeom>
              <a:avLst/>
              <a:gdLst/>
              <a:ahLst/>
              <a:cxnLst/>
              <a:rect l="l" t="t" r="r" b="b"/>
              <a:pathLst>
                <a:path w="146" h="8700" extrusionOk="0">
                  <a:moveTo>
                    <a:pt x="104" y="1"/>
                  </a:moveTo>
                  <a:cubicBezTo>
                    <a:pt x="1" y="94"/>
                    <a:pt x="84" y="7260"/>
                    <a:pt x="93" y="8700"/>
                  </a:cubicBezTo>
                  <a:lnTo>
                    <a:pt x="146" y="8700"/>
                  </a:lnTo>
                  <a:cubicBezTo>
                    <a:pt x="104" y="5768"/>
                    <a:pt x="63" y="187"/>
                    <a:pt x="135" y="31"/>
                  </a:cubicBezTo>
                  <a:lnTo>
                    <a:pt x="104" y="1"/>
                  </a:ln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57" name="Google Shape;62;p2"/>
            <p:cNvSpPr/>
            <p:nvPr/>
          </p:nvSpPr>
          <p:spPr>
            <a:xfrm>
              <a:off x="3013634" y="3855128"/>
              <a:ext cx="56064" cy="48939"/>
            </a:xfrm>
            <a:custGeom>
              <a:avLst/>
              <a:gdLst/>
              <a:ahLst/>
              <a:cxnLst/>
              <a:rect l="l" t="t" r="r" b="b"/>
              <a:pathLst>
                <a:path w="2249" h="1958" extrusionOk="0">
                  <a:moveTo>
                    <a:pt x="1658" y="1"/>
                  </a:moveTo>
                  <a:cubicBezTo>
                    <a:pt x="1337" y="1"/>
                    <a:pt x="1275" y="146"/>
                    <a:pt x="1130" y="270"/>
                  </a:cubicBezTo>
                  <a:cubicBezTo>
                    <a:pt x="979" y="150"/>
                    <a:pt x="897" y="10"/>
                    <a:pt x="620" y="10"/>
                  </a:cubicBezTo>
                  <a:cubicBezTo>
                    <a:pt x="611" y="10"/>
                    <a:pt x="601" y="11"/>
                    <a:pt x="591" y="11"/>
                  </a:cubicBezTo>
                  <a:cubicBezTo>
                    <a:pt x="208" y="11"/>
                    <a:pt x="1" y="467"/>
                    <a:pt x="104" y="829"/>
                  </a:cubicBezTo>
                  <a:lnTo>
                    <a:pt x="136" y="892"/>
                  </a:lnTo>
                  <a:cubicBezTo>
                    <a:pt x="374" y="1554"/>
                    <a:pt x="1130" y="1958"/>
                    <a:pt x="1130" y="1958"/>
                  </a:cubicBezTo>
                  <a:cubicBezTo>
                    <a:pt x="1130" y="1958"/>
                    <a:pt x="1885" y="1554"/>
                    <a:pt x="2124" y="881"/>
                  </a:cubicBezTo>
                  <a:cubicBezTo>
                    <a:pt x="2134" y="860"/>
                    <a:pt x="2134" y="839"/>
                    <a:pt x="2145" y="819"/>
                  </a:cubicBezTo>
                  <a:cubicBezTo>
                    <a:pt x="2248" y="457"/>
                    <a:pt x="2041" y="11"/>
                    <a:pt x="1658" y="1"/>
                  </a:cubicBezTo>
                  <a:close/>
                </a:path>
              </a:pathLst>
            </a:custGeom>
            <a:solidFill>
              <a:schemeClr val="dk2"/>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58" name="Google Shape;63;p2"/>
            <p:cNvSpPr/>
            <p:nvPr/>
          </p:nvSpPr>
          <p:spPr>
            <a:xfrm>
              <a:off x="3013949" y="3854339"/>
              <a:ext cx="55434" cy="50912"/>
            </a:xfrm>
            <a:custGeom>
              <a:avLst/>
              <a:gdLst/>
              <a:ahLst/>
              <a:cxnLst/>
              <a:rect l="l" t="t" r="r" b="b"/>
              <a:pathLst>
                <a:path w="2227" h="2031" extrusionOk="0">
                  <a:moveTo>
                    <a:pt x="1647" y="63"/>
                  </a:moveTo>
                  <a:cubicBezTo>
                    <a:pt x="1782" y="63"/>
                    <a:pt x="1916" y="136"/>
                    <a:pt x="2010" y="260"/>
                  </a:cubicBezTo>
                  <a:cubicBezTo>
                    <a:pt x="2123" y="426"/>
                    <a:pt x="2164" y="643"/>
                    <a:pt x="2102" y="840"/>
                  </a:cubicBezTo>
                  <a:cubicBezTo>
                    <a:pt x="2092" y="860"/>
                    <a:pt x="2092" y="881"/>
                    <a:pt x="2082" y="902"/>
                  </a:cubicBezTo>
                  <a:cubicBezTo>
                    <a:pt x="1874" y="1482"/>
                    <a:pt x="1274" y="1865"/>
                    <a:pt x="1140" y="1937"/>
                  </a:cubicBezTo>
                  <a:lnTo>
                    <a:pt x="1129" y="1927"/>
                  </a:lnTo>
                  <a:lnTo>
                    <a:pt x="1108" y="1947"/>
                  </a:lnTo>
                  <a:cubicBezTo>
                    <a:pt x="984" y="1875"/>
                    <a:pt x="363" y="1492"/>
                    <a:pt x="146" y="912"/>
                  </a:cubicBezTo>
                  <a:cubicBezTo>
                    <a:pt x="146" y="891"/>
                    <a:pt x="135" y="870"/>
                    <a:pt x="125" y="850"/>
                  </a:cubicBezTo>
                  <a:cubicBezTo>
                    <a:pt x="73" y="653"/>
                    <a:pt x="104" y="426"/>
                    <a:pt x="218" y="270"/>
                  </a:cubicBezTo>
                  <a:cubicBezTo>
                    <a:pt x="311" y="145"/>
                    <a:pt x="435" y="73"/>
                    <a:pt x="580" y="73"/>
                  </a:cubicBezTo>
                  <a:lnTo>
                    <a:pt x="601" y="73"/>
                  </a:lnTo>
                  <a:cubicBezTo>
                    <a:pt x="818" y="73"/>
                    <a:pt x="901" y="156"/>
                    <a:pt x="1005" y="249"/>
                  </a:cubicBezTo>
                  <a:cubicBezTo>
                    <a:pt x="1036" y="270"/>
                    <a:pt x="1067" y="301"/>
                    <a:pt x="1098" y="322"/>
                  </a:cubicBezTo>
                  <a:lnTo>
                    <a:pt x="1119" y="343"/>
                  </a:lnTo>
                  <a:lnTo>
                    <a:pt x="1129" y="322"/>
                  </a:lnTo>
                  <a:cubicBezTo>
                    <a:pt x="1170" y="290"/>
                    <a:pt x="1191" y="270"/>
                    <a:pt x="1222" y="239"/>
                  </a:cubicBezTo>
                  <a:cubicBezTo>
                    <a:pt x="1326" y="145"/>
                    <a:pt x="1409" y="63"/>
                    <a:pt x="1647" y="63"/>
                  </a:cubicBezTo>
                  <a:close/>
                  <a:moveTo>
                    <a:pt x="1626" y="1"/>
                  </a:moveTo>
                  <a:cubicBezTo>
                    <a:pt x="1377" y="1"/>
                    <a:pt x="1274" y="104"/>
                    <a:pt x="1181" y="198"/>
                  </a:cubicBezTo>
                  <a:cubicBezTo>
                    <a:pt x="1160" y="218"/>
                    <a:pt x="1140" y="239"/>
                    <a:pt x="1108" y="260"/>
                  </a:cubicBezTo>
                  <a:lnTo>
                    <a:pt x="1046" y="198"/>
                  </a:lnTo>
                  <a:cubicBezTo>
                    <a:pt x="947" y="109"/>
                    <a:pt x="840" y="11"/>
                    <a:pt x="616" y="11"/>
                  </a:cubicBezTo>
                  <a:cubicBezTo>
                    <a:pt x="604" y="11"/>
                    <a:pt x="592" y="11"/>
                    <a:pt x="580" y="11"/>
                  </a:cubicBezTo>
                  <a:cubicBezTo>
                    <a:pt x="415" y="11"/>
                    <a:pt x="270" y="94"/>
                    <a:pt x="176" y="228"/>
                  </a:cubicBezTo>
                  <a:cubicBezTo>
                    <a:pt x="42" y="405"/>
                    <a:pt x="1" y="653"/>
                    <a:pt x="73" y="860"/>
                  </a:cubicBezTo>
                  <a:cubicBezTo>
                    <a:pt x="73" y="891"/>
                    <a:pt x="83" y="912"/>
                    <a:pt x="93" y="933"/>
                  </a:cubicBezTo>
                  <a:cubicBezTo>
                    <a:pt x="332" y="1585"/>
                    <a:pt x="1036" y="1979"/>
                    <a:pt x="1098" y="2010"/>
                  </a:cubicBezTo>
                  <a:lnTo>
                    <a:pt x="1108" y="2030"/>
                  </a:lnTo>
                  <a:lnTo>
                    <a:pt x="1119" y="2020"/>
                  </a:lnTo>
                  <a:lnTo>
                    <a:pt x="1129" y="2030"/>
                  </a:lnTo>
                  <a:lnTo>
                    <a:pt x="1140" y="2010"/>
                  </a:lnTo>
                  <a:cubicBezTo>
                    <a:pt x="1191" y="1979"/>
                    <a:pt x="1906" y="1585"/>
                    <a:pt x="2144" y="923"/>
                  </a:cubicBezTo>
                  <a:cubicBezTo>
                    <a:pt x="2144" y="902"/>
                    <a:pt x="2154" y="881"/>
                    <a:pt x="2164" y="860"/>
                  </a:cubicBezTo>
                  <a:cubicBezTo>
                    <a:pt x="2227" y="643"/>
                    <a:pt x="2185" y="394"/>
                    <a:pt x="2051" y="228"/>
                  </a:cubicBezTo>
                  <a:cubicBezTo>
                    <a:pt x="1947" y="83"/>
                    <a:pt x="1802" y="1"/>
                    <a:pt x="1647" y="1"/>
                  </a:cubicBez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59" name="Google Shape;64;p2"/>
            <p:cNvSpPr/>
            <p:nvPr/>
          </p:nvSpPr>
          <p:spPr>
            <a:xfrm>
              <a:off x="3018358" y="3857496"/>
              <a:ext cx="15748" cy="16576"/>
            </a:xfrm>
            <a:custGeom>
              <a:avLst/>
              <a:gdLst/>
              <a:ahLst/>
              <a:cxnLst/>
              <a:rect l="l" t="t" r="r" b="b"/>
              <a:pathLst>
                <a:path w="633" h="666" extrusionOk="0">
                  <a:moveTo>
                    <a:pt x="435" y="0"/>
                  </a:moveTo>
                  <a:cubicBezTo>
                    <a:pt x="337" y="0"/>
                    <a:pt x="216" y="74"/>
                    <a:pt x="124" y="204"/>
                  </a:cubicBezTo>
                  <a:cubicBezTo>
                    <a:pt x="11" y="370"/>
                    <a:pt x="0" y="567"/>
                    <a:pt x="104" y="639"/>
                  </a:cubicBezTo>
                  <a:cubicBezTo>
                    <a:pt x="129" y="657"/>
                    <a:pt x="160" y="665"/>
                    <a:pt x="192" y="665"/>
                  </a:cubicBezTo>
                  <a:cubicBezTo>
                    <a:pt x="292" y="665"/>
                    <a:pt x="415" y="588"/>
                    <a:pt x="508" y="463"/>
                  </a:cubicBezTo>
                  <a:cubicBezTo>
                    <a:pt x="621" y="287"/>
                    <a:pt x="632" y="90"/>
                    <a:pt x="529" y="28"/>
                  </a:cubicBezTo>
                  <a:cubicBezTo>
                    <a:pt x="502" y="9"/>
                    <a:pt x="470" y="0"/>
                    <a:pt x="435"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60" name="Google Shape;65;p2"/>
            <p:cNvSpPr/>
            <p:nvPr/>
          </p:nvSpPr>
          <p:spPr>
            <a:xfrm>
              <a:off x="3042926" y="3857890"/>
              <a:ext cx="11654" cy="11840"/>
            </a:xfrm>
            <a:custGeom>
              <a:avLst/>
              <a:gdLst/>
              <a:ahLst/>
              <a:cxnLst/>
              <a:rect l="l" t="t" r="r" b="b"/>
              <a:pathLst>
                <a:path w="456" h="484" extrusionOk="0">
                  <a:moveTo>
                    <a:pt x="316" y="0"/>
                  </a:moveTo>
                  <a:cubicBezTo>
                    <a:pt x="245" y="0"/>
                    <a:pt x="155" y="53"/>
                    <a:pt x="94" y="145"/>
                  </a:cubicBezTo>
                  <a:cubicBezTo>
                    <a:pt x="11" y="269"/>
                    <a:pt x="0" y="414"/>
                    <a:pt x="73" y="465"/>
                  </a:cubicBezTo>
                  <a:cubicBezTo>
                    <a:pt x="91" y="478"/>
                    <a:pt x="112" y="484"/>
                    <a:pt x="135" y="484"/>
                  </a:cubicBezTo>
                  <a:cubicBezTo>
                    <a:pt x="207" y="484"/>
                    <a:pt x="300" y="425"/>
                    <a:pt x="363" y="331"/>
                  </a:cubicBezTo>
                  <a:cubicBezTo>
                    <a:pt x="446" y="207"/>
                    <a:pt x="456" y="72"/>
                    <a:pt x="384" y="20"/>
                  </a:cubicBezTo>
                  <a:cubicBezTo>
                    <a:pt x="365" y="7"/>
                    <a:pt x="342" y="0"/>
                    <a:pt x="316"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61" name="Google Shape;66;p2"/>
            <p:cNvSpPr/>
            <p:nvPr/>
          </p:nvSpPr>
          <p:spPr>
            <a:xfrm>
              <a:off x="3407971" y="3722520"/>
              <a:ext cx="0" cy="96693"/>
            </a:xfrm>
            <a:custGeom>
              <a:avLst/>
              <a:gdLst/>
              <a:ahLst/>
              <a:cxnLst/>
              <a:rect l="l" t="t" r="r" b="b"/>
              <a:pathLst>
                <a:path w="1" h="3864" extrusionOk="0">
                  <a:moveTo>
                    <a:pt x="1" y="3863"/>
                  </a:moveTo>
                  <a:lnTo>
                    <a:pt x="1" y="1"/>
                  </a:ln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62" name="Google Shape;67;p2"/>
            <p:cNvSpPr/>
            <p:nvPr/>
          </p:nvSpPr>
          <p:spPr>
            <a:xfrm>
              <a:off x="3407341" y="3722520"/>
              <a:ext cx="945" cy="96693"/>
            </a:xfrm>
            <a:custGeom>
              <a:avLst/>
              <a:gdLst/>
              <a:ahLst/>
              <a:cxnLst/>
              <a:rect l="l" t="t" r="r" b="b"/>
              <a:pathLst>
                <a:path w="42" h="3864" extrusionOk="0">
                  <a:moveTo>
                    <a:pt x="0" y="1"/>
                  </a:moveTo>
                  <a:lnTo>
                    <a:pt x="0" y="3863"/>
                  </a:lnTo>
                  <a:lnTo>
                    <a:pt x="41" y="3863"/>
                  </a:lnTo>
                  <a:lnTo>
                    <a:pt x="41" y="1"/>
                  </a:ln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63" name="Google Shape;68;p2"/>
            <p:cNvSpPr/>
            <p:nvPr/>
          </p:nvSpPr>
          <p:spPr>
            <a:xfrm>
              <a:off x="3379624" y="3812504"/>
              <a:ext cx="56379" cy="48939"/>
            </a:xfrm>
            <a:custGeom>
              <a:avLst/>
              <a:gdLst/>
              <a:ahLst/>
              <a:cxnLst/>
              <a:rect l="l" t="t" r="r" b="b"/>
              <a:pathLst>
                <a:path w="2259" h="1948" extrusionOk="0">
                  <a:moveTo>
                    <a:pt x="601" y="1"/>
                  </a:moveTo>
                  <a:cubicBezTo>
                    <a:pt x="218" y="1"/>
                    <a:pt x="1" y="456"/>
                    <a:pt x="115" y="818"/>
                  </a:cubicBezTo>
                  <a:cubicBezTo>
                    <a:pt x="115" y="839"/>
                    <a:pt x="125" y="860"/>
                    <a:pt x="136" y="880"/>
                  </a:cubicBezTo>
                  <a:cubicBezTo>
                    <a:pt x="373" y="1543"/>
                    <a:pt x="1119" y="1948"/>
                    <a:pt x="1119" y="1948"/>
                  </a:cubicBezTo>
                  <a:lnTo>
                    <a:pt x="1130" y="1948"/>
                  </a:lnTo>
                  <a:cubicBezTo>
                    <a:pt x="1130" y="1948"/>
                    <a:pt x="1875" y="1554"/>
                    <a:pt x="2124" y="891"/>
                  </a:cubicBezTo>
                  <a:cubicBezTo>
                    <a:pt x="2134" y="871"/>
                    <a:pt x="2134" y="839"/>
                    <a:pt x="2145" y="818"/>
                  </a:cubicBezTo>
                  <a:cubicBezTo>
                    <a:pt x="2258" y="466"/>
                    <a:pt x="2041" y="11"/>
                    <a:pt x="1657" y="1"/>
                  </a:cubicBezTo>
                  <a:cubicBezTo>
                    <a:pt x="1358" y="1"/>
                    <a:pt x="1275" y="146"/>
                    <a:pt x="1130" y="259"/>
                  </a:cubicBezTo>
                  <a:cubicBezTo>
                    <a:pt x="985" y="146"/>
                    <a:pt x="912" y="1"/>
                    <a:pt x="601" y="1"/>
                  </a:cubicBezTo>
                  <a:close/>
                </a:path>
              </a:pathLst>
            </a:custGeom>
            <a:solidFill>
              <a:schemeClr val="dk2"/>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64" name="Google Shape;69;p2"/>
            <p:cNvSpPr/>
            <p:nvPr/>
          </p:nvSpPr>
          <p:spPr>
            <a:xfrm>
              <a:off x="3380254" y="3811715"/>
              <a:ext cx="55434" cy="50517"/>
            </a:xfrm>
            <a:custGeom>
              <a:avLst/>
              <a:gdLst/>
              <a:ahLst/>
              <a:cxnLst/>
              <a:rect l="l" t="t" r="r" b="b"/>
              <a:pathLst>
                <a:path w="2217" h="2020" extrusionOk="0">
                  <a:moveTo>
                    <a:pt x="1636" y="62"/>
                  </a:moveTo>
                  <a:cubicBezTo>
                    <a:pt x="1781" y="73"/>
                    <a:pt x="1906" y="135"/>
                    <a:pt x="1999" y="269"/>
                  </a:cubicBezTo>
                  <a:cubicBezTo>
                    <a:pt x="2113" y="425"/>
                    <a:pt x="2154" y="653"/>
                    <a:pt x="2092" y="849"/>
                  </a:cubicBezTo>
                  <a:cubicBezTo>
                    <a:pt x="2092" y="870"/>
                    <a:pt x="2082" y="881"/>
                    <a:pt x="2071" y="902"/>
                  </a:cubicBezTo>
                  <a:cubicBezTo>
                    <a:pt x="1854" y="1491"/>
                    <a:pt x="1233" y="1875"/>
                    <a:pt x="1109" y="1947"/>
                  </a:cubicBezTo>
                  <a:lnTo>
                    <a:pt x="1098" y="1926"/>
                  </a:lnTo>
                  <a:lnTo>
                    <a:pt x="1088" y="1937"/>
                  </a:lnTo>
                  <a:cubicBezTo>
                    <a:pt x="953" y="1854"/>
                    <a:pt x="342" y="1471"/>
                    <a:pt x="145" y="902"/>
                  </a:cubicBezTo>
                  <a:lnTo>
                    <a:pt x="115" y="839"/>
                  </a:lnTo>
                  <a:cubicBezTo>
                    <a:pt x="62" y="642"/>
                    <a:pt x="104" y="414"/>
                    <a:pt x="218" y="259"/>
                  </a:cubicBezTo>
                  <a:cubicBezTo>
                    <a:pt x="311" y="135"/>
                    <a:pt x="435" y="62"/>
                    <a:pt x="580" y="62"/>
                  </a:cubicBezTo>
                  <a:lnTo>
                    <a:pt x="591" y="62"/>
                  </a:lnTo>
                  <a:cubicBezTo>
                    <a:pt x="819" y="62"/>
                    <a:pt x="902" y="145"/>
                    <a:pt x="994" y="239"/>
                  </a:cubicBezTo>
                  <a:cubicBezTo>
                    <a:pt x="1026" y="259"/>
                    <a:pt x="1057" y="290"/>
                    <a:pt x="1088" y="322"/>
                  </a:cubicBezTo>
                  <a:lnTo>
                    <a:pt x="1109" y="332"/>
                  </a:lnTo>
                  <a:lnTo>
                    <a:pt x="1129" y="322"/>
                  </a:lnTo>
                  <a:cubicBezTo>
                    <a:pt x="1160" y="290"/>
                    <a:pt x="1192" y="269"/>
                    <a:pt x="1212" y="239"/>
                  </a:cubicBezTo>
                  <a:cubicBezTo>
                    <a:pt x="1326" y="145"/>
                    <a:pt x="1409" y="62"/>
                    <a:pt x="1636" y="62"/>
                  </a:cubicBezTo>
                  <a:close/>
                  <a:moveTo>
                    <a:pt x="580" y="0"/>
                  </a:moveTo>
                  <a:cubicBezTo>
                    <a:pt x="415" y="0"/>
                    <a:pt x="270" y="83"/>
                    <a:pt x="166" y="218"/>
                  </a:cubicBezTo>
                  <a:cubicBezTo>
                    <a:pt x="42" y="394"/>
                    <a:pt x="0" y="642"/>
                    <a:pt x="62" y="849"/>
                  </a:cubicBezTo>
                  <a:cubicBezTo>
                    <a:pt x="62" y="881"/>
                    <a:pt x="73" y="902"/>
                    <a:pt x="83" y="922"/>
                  </a:cubicBezTo>
                  <a:cubicBezTo>
                    <a:pt x="322" y="1574"/>
                    <a:pt x="1026" y="1979"/>
                    <a:pt x="1077" y="2009"/>
                  </a:cubicBezTo>
                  <a:lnTo>
                    <a:pt x="1088" y="2020"/>
                  </a:lnTo>
                  <a:lnTo>
                    <a:pt x="1119" y="2020"/>
                  </a:lnTo>
                  <a:lnTo>
                    <a:pt x="1119" y="2009"/>
                  </a:lnTo>
                  <a:cubicBezTo>
                    <a:pt x="1181" y="1979"/>
                    <a:pt x="1896" y="1585"/>
                    <a:pt x="2134" y="932"/>
                  </a:cubicBezTo>
                  <a:cubicBezTo>
                    <a:pt x="2134" y="911"/>
                    <a:pt x="2144" y="881"/>
                    <a:pt x="2154" y="860"/>
                  </a:cubicBezTo>
                  <a:cubicBezTo>
                    <a:pt x="2216" y="653"/>
                    <a:pt x="2175" y="404"/>
                    <a:pt x="2051" y="228"/>
                  </a:cubicBezTo>
                  <a:cubicBezTo>
                    <a:pt x="1947" y="83"/>
                    <a:pt x="1802" y="11"/>
                    <a:pt x="1636" y="0"/>
                  </a:cubicBezTo>
                  <a:cubicBezTo>
                    <a:pt x="1388" y="0"/>
                    <a:pt x="1284" y="104"/>
                    <a:pt x="1171" y="197"/>
                  </a:cubicBezTo>
                  <a:lnTo>
                    <a:pt x="1109" y="259"/>
                  </a:lnTo>
                  <a:cubicBezTo>
                    <a:pt x="1088" y="239"/>
                    <a:pt x="1067" y="207"/>
                    <a:pt x="1047" y="187"/>
                  </a:cubicBezTo>
                  <a:cubicBezTo>
                    <a:pt x="943" y="94"/>
                    <a:pt x="840" y="0"/>
                    <a:pt x="580" y="0"/>
                  </a:cubicBez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65" name="Google Shape;70;p2"/>
            <p:cNvSpPr/>
            <p:nvPr/>
          </p:nvSpPr>
          <p:spPr>
            <a:xfrm>
              <a:off x="3415216" y="3814872"/>
              <a:ext cx="16063" cy="16971"/>
            </a:xfrm>
            <a:custGeom>
              <a:avLst/>
              <a:gdLst/>
              <a:ahLst/>
              <a:cxnLst/>
              <a:rect l="l" t="t" r="r" b="b"/>
              <a:pathLst>
                <a:path w="643" h="675" extrusionOk="0">
                  <a:moveTo>
                    <a:pt x="193" y="0"/>
                  </a:moveTo>
                  <a:cubicBezTo>
                    <a:pt x="160" y="0"/>
                    <a:pt x="130" y="9"/>
                    <a:pt x="104" y="26"/>
                  </a:cubicBezTo>
                  <a:cubicBezTo>
                    <a:pt x="1" y="99"/>
                    <a:pt x="11" y="295"/>
                    <a:pt x="136" y="472"/>
                  </a:cubicBezTo>
                  <a:cubicBezTo>
                    <a:pt x="221" y="596"/>
                    <a:pt x="347" y="674"/>
                    <a:pt x="449" y="674"/>
                  </a:cubicBezTo>
                  <a:cubicBezTo>
                    <a:pt x="483" y="674"/>
                    <a:pt x="513" y="666"/>
                    <a:pt x="539" y="648"/>
                  </a:cubicBezTo>
                  <a:cubicBezTo>
                    <a:pt x="643" y="575"/>
                    <a:pt x="633" y="378"/>
                    <a:pt x="509" y="213"/>
                  </a:cubicBezTo>
                  <a:cubicBezTo>
                    <a:pt x="422" y="80"/>
                    <a:pt x="295" y="0"/>
                    <a:pt x="193"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66" name="Google Shape;71;p2"/>
            <p:cNvSpPr/>
            <p:nvPr/>
          </p:nvSpPr>
          <p:spPr>
            <a:xfrm>
              <a:off x="3395058" y="3814872"/>
              <a:ext cx="11654" cy="12235"/>
            </a:xfrm>
            <a:custGeom>
              <a:avLst/>
              <a:gdLst/>
              <a:ahLst/>
              <a:cxnLst/>
              <a:rect l="l" t="t" r="r" b="b"/>
              <a:pathLst>
                <a:path w="457" h="484" extrusionOk="0">
                  <a:moveTo>
                    <a:pt x="133" y="0"/>
                  </a:moveTo>
                  <a:cubicBezTo>
                    <a:pt x="111" y="0"/>
                    <a:pt x="91" y="6"/>
                    <a:pt x="74" y="18"/>
                  </a:cubicBezTo>
                  <a:cubicBezTo>
                    <a:pt x="1" y="70"/>
                    <a:pt x="1" y="215"/>
                    <a:pt x="95" y="340"/>
                  </a:cubicBezTo>
                  <a:cubicBezTo>
                    <a:pt x="156" y="432"/>
                    <a:pt x="240" y="484"/>
                    <a:pt x="313" y="484"/>
                  </a:cubicBezTo>
                  <a:cubicBezTo>
                    <a:pt x="339" y="484"/>
                    <a:pt x="363" y="477"/>
                    <a:pt x="384" y="464"/>
                  </a:cubicBezTo>
                  <a:cubicBezTo>
                    <a:pt x="457" y="412"/>
                    <a:pt x="447" y="277"/>
                    <a:pt x="364" y="153"/>
                  </a:cubicBezTo>
                  <a:cubicBezTo>
                    <a:pt x="293" y="59"/>
                    <a:pt x="204" y="0"/>
                    <a:pt x="133"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67" name="Google Shape;72;p2"/>
            <p:cNvSpPr/>
            <p:nvPr/>
          </p:nvSpPr>
          <p:spPr>
            <a:xfrm>
              <a:off x="3243244" y="3682264"/>
              <a:ext cx="0" cy="121162"/>
            </a:xfrm>
            <a:custGeom>
              <a:avLst/>
              <a:gdLst/>
              <a:ahLst/>
              <a:cxnLst/>
              <a:rect l="l" t="t" r="r" b="b"/>
              <a:pathLst>
                <a:path w="1" h="4847" extrusionOk="0">
                  <a:moveTo>
                    <a:pt x="1" y="4847"/>
                  </a:moveTo>
                  <a:lnTo>
                    <a:pt x="1" y="0"/>
                  </a:ln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68" name="Google Shape;73;p2"/>
            <p:cNvSpPr/>
            <p:nvPr/>
          </p:nvSpPr>
          <p:spPr>
            <a:xfrm>
              <a:off x="3242299" y="3682264"/>
              <a:ext cx="1575" cy="121162"/>
            </a:xfrm>
            <a:custGeom>
              <a:avLst/>
              <a:gdLst/>
              <a:ahLst/>
              <a:cxnLst/>
              <a:rect l="l" t="t" r="r" b="b"/>
              <a:pathLst>
                <a:path w="53" h="4847" extrusionOk="0">
                  <a:moveTo>
                    <a:pt x="0" y="0"/>
                  </a:moveTo>
                  <a:lnTo>
                    <a:pt x="0" y="4847"/>
                  </a:lnTo>
                  <a:lnTo>
                    <a:pt x="52" y="4847"/>
                  </a:lnTo>
                  <a:lnTo>
                    <a:pt x="52" y="0"/>
                  </a:ln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69" name="Google Shape;74;p2"/>
            <p:cNvSpPr/>
            <p:nvPr/>
          </p:nvSpPr>
          <p:spPr>
            <a:xfrm>
              <a:off x="3214897" y="3796717"/>
              <a:ext cx="56379" cy="48939"/>
            </a:xfrm>
            <a:custGeom>
              <a:avLst/>
              <a:gdLst/>
              <a:ahLst/>
              <a:cxnLst/>
              <a:rect l="l" t="t" r="r" b="b"/>
              <a:pathLst>
                <a:path w="2248" h="1958" extrusionOk="0">
                  <a:moveTo>
                    <a:pt x="591" y="1"/>
                  </a:moveTo>
                  <a:cubicBezTo>
                    <a:pt x="208" y="11"/>
                    <a:pt x="0" y="456"/>
                    <a:pt x="104" y="818"/>
                  </a:cubicBezTo>
                  <a:cubicBezTo>
                    <a:pt x="115" y="839"/>
                    <a:pt x="115" y="860"/>
                    <a:pt x="125" y="880"/>
                  </a:cubicBezTo>
                  <a:cubicBezTo>
                    <a:pt x="363" y="1554"/>
                    <a:pt x="1119" y="1957"/>
                    <a:pt x="1119" y="1957"/>
                  </a:cubicBezTo>
                  <a:cubicBezTo>
                    <a:pt x="1119" y="1957"/>
                    <a:pt x="1875" y="1564"/>
                    <a:pt x="2124" y="891"/>
                  </a:cubicBezTo>
                  <a:cubicBezTo>
                    <a:pt x="2124" y="870"/>
                    <a:pt x="2134" y="850"/>
                    <a:pt x="2144" y="829"/>
                  </a:cubicBezTo>
                  <a:cubicBezTo>
                    <a:pt x="2248" y="466"/>
                    <a:pt x="2041" y="21"/>
                    <a:pt x="1657" y="11"/>
                  </a:cubicBezTo>
                  <a:cubicBezTo>
                    <a:pt x="1648" y="10"/>
                    <a:pt x="1638" y="10"/>
                    <a:pt x="1629" y="10"/>
                  </a:cubicBezTo>
                  <a:cubicBezTo>
                    <a:pt x="1352" y="10"/>
                    <a:pt x="1270" y="150"/>
                    <a:pt x="1130" y="270"/>
                  </a:cubicBezTo>
                  <a:cubicBezTo>
                    <a:pt x="974" y="146"/>
                    <a:pt x="912" y="1"/>
                    <a:pt x="591" y="1"/>
                  </a:cubicBezTo>
                  <a:close/>
                </a:path>
              </a:pathLst>
            </a:custGeom>
            <a:solidFill>
              <a:schemeClr val="accent1"/>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70" name="Google Shape;75;p2"/>
            <p:cNvSpPr/>
            <p:nvPr/>
          </p:nvSpPr>
          <p:spPr>
            <a:xfrm>
              <a:off x="3215212" y="3795928"/>
              <a:ext cx="55749" cy="50517"/>
            </a:xfrm>
            <a:custGeom>
              <a:avLst/>
              <a:gdLst/>
              <a:ahLst/>
              <a:cxnLst/>
              <a:rect l="l" t="t" r="r" b="b"/>
              <a:pathLst>
                <a:path w="2227" h="2030" extrusionOk="0">
                  <a:moveTo>
                    <a:pt x="580" y="62"/>
                  </a:moveTo>
                  <a:cubicBezTo>
                    <a:pt x="818" y="62"/>
                    <a:pt x="901" y="145"/>
                    <a:pt x="1004" y="239"/>
                  </a:cubicBezTo>
                  <a:cubicBezTo>
                    <a:pt x="1036" y="269"/>
                    <a:pt x="1056" y="301"/>
                    <a:pt x="1098" y="322"/>
                  </a:cubicBezTo>
                  <a:lnTo>
                    <a:pt x="1119" y="342"/>
                  </a:lnTo>
                  <a:lnTo>
                    <a:pt x="1129" y="322"/>
                  </a:lnTo>
                  <a:cubicBezTo>
                    <a:pt x="1160" y="301"/>
                    <a:pt x="1191" y="269"/>
                    <a:pt x="1222" y="249"/>
                  </a:cubicBezTo>
                  <a:cubicBezTo>
                    <a:pt x="1320" y="151"/>
                    <a:pt x="1408" y="72"/>
                    <a:pt x="1607" y="72"/>
                  </a:cubicBezTo>
                  <a:cubicBezTo>
                    <a:pt x="1620" y="72"/>
                    <a:pt x="1633" y="72"/>
                    <a:pt x="1646" y="73"/>
                  </a:cubicBezTo>
                  <a:cubicBezTo>
                    <a:pt x="1791" y="73"/>
                    <a:pt x="1916" y="145"/>
                    <a:pt x="2009" y="269"/>
                  </a:cubicBezTo>
                  <a:cubicBezTo>
                    <a:pt x="2123" y="435"/>
                    <a:pt x="2164" y="663"/>
                    <a:pt x="2102" y="849"/>
                  </a:cubicBezTo>
                  <a:cubicBezTo>
                    <a:pt x="2092" y="870"/>
                    <a:pt x="2092" y="891"/>
                    <a:pt x="2081" y="911"/>
                  </a:cubicBezTo>
                  <a:cubicBezTo>
                    <a:pt x="1864" y="1502"/>
                    <a:pt x="1243" y="1875"/>
                    <a:pt x="1119" y="1947"/>
                  </a:cubicBezTo>
                  <a:lnTo>
                    <a:pt x="1098" y="1926"/>
                  </a:lnTo>
                  <a:lnTo>
                    <a:pt x="1087" y="1947"/>
                  </a:lnTo>
                  <a:cubicBezTo>
                    <a:pt x="953" y="1864"/>
                    <a:pt x="352" y="1481"/>
                    <a:pt x="145" y="901"/>
                  </a:cubicBezTo>
                  <a:cubicBezTo>
                    <a:pt x="134" y="881"/>
                    <a:pt x="124" y="860"/>
                    <a:pt x="124" y="839"/>
                  </a:cubicBezTo>
                  <a:cubicBezTo>
                    <a:pt x="62" y="653"/>
                    <a:pt x="104" y="425"/>
                    <a:pt x="217" y="259"/>
                  </a:cubicBezTo>
                  <a:cubicBezTo>
                    <a:pt x="311" y="135"/>
                    <a:pt x="445" y="73"/>
                    <a:pt x="580" y="62"/>
                  </a:cubicBezTo>
                  <a:close/>
                  <a:moveTo>
                    <a:pt x="580" y="0"/>
                  </a:moveTo>
                  <a:cubicBezTo>
                    <a:pt x="424" y="11"/>
                    <a:pt x="269" y="83"/>
                    <a:pt x="176" y="228"/>
                  </a:cubicBezTo>
                  <a:cubicBezTo>
                    <a:pt x="42" y="404"/>
                    <a:pt x="0" y="653"/>
                    <a:pt x="62" y="860"/>
                  </a:cubicBezTo>
                  <a:cubicBezTo>
                    <a:pt x="72" y="881"/>
                    <a:pt x="72" y="901"/>
                    <a:pt x="83" y="922"/>
                  </a:cubicBezTo>
                  <a:cubicBezTo>
                    <a:pt x="321" y="1585"/>
                    <a:pt x="1025" y="1978"/>
                    <a:pt x="1087" y="2020"/>
                  </a:cubicBezTo>
                  <a:lnTo>
                    <a:pt x="1098" y="2030"/>
                  </a:lnTo>
                  <a:lnTo>
                    <a:pt x="1119" y="2030"/>
                  </a:lnTo>
                  <a:lnTo>
                    <a:pt x="1129" y="2020"/>
                  </a:lnTo>
                  <a:cubicBezTo>
                    <a:pt x="1181" y="1988"/>
                    <a:pt x="1895" y="1595"/>
                    <a:pt x="2133" y="932"/>
                  </a:cubicBezTo>
                  <a:lnTo>
                    <a:pt x="2164" y="870"/>
                  </a:lnTo>
                  <a:cubicBezTo>
                    <a:pt x="2226" y="663"/>
                    <a:pt x="2185" y="414"/>
                    <a:pt x="2061" y="239"/>
                  </a:cubicBezTo>
                  <a:cubicBezTo>
                    <a:pt x="1957" y="94"/>
                    <a:pt x="1812" y="11"/>
                    <a:pt x="1646" y="11"/>
                  </a:cubicBezTo>
                  <a:cubicBezTo>
                    <a:pt x="1634" y="10"/>
                    <a:pt x="1623" y="10"/>
                    <a:pt x="1611" y="10"/>
                  </a:cubicBezTo>
                  <a:cubicBezTo>
                    <a:pt x="1387" y="10"/>
                    <a:pt x="1279" y="108"/>
                    <a:pt x="1181" y="197"/>
                  </a:cubicBezTo>
                  <a:lnTo>
                    <a:pt x="1119" y="259"/>
                  </a:lnTo>
                  <a:cubicBezTo>
                    <a:pt x="1087" y="239"/>
                    <a:pt x="1066" y="218"/>
                    <a:pt x="1046" y="197"/>
                  </a:cubicBezTo>
                  <a:cubicBezTo>
                    <a:pt x="942" y="104"/>
                    <a:pt x="849" y="0"/>
                    <a:pt x="580" y="0"/>
                  </a:cubicBez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71" name="Google Shape;76;p2"/>
            <p:cNvSpPr/>
            <p:nvPr/>
          </p:nvSpPr>
          <p:spPr>
            <a:xfrm>
              <a:off x="3250803" y="3799085"/>
              <a:ext cx="15748" cy="16971"/>
            </a:xfrm>
            <a:custGeom>
              <a:avLst/>
              <a:gdLst/>
              <a:ahLst/>
              <a:cxnLst/>
              <a:rect l="l" t="t" r="r" b="b"/>
              <a:pathLst>
                <a:path w="633" h="675" extrusionOk="0">
                  <a:moveTo>
                    <a:pt x="193" y="0"/>
                  </a:moveTo>
                  <a:cubicBezTo>
                    <a:pt x="160" y="0"/>
                    <a:pt x="130" y="9"/>
                    <a:pt x="104" y="27"/>
                  </a:cubicBezTo>
                  <a:cubicBezTo>
                    <a:pt x="0" y="99"/>
                    <a:pt x="11" y="296"/>
                    <a:pt x="136" y="462"/>
                  </a:cubicBezTo>
                  <a:cubicBezTo>
                    <a:pt x="221" y="594"/>
                    <a:pt x="343" y="674"/>
                    <a:pt x="442" y="674"/>
                  </a:cubicBezTo>
                  <a:cubicBezTo>
                    <a:pt x="474" y="674"/>
                    <a:pt x="504" y="666"/>
                    <a:pt x="529" y="648"/>
                  </a:cubicBezTo>
                  <a:cubicBezTo>
                    <a:pt x="633" y="575"/>
                    <a:pt x="622" y="379"/>
                    <a:pt x="508" y="203"/>
                  </a:cubicBezTo>
                  <a:cubicBezTo>
                    <a:pt x="415" y="78"/>
                    <a:pt x="292" y="0"/>
                    <a:pt x="193"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72" name="Google Shape;77;p2"/>
            <p:cNvSpPr/>
            <p:nvPr/>
          </p:nvSpPr>
          <p:spPr>
            <a:xfrm>
              <a:off x="3230331" y="3799085"/>
              <a:ext cx="11339" cy="12235"/>
            </a:xfrm>
            <a:custGeom>
              <a:avLst/>
              <a:gdLst/>
              <a:ahLst/>
              <a:cxnLst/>
              <a:rect l="l" t="t" r="r" b="b"/>
              <a:pathLst>
                <a:path w="457" h="485" extrusionOk="0">
                  <a:moveTo>
                    <a:pt x="140" y="1"/>
                  </a:moveTo>
                  <a:cubicBezTo>
                    <a:pt x="115" y="1"/>
                    <a:pt x="92" y="7"/>
                    <a:pt x="73" y="21"/>
                  </a:cubicBezTo>
                  <a:cubicBezTo>
                    <a:pt x="1" y="72"/>
                    <a:pt x="11" y="217"/>
                    <a:pt x="94" y="332"/>
                  </a:cubicBezTo>
                  <a:cubicBezTo>
                    <a:pt x="156" y="426"/>
                    <a:pt x="249" y="484"/>
                    <a:pt x="322" y="484"/>
                  </a:cubicBezTo>
                  <a:cubicBezTo>
                    <a:pt x="345" y="484"/>
                    <a:pt x="366" y="478"/>
                    <a:pt x="384" y="466"/>
                  </a:cubicBezTo>
                  <a:cubicBezTo>
                    <a:pt x="456" y="414"/>
                    <a:pt x="446" y="269"/>
                    <a:pt x="363" y="145"/>
                  </a:cubicBezTo>
                  <a:cubicBezTo>
                    <a:pt x="302" y="53"/>
                    <a:pt x="212" y="1"/>
                    <a:pt x="140" y="1"/>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73" name="Google Shape;78;p2"/>
            <p:cNvSpPr/>
            <p:nvPr/>
          </p:nvSpPr>
          <p:spPr>
            <a:xfrm>
              <a:off x="3333010" y="3731203"/>
              <a:ext cx="0" cy="184309"/>
            </a:xfrm>
            <a:custGeom>
              <a:avLst/>
              <a:gdLst/>
              <a:ahLst/>
              <a:cxnLst/>
              <a:rect l="l" t="t" r="r" b="b"/>
              <a:pathLst>
                <a:path w="1" h="7374" extrusionOk="0">
                  <a:moveTo>
                    <a:pt x="1" y="7373"/>
                  </a:moveTo>
                  <a:lnTo>
                    <a:pt x="1" y="0"/>
                  </a:ln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74" name="Google Shape;79;p2"/>
            <p:cNvSpPr/>
            <p:nvPr/>
          </p:nvSpPr>
          <p:spPr>
            <a:xfrm>
              <a:off x="3332380" y="3731203"/>
              <a:ext cx="1575" cy="184309"/>
            </a:xfrm>
            <a:custGeom>
              <a:avLst/>
              <a:gdLst/>
              <a:ahLst/>
              <a:cxnLst/>
              <a:rect l="l" t="t" r="r" b="b"/>
              <a:pathLst>
                <a:path w="54" h="7374" extrusionOk="0">
                  <a:moveTo>
                    <a:pt x="1" y="0"/>
                  </a:moveTo>
                  <a:lnTo>
                    <a:pt x="1" y="7373"/>
                  </a:lnTo>
                  <a:lnTo>
                    <a:pt x="53" y="7373"/>
                  </a:lnTo>
                  <a:lnTo>
                    <a:pt x="53" y="0"/>
                  </a:ln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75" name="Google Shape;80;p2"/>
            <p:cNvSpPr/>
            <p:nvPr/>
          </p:nvSpPr>
          <p:spPr>
            <a:xfrm>
              <a:off x="3304977" y="3908803"/>
              <a:ext cx="56379" cy="48939"/>
            </a:xfrm>
            <a:custGeom>
              <a:avLst/>
              <a:gdLst/>
              <a:ahLst/>
              <a:cxnLst/>
              <a:rect l="l" t="t" r="r" b="b"/>
              <a:pathLst>
                <a:path w="2258" h="1958" extrusionOk="0">
                  <a:moveTo>
                    <a:pt x="632" y="0"/>
                  </a:moveTo>
                  <a:cubicBezTo>
                    <a:pt x="622" y="0"/>
                    <a:pt x="611" y="1"/>
                    <a:pt x="601" y="1"/>
                  </a:cubicBezTo>
                  <a:cubicBezTo>
                    <a:pt x="217" y="1"/>
                    <a:pt x="0" y="457"/>
                    <a:pt x="114" y="819"/>
                  </a:cubicBezTo>
                  <a:cubicBezTo>
                    <a:pt x="114" y="839"/>
                    <a:pt x="124" y="860"/>
                    <a:pt x="134" y="881"/>
                  </a:cubicBezTo>
                  <a:cubicBezTo>
                    <a:pt x="373" y="1544"/>
                    <a:pt x="1129" y="1958"/>
                    <a:pt x="1129" y="1958"/>
                  </a:cubicBezTo>
                  <a:cubicBezTo>
                    <a:pt x="1129" y="1958"/>
                    <a:pt x="1885" y="1554"/>
                    <a:pt x="2123" y="881"/>
                  </a:cubicBezTo>
                  <a:lnTo>
                    <a:pt x="2154" y="819"/>
                  </a:lnTo>
                  <a:cubicBezTo>
                    <a:pt x="2258" y="467"/>
                    <a:pt x="2051" y="11"/>
                    <a:pt x="1667" y="1"/>
                  </a:cubicBezTo>
                  <a:cubicBezTo>
                    <a:pt x="1657" y="1"/>
                    <a:pt x="1647" y="0"/>
                    <a:pt x="1638" y="0"/>
                  </a:cubicBezTo>
                  <a:cubicBezTo>
                    <a:pt x="1362" y="0"/>
                    <a:pt x="1279" y="150"/>
                    <a:pt x="1129" y="259"/>
                  </a:cubicBezTo>
                  <a:cubicBezTo>
                    <a:pt x="988" y="150"/>
                    <a:pt x="926" y="0"/>
                    <a:pt x="632"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76" name="Google Shape;81;p2"/>
            <p:cNvSpPr/>
            <p:nvPr/>
          </p:nvSpPr>
          <p:spPr>
            <a:xfrm>
              <a:off x="3305293" y="3908013"/>
              <a:ext cx="55749" cy="50912"/>
            </a:xfrm>
            <a:custGeom>
              <a:avLst/>
              <a:gdLst/>
              <a:ahLst/>
              <a:cxnLst/>
              <a:rect l="l" t="t" r="r" b="b"/>
              <a:pathLst>
                <a:path w="2227" h="2032" extrusionOk="0">
                  <a:moveTo>
                    <a:pt x="619" y="63"/>
                  </a:moveTo>
                  <a:cubicBezTo>
                    <a:pt x="828" y="63"/>
                    <a:pt x="907" y="142"/>
                    <a:pt x="1005" y="240"/>
                  </a:cubicBezTo>
                  <a:lnTo>
                    <a:pt x="1088" y="323"/>
                  </a:lnTo>
                  <a:lnTo>
                    <a:pt x="1109" y="333"/>
                  </a:lnTo>
                  <a:lnTo>
                    <a:pt x="1129" y="323"/>
                  </a:lnTo>
                  <a:cubicBezTo>
                    <a:pt x="1161" y="291"/>
                    <a:pt x="1191" y="271"/>
                    <a:pt x="1223" y="240"/>
                  </a:cubicBezTo>
                  <a:cubicBezTo>
                    <a:pt x="1321" y="151"/>
                    <a:pt x="1410" y="63"/>
                    <a:pt x="1614" y="63"/>
                  </a:cubicBezTo>
                  <a:cubicBezTo>
                    <a:pt x="1625" y="63"/>
                    <a:pt x="1636" y="63"/>
                    <a:pt x="1647" y="64"/>
                  </a:cubicBezTo>
                  <a:cubicBezTo>
                    <a:pt x="1792" y="64"/>
                    <a:pt x="1916" y="137"/>
                    <a:pt x="2010" y="261"/>
                  </a:cubicBezTo>
                  <a:cubicBezTo>
                    <a:pt x="2123" y="426"/>
                    <a:pt x="2155" y="654"/>
                    <a:pt x="2103" y="841"/>
                  </a:cubicBezTo>
                  <a:cubicBezTo>
                    <a:pt x="2093" y="861"/>
                    <a:pt x="2082" y="882"/>
                    <a:pt x="2082" y="903"/>
                  </a:cubicBezTo>
                  <a:cubicBezTo>
                    <a:pt x="1865" y="1493"/>
                    <a:pt x="1244" y="1876"/>
                    <a:pt x="1119" y="1948"/>
                  </a:cubicBezTo>
                  <a:lnTo>
                    <a:pt x="1099" y="1928"/>
                  </a:lnTo>
                  <a:lnTo>
                    <a:pt x="1088" y="1938"/>
                  </a:lnTo>
                  <a:cubicBezTo>
                    <a:pt x="954" y="1856"/>
                    <a:pt x="353" y="1472"/>
                    <a:pt x="146" y="903"/>
                  </a:cubicBezTo>
                  <a:cubicBezTo>
                    <a:pt x="135" y="882"/>
                    <a:pt x="125" y="861"/>
                    <a:pt x="125" y="841"/>
                  </a:cubicBezTo>
                  <a:cubicBezTo>
                    <a:pt x="63" y="644"/>
                    <a:pt x="104" y="416"/>
                    <a:pt x="218" y="261"/>
                  </a:cubicBezTo>
                  <a:cubicBezTo>
                    <a:pt x="312" y="137"/>
                    <a:pt x="436" y="64"/>
                    <a:pt x="581" y="64"/>
                  </a:cubicBezTo>
                  <a:cubicBezTo>
                    <a:pt x="594" y="63"/>
                    <a:pt x="606" y="63"/>
                    <a:pt x="619" y="63"/>
                  </a:cubicBezTo>
                  <a:close/>
                  <a:moveTo>
                    <a:pt x="1614" y="1"/>
                  </a:moveTo>
                  <a:cubicBezTo>
                    <a:pt x="1388" y="1"/>
                    <a:pt x="1280" y="100"/>
                    <a:pt x="1181" y="199"/>
                  </a:cubicBezTo>
                  <a:cubicBezTo>
                    <a:pt x="1161" y="219"/>
                    <a:pt x="1140" y="240"/>
                    <a:pt x="1109" y="250"/>
                  </a:cubicBezTo>
                  <a:lnTo>
                    <a:pt x="1046" y="188"/>
                  </a:lnTo>
                  <a:cubicBezTo>
                    <a:pt x="943" y="95"/>
                    <a:pt x="850" y="1"/>
                    <a:pt x="591" y="1"/>
                  </a:cubicBezTo>
                  <a:lnTo>
                    <a:pt x="581" y="1"/>
                  </a:lnTo>
                  <a:cubicBezTo>
                    <a:pt x="415" y="1"/>
                    <a:pt x="270" y="84"/>
                    <a:pt x="167" y="219"/>
                  </a:cubicBezTo>
                  <a:cubicBezTo>
                    <a:pt x="42" y="395"/>
                    <a:pt x="1" y="644"/>
                    <a:pt x="63" y="851"/>
                  </a:cubicBezTo>
                  <a:cubicBezTo>
                    <a:pt x="73" y="882"/>
                    <a:pt x="73" y="903"/>
                    <a:pt x="84" y="924"/>
                  </a:cubicBezTo>
                  <a:cubicBezTo>
                    <a:pt x="322" y="1576"/>
                    <a:pt x="1026" y="1980"/>
                    <a:pt x="1088" y="2010"/>
                  </a:cubicBezTo>
                  <a:lnTo>
                    <a:pt x="1099" y="2031"/>
                  </a:lnTo>
                  <a:lnTo>
                    <a:pt x="1109" y="2021"/>
                  </a:lnTo>
                  <a:lnTo>
                    <a:pt x="1119" y="2021"/>
                  </a:lnTo>
                  <a:lnTo>
                    <a:pt x="1129" y="2010"/>
                  </a:lnTo>
                  <a:cubicBezTo>
                    <a:pt x="1181" y="1980"/>
                    <a:pt x="1896" y="1586"/>
                    <a:pt x="2134" y="924"/>
                  </a:cubicBezTo>
                  <a:cubicBezTo>
                    <a:pt x="2144" y="903"/>
                    <a:pt x="2155" y="882"/>
                    <a:pt x="2155" y="861"/>
                  </a:cubicBezTo>
                  <a:cubicBezTo>
                    <a:pt x="2227" y="654"/>
                    <a:pt x="2186" y="406"/>
                    <a:pt x="2061" y="229"/>
                  </a:cubicBezTo>
                  <a:cubicBezTo>
                    <a:pt x="1958" y="84"/>
                    <a:pt x="1813" y="1"/>
                    <a:pt x="1647" y="1"/>
                  </a:cubicBezTo>
                  <a:cubicBezTo>
                    <a:pt x="1636" y="1"/>
                    <a:pt x="1625" y="1"/>
                    <a:pt x="1614" y="1"/>
                  </a:cubicBez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77" name="Google Shape;82;p2"/>
            <p:cNvSpPr/>
            <p:nvPr/>
          </p:nvSpPr>
          <p:spPr>
            <a:xfrm>
              <a:off x="3340884" y="3911171"/>
              <a:ext cx="15748" cy="16971"/>
            </a:xfrm>
            <a:custGeom>
              <a:avLst/>
              <a:gdLst/>
              <a:ahLst/>
              <a:cxnLst/>
              <a:rect l="l" t="t" r="r" b="b"/>
              <a:pathLst>
                <a:path w="633" h="675" extrusionOk="0">
                  <a:moveTo>
                    <a:pt x="192" y="0"/>
                  </a:moveTo>
                  <a:cubicBezTo>
                    <a:pt x="159" y="0"/>
                    <a:pt x="129" y="9"/>
                    <a:pt x="104" y="26"/>
                  </a:cubicBezTo>
                  <a:cubicBezTo>
                    <a:pt x="0" y="99"/>
                    <a:pt x="11" y="296"/>
                    <a:pt x="125" y="472"/>
                  </a:cubicBezTo>
                  <a:cubicBezTo>
                    <a:pt x="218" y="597"/>
                    <a:pt x="341" y="674"/>
                    <a:pt x="440" y="674"/>
                  </a:cubicBezTo>
                  <a:cubicBezTo>
                    <a:pt x="473" y="674"/>
                    <a:pt x="503" y="666"/>
                    <a:pt x="529" y="648"/>
                  </a:cubicBezTo>
                  <a:cubicBezTo>
                    <a:pt x="632" y="576"/>
                    <a:pt x="622" y="379"/>
                    <a:pt x="508" y="203"/>
                  </a:cubicBezTo>
                  <a:cubicBezTo>
                    <a:pt x="414" y="78"/>
                    <a:pt x="291" y="0"/>
                    <a:pt x="192"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78" name="Google Shape;83;p2"/>
            <p:cNvSpPr/>
            <p:nvPr/>
          </p:nvSpPr>
          <p:spPr>
            <a:xfrm>
              <a:off x="3320411" y="3911171"/>
              <a:ext cx="11339" cy="12235"/>
            </a:xfrm>
            <a:custGeom>
              <a:avLst/>
              <a:gdLst/>
              <a:ahLst/>
              <a:cxnLst/>
              <a:rect l="l" t="t" r="r" b="b"/>
              <a:pathLst>
                <a:path w="457" h="484" extrusionOk="0">
                  <a:moveTo>
                    <a:pt x="134" y="0"/>
                  </a:moveTo>
                  <a:cubicBezTo>
                    <a:pt x="111" y="0"/>
                    <a:pt x="90" y="6"/>
                    <a:pt x="73" y="18"/>
                  </a:cubicBezTo>
                  <a:cubicBezTo>
                    <a:pt x="1" y="71"/>
                    <a:pt x="11" y="216"/>
                    <a:pt x="93" y="340"/>
                  </a:cubicBezTo>
                  <a:cubicBezTo>
                    <a:pt x="155" y="432"/>
                    <a:pt x="245" y="484"/>
                    <a:pt x="316" y="484"/>
                  </a:cubicBezTo>
                  <a:cubicBezTo>
                    <a:pt x="342" y="484"/>
                    <a:pt x="365" y="478"/>
                    <a:pt x="383" y="464"/>
                  </a:cubicBezTo>
                  <a:cubicBezTo>
                    <a:pt x="456" y="412"/>
                    <a:pt x="445" y="278"/>
                    <a:pt x="363" y="154"/>
                  </a:cubicBezTo>
                  <a:cubicBezTo>
                    <a:pt x="300" y="59"/>
                    <a:pt x="207" y="0"/>
                    <a:pt x="134"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79" name="Google Shape;84;p2"/>
            <p:cNvSpPr/>
            <p:nvPr/>
          </p:nvSpPr>
          <p:spPr>
            <a:xfrm>
              <a:off x="3114738" y="3648717"/>
              <a:ext cx="0" cy="95509"/>
            </a:xfrm>
            <a:custGeom>
              <a:avLst/>
              <a:gdLst/>
              <a:ahLst/>
              <a:cxnLst/>
              <a:rect l="l" t="t" r="r" b="b"/>
              <a:pathLst>
                <a:path w="1" h="3822" extrusionOk="0">
                  <a:moveTo>
                    <a:pt x="0" y="3822"/>
                  </a:moveTo>
                  <a:lnTo>
                    <a:pt x="0" y="0"/>
                  </a:ln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80" name="Google Shape;85;p2"/>
            <p:cNvSpPr/>
            <p:nvPr/>
          </p:nvSpPr>
          <p:spPr>
            <a:xfrm>
              <a:off x="3114423" y="3648717"/>
              <a:ext cx="1260" cy="95509"/>
            </a:xfrm>
            <a:custGeom>
              <a:avLst/>
              <a:gdLst/>
              <a:ahLst/>
              <a:cxnLst/>
              <a:rect l="l" t="t" r="r" b="b"/>
              <a:pathLst>
                <a:path w="52" h="3822" extrusionOk="0">
                  <a:moveTo>
                    <a:pt x="0" y="0"/>
                  </a:moveTo>
                  <a:lnTo>
                    <a:pt x="0" y="3822"/>
                  </a:lnTo>
                  <a:lnTo>
                    <a:pt x="52" y="3822"/>
                  </a:lnTo>
                  <a:lnTo>
                    <a:pt x="52" y="0"/>
                  </a:ln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81" name="Google Shape;86;p2"/>
            <p:cNvSpPr/>
            <p:nvPr/>
          </p:nvSpPr>
          <p:spPr>
            <a:xfrm>
              <a:off x="3086706" y="3737517"/>
              <a:ext cx="56379" cy="48939"/>
            </a:xfrm>
            <a:custGeom>
              <a:avLst/>
              <a:gdLst/>
              <a:ahLst/>
              <a:cxnLst/>
              <a:rect l="l" t="t" r="r" b="b"/>
              <a:pathLst>
                <a:path w="2258" h="1958" extrusionOk="0">
                  <a:moveTo>
                    <a:pt x="1668" y="1"/>
                  </a:moveTo>
                  <a:cubicBezTo>
                    <a:pt x="1346" y="1"/>
                    <a:pt x="1284" y="146"/>
                    <a:pt x="1129" y="270"/>
                  </a:cubicBezTo>
                  <a:cubicBezTo>
                    <a:pt x="989" y="150"/>
                    <a:pt x="907" y="10"/>
                    <a:pt x="629" y="10"/>
                  </a:cubicBezTo>
                  <a:cubicBezTo>
                    <a:pt x="620" y="10"/>
                    <a:pt x="610" y="10"/>
                    <a:pt x="601" y="10"/>
                  </a:cubicBezTo>
                  <a:cubicBezTo>
                    <a:pt x="218" y="21"/>
                    <a:pt x="0" y="466"/>
                    <a:pt x="114" y="829"/>
                  </a:cubicBezTo>
                  <a:cubicBezTo>
                    <a:pt x="124" y="850"/>
                    <a:pt x="124" y="870"/>
                    <a:pt x="135" y="891"/>
                  </a:cubicBezTo>
                  <a:cubicBezTo>
                    <a:pt x="384" y="1564"/>
                    <a:pt x="1139" y="1957"/>
                    <a:pt x="1139" y="1957"/>
                  </a:cubicBezTo>
                  <a:cubicBezTo>
                    <a:pt x="1139" y="1957"/>
                    <a:pt x="1896" y="1554"/>
                    <a:pt x="2133" y="880"/>
                  </a:cubicBezTo>
                  <a:cubicBezTo>
                    <a:pt x="2144" y="860"/>
                    <a:pt x="2144" y="839"/>
                    <a:pt x="2154" y="818"/>
                  </a:cubicBezTo>
                  <a:cubicBezTo>
                    <a:pt x="2258" y="466"/>
                    <a:pt x="2050" y="10"/>
                    <a:pt x="1668" y="1"/>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82" name="Google Shape;87;p2"/>
            <p:cNvSpPr/>
            <p:nvPr/>
          </p:nvSpPr>
          <p:spPr>
            <a:xfrm>
              <a:off x="3087021" y="3736728"/>
              <a:ext cx="55749" cy="50912"/>
            </a:xfrm>
            <a:custGeom>
              <a:avLst/>
              <a:gdLst/>
              <a:ahLst/>
              <a:cxnLst/>
              <a:rect l="l" t="t" r="r" b="b"/>
              <a:pathLst>
                <a:path w="2228" h="2041" extrusionOk="0">
                  <a:moveTo>
                    <a:pt x="1637" y="62"/>
                  </a:moveTo>
                  <a:cubicBezTo>
                    <a:pt x="1782" y="73"/>
                    <a:pt x="1917" y="135"/>
                    <a:pt x="2000" y="259"/>
                  </a:cubicBezTo>
                  <a:cubicBezTo>
                    <a:pt x="2124" y="425"/>
                    <a:pt x="2165" y="653"/>
                    <a:pt x="2103" y="839"/>
                  </a:cubicBezTo>
                  <a:cubicBezTo>
                    <a:pt x="2093" y="860"/>
                    <a:pt x="2093" y="881"/>
                    <a:pt x="2083" y="901"/>
                  </a:cubicBezTo>
                  <a:cubicBezTo>
                    <a:pt x="1876" y="1481"/>
                    <a:pt x="1275" y="1864"/>
                    <a:pt x="1130" y="1947"/>
                  </a:cubicBezTo>
                  <a:lnTo>
                    <a:pt x="1119" y="1926"/>
                  </a:lnTo>
                  <a:lnTo>
                    <a:pt x="1109" y="1947"/>
                  </a:lnTo>
                  <a:cubicBezTo>
                    <a:pt x="974" y="1875"/>
                    <a:pt x="364" y="1491"/>
                    <a:pt x="146" y="911"/>
                  </a:cubicBezTo>
                  <a:cubicBezTo>
                    <a:pt x="136" y="891"/>
                    <a:pt x="125" y="870"/>
                    <a:pt x="125" y="849"/>
                  </a:cubicBezTo>
                  <a:cubicBezTo>
                    <a:pt x="63" y="663"/>
                    <a:pt x="104" y="435"/>
                    <a:pt x="219" y="269"/>
                  </a:cubicBezTo>
                  <a:cubicBezTo>
                    <a:pt x="311" y="145"/>
                    <a:pt x="436" y="73"/>
                    <a:pt x="581" y="73"/>
                  </a:cubicBezTo>
                  <a:lnTo>
                    <a:pt x="601" y="73"/>
                  </a:lnTo>
                  <a:cubicBezTo>
                    <a:pt x="808" y="73"/>
                    <a:pt x="902" y="156"/>
                    <a:pt x="1006" y="249"/>
                  </a:cubicBezTo>
                  <a:cubicBezTo>
                    <a:pt x="1036" y="269"/>
                    <a:pt x="1057" y="301"/>
                    <a:pt x="1088" y="321"/>
                  </a:cubicBezTo>
                  <a:lnTo>
                    <a:pt x="1109" y="342"/>
                  </a:lnTo>
                  <a:lnTo>
                    <a:pt x="1130" y="321"/>
                  </a:lnTo>
                  <a:cubicBezTo>
                    <a:pt x="1161" y="301"/>
                    <a:pt x="1192" y="269"/>
                    <a:pt x="1223" y="239"/>
                  </a:cubicBezTo>
                  <a:cubicBezTo>
                    <a:pt x="1316" y="145"/>
                    <a:pt x="1409" y="62"/>
                    <a:pt x="1637" y="62"/>
                  </a:cubicBezTo>
                  <a:close/>
                  <a:moveTo>
                    <a:pt x="1627" y="0"/>
                  </a:moveTo>
                  <a:cubicBezTo>
                    <a:pt x="1378" y="0"/>
                    <a:pt x="1275" y="104"/>
                    <a:pt x="1181" y="197"/>
                  </a:cubicBezTo>
                  <a:cubicBezTo>
                    <a:pt x="1161" y="218"/>
                    <a:pt x="1140" y="239"/>
                    <a:pt x="1109" y="259"/>
                  </a:cubicBezTo>
                  <a:cubicBezTo>
                    <a:pt x="1088" y="239"/>
                    <a:pt x="1068" y="218"/>
                    <a:pt x="1047" y="207"/>
                  </a:cubicBezTo>
                  <a:cubicBezTo>
                    <a:pt x="949" y="109"/>
                    <a:pt x="840" y="10"/>
                    <a:pt x="616" y="10"/>
                  </a:cubicBezTo>
                  <a:cubicBezTo>
                    <a:pt x="604" y="10"/>
                    <a:pt x="593" y="10"/>
                    <a:pt x="581" y="11"/>
                  </a:cubicBezTo>
                  <a:cubicBezTo>
                    <a:pt x="415" y="11"/>
                    <a:pt x="270" y="94"/>
                    <a:pt x="166" y="239"/>
                  </a:cubicBezTo>
                  <a:cubicBezTo>
                    <a:pt x="42" y="414"/>
                    <a:pt x="1" y="663"/>
                    <a:pt x="63" y="870"/>
                  </a:cubicBezTo>
                  <a:cubicBezTo>
                    <a:pt x="74" y="891"/>
                    <a:pt x="84" y="911"/>
                    <a:pt x="84" y="932"/>
                  </a:cubicBezTo>
                  <a:cubicBezTo>
                    <a:pt x="332" y="1595"/>
                    <a:pt x="1047" y="1988"/>
                    <a:pt x="1098" y="2020"/>
                  </a:cubicBezTo>
                  <a:lnTo>
                    <a:pt x="1109" y="2030"/>
                  </a:lnTo>
                  <a:lnTo>
                    <a:pt x="1119" y="2030"/>
                  </a:lnTo>
                  <a:lnTo>
                    <a:pt x="1130" y="2041"/>
                  </a:lnTo>
                  <a:lnTo>
                    <a:pt x="1140" y="2020"/>
                  </a:lnTo>
                  <a:cubicBezTo>
                    <a:pt x="1202" y="1988"/>
                    <a:pt x="1906" y="1585"/>
                    <a:pt x="2145" y="922"/>
                  </a:cubicBezTo>
                  <a:cubicBezTo>
                    <a:pt x="2145" y="901"/>
                    <a:pt x="2155" y="881"/>
                    <a:pt x="2165" y="860"/>
                  </a:cubicBezTo>
                  <a:cubicBezTo>
                    <a:pt x="2228" y="653"/>
                    <a:pt x="2186" y="404"/>
                    <a:pt x="2051" y="228"/>
                  </a:cubicBezTo>
                  <a:cubicBezTo>
                    <a:pt x="1948" y="83"/>
                    <a:pt x="1803" y="11"/>
                    <a:pt x="1648" y="0"/>
                  </a:cubicBez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83" name="Google Shape;88;p2"/>
            <p:cNvSpPr/>
            <p:nvPr/>
          </p:nvSpPr>
          <p:spPr>
            <a:xfrm>
              <a:off x="3091116" y="3739885"/>
              <a:ext cx="16063" cy="16971"/>
            </a:xfrm>
            <a:custGeom>
              <a:avLst/>
              <a:gdLst/>
              <a:ahLst/>
              <a:cxnLst/>
              <a:rect l="l" t="t" r="r" b="b"/>
              <a:pathLst>
                <a:path w="643" h="675" extrusionOk="0">
                  <a:moveTo>
                    <a:pt x="450" y="0"/>
                  </a:moveTo>
                  <a:cubicBezTo>
                    <a:pt x="351" y="0"/>
                    <a:pt x="229" y="78"/>
                    <a:pt x="135" y="202"/>
                  </a:cubicBezTo>
                  <a:cubicBezTo>
                    <a:pt x="21" y="379"/>
                    <a:pt x="0" y="575"/>
                    <a:pt x="104" y="648"/>
                  </a:cubicBezTo>
                  <a:cubicBezTo>
                    <a:pt x="129" y="666"/>
                    <a:pt x="160" y="674"/>
                    <a:pt x="193" y="674"/>
                  </a:cubicBezTo>
                  <a:cubicBezTo>
                    <a:pt x="294" y="674"/>
                    <a:pt x="422" y="594"/>
                    <a:pt x="508" y="462"/>
                  </a:cubicBezTo>
                  <a:cubicBezTo>
                    <a:pt x="633" y="296"/>
                    <a:pt x="642" y="99"/>
                    <a:pt x="539" y="27"/>
                  </a:cubicBezTo>
                  <a:cubicBezTo>
                    <a:pt x="513" y="9"/>
                    <a:pt x="483" y="0"/>
                    <a:pt x="450"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84" name="Google Shape;89;p2"/>
            <p:cNvSpPr/>
            <p:nvPr/>
          </p:nvSpPr>
          <p:spPr>
            <a:xfrm>
              <a:off x="3116313" y="3740280"/>
              <a:ext cx="11339" cy="11840"/>
            </a:xfrm>
            <a:custGeom>
              <a:avLst/>
              <a:gdLst/>
              <a:ahLst/>
              <a:cxnLst/>
              <a:rect l="l" t="t" r="r" b="b"/>
              <a:pathLst>
                <a:path w="456" h="485" extrusionOk="0">
                  <a:moveTo>
                    <a:pt x="311" y="1"/>
                  </a:moveTo>
                  <a:cubicBezTo>
                    <a:pt x="238" y="1"/>
                    <a:pt x="154" y="53"/>
                    <a:pt x="93" y="145"/>
                  </a:cubicBezTo>
                  <a:cubicBezTo>
                    <a:pt x="0" y="269"/>
                    <a:pt x="0" y="414"/>
                    <a:pt x="72" y="466"/>
                  </a:cubicBezTo>
                  <a:cubicBezTo>
                    <a:pt x="90" y="478"/>
                    <a:pt x="111" y="484"/>
                    <a:pt x="133" y="484"/>
                  </a:cubicBezTo>
                  <a:cubicBezTo>
                    <a:pt x="204" y="484"/>
                    <a:pt x="292" y="426"/>
                    <a:pt x="362" y="331"/>
                  </a:cubicBezTo>
                  <a:cubicBezTo>
                    <a:pt x="445" y="217"/>
                    <a:pt x="456" y="72"/>
                    <a:pt x="383" y="21"/>
                  </a:cubicBezTo>
                  <a:cubicBezTo>
                    <a:pt x="362" y="7"/>
                    <a:pt x="337" y="1"/>
                    <a:pt x="311" y="1"/>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85" name="Google Shape;90;p2"/>
            <p:cNvSpPr/>
            <p:nvPr/>
          </p:nvSpPr>
          <p:spPr>
            <a:xfrm>
              <a:off x="1896450" y="3172750"/>
              <a:ext cx="1939875" cy="599498"/>
            </a:xfrm>
            <a:custGeom>
              <a:avLst/>
              <a:gdLst/>
              <a:ahLst/>
              <a:cxnLst/>
              <a:rect l="l" t="t" r="r" b="b"/>
              <a:pathLst>
                <a:path w="77595" h="23979" extrusionOk="0">
                  <a:moveTo>
                    <a:pt x="35608" y="1"/>
                  </a:moveTo>
                  <a:cubicBezTo>
                    <a:pt x="35452" y="1"/>
                    <a:pt x="35295" y="6"/>
                    <a:pt x="35137" y="17"/>
                  </a:cubicBezTo>
                  <a:cubicBezTo>
                    <a:pt x="32279" y="224"/>
                    <a:pt x="29980" y="2233"/>
                    <a:pt x="29276" y="4864"/>
                  </a:cubicBezTo>
                  <a:cubicBezTo>
                    <a:pt x="29162" y="4864"/>
                    <a:pt x="29038" y="4864"/>
                    <a:pt x="28924" y="4874"/>
                  </a:cubicBezTo>
                  <a:cubicBezTo>
                    <a:pt x="28292" y="4915"/>
                    <a:pt x="27692" y="5101"/>
                    <a:pt x="27163" y="5381"/>
                  </a:cubicBezTo>
                  <a:cubicBezTo>
                    <a:pt x="26086" y="4677"/>
                    <a:pt x="24823" y="4222"/>
                    <a:pt x="23446" y="4128"/>
                  </a:cubicBezTo>
                  <a:cubicBezTo>
                    <a:pt x="23254" y="4114"/>
                    <a:pt x="23063" y="4107"/>
                    <a:pt x="22873" y="4107"/>
                  </a:cubicBezTo>
                  <a:cubicBezTo>
                    <a:pt x="20108" y="4107"/>
                    <a:pt x="17634" y="5564"/>
                    <a:pt x="16238" y="7784"/>
                  </a:cubicBezTo>
                  <a:cubicBezTo>
                    <a:pt x="15565" y="7400"/>
                    <a:pt x="14798" y="7163"/>
                    <a:pt x="13981" y="7101"/>
                  </a:cubicBezTo>
                  <a:cubicBezTo>
                    <a:pt x="13851" y="7091"/>
                    <a:pt x="13722" y="7086"/>
                    <a:pt x="13593" y="7086"/>
                  </a:cubicBezTo>
                  <a:cubicBezTo>
                    <a:pt x="11319" y="7086"/>
                    <a:pt x="9330" y="8544"/>
                    <a:pt x="8585" y="10631"/>
                  </a:cubicBezTo>
                  <a:cubicBezTo>
                    <a:pt x="8534" y="10673"/>
                    <a:pt x="8482" y="10725"/>
                    <a:pt x="8430" y="10766"/>
                  </a:cubicBezTo>
                  <a:cubicBezTo>
                    <a:pt x="7695" y="10290"/>
                    <a:pt x="6825" y="9979"/>
                    <a:pt x="5893" y="9906"/>
                  </a:cubicBezTo>
                  <a:cubicBezTo>
                    <a:pt x="5763" y="9897"/>
                    <a:pt x="5635" y="9893"/>
                    <a:pt x="5507" y="9893"/>
                  </a:cubicBezTo>
                  <a:cubicBezTo>
                    <a:pt x="2792" y="9893"/>
                    <a:pt x="485" y="11961"/>
                    <a:pt x="218" y="14691"/>
                  </a:cubicBezTo>
                  <a:cubicBezTo>
                    <a:pt x="218" y="14743"/>
                    <a:pt x="208" y="14784"/>
                    <a:pt x="208" y="14836"/>
                  </a:cubicBezTo>
                  <a:cubicBezTo>
                    <a:pt x="1" y="17767"/>
                    <a:pt x="2206" y="20314"/>
                    <a:pt x="5137" y="20521"/>
                  </a:cubicBezTo>
                  <a:cubicBezTo>
                    <a:pt x="5263" y="20533"/>
                    <a:pt x="5390" y="20538"/>
                    <a:pt x="5514" y="20538"/>
                  </a:cubicBezTo>
                  <a:cubicBezTo>
                    <a:pt x="5604" y="20538"/>
                    <a:pt x="5692" y="20536"/>
                    <a:pt x="5779" y="20531"/>
                  </a:cubicBezTo>
                  <a:cubicBezTo>
                    <a:pt x="5945" y="20521"/>
                    <a:pt x="6100" y="20511"/>
                    <a:pt x="6256" y="20490"/>
                  </a:cubicBezTo>
                  <a:lnTo>
                    <a:pt x="6410" y="20459"/>
                  </a:lnTo>
                  <a:cubicBezTo>
                    <a:pt x="6825" y="20386"/>
                    <a:pt x="7218" y="20273"/>
                    <a:pt x="7602" y="20107"/>
                  </a:cubicBezTo>
                  <a:cubicBezTo>
                    <a:pt x="7850" y="20552"/>
                    <a:pt x="8140" y="20977"/>
                    <a:pt x="8472" y="21360"/>
                  </a:cubicBezTo>
                  <a:cubicBezTo>
                    <a:pt x="9165" y="22158"/>
                    <a:pt x="10014" y="22810"/>
                    <a:pt x="10978" y="23265"/>
                  </a:cubicBezTo>
                  <a:cubicBezTo>
                    <a:pt x="11050" y="23307"/>
                    <a:pt x="11133" y="23338"/>
                    <a:pt x="11215" y="23369"/>
                  </a:cubicBezTo>
                  <a:cubicBezTo>
                    <a:pt x="11454" y="23472"/>
                    <a:pt x="11712" y="23566"/>
                    <a:pt x="11972" y="23649"/>
                  </a:cubicBezTo>
                  <a:cubicBezTo>
                    <a:pt x="12272" y="23742"/>
                    <a:pt x="12582" y="23815"/>
                    <a:pt x="12893" y="23866"/>
                  </a:cubicBezTo>
                  <a:cubicBezTo>
                    <a:pt x="13059" y="23897"/>
                    <a:pt x="13214" y="23918"/>
                    <a:pt x="13380" y="23939"/>
                  </a:cubicBezTo>
                  <a:cubicBezTo>
                    <a:pt x="13463" y="23939"/>
                    <a:pt x="13546" y="23949"/>
                    <a:pt x="13629" y="23959"/>
                  </a:cubicBezTo>
                  <a:cubicBezTo>
                    <a:pt x="13809" y="23972"/>
                    <a:pt x="13987" y="23978"/>
                    <a:pt x="14165" y="23978"/>
                  </a:cubicBezTo>
                  <a:cubicBezTo>
                    <a:pt x="16012" y="23978"/>
                    <a:pt x="17722" y="23301"/>
                    <a:pt x="19044" y="22168"/>
                  </a:cubicBezTo>
                  <a:cubicBezTo>
                    <a:pt x="19272" y="22292"/>
                    <a:pt x="19511" y="22395"/>
                    <a:pt x="19748" y="22489"/>
                  </a:cubicBezTo>
                  <a:cubicBezTo>
                    <a:pt x="20484" y="22779"/>
                    <a:pt x="21260" y="22965"/>
                    <a:pt x="22089" y="23027"/>
                  </a:cubicBezTo>
                  <a:cubicBezTo>
                    <a:pt x="22255" y="23037"/>
                    <a:pt x="22420" y="23048"/>
                    <a:pt x="22576" y="23048"/>
                  </a:cubicBezTo>
                  <a:cubicBezTo>
                    <a:pt x="22600" y="23048"/>
                    <a:pt x="22623" y="23048"/>
                    <a:pt x="22647" y="23048"/>
                  </a:cubicBezTo>
                  <a:cubicBezTo>
                    <a:pt x="23750" y="23048"/>
                    <a:pt x="24812" y="22821"/>
                    <a:pt x="25765" y="22406"/>
                  </a:cubicBezTo>
                  <a:cubicBezTo>
                    <a:pt x="25910" y="22344"/>
                    <a:pt x="26045" y="22271"/>
                    <a:pt x="26180" y="22209"/>
                  </a:cubicBezTo>
                  <a:cubicBezTo>
                    <a:pt x="27132" y="21723"/>
                    <a:pt x="27982" y="21060"/>
                    <a:pt x="28665" y="20241"/>
                  </a:cubicBezTo>
                  <a:cubicBezTo>
                    <a:pt x="29121" y="20407"/>
                    <a:pt x="29618" y="20521"/>
                    <a:pt x="30136" y="20563"/>
                  </a:cubicBezTo>
                  <a:cubicBezTo>
                    <a:pt x="30218" y="20563"/>
                    <a:pt x="30311" y="20573"/>
                    <a:pt x="30405" y="20573"/>
                  </a:cubicBezTo>
                  <a:cubicBezTo>
                    <a:pt x="30444" y="20574"/>
                    <a:pt x="30484" y="20574"/>
                    <a:pt x="30523" y="20574"/>
                  </a:cubicBezTo>
                  <a:cubicBezTo>
                    <a:pt x="32340" y="20574"/>
                    <a:pt x="33967" y="19642"/>
                    <a:pt x="34930" y="18222"/>
                  </a:cubicBezTo>
                  <a:cubicBezTo>
                    <a:pt x="34971" y="18160"/>
                    <a:pt x="35013" y="18087"/>
                    <a:pt x="35044" y="18025"/>
                  </a:cubicBezTo>
                  <a:lnTo>
                    <a:pt x="35199" y="17777"/>
                  </a:lnTo>
                  <a:cubicBezTo>
                    <a:pt x="35240" y="17694"/>
                    <a:pt x="35272" y="17622"/>
                    <a:pt x="35313" y="17549"/>
                  </a:cubicBezTo>
                  <a:cubicBezTo>
                    <a:pt x="35365" y="17425"/>
                    <a:pt x="35417" y="17311"/>
                    <a:pt x="35468" y="17197"/>
                  </a:cubicBezTo>
                  <a:cubicBezTo>
                    <a:pt x="35530" y="17031"/>
                    <a:pt x="35583" y="16865"/>
                    <a:pt x="35634" y="16690"/>
                  </a:cubicBezTo>
                  <a:cubicBezTo>
                    <a:pt x="35675" y="16524"/>
                    <a:pt x="35717" y="16348"/>
                    <a:pt x="35748" y="16172"/>
                  </a:cubicBezTo>
                  <a:cubicBezTo>
                    <a:pt x="35769" y="16058"/>
                    <a:pt x="35790" y="15933"/>
                    <a:pt x="35800" y="15809"/>
                  </a:cubicBezTo>
                  <a:cubicBezTo>
                    <a:pt x="35955" y="15809"/>
                    <a:pt x="36110" y="15809"/>
                    <a:pt x="36266" y="15799"/>
                  </a:cubicBezTo>
                  <a:cubicBezTo>
                    <a:pt x="36959" y="15747"/>
                    <a:pt x="37612" y="15592"/>
                    <a:pt x="38223" y="15354"/>
                  </a:cubicBezTo>
                  <a:cubicBezTo>
                    <a:pt x="38430" y="15271"/>
                    <a:pt x="38627" y="15178"/>
                    <a:pt x="38814" y="15074"/>
                  </a:cubicBezTo>
                  <a:cubicBezTo>
                    <a:pt x="39911" y="16016"/>
                    <a:pt x="41320" y="16576"/>
                    <a:pt x="42841" y="16586"/>
                  </a:cubicBezTo>
                  <a:cubicBezTo>
                    <a:pt x="43349" y="18750"/>
                    <a:pt x="45213" y="20428"/>
                    <a:pt x="47543" y="20593"/>
                  </a:cubicBezTo>
                  <a:cubicBezTo>
                    <a:pt x="47673" y="20603"/>
                    <a:pt x="47803" y="20608"/>
                    <a:pt x="47931" y="20608"/>
                  </a:cubicBezTo>
                  <a:cubicBezTo>
                    <a:pt x="48649" y="20608"/>
                    <a:pt x="49334" y="20462"/>
                    <a:pt x="49966" y="20190"/>
                  </a:cubicBezTo>
                  <a:cubicBezTo>
                    <a:pt x="50111" y="20449"/>
                    <a:pt x="50267" y="20708"/>
                    <a:pt x="50442" y="20946"/>
                  </a:cubicBezTo>
                  <a:cubicBezTo>
                    <a:pt x="50753" y="21371"/>
                    <a:pt x="51105" y="21764"/>
                    <a:pt x="51489" y="22105"/>
                  </a:cubicBezTo>
                  <a:cubicBezTo>
                    <a:pt x="51551" y="22158"/>
                    <a:pt x="51602" y="22209"/>
                    <a:pt x="51664" y="22250"/>
                  </a:cubicBezTo>
                  <a:cubicBezTo>
                    <a:pt x="52804" y="23214"/>
                    <a:pt x="54253" y="23845"/>
                    <a:pt x="55859" y="23959"/>
                  </a:cubicBezTo>
                  <a:cubicBezTo>
                    <a:pt x="56038" y="23972"/>
                    <a:pt x="56215" y="23979"/>
                    <a:pt x="56391" y="23979"/>
                  </a:cubicBezTo>
                  <a:cubicBezTo>
                    <a:pt x="58198" y="23979"/>
                    <a:pt x="59868" y="23313"/>
                    <a:pt x="61161" y="22209"/>
                  </a:cubicBezTo>
                  <a:cubicBezTo>
                    <a:pt x="61212" y="22240"/>
                    <a:pt x="61274" y="22261"/>
                    <a:pt x="61327" y="22292"/>
                  </a:cubicBezTo>
                  <a:cubicBezTo>
                    <a:pt x="61668" y="22458"/>
                    <a:pt x="62031" y="22602"/>
                    <a:pt x="62404" y="22717"/>
                  </a:cubicBezTo>
                  <a:cubicBezTo>
                    <a:pt x="62528" y="22758"/>
                    <a:pt x="62652" y="22789"/>
                    <a:pt x="62776" y="22820"/>
                  </a:cubicBezTo>
                  <a:cubicBezTo>
                    <a:pt x="63149" y="22924"/>
                    <a:pt x="63543" y="22996"/>
                    <a:pt x="63946" y="23027"/>
                  </a:cubicBezTo>
                  <a:cubicBezTo>
                    <a:pt x="64008" y="23037"/>
                    <a:pt x="64081" y="23037"/>
                    <a:pt x="64143" y="23048"/>
                  </a:cubicBezTo>
                  <a:cubicBezTo>
                    <a:pt x="64226" y="23058"/>
                    <a:pt x="64309" y="23058"/>
                    <a:pt x="64381" y="23058"/>
                  </a:cubicBezTo>
                  <a:cubicBezTo>
                    <a:pt x="64464" y="23069"/>
                    <a:pt x="64547" y="23069"/>
                    <a:pt x="64620" y="23069"/>
                  </a:cubicBezTo>
                  <a:cubicBezTo>
                    <a:pt x="64636" y="23069"/>
                    <a:pt x="64653" y="23069"/>
                    <a:pt x="64669" y="23069"/>
                  </a:cubicBezTo>
                  <a:cubicBezTo>
                    <a:pt x="66235" y="23069"/>
                    <a:pt x="67698" y="22605"/>
                    <a:pt x="68917" y="21795"/>
                  </a:cubicBezTo>
                  <a:cubicBezTo>
                    <a:pt x="69041" y="21712"/>
                    <a:pt x="69165" y="21629"/>
                    <a:pt x="69290" y="21536"/>
                  </a:cubicBezTo>
                  <a:cubicBezTo>
                    <a:pt x="69756" y="21184"/>
                    <a:pt x="70191" y="20780"/>
                    <a:pt x="70574" y="20324"/>
                  </a:cubicBezTo>
                  <a:cubicBezTo>
                    <a:pt x="70854" y="20428"/>
                    <a:pt x="71154" y="20501"/>
                    <a:pt x="71454" y="20563"/>
                  </a:cubicBezTo>
                  <a:cubicBezTo>
                    <a:pt x="71641" y="20593"/>
                    <a:pt x="71827" y="20614"/>
                    <a:pt x="72014" y="20635"/>
                  </a:cubicBezTo>
                  <a:cubicBezTo>
                    <a:pt x="72106" y="20635"/>
                    <a:pt x="72189" y="20646"/>
                    <a:pt x="72283" y="20646"/>
                  </a:cubicBezTo>
                  <a:cubicBezTo>
                    <a:pt x="72316" y="20646"/>
                    <a:pt x="72348" y="20647"/>
                    <a:pt x="72381" y="20647"/>
                  </a:cubicBezTo>
                  <a:cubicBezTo>
                    <a:pt x="75093" y="20647"/>
                    <a:pt x="77380" y="18551"/>
                    <a:pt x="77585" y="15809"/>
                  </a:cubicBezTo>
                  <a:cubicBezTo>
                    <a:pt x="77585" y="15706"/>
                    <a:pt x="77595" y="15613"/>
                    <a:pt x="77595" y="15519"/>
                  </a:cubicBezTo>
                  <a:lnTo>
                    <a:pt x="77595" y="15426"/>
                  </a:lnTo>
                  <a:cubicBezTo>
                    <a:pt x="77595" y="15364"/>
                    <a:pt x="77595" y="15291"/>
                    <a:pt x="77585" y="15219"/>
                  </a:cubicBezTo>
                  <a:lnTo>
                    <a:pt x="77585" y="15126"/>
                  </a:lnTo>
                  <a:cubicBezTo>
                    <a:pt x="77574" y="15064"/>
                    <a:pt x="77574" y="14992"/>
                    <a:pt x="77564" y="14929"/>
                  </a:cubicBezTo>
                  <a:lnTo>
                    <a:pt x="77564" y="14847"/>
                  </a:lnTo>
                  <a:lnTo>
                    <a:pt x="77533" y="14629"/>
                  </a:lnTo>
                  <a:cubicBezTo>
                    <a:pt x="77523" y="14608"/>
                    <a:pt x="77523" y="14587"/>
                    <a:pt x="77523" y="14567"/>
                  </a:cubicBezTo>
                  <a:cubicBezTo>
                    <a:pt x="77502" y="14474"/>
                    <a:pt x="77491" y="14391"/>
                    <a:pt x="77471" y="14297"/>
                  </a:cubicBezTo>
                  <a:lnTo>
                    <a:pt x="77471" y="14287"/>
                  </a:lnTo>
                  <a:cubicBezTo>
                    <a:pt x="76974" y="12113"/>
                    <a:pt x="75100" y="10414"/>
                    <a:pt x="72759" y="10238"/>
                  </a:cubicBezTo>
                  <a:cubicBezTo>
                    <a:pt x="72614" y="10228"/>
                    <a:pt x="72479" y="10228"/>
                    <a:pt x="72345" y="10228"/>
                  </a:cubicBezTo>
                  <a:cubicBezTo>
                    <a:pt x="71517" y="7152"/>
                    <a:pt x="68824" y="4791"/>
                    <a:pt x="65469" y="4542"/>
                  </a:cubicBezTo>
                  <a:cubicBezTo>
                    <a:pt x="65285" y="4529"/>
                    <a:pt x="65102" y="4523"/>
                    <a:pt x="64921" y="4523"/>
                  </a:cubicBezTo>
                  <a:cubicBezTo>
                    <a:pt x="62209" y="4523"/>
                    <a:pt x="59785" y="5951"/>
                    <a:pt x="58416" y="8125"/>
                  </a:cubicBezTo>
                  <a:cubicBezTo>
                    <a:pt x="57764" y="7752"/>
                    <a:pt x="57008" y="7515"/>
                    <a:pt x="56211" y="7463"/>
                  </a:cubicBezTo>
                  <a:cubicBezTo>
                    <a:pt x="56078" y="7453"/>
                    <a:pt x="55947" y="7448"/>
                    <a:pt x="55816" y="7448"/>
                  </a:cubicBezTo>
                  <a:cubicBezTo>
                    <a:pt x="55275" y="7448"/>
                    <a:pt x="54754" y="7532"/>
                    <a:pt x="54253" y="7690"/>
                  </a:cubicBezTo>
                  <a:cubicBezTo>
                    <a:pt x="53617" y="6006"/>
                    <a:pt x="51980" y="4831"/>
                    <a:pt x="50114" y="4831"/>
                  </a:cubicBezTo>
                  <a:cubicBezTo>
                    <a:pt x="50007" y="4831"/>
                    <a:pt x="49899" y="4835"/>
                    <a:pt x="49790" y="4843"/>
                  </a:cubicBezTo>
                  <a:cubicBezTo>
                    <a:pt x="49013" y="4905"/>
                    <a:pt x="48299" y="5154"/>
                    <a:pt x="47688" y="5557"/>
                  </a:cubicBezTo>
                  <a:cubicBezTo>
                    <a:pt x="47667" y="5536"/>
                    <a:pt x="47657" y="5516"/>
                    <a:pt x="47637" y="5506"/>
                  </a:cubicBezTo>
                  <a:cubicBezTo>
                    <a:pt x="47595" y="5474"/>
                    <a:pt x="47564" y="5444"/>
                    <a:pt x="47533" y="5423"/>
                  </a:cubicBezTo>
                  <a:cubicBezTo>
                    <a:pt x="46905" y="3697"/>
                    <a:pt x="45256" y="2491"/>
                    <a:pt x="43360" y="2491"/>
                  </a:cubicBezTo>
                  <a:cubicBezTo>
                    <a:pt x="43253" y="2491"/>
                    <a:pt x="43146" y="2495"/>
                    <a:pt x="43039" y="2503"/>
                  </a:cubicBezTo>
                  <a:cubicBezTo>
                    <a:pt x="42355" y="2554"/>
                    <a:pt x="41713" y="2751"/>
                    <a:pt x="41154" y="3072"/>
                  </a:cubicBezTo>
                  <a:cubicBezTo>
                    <a:pt x="39990" y="1209"/>
                    <a:pt x="37925" y="1"/>
                    <a:pt x="35608" y="1"/>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grpSp>
      <p:sp>
        <p:nvSpPr>
          <p:cNvPr id="86" name="Google Shape;91;p2"/>
          <p:cNvSpPr/>
          <p:nvPr/>
        </p:nvSpPr>
        <p:spPr>
          <a:xfrm>
            <a:off x="-346384" y="4843174"/>
            <a:ext cx="9979314" cy="3140867"/>
          </a:xfrm>
          <a:custGeom>
            <a:avLst/>
            <a:gdLst/>
            <a:ahLst/>
            <a:cxnLst/>
            <a:rect l="l" t="t" r="r" b="b"/>
            <a:pathLst>
              <a:path w="77595" h="22934" extrusionOk="0">
                <a:moveTo>
                  <a:pt x="35294" y="0"/>
                </a:moveTo>
                <a:cubicBezTo>
                  <a:pt x="35129" y="0"/>
                  <a:pt x="34963" y="6"/>
                  <a:pt x="34796" y="18"/>
                </a:cubicBezTo>
                <a:cubicBezTo>
                  <a:pt x="31720" y="245"/>
                  <a:pt x="29245" y="2410"/>
                  <a:pt x="28499" y="5237"/>
                </a:cubicBezTo>
                <a:lnTo>
                  <a:pt x="28302" y="5237"/>
                </a:lnTo>
                <a:cubicBezTo>
                  <a:pt x="27029" y="4015"/>
                  <a:pt x="25340" y="3218"/>
                  <a:pt x="23446" y="3083"/>
                </a:cubicBezTo>
                <a:cubicBezTo>
                  <a:pt x="23254" y="3069"/>
                  <a:pt x="23063" y="3062"/>
                  <a:pt x="22873" y="3062"/>
                </a:cubicBezTo>
                <a:cubicBezTo>
                  <a:pt x="20108" y="3062"/>
                  <a:pt x="17634" y="4519"/>
                  <a:pt x="16238" y="6739"/>
                </a:cubicBezTo>
                <a:cubicBezTo>
                  <a:pt x="15565" y="6355"/>
                  <a:pt x="14798" y="6117"/>
                  <a:pt x="13981" y="6055"/>
                </a:cubicBezTo>
                <a:cubicBezTo>
                  <a:pt x="13850" y="6046"/>
                  <a:pt x="13721" y="6041"/>
                  <a:pt x="13592" y="6041"/>
                </a:cubicBezTo>
                <a:cubicBezTo>
                  <a:pt x="11310" y="6041"/>
                  <a:pt x="9330" y="7499"/>
                  <a:pt x="8585" y="9586"/>
                </a:cubicBezTo>
                <a:cubicBezTo>
                  <a:pt x="8534" y="9628"/>
                  <a:pt x="8482" y="9680"/>
                  <a:pt x="8430" y="9721"/>
                </a:cubicBezTo>
                <a:cubicBezTo>
                  <a:pt x="7695" y="9245"/>
                  <a:pt x="6825" y="8934"/>
                  <a:pt x="5893" y="8861"/>
                </a:cubicBezTo>
                <a:cubicBezTo>
                  <a:pt x="5769" y="8853"/>
                  <a:pt x="5646" y="8849"/>
                  <a:pt x="5524" y="8849"/>
                </a:cubicBezTo>
                <a:cubicBezTo>
                  <a:pt x="2802" y="8849"/>
                  <a:pt x="486" y="10910"/>
                  <a:pt x="218" y="13646"/>
                </a:cubicBezTo>
                <a:cubicBezTo>
                  <a:pt x="218" y="13698"/>
                  <a:pt x="208" y="13739"/>
                  <a:pt x="208" y="13791"/>
                </a:cubicBezTo>
                <a:cubicBezTo>
                  <a:pt x="1" y="16722"/>
                  <a:pt x="2206" y="19269"/>
                  <a:pt x="5137" y="19476"/>
                </a:cubicBezTo>
                <a:cubicBezTo>
                  <a:pt x="5272" y="19487"/>
                  <a:pt x="5406" y="19492"/>
                  <a:pt x="5541" y="19492"/>
                </a:cubicBezTo>
                <a:cubicBezTo>
                  <a:pt x="5676" y="19492"/>
                  <a:pt x="5810" y="19487"/>
                  <a:pt x="5945" y="19476"/>
                </a:cubicBezTo>
                <a:cubicBezTo>
                  <a:pt x="6525" y="19424"/>
                  <a:pt x="7084" y="19290"/>
                  <a:pt x="7602" y="19062"/>
                </a:cubicBezTo>
                <a:cubicBezTo>
                  <a:pt x="7933" y="19663"/>
                  <a:pt x="8347" y="20211"/>
                  <a:pt x="8824" y="20698"/>
                </a:cubicBezTo>
                <a:lnTo>
                  <a:pt x="8834" y="20708"/>
                </a:lnTo>
                <a:cubicBezTo>
                  <a:pt x="8958" y="20832"/>
                  <a:pt x="9082" y="20947"/>
                  <a:pt x="9206" y="21060"/>
                </a:cubicBezTo>
                <a:cubicBezTo>
                  <a:pt x="9289" y="21133"/>
                  <a:pt x="9372" y="21195"/>
                  <a:pt x="9445" y="21267"/>
                </a:cubicBezTo>
                <a:cubicBezTo>
                  <a:pt x="9496" y="21309"/>
                  <a:pt x="9549" y="21340"/>
                  <a:pt x="9600" y="21382"/>
                </a:cubicBezTo>
                <a:cubicBezTo>
                  <a:pt x="9724" y="21474"/>
                  <a:pt x="9848" y="21568"/>
                  <a:pt x="9984" y="21661"/>
                </a:cubicBezTo>
                <a:cubicBezTo>
                  <a:pt x="10046" y="21702"/>
                  <a:pt x="10118" y="21744"/>
                  <a:pt x="10191" y="21796"/>
                </a:cubicBezTo>
                <a:cubicBezTo>
                  <a:pt x="10232" y="21817"/>
                  <a:pt x="10283" y="21847"/>
                  <a:pt x="10325" y="21879"/>
                </a:cubicBezTo>
                <a:cubicBezTo>
                  <a:pt x="10408" y="21920"/>
                  <a:pt x="10481" y="21971"/>
                  <a:pt x="10563" y="22013"/>
                </a:cubicBezTo>
                <a:cubicBezTo>
                  <a:pt x="10698" y="22086"/>
                  <a:pt x="10833" y="22158"/>
                  <a:pt x="10978" y="22220"/>
                </a:cubicBezTo>
                <a:cubicBezTo>
                  <a:pt x="11050" y="22261"/>
                  <a:pt x="11133" y="22293"/>
                  <a:pt x="11215" y="22324"/>
                </a:cubicBezTo>
                <a:cubicBezTo>
                  <a:pt x="11454" y="22427"/>
                  <a:pt x="11712" y="22521"/>
                  <a:pt x="11972" y="22604"/>
                </a:cubicBezTo>
                <a:cubicBezTo>
                  <a:pt x="12272" y="22696"/>
                  <a:pt x="12582" y="22769"/>
                  <a:pt x="12893" y="22821"/>
                </a:cubicBezTo>
                <a:cubicBezTo>
                  <a:pt x="13059" y="22852"/>
                  <a:pt x="13214" y="22873"/>
                  <a:pt x="13380" y="22894"/>
                </a:cubicBezTo>
                <a:cubicBezTo>
                  <a:pt x="13463" y="22894"/>
                  <a:pt x="13546" y="22904"/>
                  <a:pt x="13629" y="22914"/>
                </a:cubicBezTo>
                <a:cubicBezTo>
                  <a:pt x="13809" y="22927"/>
                  <a:pt x="13987" y="22933"/>
                  <a:pt x="14165" y="22933"/>
                </a:cubicBezTo>
                <a:cubicBezTo>
                  <a:pt x="16012" y="22933"/>
                  <a:pt x="17722" y="22256"/>
                  <a:pt x="19044" y="21122"/>
                </a:cubicBezTo>
                <a:cubicBezTo>
                  <a:pt x="19272" y="21247"/>
                  <a:pt x="19511" y="21350"/>
                  <a:pt x="19748" y="21444"/>
                </a:cubicBezTo>
                <a:cubicBezTo>
                  <a:pt x="20484" y="21744"/>
                  <a:pt x="21260" y="21920"/>
                  <a:pt x="22089" y="21982"/>
                </a:cubicBezTo>
                <a:cubicBezTo>
                  <a:pt x="22255" y="21992"/>
                  <a:pt x="22420" y="22003"/>
                  <a:pt x="22576" y="22003"/>
                </a:cubicBezTo>
                <a:cubicBezTo>
                  <a:pt x="22600" y="22003"/>
                  <a:pt x="22623" y="22003"/>
                  <a:pt x="22647" y="22003"/>
                </a:cubicBezTo>
                <a:cubicBezTo>
                  <a:pt x="23750" y="22003"/>
                  <a:pt x="24812" y="21776"/>
                  <a:pt x="25765" y="21361"/>
                </a:cubicBezTo>
                <a:cubicBezTo>
                  <a:pt x="25910" y="21299"/>
                  <a:pt x="26045" y="21237"/>
                  <a:pt x="26180" y="21164"/>
                </a:cubicBezTo>
                <a:cubicBezTo>
                  <a:pt x="27132" y="20677"/>
                  <a:pt x="27982" y="20015"/>
                  <a:pt x="28665" y="19196"/>
                </a:cubicBezTo>
                <a:cubicBezTo>
                  <a:pt x="29121" y="19362"/>
                  <a:pt x="29618" y="19476"/>
                  <a:pt x="30136" y="19518"/>
                </a:cubicBezTo>
                <a:cubicBezTo>
                  <a:pt x="30237" y="19525"/>
                  <a:pt x="30339" y="19529"/>
                  <a:pt x="30441" y="19529"/>
                </a:cubicBezTo>
                <a:cubicBezTo>
                  <a:pt x="30608" y="19529"/>
                  <a:pt x="30776" y="19520"/>
                  <a:pt x="30943" y="19507"/>
                </a:cubicBezTo>
                <a:cubicBezTo>
                  <a:pt x="31047" y="19507"/>
                  <a:pt x="31150" y="19486"/>
                  <a:pt x="31254" y="19476"/>
                </a:cubicBezTo>
                <a:cubicBezTo>
                  <a:pt x="32455" y="19311"/>
                  <a:pt x="33553" y="18731"/>
                  <a:pt x="34361" y="17881"/>
                </a:cubicBezTo>
                <a:cubicBezTo>
                  <a:pt x="34371" y="17871"/>
                  <a:pt x="34371" y="17861"/>
                  <a:pt x="34381" y="17861"/>
                </a:cubicBezTo>
                <a:cubicBezTo>
                  <a:pt x="34485" y="17746"/>
                  <a:pt x="34578" y="17643"/>
                  <a:pt x="34671" y="17529"/>
                </a:cubicBezTo>
                <a:cubicBezTo>
                  <a:pt x="34806" y="17353"/>
                  <a:pt x="34930" y="17177"/>
                  <a:pt x="35044" y="16991"/>
                </a:cubicBezTo>
                <a:cubicBezTo>
                  <a:pt x="35204" y="17001"/>
                  <a:pt x="35365" y="17006"/>
                  <a:pt x="35525" y="17006"/>
                </a:cubicBezTo>
                <a:cubicBezTo>
                  <a:pt x="35686" y="17006"/>
                  <a:pt x="35846" y="17001"/>
                  <a:pt x="36007" y="16991"/>
                </a:cubicBezTo>
                <a:cubicBezTo>
                  <a:pt x="37001" y="16918"/>
                  <a:pt x="37923" y="16649"/>
                  <a:pt x="38751" y="16214"/>
                </a:cubicBezTo>
                <a:cubicBezTo>
                  <a:pt x="39929" y="17231"/>
                  <a:pt x="41467" y="17837"/>
                  <a:pt x="43115" y="17837"/>
                </a:cubicBezTo>
                <a:cubicBezTo>
                  <a:pt x="43278" y="17837"/>
                  <a:pt x="43442" y="17831"/>
                  <a:pt x="43608" y="17819"/>
                </a:cubicBezTo>
                <a:cubicBezTo>
                  <a:pt x="43743" y="17809"/>
                  <a:pt x="43867" y="17799"/>
                  <a:pt x="43991" y="17788"/>
                </a:cubicBezTo>
                <a:cubicBezTo>
                  <a:pt x="44871" y="18782"/>
                  <a:pt x="46114" y="19445"/>
                  <a:pt x="47543" y="19548"/>
                </a:cubicBezTo>
                <a:cubicBezTo>
                  <a:pt x="47673" y="19558"/>
                  <a:pt x="47803" y="19562"/>
                  <a:pt x="47931" y="19562"/>
                </a:cubicBezTo>
                <a:cubicBezTo>
                  <a:pt x="48649" y="19562"/>
                  <a:pt x="49334" y="19417"/>
                  <a:pt x="49966" y="19145"/>
                </a:cubicBezTo>
                <a:cubicBezTo>
                  <a:pt x="50070" y="19341"/>
                  <a:pt x="50184" y="19538"/>
                  <a:pt x="50318" y="19714"/>
                </a:cubicBezTo>
                <a:cubicBezTo>
                  <a:pt x="50401" y="19838"/>
                  <a:pt x="50484" y="19963"/>
                  <a:pt x="50578" y="20077"/>
                </a:cubicBezTo>
                <a:cubicBezTo>
                  <a:pt x="50619" y="20139"/>
                  <a:pt x="50670" y="20201"/>
                  <a:pt x="50722" y="20252"/>
                </a:cubicBezTo>
                <a:cubicBezTo>
                  <a:pt x="51954" y="21754"/>
                  <a:pt x="53767" y="22759"/>
                  <a:pt x="55859" y="22914"/>
                </a:cubicBezTo>
                <a:cubicBezTo>
                  <a:pt x="56038" y="22927"/>
                  <a:pt x="56215" y="22934"/>
                  <a:pt x="56391" y="22934"/>
                </a:cubicBezTo>
                <a:cubicBezTo>
                  <a:pt x="58198" y="22934"/>
                  <a:pt x="59868" y="22268"/>
                  <a:pt x="61161" y="21164"/>
                </a:cubicBezTo>
                <a:cubicBezTo>
                  <a:pt x="61212" y="21195"/>
                  <a:pt x="61274" y="21216"/>
                  <a:pt x="61327" y="21247"/>
                </a:cubicBezTo>
                <a:cubicBezTo>
                  <a:pt x="61668" y="21412"/>
                  <a:pt x="62031" y="21557"/>
                  <a:pt x="62404" y="21672"/>
                </a:cubicBezTo>
                <a:cubicBezTo>
                  <a:pt x="62528" y="21713"/>
                  <a:pt x="62652" y="21744"/>
                  <a:pt x="62776" y="21775"/>
                </a:cubicBezTo>
                <a:cubicBezTo>
                  <a:pt x="63149" y="21879"/>
                  <a:pt x="63543" y="21951"/>
                  <a:pt x="63946" y="21982"/>
                </a:cubicBezTo>
                <a:cubicBezTo>
                  <a:pt x="64008" y="21992"/>
                  <a:pt x="64081" y="22003"/>
                  <a:pt x="64143" y="22003"/>
                </a:cubicBezTo>
                <a:cubicBezTo>
                  <a:pt x="64226" y="22013"/>
                  <a:pt x="64309" y="22013"/>
                  <a:pt x="64381" y="22013"/>
                </a:cubicBezTo>
                <a:cubicBezTo>
                  <a:pt x="64464" y="22024"/>
                  <a:pt x="64547" y="22024"/>
                  <a:pt x="64620" y="22024"/>
                </a:cubicBezTo>
                <a:cubicBezTo>
                  <a:pt x="64636" y="22024"/>
                  <a:pt x="64653" y="22024"/>
                  <a:pt x="64669" y="22024"/>
                </a:cubicBezTo>
                <a:cubicBezTo>
                  <a:pt x="66235" y="22024"/>
                  <a:pt x="67698" y="21559"/>
                  <a:pt x="68917" y="20750"/>
                </a:cubicBezTo>
                <a:cubicBezTo>
                  <a:pt x="69041" y="20667"/>
                  <a:pt x="69165" y="20584"/>
                  <a:pt x="69290" y="20491"/>
                </a:cubicBezTo>
                <a:cubicBezTo>
                  <a:pt x="69756" y="20139"/>
                  <a:pt x="70191" y="19735"/>
                  <a:pt x="70574" y="19279"/>
                </a:cubicBezTo>
                <a:cubicBezTo>
                  <a:pt x="70854" y="19383"/>
                  <a:pt x="71154" y="19465"/>
                  <a:pt x="71454" y="19518"/>
                </a:cubicBezTo>
                <a:cubicBezTo>
                  <a:pt x="71641" y="19548"/>
                  <a:pt x="71827" y="19569"/>
                  <a:pt x="72014" y="19590"/>
                </a:cubicBezTo>
                <a:cubicBezTo>
                  <a:pt x="72106" y="19590"/>
                  <a:pt x="72189" y="19600"/>
                  <a:pt x="72283" y="19600"/>
                </a:cubicBezTo>
                <a:cubicBezTo>
                  <a:pt x="72316" y="19601"/>
                  <a:pt x="72348" y="19601"/>
                  <a:pt x="72381" y="19601"/>
                </a:cubicBezTo>
                <a:cubicBezTo>
                  <a:pt x="75093" y="19601"/>
                  <a:pt x="77380" y="17506"/>
                  <a:pt x="77585" y="14764"/>
                </a:cubicBezTo>
                <a:cubicBezTo>
                  <a:pt x="77585" y="14671"/>
                  <a:pt x="77595" y="14568"/>
                  <a:pt x="77595" y="14474"/>
                </a:cubicBezTo>
                <a:lnTo>
                  <a:pt x="77595" y="14381"/>
                </a:lnTo>
                <a:cubicBezTo>
                  <a:pt x="77595" y="14319"/>
                  <a:pt x="77595" y="14246"/>
                  <a:pt x="77585" y="14174"/>
                </a:cubicBezTo>
                <a:lnTo>
                  <a:pt x="77585" y="14081"/>
                </a:lnTo>
                <a:cubicBezTo>
                  <a:pt x="77574" y="14018"/>
                  <a:pt x="77574" y="13946"/>
                  <a:pt x="77564" y="13884"/>
                </a:cubicBezTo>
                <a:lnTo>
                  <a:pt x="77564" y="13801"/>
                </a:lnTo>
                <a:lnTo>
                  <a:pt x="77533" y="13583"/>
                </a:lnTo>
                <a:cubicBezTo>
                  <a:pt x="77523" y="13563"/>
                  <a:pt x="77523" y="13542"/>
                  <a:pt x="77523" y="13521"/>
                </a:cubicBezTo>
                <a:cubicBezTo>
                  <a:pt x="77502" y="13429"/>
                  <a:pt x="77491" y="13346"/>
                  <a:pt x="77471" y="13252"/>
                </a:cubicBezTo>
                <a:lnTo>
                  <a:pt x="77471" y="13242"/>
                </a:lnTo>
                <a:cubicBezTo>
                  <a:pt x="76974" y="11067"/>
                  <a:pt x="75100" y="9369"/>
                  <a:pt x="72759" y="9203"/>
                </a:cubicBezTo>
                <a:cubicBezTo>
                  <a:pt x="72614" y="9193"/>
                  <a:pt x="72479" y="9183"/>
                  <a:pt x="72345" y="9183"/>
                </a:cubicBezTo>
                <a:cubicBezTo>
                  <a:pt x="71517" y="6107"/>
                  <a:pt x="68824" y="3746"/>
                  <a:pt x="65469" y="3497"/>
                </a:cubicBezTo>
                <a:cubicBezTo>
                  <a:pt x="65285" y="3484"/>
                  <a:pt x="65102" y="3478"/>
                  <a:pt x="64921" y="3478"/>
                </a:cubicBezTo>
                <a:cubicBezTo>
                  <a:pt x="62209" y="3478"/>
                  <a:pt x="59785" y="4906"/>
                  <a:pt x="58416" y="7080"/>
                </a:cubicBezTo>
                <a:cubicBezTo>
                  <a:pt x="57764" y="6707"/>
                  <a:pt x="57008" y="6470"/>
                  <a:pt x="56211" y="6417"/>
                </a:cubicBezTo>
                <a:cubicBezTo>
                  <a:pt x="56081" y="6407"/>
                  <a:pt x="55952" y="6402"/>
                  <a:pt x="55824" y="6402"/>
                </a:cubicBezTo>
                <a:cubicBezTo>
                  <a:pt x="55298" y="6402"/>
                  <a:pt x="54789" y="6485"/>
                  <a:pt x="54306" y="6635"/>
                </a:cubicBezTo>
                <a:cubicBezTo>
                  <a:pt x="53428" y="5748"/>
                  <a:pt x="52218" y="5204"/>
                  <a:pt x="50900" y="5204"/>
                </a:cubicBezTo>
                <a:cubicBezTo>
                  <a:pt x="50786" y="5204"/>
                  <a:pt x="50672" y="5208"/>
                  <a:pt x="50557" y="5216"/>
                </a:cubicBezTo>
                <a:cubicBezTo>
                  <a:pt x="49718" y="5278"/>
                  <a:pt x="48951" y="5547"/>
                  <a:pt x="48289" y="5972"/>
                </a:cubicBezTo>
                <a:cubicBezTo>
                  <a:pt x="48237" y="5920"/>
                  <a:pt x="48185" y="5879"/>
                  <a:pt x="48123" y="5837"/>
                </a:cubicBezTo>
                <a:cubicBezTo>
                  <a:pt x="47456" y="3974"/>
                  <a:pt x="45674" y="2677"/>
                  <a:pt x="43631" y="2677"/>
                </a:cubicBezTo>
                <a:cubicBezTo>
                  <a:pt x="43517" y="2677"/>
                  <a:pt x="43402" y="2681"/>
                  <a:pt x="43287" y="2689"/>
                </a:cubicBezTo>
                <a:cubicBezTo>
                  <a:pt x="42551" y="2741"/>
                  <a:pt x="41868" y="2959"/>
                  <a:pt x="41267" y="3301"/>
                </a:cubicBezTo>
                <a:cubicBezTo>
                  <a:pt x="40015" y="1300"/>
                  <a:pt x="37787" y="0"/>
                  <a:pt x="35294" y="0"/>
                </a:cubicBezTo>
                <a:close/>
              </a:path>
            </a:pathLst>
          </a:custGeom>
          <a:solidFill>
            <a:srgbClr val="FFFEFA"/>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9" name="Google Shape;9;p2"/>
          <p:cNvSpPr txBox="1">
            <a:spLocks noGrp="1"/>
          </p:cNvSpPr>
          <p:nvPr>
            <p:ph type="ctrTitle"/>
          </p:nvPr>
        </p:nvSpPr>
        <p:spPr>
          <a:xfrm>
            <a:off x="619080" y="2577397"/>
            <a:ext cx="7906271" cy="2231313"/>
          </a:xfrm>
          <a:prstGeom prst="rect">
            <a:avLst/>
          </a:prstGeom>
        </p:spPr>
        <p:txBody>
          <a:bodyPr spcFirstLastPara="1" anchor="b">
            <a:noAutofit/>
          </a:bodyPr>
          <a:lstStyle>
            <a:lvl1pPr lvl="0" algn="ctr">
              <a:spcBef>
                <a:spcPts val="0"/>
              </a:spcBef>
              <a:spcAft>
                <a:spcPts val="0"/>
              </a:spcAft>
              <a:buSzPts val="5200"/>
              <a:buNone/>
              <a:defRPr sz="6515" b="1">
                <a:latin typeface="McLaren"/>
                <a:ea typeface="McLaren"/>
                <a:cs typeface="McLaren"/>
                <a:sym typeface="McLaren"/>
              </a:defRPr>
            </a:lvl1pPr>
            <a:lvl2pPr lvl="1" algn="ctr">
              <a:spcBef>
                <a:spcPts val="0"/>
              </a:spcBef>
              <a:spcAft>
                <a:spcPts val="0"/>
              </a:spcAft>
              <a:buSzPts val="5200"/>
              <a:buNone/>
              <a:defRPr sz="6515"/>
            </a:lvl2pPr>
            <a:lvl3pPr lvl="2" algn="ctr">
              <a:spcBef>
                <a:spcPts val="0"/>
              </a:spcBef>
              <a:spcAft>
                <a:spcPts val="0"/>
              </a:spcAft>
              <a:buSzPts val="5200"/>
              <a:buNone/>
              <a:defRPr sz="6515"/>
            </a:lvl3pPr>
            <a:lvl4pPr lvl="3" algn="ctr">
              <a:spcBef>
                <a:spcPts val="0"/>
              </a:spcBef>
              <a:spcAft>
                <a:spcPts val="0"/>
              </a:spcAft>
              <a:buSzPts val="5200"/>
              <a:buNone/>
              <a:defRPr sz="6515"/>
            </a:lvl4pPr>
            <a:lvl5pPr lvl="4" algn="ctr">
              <a:spcBef>
                <a:spcPts val="0"/>
              </a:spcBef>
              <a:spcAft>
                <a:spcPts val="0"/>
              </a:spcAft>
              <a:buSzPts val="5200"/>
              <a:buNone/>
              <a:defRPr sz="6515"/>
            </a:lvl5pPr>
            <a:lvl6pPr lvl="5" algn="ctr">
              <a:spcBef>
                <a:spcPts val="0"/>
              </a:spcBef>
              <a:spcAft>
                <a:spcPts val="0"/>
              </a:spcAft>
              <a:buSzPts val="5200"/>
              <a:buNone/>
              <a:defRPr sz="6515"/>
            </a:lvl6pPr>
            <a:lvl7pPr lvl="6" algn="ctr">
              <a:spcBef>
                <a:spcPts val="0"/>
              </a:spcBef>
              <a:spcAft>
                <a:spcPts val="0"/>
              </a:spcAft>
              <a:buSzPts val="5200"/>
              <a:buNone/>
              <a:defRPr sz="6515"/>
            </a:lvl7pPr>
            <a:lvl8pPr lvl="7" algn="ctr">
              <a:spcBef>
                <a:spcPts val="0"/>
              </a:spcBef>
              <a:spcAft>
                <a:spcPts val="0"/>
              </a:spcAft>
              <a:buSzPts val="5200"/>
              <a:buNone/>
              <a:defRPr sz="6515"/>
            </a:lvl8pPr>
            <a:lvl9pPr lvl="8" algn="ctr">
              <a:spcBef>
                <a:spcPts val="0"/>
              </a:spcBef>
              <a:spcAft>
                <a:spcPts val="0"/>
              </a:spcAft>
              <a:buSzPts val="5200"/>
              <a:buNone/>
              <a:defRPr sz="6515"/>
            </a:lvl9pPr>
          </a:lstStyle>
          <a:p>
            <a:endParaRPr/>
          </a:p>
        </p:txBody>
      </p:sp>
      <p:sp>
        <p:nvSpPr>
          <p:cNvPr id="10" name="Google Shape;10;p2"/>
          <p:cNvSpPr txBox="1">
            <a:spLocks noGrp="1"/>
          </p:cNvSpPr>
          <p:nvPr>
            <p:ph type="subTitle" idx="1"/>
          </p:nvPr>
        </p:nvSpPr>
        <p:spPr>
          <a:xfrm>
            <a:off x="619192" y="5510703"/>
            <a:ext cx="7906271" cy="612086"/>
          </a:xfrm>
          <a:prstGeom prst="rect">
            <a:avLst/>
          </a:prstGeom>
        </p:spPr>
        <p:txBody>
          <a:bodyPr spcFirstLastPara="1">
            <a:noAutofit/>
          </a:bodyPr>
          <a:lstStyle>
            <a:lvl1pPr lvl="0" algn="ctr">
              <a:lnSpc>
                <a:spcPct val="100000"/>
              </a:lnSpc>
              <a:spcBef>
                <a:spcPts val="0"/>
              </a:spcBef>
              <a:spcAft>
                <a:spcPts val="0"/>
              </a:spcAft>
              <a:buSzPts val="2800"/>
              <a:buNone/>
              <a:defRPr sz="2004">
                <a:latin typeface="Quicksand"/>
                <a:ea typeface="Quicksand"/>
                <a:cs typeface="Quicksand"/>
                <a:sym typeface="Quicksand"/>
              </a:defRPr>
            </a:lvl1pPr>
            <a:lvl2pPr lvl="1" algn="ctr">
              <a:lnSpc>
                <a:spcPct val="100000"/>
              </a:lnSpc>
              <a:spcBef>
                <a:spcPts val="0"/>
              </a:spcBef>
              <a:spcAft>
                <a:spcPts val="0"/>
              </a:spcAft>
              <a:buSzPts val="2800"/>
              <a:buNone/>
              <a:defRPr sz="3508"/>
            </a:lvl2pPr>
            <a:lvl3pPr lvl="2" algn="ctr">
              <a:lnSpc>
                <a:spcPct val="100000"/>
              </a:lnSpc>
              <a:spcBef>
                <a:spcPts val="0"/>
              </a:spcBef>
              <a:spcAft>
                <a:spcPts val="0"/>
              </a:spcAft>
              <a:buSzPts val="2800"/>
              <a:buNone/>
              <a:defRPr sz="3508"/>
            </a:lvl3pPr>
            <a:lvl4pPr lvl="3" algn="ctr">
              <a:lnSpc>
                <a:spcPct val="100000"/>
              </a:lnSpc>
              <a:spcBef>
                <a:spcPts val="0"/>
              </a:spcBef>
              <a:spcAft>
                <a:spcPts val="0"/>
              </a:spcAft>
              <a:buSzPts val="2800"/>
              <a:buNone/>
              <a:defRPr sz="3508"/>
            </a:lvl4pPr>
            <a:lvl5pPr lvl="4" algn="ctr">
              <a:lnSpc>
                <a:spcPct val="100000"/>
              </a:lnSpc>
              <a:spcBef>
                <a:spcPts val="0"/>
              </a:spcBef>
              <a:spcAft>
                <a:spcPts val="0"/>
              </a:spcAft>
              <a:buSzPts val="2800"/>
              <a:buNone/>
              <a:defRPr sz="3508"/>
            </a:lvl5pPr>
            <a:lvl6pPr lvl="5" algn="ctr">
              <a:lnSpc>
                <a:spcPct val="100000"/>
              </a:lnSpc>
              <a:spcBef>
                <a:spcPts val="0"/>
              </a:spcBef>
              <a:spcAft>
                <a:spcPts val="0"/>
              </a:spcAft>
              <a:buSzPts val="2800"/>
              <a:buNone/>
              <a:defRPr sz="3508"/>
            </a:lvl6pPr>
            <a:lvl7pPr lvl="6" algn="ctr">
              <a:lnSpc>
                <a:spcPct val="100000"/>
              </a:lnSpc>
              <a:spcBef>
                <a:spcPts val="0"/>
              </a:spcBef>
              <a:spcAft>
                <a:spcPts val="0"/>
              </a:spcAft>
              <a:buSzPts val="2800"/>
              <a:buNone/>
              <a:defRPr sz="3508"/>
            </a:lvl7pPr>
            <a:lvl8pPr lvl="7" algn="ctr">
              <a:lnSpc>
                <a:spcPct val="100000"/>
              </a:lnSpc>
              <a:spcBef>
                <a:spcPts val="0"/>
              </a:spcBef>
              <a:spcAft>
                <a:spcPts val="0"/>
              </a:spcAft>
              <a:buSzPts val="2800"/>
              <a:buNone/>
              <a:defRPr sz="3508"/>
            </a:lvl8pPr>
            <a:lvl9pPr lvl="8" algn="ctr">
              <a:lnSpc>
                <a:spcPct val="100000"/>
              </a:lnSpc>
              <a:spcBef>
                <a:spcPts val="0"/>
              </a:spcBef>
              <a:spcAft>
                <a:spcPts val="0"/>
              </a:spcAft>
              <a:buSzPts val="2800"/>
              <a:buNone/>
              <a:defRPr sz="3508"/>
            </a:lvl9pPr>
          </a:lstStyle>
          <a:p>
            <a:endParaRPr/>
          </a:p>
        </p:txBody>
      </p:sp>
    </p:spTree>
    <p:extLst>
      <p:ext uri="{BB962C8B-B14F-4D97-AF65-F5344CB8AC3E}">
        <p14:creationId xmlns:p14="http://schemas.microsoft.com/office/powerpoint/2010/main" val="2620525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Title and text 1">
  <p:cSld name="Title and text 1">
    <p:bg>
      <p:bgPr>
        <a:solidFill>
          <a:schemeClr val="accent4"/>
        </a:solidFill>
        <a:effectLst/>
      </p:bgPr>
    </p:bg>
    <p:spTree>
      <p:nvGrpSpPr>
        <p:cNvPr id="1" name="Shape 217"/>
        <p:cNvGrpSpPr/>
        <p:nvPr/>
      </p:nvGrpSpPr>
      <p:grpSpPr>
        <a:xfrm>
          <a:off x="0" y="0"/>
          <a:ext cx="0" cy="0"/>
          <a:chOff x="0" y="0"/>
          <a:chExt cx="0" cy="0"/>
        </a:xfrm>
      </p:grpSpPr>
      <p:sp>
        <p:nvSpPr>
          <p:cNvPr id="4" name="Google Shape;218;p13"/>
          <p:cNvSpPr/>
          <p:nvPr/>
        </p:nvSpPr>
        <p:spPr>
          <a:xfrm>
            <a:off x="-323395" y="-230917"/>
            <a:ext cx="10065144" cy="6216341"/>
          </a:xfrm>
          <a:custGeom>
            <a:avLst/>
            <a:gdLst/>
            <a:ahLst/>
            <a:cxnLst/>
            <a:rect l="l" t="t" r="r" b="b"/>
            <a:pathLst>
              <a:path w="93182" h="54069" extrusionOk="0">
                <a:moveTo>
                  <a:pt x="34418" y="0"/>
                </a:moveTo>
                <a:lnTo>
                  <a:pt x="0" y="415"/>
                </a:lnTo>
                <a:lnTo>
                  <a:pt x="800" y="38739"/>
                </a:lnTo>
                <a:cubicBezTo>
                  <a:pt x="3252" y="37536"/>
                  <a:pt x="6083" y="36800"/>
                  <a:pt x="9342" y="36800"/>
                </a:cubicBezTo>
                <a:cubicBezTo>
                  <a:pt x="14199" y="36800"/>
                  <a:pt x="20008" y="38434"/>
                  <a:pt x="26929" y="42584"/>
                </a:cubicBezTo>
                <a:cubicBezTo>
                  <a:pt x="40355" y="50647"/>
                  <a:pt x="51394" y="54068"/>
                  <a:pt x="60450" y="54068"/>
                </a:cubicBezTo>
                <a:cubicBezTo>
                  <a:pt x="75024" y="54068"/>
                  <a:pt x="84465" y="45207"/>
                  <a:pt x="90459" y="32573"/>
                </a:cubicBezTo>
                <a:cubicBezTo>
                  <a:pt x="93182" y="26836"/>
                  <a:pt x="89153" y="7859"/>
                  <a:pt x="90613" y="1046"/>
                </a:cubicBezTo>
                <a:cubicBezTo>
                  <a:pt x="64085" y="216"/>
                  <a:pt x="34418" y="0"/>
                  <a:pt x="34418" y="0"/>
                </a:cubicBezTo>
                <a:close/>
              </a:path>
            </a:pathLst>
          </a:custGeom>
          <a:solidFill>
            <a:srgbClr val="FFFEFA"/>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5" name="Google Shape;219;p13"/>
          <p:cNvSpPr/>
          <p:nvPr/>
        </p:nvSpPr>
        <p:spPr>
          <a:xfrm>
            <a:off x="-122614" y="-290093"/>
            <a:ext cx="8877313" cy="5703421"/>
          </a:xfrm>
          <a:custGeom>
            <a:avLst/>
            <a:gdLst/>
            <a:ahLst/>
            <a:cxnLst/>
            <a:rect l="l" t="t" r="r" b="b"/>
            <a:pathLst>
              <a:path w="78572" h="47430" extrusionOk="0">
                <a:moveTo>
                  <a:pt x="0" y="0"/>
                </a:moveTo>
                <a:lnTo>
                  <a:pt x="0" y="47429"/>
                </a:lnTo>
                <a:cubicBezTo>
                  <a:pt x="5828" y="41169"/>
                  <a:pt x="13288" y="36525"/>
                  <a:pt x="21515" y="35034"/>
                </a:cubicBezTo>
                <a:cubicBezTo>
                  <a:pt x="24198" y="34578"/>
                  <a:pt x="26962" y="34442"/>
                  <a:pt x="29802" y="34442"/>
                </a:cubicBezTo>
                <a:cubicBezTo>
                  <a:pt x="33982" y="34442"/>
                  <a:pt x="38330" y="34736"/>
                  <a:pt x="42836" y="34736"/>
                </a:cubicBezTo>
                <a:cubicBezTo>
                  <a:pt x="44569" y="34736"/>
                  <a:pt x="46326" y="34693"/>
                  <a:pt x="48106" y="34572"/>
                </a:cubicBezTo>
                <a:cubicBezTo>
                  <a:pt x="59732" y="33773"/>
                  <a:pt x="70159" y="26883"/>
                  <a:pt x="75204" y="16378"/>
                </a:cubicBezTo>
                <a:cubicBezTo>
                  <a:pt x="77495" y="11580"/>
                  <a:pt x="78571" y="6337"/>
                  <a:pt x="78356" y="1046"/>
                </a:cubicBezTo>
                <a:lnTo>
                  <a:pt x="0" y="0"/>
                </a:lnTo>
                <a:close/>
              </a:path>
            </a:pathLst>
          </a:custGeom>
          <a:solidFill>
            <a:srgbClr val="D9EEFC"/>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220" name="Google Shape;220;p13"/>
          <p:cNvSpPr txBox="1">
            <a:spLocks noGrp="1"/>
          </p:cNvSpPr>
          <p:nvPr>
            <p:ph type="title"/>
          </p:nvPr>
        </p:nvSpPr>
        <p:spPr>
          <a:xfrm>
            <a:off x="3906265" y="2074403"/>
            <a:ext cx="4800080" cy="1457807"/>
          </a:xfrm>
          <a:prstGeom prst="rect">
            <a:avLst/>
          </a:prstGeom>
        </p:spPr>
        <p:txBody>
          <a:bodyPr spcFirstLastPara="1">
            <a:noAutofit/>
          </a:bodyPr>
          <a:lstStyle>
            <a:lvl1pPr lvl="0" algn="ctr" rtl="0">
              <a:spcBef>
                <a:spcPts val="0"/>
              </a:spcBef>
              <a:spcAft>
                <a:spcPts val="0"/>
              </a:spcAft>
              <a:buClr>
                <a:schemeClr val="dk1"/>
              </a:buClr>
              <a:buSzPts val="3000"/>
              <a:buFont typeface="McLaren"/>
              <a:buNone/>
              <a:defRPr sz="6890" b="1">
                <a:solidFill>
                  <a:schemeClr val="accent2"/>
                </a:solidFill>
                <a:latin typeface="McLaren"/>
                <a:ea typeface="McLaren"/>
                <a:cs typeface="McLaren"/>
                <a:sym typeface="McLaren"/>
              </a:defRPr>
            </a:lvl1pPr>
            <a:lvl2pPr lvl="1"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2pPr>
            <a:lvl3pPr lvl="2"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3pPr>
            <a:lvl4pPr lvl="3"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4pPr>
            <a:lvl5pPr lvl="4"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5pPr>
            <a:lvl6pPr lvl="5"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6pPr>
            <a:lvl7pPr lvl="6"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7pPr>
            <a:lvl8pPr lvl="7"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8pPr>
            <a:lvl9pPr lvl="8"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9pPr>
          </a:lstStyle>
          <a:p>
            <a:endParaRPr/>
          </a:p>
        </p:txBody>
      </p:sp>
      <p:sp>
        <p:nvSpPr>
          <p:cNvPr id="221" name="Google Shape;221;p13"/>
          <p:cNvSpPr txBox="1">
            <a:spLocks noGrp="1"/>
          </p:cNvSpPr>
          <p:nvPr>
            <p:ph type="subTitle" idx="1"/>
          </p:nvPr>
        </p:nvSpPr>
        <p:spPr>
          <a:xfrm>
            <a:off x="4367446" y="3826405"/>
            <a:ext cx="3877658" cy="957712"/>
          </a:xfrm>
          <a:prstGeom prst="rect">
            <a:avLst/>
          </a:prstGeom>
        </p:spPr>
        <p:txBody>
          <a:bodyPr spcFirstLastPara="1">
            <a:noAutofit/>
          </a:bodyPr>
          <a:lstStyle>
            <a:lvl1pPr lvl="0" algn="ctr">
              <a:spcBef>
                <a:spcPts val="0"/>
              </a:spcBef>
              <a:spcAft>
                <a:spcPts val="0"/>
              </a:spcAft>
              <a:buSzPts val="1600"/>
              <a:buNone/>
              <a:defRPr/>
            </a:lvl1pPr>
            <a:lvl2pPr lvl="1" algn="ctr">
              <a:spcBef>
                <a:spcPts val="0"/>
              </a:spcBef>
              <a:spcAft>
                <a:spcPts val="0"/>
              </a:spcAft>
              <a:buSzPts val="1600"/>
              <a:buNone/>
              <a:defRPr/>
            </a:lvl2pPr>
            <a:lvl3pPr lvl="2" algn="ctr">
              <a:spcBef>
                <a:spcPts val="0"/>
              </a:spcBef>
              <a:spcAft>
                <a:spcPts val="0"/>
              </a:spcAft>
              <a:buSzPts val="1600"/>
              <a:buNone/>
              <a:defRPr/>
            </a:lvl3pPr>
            <a:lvl4pPr lvl="3" algn="ctr">
              <a:spcBef>
                <a:spcPts val="0"/>
              </a:spcBef>
              <a:spcAft>
                <a:spcPts val="0"/>
              </a:spcAft>
              <a:buSzPts val="1600"/>
              <a:buNone/>
              <a:defRPr/>
            </a:lvl4pPr>
            <a:lvl5pPr lvl="4" algn="ctr">
              <a:spcBef>
                <a:spcPts val="0"/>
              </a:spcBef>
              <a:spcAft>
                <a:spcPts val="0"/>
              </a:spcAft>
              <a:buSzPts val="1600"/>
              <a:buNone/>
              <a:defRPr/>
            </a:lvl5pPr>
            <a:lvl6pPr lvl="5" algn="ctr">
              <a:spcBef>
                <a:spcPts val="0"/>
              </a:spcBef>
              <a:spcAft>
                <a:spcPts val="0"/>
              </a:spcAft>
              <a:buSzPts val="1600"/>
              <a:buNone/>
              <a:defRPr/>
            </a:lvl6pPr>
            <a:lvl7pPr lvl="6" algn="ctr">
              <a:spcBef>
                <a:spcPts val="0"/>
              </a:spcBef>
              <a:spcAft>
                <a:spcPts val="0"/>
              </a:spcAft>
              <a:buSzPts val="1600"/>
              <a:buNone/>
              <a:defRPr/>
            </a:lvl7pPr>
            <a:lvl8pPr lvl="7" algn="ctr">
              <a:spcBef>
                <a:spcPts val="0"/>
              </a:spcBef>
              <a:spcAft>
                <a:spcPts val="0"/>
              </a:spcAft>
              <a:buSzPts val="1600"/>
              <a:buNone/>
              <a:defRPr/>
            </a:lvl8pPr>
            <a:lvl9pPr lvl="8" algn="ctr">
              <a:spcBef>
                <a:spcPts val="0"/>
              </a:spcBef>
              <a:spcAft>
                <a:spcPts val="0"/>
              </a:spcAft>
              <a:buSzPts val="1600"/>
              <a:buNone/>
              <a:defRPr/>
            </a:lvl9pPr>
          </a:lstStyle>
          <a:p>
            <a:endParaRPr/>
          </a:p>
        </p:txBody>
      </p:sp>
    </p:spTree>
    <p:extLst>
      <p:ext uri="{BB962C8B-B14F-4D97-AF65-F5344CB8AC3E}">
        <p14:creationId xmlns:p14="http://schemas.microsoft.com/office/powerpoint/2010/main" val="76289487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matchingName="One column text">
  <p:cSld name="One column text">
    <p:bg>
      <p:bgPr>
        <a:solidFill>
          <a:schemeClr val="accent4"/>
        </a:solidFill>
        <a:effectLst/>
      </p:bgPr>
    </p:bg>
    <p:spTree>
      <p:nvGrpSpPr>
        <p:cNvPr id="1" name="Shape 147"/>
        <p:cNvGrpSpPr/>
        <p:nvPr/>
      </p:nvGrpSpPr>
      <p:grpSpPr>
        <a:xfrm>
          <a:off x="0" y="0"/>
          <a:ext cx="0" cy="0"/>
          <a:chOff x="0" y="0"/>
          <a:chExt cx="0" cy="0"/>
        </a:xfrm>
      </p:grpSpPr>
      <p:grpSp>
        <p:nvGrpSpPr>
          <p:cNvPr id="4" name="Google Shape;148;p7"/>
          <p:cNvGrpSpPr>
            <a:grpSpLocks/>
          </p:cNvGrpSpPr>
          <p:nvPr/>
        </p:nvGrpSpPr>
        <p:grpSpPr bwMode="auto">
          <a:xfrm>
            <a:off x="239182" y="163480"/>
            <a:ext cx="8511001" cy="2037374"/>
            <a:chOff x="198024" y="127700"/>
            <a:chExt cx="7035792" cy="1582723"/>
          </a:xfrm>
        </p:grpSpPr>
        <p:grpSp>
          <p:nvGrpSpPr>
            <p:cNvPr id="5" name="Google Shape;149;p7"/>
            <p:cNvGrpSpPr>
              <a:grpSpLocks/>
            </p:cNvGrpSpPr>
            <p:nvPr/>
          </p:nvGrpSpPr>
          <p:grpSpPr bwMode="auto">
            <a:xfrm>
              <a:off x="5309325" y="127700"/>
              <a:ext cx="1924491" cy="1257576"/>
              <a:chOff x="1341350" y="30575"/>
              <a:chExt cx="1924491" cy="1257576"/>
            </a:xfrm>
          </p:grpSpPr>
          <p:sp>
            <p:nvSpPr>
              <p:cNvPr id="14" name="Google Shape;150;p7"/>
              <p:cNvSpPr/>
              <p:nvPr/>
            </p:nvSpPr>
            <p:spPr>
              <a:xfrm>
                <a:off x="2122984" y="30575"/>
                <a:ext cx="1142857" cy="719131"/>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5" name="Google Shape;151;p7"/>
              <p:cNvSpPr/>
              <p:nvPr/>
            </p:nvSpPr>
            <p:spPr>
              <a:xfrm>
                <a:off x="1341229" y="749706"/>
                <a:ext cx="853975" cy="538157"/>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grpSp>
        <p:sp>
          <p:nvSpPr>
            <p:cNvPr id="6" name="Google Shape;152;p7"/>
            <p:cNvSpPr/>
            <p:nvPr/>
          </p:nvSpPr>
          <p:spPr>
            <a:xfrm>
              <a:off x="6887918" y="580134"/>
              <a:ext cx="283814" cy="263523"/>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7" name="Google Shape;153;p7"/>
            <p:cNvSpPr/>
            <p:nvPr/>
          </p:nvSpPr>
          <p:spPr>
            <a:xfrm>
              <a:off x="6671257" y="894456"/>
              <a:ext cx="179918" cy="165098"/>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8" name="Google Shape;154;p7"/>
            <p:cNvSpPr/>
            <p:nvPr/>
          </p:nvSpPr>
          <p:spPr>
            <a:xfrm>
              <a:off x="5309204" y="673795"/>
              <a:ext cx="179918" cy="166686"/>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9" name="Google Shape;155;p7"/>
            <p:cNvSpPr/>
            <p:nvPr/>
          </p:nvSpPr>
          <p:spPr>
            <a:xfrm flipH="1">
              <a:off x="198024" y="778569"/>
              <a:ext cx="1142857" cy="719131"/>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0" name="Google Shape;156;p7"/>
            <p:cNvSpPr/>
            <p:nvPr/>
          </p:nvSpPr>
          <p:spPr>
            <a:xfrm flipH="1">
              <a:off x="1268661" y="305498"/>
              <a:ext cx="853975" cy="538158"/>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1" name="Google Shape;157;p7"/>
            <p:cNvSpPr/>
            <p:nvPr/>
          </p:nvSpPr>
          <p:spPr>
            <a:xfrm flipH="1">
              <a:off x="260109" y="1231003"/>
              <a:ext cx="283814" cy="261935"/>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2" name="Google Shape;158;p7"/>
            <p:cNvSpPr/>
            <p:nvPr/>
          </p:nvSpPr>
          <p:spPr>
            <a:xfrm flipH="1">
              <a:off x="580666" y="1543737"/>
              <a:ext cx="179918" cy="166686"/>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3" name="Google Shape;159;p7"/>
            <p:cNvSpPr/>
            <p:nvPr/>
          </p:nvSpPr>
          <p:spPr>
            <a:xfrm flipH="1">
              <a:off x="1942718" y="130875"/>
              <a:ext cx="179918" cy="166686"/>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grpSp>
      <p:sp>
        <p:nvSpPr>
          <p:cNvPr id="160" name="Google Shape;160;p7"/>
          <p:cNvSpPr txBox="1">
            <a:spLocks noGrp="1"/>
          </p:cNvSpPr>
          <p:nvPr>
            <p:ph type="title"/>
          </p:nvPr>
        </p:nvSpPr>
        <p:spPr>
          <a:xfrm>
            <a:off x="619152" y="593421"/>
            <a:ext cx="6388012" cy="763852"/>
          </a:xfrm>
          <a:prstGeom prst="rect">
            <a:avLst/>
          </a:prstGeom>
        </p:spPr>
        <p:txBody>
          <a:bodyPr spcFirstLastPara="1">
            <a:noAutofit/>
          </a:bodyPr>
          <a:lstStyle>
            <a:lvl1pPr lvl="0" rtl="0">
              <a:spcBef>
                <a:spcPts val="0"/>
              </a:spcBef>
              <a:spcAft>
                <a:spcPts val="0"/>
              </a:spcAft>
              <a:buClr>
                <a:schemeClr val="dk2"/>
              </a:buClr>
              <a:buSzPts val="2800"/>
              <a:buNone/>
              <a:defRPr>
                <a:solidFill>
                  <a:schemeClr val="dk2"/>
                </a:solidFill>
              </a:defRPr>
            </a:lvl1pPr>
            <a:lvl2pPr lvl="1" rtl="0">
              <a:spcBef>
                <a:spcPts val="0"/>
              </a:spcBef>
              <a:spcAft>
                <a:spcPts val="0"/>
              </a:spcAft>
              <a:buClr>
                <a:schemeClr val="dk2"/>
              </a:buClr>
              <a:buSzPts val="2800"/>
              <a:buNone/>
              <a:defRPr>
                <a:solidFill>
                  <a:schemeClr val="dk2"/>
                </a:solidFill>
              </a:defRPr>
            </a:lvl2pPr>
            <a:lvl3pPr lvl="2" rtl="0">
              <a:spcBef>
                <a:spcPts val="0"/>
              </a:spcBef>
              <a:spcAft>
                <a:spcPts val="0"/>
              </a:spcAft>
              <a:buClr>
                <a:schemeClr val="dk2"/>
              </a:buClr>
              <a:buSzPts val="2800"/>
              <a:buNone/>
              <a:defRPr>
                <a:solidFill>
                  <a:schemeClr val="dk2"/>
                </a:solidFill>
              </a:defRPr>
            </a:lvl3pPr>
            <a:lvl4pPr lvl="3" rtl="0">
              <a:spcBef>
                <a:spcPts val="0"/>
              </a:spcBef>
              <a:spcAft>
                <a:spcPts val="0"/>
              </a:spcAft>
              <a:buClr>
                <a:schemeClr val="dk2"/>
              </a:buClr>
              <a:buSzPts val="2800"/>
              <a:buNone/>
              <a:defRPr>
                <a:solidFill>
                  <a:schemeClr val="dk2"/>
                </a:solidFill>
              </a:defRPr>
            </a:lvl4pPr>
            <a:lvl5pPr lvl="4" rtl="0">
              <a:spcBef>
                <a:spcPts val="0"/>
              </a:spcBef>
              <a:spcAft>
                <a:spcPts val="0"/>
              </a:spcAft>
              <a:buClr>
                <a:schemeClr val="dk2"/>
              </a:buClr>
              <a:buSzPts val="2800"/>
              <a:buNone/>
              <a:defRPr>
                <a:solidFill>
                  <a:schemeClr val="dk2"/>
                </a:solidFill>
              </a:defRPr>
            </a:lvl5pPr>
            <a:lvl6pPr lvl="5" rtl="0">
              <a:spcBef>
                <a:spcPts val="0"/>
              </a:spcBef>
              <a:spcAft>
                <a:spcPts val="0"/>
              </a:spcAft>
              <a:buClr>
                <a:schemeClr val="dk2"/>
              </a:buClr>
              <a:buSzPts val="2800"/>
              <a:buNone/>
              <a:defRPr>
                <a:solidFill>
                  <a:schemeClr val="dk2"/>
                </a:solidFill>
              </a:defRPr>
            </a:lvl6pPr>
            <a:lvl7pPr lvl="6" rtl="0">
              <a:spcBef>
                <a:spcPts val="0"/>
              </a:spcBef>
              <a:spcAft>
                <a:spcPts val="0"/>
              </a:spcAft>
              <a:buClr>
                <a:schemeClr val="dk2"/>
              </a:buClr>
              <a:buSzPts val="2800"/>
              <a:buNone/>
              <a:defRPr>
                <a:solidFill>
                  <a:schemeClr val="dk2"/>
                </a:solidFill>
              </a:defRPr>
            </a:lvl7pPr>
            <a:lvl8pPr lvl="7" rtl="0">
              <a:spcBef>
                <a:spcPts val="0"/>
              </a:spcBef>
              <a:spcAft>
                <a:spcPts val="0"/>
              </a:spcAft>
              <a:buClr>
                <a:schemeClr val="dk2"/>
              </a:buClr>
              <a:buSzPts val="2800"/>
              <a:buNone/>
              <a:defRPr>
                <a:solidFill>
                  <a:schemeClr val="dk2"/>
                </a:solidFill>
              </a:defRPr>
            </a:lvl8pPr>
            <a:lvl9pPr lvl="8" rtl="0">
              <a:spcBef>
                <a:spcPts val="0"/>
              </a:spcBef>
              <a:spcAft>
                <a:spcPts val="0"/>
              </a:spcAft>
              <a:buClr>
                <a:schemeClr val="dk2"/>
              </a:buClr>
              <a:buSzPts val="2800"/>
              <a:buNone/>
              <a:defRPr>
                <a:solidFill>
                  <a:schemeClr val="dk2"/>
                </a:solidFill>
              </a:defRPr>
            </a:lvl9pPr>
          </a:lstStyle>
          <a:p>
            <a:endParaRPr/>
          </a:p>
        </p:txBody>
      </p:sp>
      <p:sp>
        <p:nvSpPr>
          <p:cNvPr id="161" name="Google Shape;161;p7"/>
          <p:cNvSpPr txBox="1">
            <a:spLocks noGrp="1"/>
          </p:cNvSpPr>
          <p:nvPr>
            <p:ph type="body" idx="1"/>
          </p:nvPr>
        </p:nvSpPr>
        <p:spPr>
          <a:xfrm>
            <a:off x="619192" y="1939784"/>
            <a:ext cx="7906271" cy="4152143"/>
          </a:xfrm>
          <a:prstGeom prst="rect">
            <a:avLst/>
          </a:prstGeom>
        </p:spPr>
        <p:txBody>
          <a:bodyPr spcFirstLastPara="1">
            <a:noAutofit/>
          </a:bodyPr>
          <a:lstStyle>
            <a:lvl1pPr marL="572780" lvl="0" indent="-429585" rtl="0">
              <a:lnSpc>
                <a:spcPct val="100000"/>
              </a:lnSpc>
              <a:spcBef>
                <a:spcPts val="0"/>
              </a:spcBef>
              <a:spcAft>
                <a:spcPts val="0"/>
              </a:spcAft>
              <a:buClr>
                <a:srgbClr val="595959"/>
              </a:buClr>
              <a:buSzPts val="1800"/>
              <a:buFont typeface="Arial"/>
              <a:buChar char="●"/>
              <a:defRPr sz="1503"/>
            </a:lvl1pPr>
            <a:lvl2pPr marL="1145560" lvl="1" indent="-397764" rtl="0">
              <a:spcBef>
                <a:spcPts val="0"/>
              </a:spcBef>
              <a:spcAft>
                <a:spcPts val="0"/>
              </a:spcAft>
              <a:buClr>
                <a:srgbClr val="595959"/>
              </a:buClr>
              <a:buSzPts val="1400"/>
              <a:buFont typeface="Arial"/>
              <a:buChar char="○"/>
              <a:defRPr sz="1503"/>
            </a:lvl2pPr>
            <a:lvl3pPr marL="1718340" lvl="2" indent="-397764" rtl="0">
              <a:spcBef>
                <a:spcPts val="0"/>
              </a:spcBef>
              <a:spcAft>
                <a:spcPts val="0"/>
              </a:spcAft>
              <a:buClr>
                <a:srgbClr val="595959"/>
              </a:buClr>
              <a:buSzPts val="1400"/>
              <a:buFont typeface="Arial"/>
              <a:buChar char="■"/>
              <a:defRPr sz="1503"/>
            </a:lvl3pPr>
            <a:lvl4pPr marL="2291121" lvl="3" indent="-397764" rtl="0">
              <a:spcBef>
                <a:spcPts val="0"/>
              </a:spcBef>
              <a:spcAft>
                <a:spcPts val="0"/>
              </a:spcAft>
              <a:buClr>
                <a:srgbClr val="595959"/>
              </a:buClr>
              <a:buSzPts val="1400"/>
              <a:buFont typeface="Arial"/>
              <a:buChar char="●"/>
              <a:defRPr sz="1503"/>
            </a:lvl4pPr>
            <a:lvl5pPr marL="2863901" lvl="4" indent="-397764" rtl="0">
              <a:spcBef>
                <a:spcPts val="0"/>
              </a:spcBef>
              <a:spcAft>
                <a:spcPts val="0"/>
              </a:spcAft>
              <a:buClr>
                <a:srgbClr val="595959"/>
              </a:buClr>
              <a:buSzPts val="1400"/>
              <a:buFont typeface="Arial"/>
              <a:buChar char="○"/>
              <a:defRPr sz="1503"/>
            </a:lvl5pPr>
            <a:lvl6pPr marL="3436681" lvl="5" indent="-397764" rtl="0">
              <a:spcBef>
                <a:spcPts val="0"/>
              </a:spcBef>
              <a:spcAft>
                <a:spcPts val="0"/>
              </a:spcAft>
              <a:buClr>
                <a:srgbClr val="595959"/>
              </a:buClr>
              <a:buSzPts val="1400"/>
              <a:buFont typeface="Arial"/>
              <a:buChar char="■"/>
              <a:defRPr sz="1503"/>
            </a:lvl6pPr>
            <a:lvl7pPr marL="4009461" lvl="6" indent="-397764" rtl="0">
              <a:spcBef>
                <a:spcPts val="0"/>
              </a:spcBef>
              <a:spcAft>
                <a:spcPts val="0"/>
              </a:spcAft>
              <a:buClr>
                <a:srgbClr val="595959"/>
              </a:buClr>
              <a:buSzPts val="1400"/>
              <a:buFont typeface="Arial"/>
              <a:buChar char="●"/>
              <a:defRPr sz="1503"/>
            </a:lvl7pPr>
            <a:lvl8pPr marL="4582241" lvl="7" indent="-397764" rtl="0">
              <a:spcBef>
                <a:spcPts val="0"/>
              </a:spcBef>
              <a:spcAft>
                <a:spcPts val="0"/>
              </a:spcAft>
              <a:buClr>
                <a:srgbClr val="595959"/>
              </a:buClr>
              <a:buSzPts val="1400"/>
              <a:buFont typeface="Arial"/>
              <a:buChar char="○"/>
              <a:defRPr sz="1503"/>
            </a:lvl8pPr>
            <a:lvl9pPr marL="5155021" lvl="8" indent="-397764" rtl="0">
              <a:spcBef>
                <a:spcPts val="0"/>
              </a:spcBef>
              <a:spcAft>
                <a:spcPts val="0"/>
              </a:spcAft>
              <a:buClr>
                <a:srgbClr val="595959"/>
              </a:buClr>
              <a:buSzPts val="1400"/>
              <a:buFont typeface="Arial"/>
              <a:buChar char="■"/>
              <a:defRPr sz="1503"/>
            </a:lvl9pPr>
          </a:lstStyle>
          <a:p>
            <a:endParaRPr/>
          </a:p>
        </p:txBody>
      </p:sp>
    </p:spTree>
    <p:extLst>
      <p:ext uri="{BB962C8B-B14F-4D97-AF65-F5344CB8AC3E}">
        <p14:creationId xmlns:p14="http://schemas.microsoft.com/office/powerpoint/2010/main" val="97066034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matchingName="Main point">
  <p:cSld name="Main point">
    <p:bg>
      <p:bgPr>
        <a:solidFill>
          <a:schemeClr val="accent5"/>
        </a:solidFill>
        <a:effectLst/>
      </p:bgPr>
    </p:bg>
    <p:spTree>
      <p:nvGrpSpPr>
        <p:cNvPr id="1" name="Shape 162"/>
        <p:cNvGrpSpPr/>
        <p:nvPr/>
      </p:nvGrpSpPr>
      <p:grpSpPr>
        <a:xfrm>
          <a:off x="0" y="0"/>
          <a:ext cx="0" cy="0"/>
          <a:chOff x="0" y="0"/>
          <a:chExt cx="0" cy="0"/>
        </a:xfrm>
      </p:grpSpPr>
      <p:grpSp>
        <p:nvGrpSpPr>
          <p:cNvPr id="3" name="Google Shape;164;p8"/>
          <p:cNvGrpSpPr>
            <a:grpSpLocks/>
          </p:cNvGrpSpPr>
          <p:nvPr/>
        </p:nvGrpSpPr>
        <p:grpSpPr bwMode="auto">
          <a:xfrm>
            <a:off x="5362876" y="73634"/>
            <a:ext cx="4240940" cy="2640207"/>
            <a:chOff x="4434156" y="56550"/>
            <a:chExt cx="3505543" cy="2052072"/>
          </a:xfrm>
        </p:grpSpPr>
        <p:sp>
          <p:nvSpPr>
            <p:cNvPr id="4" name="Google Shape;165;p8"/>
            <p:cNvSpPr/>
            <p:nvPr/>
          </p:nvSpPr>
          <p:spPr>
            <a:xfrm flipH="1">
              <a:off x="4434156" y="763340"/>
              <a:ext cx="1249174" cy="786204"/>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5" name="Google Shape;166;p8"/>
            <p:cNvSpPr/>
            <p:nvPr/>
          </p:nvSpPr>
          <p:spPr>
            <a:xfrm flipH="1">
              <a:off x="5604782" y="247145"/>
              <a:ext cx="933713" cy="587668"/>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6" name="Google Shape;167;p8"/>
            <p:cNvSpPr/>
            <p:nvPr/>
          </p:nvSpPr>
          <p:spPr>
            <a:xfrm flipH="1">
              <a:off x="4502569" y="1258887"/>
              <a:ext cx="309126" cy="287480"/>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7" name="Google Shape;168;p8"/>
            <p:cNvSpPr/>
            <p:nvPr/>
          </p:nvSpPr>
          <p:spPr>
            <a:xfrm flipH="1">
              <a:off x="4852237" y="1601958"/>
              <a:ext cx="197638" cy="181065"/>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8" name="Google Shape;169;p8"/>
            <p:cNvSpPr/>
            <p:nvPr/>
          </p:nvSpPr>
          <p:spPr>
            <a:xfrm flipH="1">
              <a:off x="6342124" y="56550"/>
              <a:ext cx="196371" cy="182654"/>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9" name="Google Shape;170;p8"/>
            <p:cNvSpPr/>
            <p:nvPr/>
          </p:nvSpPr>
          <p:spPr>
            <a:xfrm flipH="1">
              <a:off x="6690525" y="575922"/>
              <a:ext cx="1249174" cy="786204"/>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0" name="Google Shape;171;p8"/>
            <p:cNvSpPr/>
            <p:nvPr/>
          </p:nvSpPr>
          <p:spPr>
            <a:xfrm flipH="1">
              <a:off x="7068064" y="1225532"/>
              <a:ext cx="196372" cy="182654"/>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1" name="Google Shape;172;p8"/>
            <p:cNvSpPr/>
            <p:nvPr/>
          </p:nvSpPr>
          <p:spPr>
            <a:xfrm flipH="1">
              <a:off x="5793551" y="1258887"/>
              <a:ext cx="933714" cy="587668"/>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2" name="Google Shape;173;p8"/>
            <p:cNvSpPr/>
            <p:nvPr/>
          </p:nvSpPr>
          <p:spPr>
            <a:xfrm flipH="1">
              <a:off x="6492886" y="1925969"/>
              <a:ext cx="196372" cy="182653"/>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grpSp>
      <p:sp>
        <p:nvSpPr>
          <p:cNvPr id="163" name="Google Shape;163;p8"/>
          <p:cNvSpPr txBox="1">
            <a:spLocks noGrp="1"/>
          </p:cNvSpPr>
          <p:nvPr>
            <p:ph type="title"/>
          </p:nvPr>
        </p:nvSpPr>
        <p:spPr>
          <a:xfrm>
            <a:off x="619153" y="600239"/>
            <a:ext cx="6368054" cy="5454708"/>
          </a:xfrm>
          <a:prstGeom prst="rect">
            <a:avLst/>
          </a:prstGeom>
        </p:spPr>
        <p:txBody>
          <a:bodyPr spcFirstLastPara="1" anchor="ctr">
            <a:noAutofit/>
          </a:bodyPr>
          <a:lstStyle>
            <a:lvl1pPr lvl="0">
              <a:spcBef>
                <a:spcPts val="0"/>
              </a:spcBef>
              <a:spcAft>
                <a:spcPts val="0"/>
              </a:spcAft>
              <a:buSzPts val="4800"/>
              <a:buNone/>
              <a:defRPr sz="6013"/>
            </a:lvl1pPr>
            <a:lvl2pPr lvl="1">
              <a:spcBef>
                <a:spcPts val="0"/>
              </a:spcBef>
              <a:spcAft>
                <a:spcPts val="0"/>
              </a:spcAft>
              <a:buSzPts val="4800"/>
              <a:buNone/>
              <a:defRPr sz="6013"/>
            </a:lvl2pPr>
            <a:lvl3pPr lvl="2">
              <a:spcBef>
                <a:spcPts val="0"/>
              </a:spcBef>
              <a:spcAft>
                <a:spcPts val="0"/>
              </a:spcAft>
              <a:buSzPts val="4800"/>
              <a:buNone/>
              <a:defRPr sz="6013"/>
            </a:lvl3pPr>
            <a:lvl4pPr lvl="3">
              <a:spcBef>
                <a:spcPts val="0"/>
              </a:spcBef>
              <a:spcAft>
                <a:spcPts val="0"/>
              </a:spcAft>
              <a:buSzPts val="4800"/>
              <a:buNone/>
              <a:defRPr sz="6013"/>
            </a:lvl4pPr>
            <a:lvl5pPr lvl="4">
              <a:spcBef>
                <a:spcPts val="0"/>
              </a:spcBef>
              <a:spcAft>
                <a:spcPts val="0"/>
              </a:spcAft>
              <a:buSzPts val="4800"/>
              <a:buNone/>
              <a:defRPr sz="6013"/>
            </a:lvl5pPr>
            <a:lvl6pPr lvl="5">
              <a:spcBef>
                <a:spcPts val="0"/>
              </a:spcBef>
              <a:spcAft>
                <a:spcPts val="0"/>
              </a:spcAft>
              <a:buSzPts val="4800"/>
              <a:buNone/>
              <a:defRPr sz="6013"/>
            </a:lvl6pPr>
            <a:lvl7pPr lvl="6">
              <a:spcBef>
                <a:spcPts val="0"/>
              </a:spcBef>
              <a:spcAft>
                <a:spcPts val="0"/>
              </a:spcAft>
              <a:buSzPts val="4800"/>
              <a:buNone/>
              <a:defRPr sz="6013"/>
            </a:lvl7pPr>
            <a:lvl8pPr lvl="7">
              <a:spcBef>
                <a:spcPts val="0"/>
              </a:spcBef>
              <a:spcAft>
                <a:spcPts val="0"/>
              </a:spcAft>
              <a:buSzPts val="4800"/>
              <a:buNone/>
              <a:defRPr sz="6013"/>
            </a:lvl8pPr>
            <a:lvl9pPr lvl="8">
              <a:spcBef>
                <a:spcPts val="0"/>
              </a:spcBef>
              <a:spcAft>
                <a:spcPts val="0"/>
              </a:spcAft>
              <a:buSzPts val="4800"/>
              <a:buNone/>
              <a:defRPr sz="6013"/>
            </a:lvl9pPr>
          </a:lstStyle>
          <a:p>
            <a:endParaRPr/>
          </a:p>
        </p:txBody>
      </p:sp>
    </p:spTree>
    <p:extLst>
      <p:ext uri="{BB962C8B-B14F-4D97-AF65-F5344CB8AC3E}">
        <p14:creationId xmlns:p14="http://schemas.microsoft.com/office/powerpoint/2010/main" val="91734010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matchingName="Section title and description">
  <p:cSld name="Section title and description">
    <p:bg>
      <p:bgPr>
        <a:solidFill>
          <a:schemeClr val="accent4"/>
        </a:solidFill>
        <a:effectLst/>
      </p:bgPr>
    </p:bg>
    <p:spTree>
      <p:nvGrpSpPr>
        <p:cNvPr id="1" name="Shape 174"/>
        <p:cNvGrpSpPr/>
        <p:nvPr/>
      </p:nvGrpSpPr>
      <p:grpSpPr>
        <a:xfrm>
          <a:off x="0" y="0"/>
          <a:ext cx="0" cy="0"/>
          <a:chOff x="0" y="0"/>
          <a:chExt cx="0" cy="0"/>
        </a:xfrm>
      </p:grpSpPr>
      <p:grpSp>
        <p:nvGrpSpPr>
          <p:cNvPr id="4" name="Google Shape;177;p9"/>
          <p:cNvGrpSpPr>
            <a:grpSpLocks/>
          </p:cNvGrpSpPr>
          <p:nvPr/>
        </p:nvGrpSpPr>
        <p:grpSpPr bwMode="auto">
          <a:xfrm>
            <a:off x="239182" y="163480"/>
            <a:ext cx="8511001" cy="2037374"/>
            <a:chOff x="198024" y="127700"/>
            <a:chExt cx="7035792" cy="1582723"/>
          </a:xfrm>
        </p:grpSpPr>
        <p:grpSp>
          <p:nvGrpSpPr>
            <p:cNvPr id="5" name="Google Shape;178;p9"/>
            <p:cNvGrpSpPr>
              <a:grpSpLocks/>
            </p:cNvGrpSpPr>
            <p:nvPr/>
          </p:nvGrpSpPr>
          <p:grpSpPr bwMode="auto">
            <a:xfrm>
              <a:off x="5309325" y="127700"/>
              <a:ext cx="1924491" cy="1257576"/>
              <a:chOff x="1341350" y="30575"/>
              <a:chExt cx="1924491" cy="1257576"/>
            </a:xfrm>
          </p:grpSpPr>
          <p:sp>
            <p:nvSpPr>
              <p:cNvPr id="14" name="Google Shape;179;p9"/>
              <p:cNvSpPr/>
              <p:nvPr/>
            </p:nvSpPr>
            <p:spPr>
              <a:xfrm>
                <a:off x="2122984" y="30575"/>
                <a:ext cx="1142857" cy="719131"/>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5" name="Google Shape;180;p9"/>
              <p:cNvSpPr/>
              <p:nvPr/>
            </p:nvSpPr>
            <p:spPr>
              <a:xfrm>
                <a:off x="1341229" y="749706"/>
                <a:ext cx="853975" cy="538157"/>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grpSp>
        <p:sp>
          <p:nvSpPr>
            <p:cNvPr id="6" name="Google Shape;181;p9"/>
            <p:cNvSpPr/>
            <p:nvPr/>
          </p:nvSpPr>
          <p:spPr>
            <a:xfrm>
              <a:off x="6887918" y="580134"/>
              <a:ext cx="283814" cy="263523"/>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7" name="Google Shape;182;p9"/>
            <p:cNvSpPr/>
            <p:nvPr/>
          </p:nvSpPr>
          <p:spPr>
            <a:xfrm>
              <a:off x="6671257" y="894456"/>
              <a:ext cx="179918" cy="165098"/>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8" name="Google Shape;183;p9"/>
            <p:cNvSpPr/>
            <p:nvPr/>
          </p:nvSpPr>
          <p:spPr>
            <a:xfrm>
              <a:off x="5309204" y="673795"/>
              <a:ext cx="179918" cy="166686"/>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9" name="Google Shape;184;p9"/>
            <p:cNvSpPr/>
            <p:nvPr/>
          </p:nvSpPr>
          <p:spPr>
            <a:xfrm flipH="1">
              <a:off x="198024" y="778569"/>
              <a:ext cx="1142857" cy="719131"/>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0" name="Google Shape;185;p9"/>
            <p:cNvSpPr/>
            <p:nvPr/>
          </p:nvSpPr>
          <p:spPr>
            <a:xfrm flipH="1">
              <a:off x="1268661" y="305498"/>
              <a:ext cx="853975" cy="538158"/>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1" name="Google Shape;186;p9"/>
            <p:cNvSpPr/>
            <p:nvPr/>
          </p:nvSpPr>
          <p:spPr>
            <a:xfrm flipH="1">
              <a:off x="260109" y="1231003"/>
              <a:ext cx="283814" cy="261935"/>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2" name="Google Shape;187;p9"/>
            <p:cNvSpPr/>
            <p:nvPr/>
          </p:nvSpPr>
          <p:spPr>
            <a:xfrm flipH="1">
              <a:off x="580666" y="1543737"/>
              <a:ext cx="179918" cy="166686"/>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3" name="Google Shape;188;p9"/>
            <p:cNvSpPr/>
            <p:nvPr/>
          </p:nvSpPr>
          <p:spPr>
            <a:xfrm flipH="1">
              <a:off x="1942718" y="130875"/>
              <a:ext cx="179918" cy="166686"/>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grpSp>
      <p:sp>
        <p:nvSpPr>
          <p:cNvPr id="175" name="Google Shape;175;p9"/>
          <p:cNvSpPr txBox="1">
            <a:spLocks noGrp="1"/>
          </p:cNvSpPr>
          <p:nvPr>
            <p:ph type="title"/>
          </p:nvPr>
        </p:nvSpPr>
        <p:spPr>
          <a:xfrm>
            <a:off x="2472101" y="1759843"/>
            <a:ext cx="4045305" cy="1976439"/>
          </a:xfrm>
          <a:prstGeom prst="rect">
            <a:avLst/>
          </a:prstGeom>
        </p:spPr>
        <p:txBody>
          <a:bodyPr spcFirstLastPara="1" anchor="b">
            <a:noAutofit/>
          </a:bodyPr>
          <a:lstStyle>
            <a:lvl1pPr lvl="0" algn="ctr">
              <a:spcBef>
                <a:spcPts val="0"/>
              </a:spcBef>
              <a:spcAft>
                <a:spcPts val="0"/>
              </a:spcAft>
              <a:buSzPts val="4200"/>
              <a:buNone/>
              <a:defRPr sz="5262"/>
            </a:lvl1pPr>
            <a:lvl2pPr lvl="1" algn="ctr">
              <a:spcBef>
                <a:spcPts val="0"/>
              </a:spcBef>
              <a:spcAft>
                <a:spcPts val="0"/>
              </a:spcAft>
              <a:buSzPts val="4200"/>
              <a:buNone/>
              <a:defRPr sz="5262"/>
            </a:lvl2pPr>
            <a:lvl3pPr lvl="2" algn="ctr">
              <a:spcBef>
                <a:spcPts val="0"/>
              </a:spcBef>
              <a:spcAft>
                <a:spcPts val="0"/>
              </a:spcAft>
              <a:buSzPts val="4200"/>
              <a:buNone/>
              <a:defRPr sz="5262"/>
            </a:lvl3pPr>
            <a:lvl4pPr lvl="3" algn="ctr">
              <a:spcBef>
                <a:spcPts val="0"/>
              </a:spcBef>
              <a:spcAft>
                <a:spcPts val="0"/>
              </a:spcAft>
              <a:buSzPts val="4200"/>
              <a:buNone/>
              <a:defRPr sz="5262"/>
            </a:lvl4pPr>
            <a:lvl5pPr lvl="4" algn="ctr">
              <a:spcBef>
                <a:spcPts val="0"/>
              </a:spcBef>
              <a:spcAft>
                <a:spcPts val="0"/>
              </a:spcAft>
              <a:buSzPts val="4200"/>
              <a:buNone/>
              <a:defRPr sz="5262"/>
            </a:lvl5pPr>
            <a:lvl6pPr lvl="5" algn="ctr">
              <a:spcBef>
                <a:spcPts val="0"/>
              </a:spcBef>
              <a:spcAft>
                <a:spcPts val="0"/>
              </a:spcAft>
              <a:buSzPts val="4200"/>
              <a:buNone/>
              <a:defRPr sz="5262"/>
            </a:lvl6pPr>
            <a:lvl7pPr lvl="6" algn="ctr">
              <a:spcBef>
                <a:spcPts val="0"/>
              </a:spcBef>
              <a:spcAft>
                <a:spcPts val="0"/>
              </a:spcAft>
              <a:buSzPts val="4200"/>
              <a:buNone/>
              <a:defRPr sz="5262"/>
            </a:lvl7pPr>
            <a:lvl8pPr lvl="7" algn="ctr">
              <a:spcBef>
                <a:spcPts val="0"/>
              </a:spcBef>
              <a:spcAft>
                <a:spcPts val="0"/>
              </a:spcAft>
              <a:buSzPts val="4200"/>
              <a:buNone/>
              <a:defRPr sz="5262"/>
            </a:lvl8pPr>
            <a:lvl9pPr lvl="8" algn="ctr">
              <a:spcBef>
                <a:spcPts val="0"/>
              </a:spcBef>
              <a:spcAft>
                <a:spcPts val="0"/>
              </a:spcAft>
              <a:buSzPts val="4200"/>
              <a:buNone/>
              <a:defRPr sz="5262"/>
            </a:lvl9pPr>
          </a:lstStyle>
          <a:p>
            <a:endParaRPr/>
          </a:p>
        </p:txBody>
      </p:sp>
      <p:sp>
        <p:nvSpPr>
          <p:cNvPr id="176" name="Google Shape;176;p9"/>
          <p:cNvSpPr txBox="1">
            <a:spLocks noGrp="1"/>
          </p:cNvSpPr>
          <p:nvPr>
            <p:ph type="subTitle" idx="1"/>
          </p:nvPr>
        </p:nvSpPr>
        <p:spPr>
          <a:xfrm>
            <a:off x="2472101" y="3853113"/>
            <a:ext cx="4045305" cy="1647032"/>
          </a:xfrm>
          <a:prstGeom prst="rect">
            <a:avLst/>
          </a:prstGeom>
        </p:spPr>
        <p:txBody>
          <a:bodyPr spcFirstLastPara="1">
            <a:noAutofit/>
          </a:bodyPr>
          <a:lstStyle>
            <a:lvl1pPr lvl="0" algn="ctr">
              <a:lnSpc>
                <a:spcPct val="100000"/>
              </a:lnSpc>
              <a:spcBef>
                <a:spcPts val="0"/>
              </a:spcBef>
              <a:spcAft>
                <a:spcPts val="0"/>
              </a:spcAft>
              <a:buSzPts val="2100"/>
              <a:buNone/>
              <a:defRPr sz="2631"/>
            </a:lvl1pPr>
            <a:lvl2pPr lvl="1" algn="ctr">
              <a:lnSpc>
                <a:spcPct val="100000"/>
              </a:lnSpc>
              <a:spcBef>
                <a:spcPts val="0"/>
              </a:spcBef>
              <a:spcAft>
                <a:spcPts val="0"/>
              </a:spcAft>
              <a:buSzPts val="2100"/>
              <a:buNone/>
              <a:defRPr sz="2631"/>
            </a:lvl2pPr>
            <a:lvl3pPr lvl="2" algn="ctr">
              <a:lnSpc>
                <a:spcPct val="100000"/>
              </a:lnSpc>
              <a:spcBef>
                <a:spcPts val="0"/>
              </a:spcBef>
              <a:spcAft>
                <a:spcPts val="0"/>
              </a:spcAft>
              <a:buSzPts val="2100"/>
              <a:buNone/>
              <a:defRPr sz="2631"/>
            </a:lvl3pPr>
            <a:lvl4pPr lvl="3" algn="ctr">
              <a:lnSpc>
                <a:spcPct val="100000"/>
              </a:lnSpc>
              <a:spcBef>
                <a:spcPts val="0"/>
              </a:spcBef>
              <a:spcAft>
                <a:spcPts val="0"/>
              </a:spcAft>
              <a:buSzPts val="2100"/>
              <a:buNone/>
              <a:defRPr sz="2631"/>
            </a:lvl4pPr>
            <a:lvl5pPr lvl="4" algn="ctr">
              <a:lnSpc>
                <a:spcPct val="100000"/>
              </a:lnSpc>
              <a:spcBef>
                <a:spcPts val="0"/>
              </a:spcBef>
              <a:spcAft>
                <a:spcPts val="0"/>
              </a:spcAft>
              <a:buSzPts val="2100"/>
              <a:buNone/>
              <a:defRPr sz="2631"/>
            </a:lvl5pPr>
            <a:lvl6pPr lvl="5" algn="ctr">
              <a:lnSpc>
                <a:spcPct val="100000"/>
              </a:lnSpc>
              <a:spcBef>
                <a:spcPts val="0"/>
              </a:spcBef>
              <a:spcAft>
                <a:spcPts val="0"/>
              </a:spcAft>
              <a:buSzPts val="2100"/>
              <a:buNone/>
              <a:defRPr sz="2631"/>
            </a:lvl6pPr>
            <a:lvl7pPr lvl="6" algn="ctr">
              <a:lnSpc>
                <a:spcPct val="100000"/>
              </a:lnSpc>
              <a:spcBef>
                <a:spcPts val="0"/>
              </a:spcBef>
              <a:spcAft>
                <a:spcPts val="0"/>
              </a:spcAft>
              <a:buSzPts val="2100"/>
              <a:buNone/>
              <a:defRPr sz="2631"/>
            </a:lvl7pPr>
            <a:lvl8pPr lvl="7" algn="ctr">
              <a:lnSpc>
                <a:spcPct val="100000"/>
              </a:lnSpc>
              <a:spcBef>
                <a:spcPts val="0"/>
              </a:spcBef>
              <a:spcAft>
                <a:spcPts val="0"/>
              </a:spcAft>
              <a:buSzPts val="2100"/>
              <a:buNone/>
              <a:defRPr sz="2631"/>
            </a:lvl8pPr>
            <a:lvl9pPr lvl="8" algn="ctr">
              <a:lnSpc>
                <a:spcPct val="100000"/>
              </a:lnSpc>
              <a:spcBef>
                <a:spcPts val="0"/>
              </a:spcBef>
              <a:spcAft>
                <a:spcPts val="0"/>
              </a:spcAft>
              <a:buSzPts val="2100"/>
              <a:buNone/>
              <a:defRPr sz="2631"/>
            </a:lvl9pPr>
          </a:lstStyle>
          <a:p>
            <a:endParaRPr/>
          </a:p>
        </p:txBody>
      </p:sp>
    </p:spTree>
    <p:extLst>
      <p:ext uri="{BB962C8B-B14F-4D97-AF65-F5344CB8AC3E}">
        <p14:creationId xmlns:p14="http://schemas.microsoft.com/office/powerpoint/2010/main" val="410551034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matchingName="Caption">
  <p:cSld name="Caption">
    <p:bg>
      <p:bgPr>
        <a:solidFill>
          <a:schemeClr val="accent5"/>
        </a:solidFill>
        <a:effectLst/>
      </p:bgPr>
    </p:bg>
    <p:spTree>
      <p:nvGrpSpPr>
        <p:cNvPr id="1" name="Shape 189"/>
        <p:cNvGrpSpPr/>
        <p:nvPr/>
      </p:nvGrpSpPr>
      <p:grpSpPr>
        <a:xfrm>
          <a:off x="0" y="0"/>
          <a:ext cx="0" cy="0"/>
          <a:chOff x="0" y="0"/>
          <a:chExt cx="0" cy="0"/>
        </a:xfrm>
      </p:grpSpPr>
      <p:grpSp>
        <p:nvGrpSpPr>
          <p:cNvPr id="3" name="Google Shape;191;p10"/>
          <p:cNvGrpSpPr>
            <a:grpSpLocks/>
          </p:cNvGrpSpPr>
          <p:nvPr/>
        </p:nvGrpSpPr>
        <p:grpSpPr bwMode="auto">
          <a:xfrm>
            <a:off x="5362876" y="73634"/>
            <a:ext cx="4240940" cy="2640207"/>
            <a:chOff x="4434156" y="56550"/>
            <a:chExt cx="3505543" cy="2052072"/>
          </a:xfrm>
        </p:grpSpPr>
        <p:sp>
          <p:nvSpPr>
            <p:cNvPr id="4" name="Google Shape;192;p10"/>
            <p:cNvSpPr/>
            <p:nvPr/>
          </p:nvSpPr>
          <p:spPr>
            <a:xfrm flipH="1">
              <a:off x="4434156" y="763340"/>
              <a:ext cx="1249174" cy="786204"/>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5" name="Google Shape;193;p10"/>
            <p:cNvSpPr/>
            <p:nvPr/>
          </p:nvSpPr>
          <p:spPr>
            <a:xfrm flipH="1">
              <a:off x="5604782" y="247145"/>
              <a:ext cx="933713" cy="587668"/>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6" name="Google Shape;194;p10"/>
            <p:cNvSpPr/>
            <p:nvPr/>
          </p:nvSpPr>
          <p:spPr>
            <a:xfrm flipH="1">
              <a:off x="4502569" y="1258887"/>
              <a:ext cx="309126" cy="287480"/>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7" name="Google Shape;195;p10"/>
            <p:cNvSpPr/>
            <p:nvPr/>
          </p:nvSpPr>
          <p:spPr>
            <a:xfrm flipH="1">
              <a:off x="4852237" y="1601958"/>
              <a:ext cx="197638" cy="181065"/>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8" name="Google Shape;196;p10"/>
            <p:cNvSpPr/>
            <p:nvPr/>
          </p:nvSpPr>
          <p:spPr>
            <a:xfrm flipH="1">
              <a:off x="6342124" y="56550"/>
              <a:ext cx="196371" cy="182654"/>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9" name="Google Shape;197;p10"/>
            <p:cNvSpPr/>
            <p:nvPr/>
          </p:nvSpPr>
          <p:spPr>
            <a:xfrm flipH="1">
              <a:off x="6690525" y="575922"/>
              <a:ext cx="1249174" cy="786204"/>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0" name="Google Shape;198;p10"/>
            <p:cNvSpPr/>
            <p:nvPr/>
          </p:nvSpPr>
          <p:spPr>
            <a:xfrm flipH="1">
              <a:off x="7068064" y="1225532"/>
              <a:ext cx="196372" cy="182654"/>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1" name="Google Shape;199;p10"/>
            <p:cNvSpPr/>
            <p:nvPr/>
          </p:nvSpPr>
          <p:spPr>
            <a:xfrm flipH="1">
              <a:off x="5793551" y="1258887"/>
              <a:ext cx="933714" cy="587668"/>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2" name="Google Shape;200;p10"/>
            <p:cNvSpPr/>
            <p:nvPr/>
          </p:nvSpPr>
          <p:spPr>
            <a:xfrm flipH="1">
              <a:off x="6492886" y="1925969"/>
              <a:ext cx="196372" cy="182653"/>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grpSp>
      <p:sp>
        <p:nvSpPr>
          <p:cNvPr id="190" name="Google Shape;190;p10"/>
          <p:cNvSpPr txBox="1">
            <a:spLocks noGrp="1"/>
          </p:cNvSpPr>
          <p:nvPr>
            <p:ph type="body" idx="1"/>
          </p:nvPr>
        </p:nvSpPr>
        <p:spPr>
          <a:xfrm>
            <a:off x="619158" y="5315689"/>
            <a:ext cx="5999012" cy="807104"/>
          </a:xfrm>
          <a:prstGeom prst="rect">
            <a:avLst/>
          </a:prstGeom>
        </p:spPr>
        <p:txBody>
          <a:bodyPr spcFirstLastPara="1" anchor="ctr">
            <a:noAutofit/>
          </a:bodyPr>
          <a:lstStyle>
            <a:lvl1pPr marL="572780" lvl="0" indent="-286390">
              <a:lnSpc>
                <a:spcPct val="100000"/>
              </a:lnSpc>
              <a:spcBef>
                <a:spcPts val="0"/>
              </a:spcBef>
              <a:spcAft>
                <a:spcPts val="0"/>
              </a:spcAft>
              <a:buSzPts val="1600"/>
              <a:buNone/>
              <a:defRPr/>
            </a:lvl1pPr>
          </a:lstStyle>
          <a:p>
            <a:endParaRPr/>
          </a:p>
        </p:txBody>
      </p:sp>
    </p:spTree>
    <p:extLst>
      <p:ext uri="{BB962C8B-B14F-4D97-AF65-F5344CB8AC3E}">
        <p14:creationId xmlns:p14="http://schemas.microsoft.com/office/powerpoint/2010/main" val="296516835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matchingName="Big number">
  <p:cSld name="Big number">
    <p:bg>
      <p:bgPr>
        <a:solidFill>
          <a:schemeClr val="accent4"/>
        </a:solidFill>
        <a:effectLst/>
      </p:bgPr>
    </p:bg>
    <p:spTree>
      <p:nvGrpSpPr>
        <p:cNvPr id="1" name="Shape 201"/>
        <p:cNvGrpSpPr/>
        <p:nvPr/>
      </p:nvGrpSpPr>
      <p:grpSpPr>
        <a:xfrm>
          <a:off x="0" y="0"/>
          <a:ext cx="0" cy="0"/>
          <a:chOff x="0" y="0"/>
          <a:chExt cx="0" cy="0"/>
        </a:xfrm>
      </p:grpSpPr>
      <p:grpSp>
        <p:nvGrpSpPr>
          <p:cNvPr id="4" name="Google Shape;204;p11"/>
          <p:cNvGrpSpPr>
            <a:grpSpLocks/>
          </p:cNvGrpSpPr>
          <p:nvPr/>
        </p:nvGrpSpPr>
        <p:grpSpPr bwMode="auto">
          <a:xfrm>
            <a:off x="239182" y="163480"/>
            <a:ext cx="8511001" cy="2037374"/>
            <a:chOff x="198024" y="127700"/>
            <a:chExt cx="7035792" cy="1582723"/>
          </a:xfrm>
        </p:grpSpPr>
        <p:grpSp>
          <p:nvGrpSpPr>
            <p:cNvPr id="5" name="Google Shape;205;p11"/>
            <p:cNvGrpSpPr>
              <a:grpSpLocks/>
            </p:cNvGrpSpPr>
            <p:nvPr/>
          </p:nvGrpSpPr>
          <p:grpSpPr bwMode="auto">
            <a:xfrm>
              <a:off x="5309325" y="127700"/>
              <a:ext cx="1924491" cy="1257576"/>
              <a:chOff x="1341350" y="30575"/>
              <a:chExt cx="1924491" cy="1257576"/>
            </a:xfrm>
          </p:grpSpPr>
          <p:sp>
            <p:nvSpPr>
              <p:cNvPr id="14" name="Google Shape;206;p11"/>
              <p:cNvSpPr/>
              <p:nvPr/>
            </p:nvSpPr>
            <p:spPr>
              <a:xfrm>
                <a:off x="2122984" y="30575"/>
                <a:ext cx="1142857" cy="719131"/>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5" name="Google Shape;207;p11"/>
              <p:cNvSpPr/>
              <p:nvPr/>
            </p:nvSpPr>
            <p:spPr>
              <a:xfrm>
                <a:off x="1341229" y="749706"/>
                <a:ext cx="853975" cy="538157"/>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grpSp>
        <p:sp>
          <p:nvSpPr>
            <p:cNvPr id="6" name="Google Shape;208;p11"/>
            <p:cNvSpPr/>
            <p:nvPr/>
          </p:nvSpPr>
          <p:spPr>
            <a:xfrm>
              <a:off x="6887918" y="580134"/>
              <a:ext cx="283814" cy="263523"/>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7" name="Google Shape;209;p11"/>
            <p:cNvSpPr/>
            <p:nvPr/>
          </p:nvSpPr>
          <p:spPr>
            <a:xfrm>
              <a:off x="6671257" y="894456"/>
              <a:ext cx="179918" cy="165098"/>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8" name="Google Shape;210;p11"/>
            <p:cNvSpPr/>
            <p:nvPr/>
          </p:nvSpPr>
          <p:spPr>
            <a:xfrm>
              <a:off x="5309204" y="673795"/>
              <a:ext cx="179918" cy="166686"/>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9" name="Google Shape;211;p11"/>
            <p:cNvSpPr/>
            <p:nvPr/>
          </p:nvSpPr>
          <p:spPr>
            <a:xfrm flipH="1">
              <a:off x="198024" y="778569"/>
              <a:ext cx="1142857" cy="719131"/>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0" name="Google Shape;212;p11"/>
            <p:cNvSpPr/>
            <p:nvPr/>
          </p:nvSpPr>
          <p:spPr>
            <a:xfrm flipH="1">
              <a:off x="1268661" y="305498"/>
              <a:ext cx="853975" cy="538158"/>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1" name="Google Shape;213;p11"/>
            <p:cNvSpPr/>
            <p:nvPr/>
          </p:nvSpPr>
          <p:spPr>
            <a:xfrm flipH="1">
              <a:off x="260109" y="1231003"/>
              <a:ext cx="283814" cy="261935"/>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2" name="Google Shape;214;p11"/>
            <p:cNvSpPr/>
            <p:nvPr/>
          </p:nvSpPr>
          <p:spPr>
            <a:xfrm flipH="1">
              <a:off x="580666" y="1543737"/>
              <a:ext cx="179918" cy="166686"/>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3" name="Google Shape;215;p11"/>
            <p:cNvSpPr/>
            <p:nvPr/>
          </p:nvSpPr>
          <p:spPr>
            <a:xfrm flipH="1">
              <a:off x="1942718" y="130875"/>
              <a:ext cx="179918" cy="166686"/>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grpSp>
      <p:sp>
        <p:nvSpPr>
          <p:cNvPr id="202" name="Google Shape;202;p11"/>
          <p:cNvSpPr txBox="1">
            <a:spLocks noGrp="1"/>
          </p:cNvSpPr>
          <p:nvPr>
            <p:ph type="title"/>
          </p:nvPr>
        </p:nvSpPr>
        <p:spPr>
          <a:xfrm>
            <a:off x="697733" y="1474927"/>
            <a:ext cx="7749147" cy="2618260"/>
          </a:xfrm>
          <a:prstGeom prst="rect">
            <a:avLst/>
          </a:prstGeom>
        </p:spPr>
        <p:txBody>
          <a:bodyPr spcFirstLastPara="1" anchor="b">
            <a:noAutofit/>
          </a:bodyPr>
          <a:lstStyle>
            <a:lvl1pPr lvl="0" algn="ctr">
              <a:spcBef>
                <a:spcPts val="0"/>
              </a:spcBef>
              <a:spcAft>
                <a:spcPts val="0"/>
              </a:spcAft>
              <a:buSzPts val="12000"/>
              <a:buNone/>
              <a:defRPr sz="15034"/>
            </a:lvl1pPr>
            <a:lvl2pPr lvl="1" algn="ctr">
              <a:spcBef>
                <a:spcPts val="0"/>
              </a:spcBef>
              <a:spcAft>
                <a:spcPts val="0"/>
              </a:spcAft>
              <a:buSzPts val="12000"/>
              <a:buNone/>
              <a:defRPr sz="15034"/>
            </a:lvl2pPr>
            <a:lvl3pPr lvl="2" algn="ctr">
              <a:spcBef>
                <a:spcPts val="0"/>
              </a:spcBef>
              <a:spcAft>
                <a:spcPts val="0"/>
              </a:spcAft>
              <a:buSzPts val="12000"/>
              <a:buNone/>
              <a:defRPr sz="15034"/>
            </a:lvl3pPr>
            <a:lvl4pPr lvl="3" algn="ctr">
              <a:spcBef>
                <a:spcPts val="0"/>
              </a:spcBef>
              <a:spcAft>
                <a:spcPts val="0"/>
              </a:spcAft>
              <a:buSzPts val="12000"/>
              <a:buNone/>
              <a:defRPr sz="15034"/>
            </a:lvl4pPr>
            <a:lvl5pPr lvl="4" algn="ctr">
              <a:spcBef>
                <a:spcPts val="0"/>
              </a:spcBef>
              <a:spcAft>
                <a:spcPts val="0"/>
              </a:spcAft>
              <a:buSzPts val="12000"/>
              <a:buNone/>
              <a:defRPr sz="15034"/>
            </a:lvl5pPr>
            <a:lvl6pPr lvl="5" algn="ctr">
              <a:spcBef>
                <a:spcPts val="0"/>
              </a:spcBef>
              <a:spcAft>
                <a:spcPts val="0"/>
              </a:spcAft>
              <a:buSzPts val="12000"/>
              <a:buNone/>
              <a:defRPr sz="15034"/>
            </a:lvl6pPr>
            <a:lvl7pPr lvl="6" algn="ctr">
              <a:spcBef>
                <a:spcPts val="0"/>
              </a:spcBef>
              <a:spcAft>
                <a:spcPts val="0"/>
              </a:spcAft>
              <a:buSzPts val="12000"/>
              <a:buNone/>
              <a:defRPr sz="15034"/>
            </a:lvl7pPr>
            <a:lvl8pPr lvl="7" algn="ctr">
              <a:spcBef>
                <a:spcPts val="0"/>
              </a:spcBef>
              <a:spcAft>
                <a:spcPts val="0"/>
              </a:spcAft>
              <a:buSzPts val="12000"/>
              <a:buNone/>
              <a:defRPr sz="15034"/>
            </a:lvl8pPr>
            <a:lvl9pPr lvl="8" algn="ctr">
              <a:spcBef>
                <a:spcPts val="0"/>
              </a:spcBef>
              <a:spcAft>
                <a:spcPts val="0"/>
              </a:spcAft>
              <a:buSzPts val="12000"/>
              <a:buNone/>
              <a:defRPr sz="15034"/>
            </a:lvl9pPr>
          </a:lstStyle>
          <a:p>
            <a:r>
              <a:rPr lang="en-US"/>
              <a:t>Click to edit Master title style</a:t>
            </a:r>
            <a:endParaRPr/>
          </a:p>
        </p:txBody>
      </p:sp>
      <p:sp>
        <p:nvSpPr>
          <p:cNvPr id="203" name="Google Shape;203;p11"/>
          <p:cNvSpPr txBox="1">
            <a:spLocks noGrp="1"/>
          </p:cNvSpPr>
          <p:nvPr>
            <p:ph type="body" idx="1"/>
          </p:nvPr>
        </p:nvSpPr>
        <p:spPr>
          <a:xfrm>
            <a:off x="697733" y="4203244"/>
            <a:ext cx="7749147" cy="1734308"/>
          </a:xfrm>
          <a:prstGeom prst="rect">
            <a:avLst/>
          </a:prstGeom>
        </p:spPr>
        <p:txBody>
          <a:bodyPr spcFirstLastPara="1">
            <a:noAutofit/>
          </a:bodyPr>
          <a:lstStyle>
            <a:lvl1pPr marL="572780" lvl="0" indent="-413675" algn="ctr">
              <a:spcBef>
                <a:spcPts val="0"/>
              </a:spcBef>
              <a:spcAft>
                <a:spcPts val="0"/>
              </a:spcAft>
              <a:buSzPts val="1600"/>
              <a:buChar char="●"/>
              <a:defRPr/>
            </a:lvl1pPr>
            <a:lvl2pPr marL="1145560" lvl="1" indent="-413675" algn="ctr">
              <a:spcBef>
                <a:spcPts val="0"/>
              </a:spcBef>
              <a:spcAft>
                <a:spcPts val="0"/>
              </a:spcAft>
              <a:buSzPts val="1600"/>
              <a:buChar char="○"/>
              <a:defRPr/>
            </a:lvl2pPr>
            <a:lvl3pPr marL="1718340" lvl="2" indent="-413675" algn="ctr">
              <a:spcBef>
                <a:spcPts val="0"/>
              </a:spcBef>
              <a:spcAft>
                <a:spcPts val="0"/>
              </a:spcAft>
              <a:buSzPts val="1600"/>
              <a:buChar char="■"/>
              <a:defRPr/>
            </a:lvl3pPr>
            <a:lvl4pPr marL="2291121" lvl="3" indent="-413675" algn="ctr">
              <a:spcBef>
                <a:spcPts val="0"/>
              </a:spcBef>
              <a:spcAft>
                <a:spcPts val="0"/>
              </a:spcAft>
              <a:buSzPts val="1600"/>
              <a:buChar char="●"/>
              <a:defRPr/>
            </a:lvl4pPr>
            <a:lvl5pPr marL="2863901" lvl="4" indent="-413675" algn="ctr">
              <a:spcBef>
                <a:spcPts val="0"/>
              </a:spcBef>
              <a:spcAft>
                <a:spcPts val="0"/>
              </a:spcAft>
              <a:buSzPts val="1600"/>
              <a:buChar char="○"/>
              <a:defRPr/>
            </a:lvl5pPr>
            <a:lvl6pPr marL="3436681" lvl="5" indent="-413675" algn="ctr">
              <a:spcBef>
                <a:spcPts val="0"/>
              </a:spcBef>
              <a:spcAft>
                <a:spcPts val="0"/>
              </a:spcAft>
              <a:buSzPts val="1600"/>
              <a:buChar char="■"/>
              <a:defRPr/>
            </a:lvl6pPr>
            <a:lvl7pPr marL="4009461" lvl="6" indent="-413675" algn="ctr">
              <a:spcBef>
                <a:spcPts val="0"/>
              </a:spcBef>
              <a:spcAft>
                <a:spcPts val="0"/>
              </a:spcAft>
              <a:buSzPts val="1600"/>
              <a:buChar char="●"/>
              <a:defRPr/>
            </a:lvl7pPr>
            <a:lvl8pPr marL="4582241" lvl="7" indent="-413675" algn="ctr">
              <a:spcBef>
                <a:spcPts val="0"/>
              </a:spcBef>
              <a:spcAft>
                <a:spcPts val="0"/>
              </a:spcAft>
              <a:buSzPts val="1600"/>
              <a:buChar char="○"/>
              <a:defRPr/>
            </a:lvl8pPr>
            <a:lvl9pPr marL="5155021" lvl="8" indent="-413675" algn="ctr">
              <a:spcBef>
                <a:spcPts val="0"/>
              </a:spcBef>
              <a:spcAft>
                <a:spcPts val="0"/>
              </a:spcAft>
              <a:buSzPts val="1600"/>
              <a:buChar char="■"/>
              <a:defRPr/>
            </a:lvl9pPr>
          </a:lstStyle>
          <a:p>
            <a:endParaRPr/>
          </a:p>
        </p:txBody>
      </p:sp>
    </p:spTree>
    <p:extLst>
      <p:ext uri="{BB962C8B-B14F-4D97-AF65-F5344CB8AC3E}">
        <p14:creationId xmlns:p14="http://schemas.microsoft.com/office/powerpoint/2010/main" val="71092339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6"/>
        <p:cNvGrpSpPr/>
        <p:nvPr/>
      </p:nvGrpSpPr>
      <p:grpSpPr>
        <a:xfrm>
          <a:off x="0" y="0"/>
          <a:ext cx="0" cy="0"/>
          <a:chOff x="0" y="0"/>
          <a:chExt cx="0" cy="0"/>
        </a:xfrm>
      </p:grpSpPr>
    </p:spTree>
    <p:extLst>
      <p:ext uri="{BB962C8B-B14F-4D97-AF65-F5344CB8AC3E}">
        <p14:creationId xmlns:p14="http://schemas.microsoft.com/office/powerpoint/2010/main" val="28057587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matchingName="Title and text 1">
  <p:cSld name="Title and text 1">
    <p:bg>
      <p:bgPr>
        <a:solidFill>
          <a:schemeClr val="accent4"/>
        </a:solidFill>
        <a:effectLst/>
      </p:bgPr>
    </p:bg>
    <p:spTree>
      <p:nvGrpSpPr>
        <p:cNvPr id="1" name="Shape 217"/>
        <p:cNvGrpSpPr/>
        <p:nvPr/>
      </p:nvGrpSpPr>
      <p:grpSpPr>
        <a:xfrm>
          <a:off x="0" y="0"/>
          <a:ext cx="0" cy="0"/>
          <a:chOff x="0" y="0"/>
          <a:chExt cx="0" cy="0"/>
        </a:xfrm>
      </p:grpSpPr>
      <p:sp>
        <p:nvSpPr>
          <p:cNvPr id="4" name="Google Shape;218;p13"/>
          <p:cNvSpPr/>
          <p:nvPr/>
        </p:nvSpPr>
        <p:spPr>
          <a:xfrm>
            <a:off x="-323395" y="-230917"/>
            <a:ext cx="10065144" cy="6216341"/>
          </a:xfrm>
          <a:custGeom>
            <a:avLst/>
            <a:gdLst/>
            <a:ahLst/>
            <a:cxnLst/>
            <a:rect l="l" t="t" r="r" b="b"/>
            <a:pathLst>
              <a:path w="93182" h="54069" extrusionOk="0">
                <a:moveTo>
                  <a:pt x="34418" y="0"/>
                </a:moveTo>
                <a:lnTo>
                  <a:pt x="0" y="415"/>
                </a:lnTo>
                <a:lnTo>
                  <a:pt x="800" y="38739"/>
                </a:lnTo>
                <a:cubicBezTo>
                  <a:pt x="3252" y="37536"/>
                  <a:pt x="6083" y="36800"/>
                  <a:pt x="9342" y="36800"/>
                </a:cubicBezTo>
                <a:cubicBezTo>
                  <a:pt x="14199" y="36800"/>
                  <a:pt x="20008" y="38434"/>
                  <a:pt x="26929" y="42584"/>
                </a:cubicBezTo>
                <a:cubicBezTo>
                  <a:pt x="40355" y="50647"/>
                  <a:pt x="51394" y="54068"/>
                  <a:pt x="60450" y="54068"/>
                </a:cubicBezTo>
                <a:cubicBezTo>
                  <a:pt x="75024" y="54068"/>
                  <a:pt x="84465" y="45207"/>
                  <a:pt x="90459" y="32573"/>
                </a:cubicBezTo>
                <a:cubicBezTo>
                  <a:pt x="93182" y="26836"/>
                  <a:pt x="89153" y="7859"/>
                  <a:pt x="90613" y="1046"/>
                </a:cubicBezTo>
                <a:cubicBezTo>
                  <a:pt x="64085" y="216"/>
                  <a:pt x="34418" y="0"/>
                  <a:pt x="34418" y="0"/>
                </a:cubicBezTo>
                <a:close/>
              </a:path>
            </a:pathLst>
          </a:custGeom>
          <a:solidFill>
            <a:srgbClr val="FFFEFA"/>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5" name="Google Shape;219;p13"/>
          <p:cNvSpPr/>
          <p:nvPr/>
        </p:nvSpPr>
        <p:spPr>
          <a:xfrm>
            <a:off x="-122614" y="-290114"/>
            <a:ext cx="8877313" cy="5703421"/>
          </a:xfrm>
          <a:custGeom>
            <a:avLst/>
            <a:gdLst/>
            <a:ahLst/>
            <a:cxnLst/>
            <a:rect l="l" t="t" r="r" b="b"/>
            <a:pathLst>
              <a:path w="78572" h="47430" extrusionOk="0">
                <a:moveTo>
                  <a:pt x="0" y="0"/>
                </a:moveTo>
                <a:lnTo>
                  <a:pt x="0" y="47429"/>
                </a:lnTo>
                <a:cubicBezTo>
                  <a:pt x="5828" y="41169"/>
                  <a:pt x="13288" y="36525"/>
                  <a:pt x="21515" y="35034"/>
                </a:cubicBezTo>
                <a:cubicBezTo>
                  <a:pt x="24198" y="34578"/>
                  <a:pt x="26962" y="34442"/>
                  <a:pt x="29802" y="34442"/>
                </a:cubicBezTo>
                <a:cubicBezTo>
                  <a:pt x="33982" y="34442"/>
                  <a:pt x="38330" y="34736"/>
                  <a:pt x="42836" y="34736"/>
                </a:cubicBezTo>
                <a:cubicBezTo>
                  <a:pt x="44569" y="34736"/>
                  <a:pt x="46326" y="34693"/>
                  <a:pt x="48106" y="34572"/>
                </a:cubicBezTo>
                <a:cubicBezTo>
                  <a:pt x="59732" y="33773"/>
                  <a:pt x="70159" y="26883"/>
                  <a:pt x="75204" y="16378"/>
                </a:cubicBezTo>
                <a:cubicBezTo>
                  <a:pt x="77495" y="11580"/>
                  <a:pt x="78571" y="6337"/>
                  <a:pt x="78356" y="1046"/>
                </a:cubicBezTo>
                <a:lnTo>
                  <a:pt x="0" y="0"/>
                </a:lnTo>
                <a:close/>
              </a:path>
            </a:pathLst>
          </a:custGeom>
          <a:solidFill>
            <a:srgbClr val="D9EEFC"/>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220" name="Google Shape;220;p13"/>
          <p:cNvSpPr txBox="1">
            <a:spLocks noGrp="1"/>
          </p:cNvSpPr>
          <p:nvPr>
            <p:ph type="title"/>
          </p:nvPr>
        </p:nvSpPr>
        <p:spPr>
          <a:xfrm>
            <a:off x="3906265" y="2074403"/>
            <a:ext cx="4800080" cy="1457807"/>
          </a:xfrm>
          <a:prstGeom prst="rect">
            <a:avLst/>
          </a:prstGeom>
        </p:spPr>
        <p:txBody>
          <a:bodyPr spcFirstLastPara="1">
            <a:noAutofit/>
          </a:bodyPr>
          <a:lstStyle>
            <a:lvl1pPr lvl="0" algn="ctr" rtl="0">
              <a:spcBef>
                <a:spcPts val="0"/>
              </a:spcBef>
              <a:spcAft>
                <a:spcPts val="0"/>
              </a:spcAft>
              <a:buClr>
                <a:schemeClr val="dk1"/>
              </a:buClr>
              <a:buSzPts val="3000"/>
              <a:buFont typeface="McLaren"/>
              <a:buNone/>
              <a:defRPr sz="6890" b="1">
                <a:solidFill>
                  <a:schemeClr val="accent2"/>
                </a:solidFill>
                <a:latin typeface="McLaren"/>
                <a:ea typeface="McLaren"/>
                <a:cs typeface="McLaren"/>
                <a:sym typeface="McLaren"/>
              </a:defRPr>
            </a:lvl1pPr>
            <a:lvl2pPr lvl="1"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2pPr>
            <a:lvl3pPr lvl="2"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3pPr>
            <a:lvl4pPr lvl="3"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4pPr>
            <a:lvl5pPr lvl="4"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5pPr>
            <a:lvl6pPr lvl="5"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6pPr>
            <a:lvl7pPr lvl="6"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7pPr>
            <a:lvl8pPr lvl="7"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8pPr>
            <a:lvl9pPr lvl="8"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9pPr>
          </a:lstStyle>
          <a:p>
            <a:endParaRPr/>
          </a:p>
        </p:txBody>
      </p:sp>
      <p:sp>
        <p:nvSpPr>
          <p:cNvPr id="221" name="Google Shape;221;p13"/>
          <p:cNvSpPr txBox="1">
            <a:spLocks noGrp="1"/>
          </p:cNvSpPr>
          <p:nvPr>
            <p:ph type="subTitle" idx="1"/>
          </p:nvPr>
        </p:nvSpPr>
        <p:spPr>
          <a:xfrm>
            <a:off x="4367446" y="3826405"/>
            <a:ext cx="3877658" cy="957712"/>
          </a:xfrm>
          <a:prstGeom prst="rect">
            <a:avLst/>
          </a:prstGeom>
        </p:spPr>
        <p:txBody>
          <a:bodyPr spcFirstLastPara="1">
            <a:noAutofit/>
          </a:bodyPr>
          <a:lstStyle>
            <a:lvl1pPr lvl="0" algn="ctr">
              <a:spcBef>
                <a:spcPts val="0"/>
              </a:spcBef>
              <a:spcAft>
                <a:spcPts val="0"/>
              </a:spcAft>
              <a:buSzPts val="1600"/>
              <a:buNone/>
              <a:defRPr/>
            </a:lvl1pPr>
            <a:lvl2pPr lvl="1" algn="ctr">
              <a:spcBef>
                <a:spcPts val="0"/>
              </a:spcBef>
              <a:spcAft>
                <a:spcPts val="0"/>
              </a:spcAft>
              <a:buSzPts val="1600"/>
              <a:buNone/>
              <a:defRPr/>
            </a:lvl2pPr>
            <a:lvl3pPr lvl="2" algn="ctr">
              <a:spcBef>
                <a:spcPts val="0"/>
              </a:spcBef>
              <a:spcAft>
                <a:spcPts val="0"/>
              </a:spcAft>
              <a:buSzPts val="1600"/>
              <a:buNone/>
              <a:defRPr/>
            </a:lvl3pPr>
            <a:lvl4pPr lvl="3" algn="ctr">
              <a:spcBef>
                <a:spcPts val="0"/>
              </a:spcBef>
              <a:spcAft>
                <a:spcPts val="0"/>
              </a:spcAft>
              <a:buSzPts val="1600"/>
              <a:buNone/>
              <a:defRPr/>
            </a:lvl4pPr>
            <a:lvl5pPr lvl="4" algn="ctr">
              <a:spcBef>
                <a:spcPts val="0"/>
              </a:spcBef>
              <a:spcAft>
                <a:spcPts val="0"/>
              </a:spcAft>
              <a:buSzPts val="1600"/>
              <a:buNone/>
              <a:defRPr/>
            </a:lvl5pPr>
            <a:lvl6pPr lvl="5" algn="ctr">
              <a:spcBef>
                <a:spcPts val="0"/>
              </a:spcBef>
              <a:spcAft>
                <a:spcPts val="0"/>
              </a:spcAft>
              <a:buSzPts val="1600"/>
              <a:buNone/>
              <a:defRPr/>
            </a:lvl6pPr>
            <a:lvl7pPr lvl="6" algn="ctr">
              <a:spcBef>
                <a:spcPts val="0"/>
              </a:spcBef>
              <a:spcAft>
                <a:spcPts val="0"/>
              </a:spcAft>
              <a:buSzPts val="1600"/>
              <a:buNone/>
              <a:defRPr/>
            </a:lvl7pPr>
            <a:lvl8pPr lvl="7" algn="ctr">
              <a:spcBef>
                <a:spcPts val="0"/>
              </a:spcBef>
              <a:spcAft>
                <a:spcPts val="0"/>
              </a:spcAft>
              <a:buSzPts val="1600"/>
              <a:buNone/>
              <a:defRPr/>
            </a:lvl8pPr>
            <a:lvl9pPr lvl="8" algn="ctr">
              <a:spcBef>
                <a:spcPts val="0"/>
              </a:spcBef>
              <a:spcAft>
                <a:spcPts val="0"/>
              </a:spcAft>
              <a:buSzPts val="1600"/>
              <a:buNone/>
              <a:defRPr/>
            </a:lvl9pPr>
          </a:lstStyle>
          <a:p>
            <a:endParaRPr/>
          </a:p>
        </p:txBody>
      </p:sp>
    </p:spTree>
    <p:extLst>
      <p:ext uri="{BB962C8B-B14F-4D97-AF65-F5344CB8AC3E}">
        <p14:creationId xmlns:p14="http://schemas.microsoft.com/office/powerpoint/2010/main" val="284499513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matchingName="Title and text 2">
  <p:cSld name="Title and text 2">
    <p:bg>
      <p:bgPr>
        <a:solidFill>
          <a:schemeClr val="accent4"/>
        </a:solidFill>
        <a:effectLst/>
      </p:bgPr>
    </p:bg>
    <p:spTree>
      <p:nvGrpSpPr>
        <p:cNvPr id="1" name="Shape 222"/>
        <p:cNvGrpSpPr/>
        <p:nvPr/>
      </p:nvGrpSpPr>
      <p:grpSpPr>
        <a:xfrm>
          <a:off x="0" y="0"/>
          <a:ext cx="0" cy="0"/>
          <a:chOff x="0" y="0"/>
          <a:chExt cx="0" cy="0"/>
        </a:xfrm>
      </p:grpSpPr>
      <p:sp>
        <p:nvSpPr>
          <p:cNvPr id="4" name="Google Shape;223;p14"/>
          <p:cNvSpPr/>
          <p:nvPr/>
        </p:nvSpPr>
        <p:spPr>
          <a:xfrm>
            <a:off x="-156334" y="-181870"/>
            <a:ext cx="9888885" cy="5372373"/>
          </a:xfrm>
          <a:custGeom>
            <a:avLst/>
            <a:gdLst/>
            <a:ahLst/>
            <a:cxnLst/>
            <a:rect l="l" t="t" r="r" b="b"/>
            <a:pathLst>
              <a:path w="92368" h="47145" extrusionOk="0">
                <a:moveTo>
                  <a:pt x="87676" y="1"/>
                </a:moveTo>
                <a:lnTo>
                  <a:pt x="785" y="1030"/>
                </a:lnTo>
                <a:lnTo>
                  <a:pt x="1" y="39340"/>
                </a:lnTo>
                <a:cubicBezTo>
                  <a:pt x="3146" y="35286"/>
                  <a:pt x="7825" y="31762"/>
                  <a:pt x="14560" y="31762"/>
                </a:cubicBezTo>
                <a:cubicBezTo>
                  <a:pt x="18889" y="31762"/>
                  <a:pt x="24068" y="33218"/>
                  <a:pt x="30236" y="36925"/>
                </a:cubicBezTo>
                <a:cubicBezTo>
                  <a:pt x="42193" y="44100"/>
                  <a:pt x="52025" y="47145"/>
                  <a:pt x="60092" y="47145"/>
                </a:cubicBezTo>
                <a:cubicBezTo>
                  <a:pt x="78981" y="47145"/>
                  <a:pt x="88196" y="30453"/>
                  <a:pt x="92367" y="11012"/>
                </a:cubicBezTo>
                <a:lnTo>
                  <a:pt x="87676" y="1"/>
                </a:lnTo>
                <a:close/>
              </a:path>
            </a:pathLst>
          </a:custGeom>
          <a:solidFill>
            <a:schemeClr val="lt1"/>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224" name="Google Shape;224;p14"/>
          <p:cNvSpPr txBox="1">
            <a:spLocks noGrp="1"/>
          </p:cNvSpPr>
          <p:nvPr>
            <p:ph type="title"/>
          </p:nvPr>
        </p:nvSpPr>
        <p:spPr>
          <a:xfrm>
            <a:off x="619192" y="735731"/>
            <a:ext cx="7906271" cy="1476729"/>
          </a:xfrm>
          <a:prstGeom prst="rect">
            <a:avLst/>
          </a:prstGeom>
        </p:spPr>
        <p:txBody>
          <a:bodyPr spcFirstLastPara="1">
            <a:noAutofit/>
          </a:bodyPr>
          <a:lstStyle>
            <a:lvl1pPr lvl="0" rtl="0">
              <a:spcBef>
                <a:spcPts val="0"/>
              </a:spcBef>
              <a:spcAft>
                <a:spcPts val="0"/>
              </a:spcAft>
              <a:buClr>
                <a:schemeClr val="dk1"/>
              </a:buClr>
              <a:buSzPts val="3000"/>
              <a:buFont typeface="McLaren"/>
              <a:buNone/>
              <a:defRPr sz="6765" b="1">
                <a:solidFill>
                  <a:schemeClr val="dk2"/>
                </a:solidFill>
                <a:latin typeface="McLaren"/>
                <a:ea typeface="McLaren"/>
                <a:cs typeface="McLaren"/>
                <a:sym typeface="McLaren"/>
              </a:defRPr>
            </a:lvl1pPr>
            <a:lvl2pPr lvl="1"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2pPr>
            <a:lvl3pPr lvl="2"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3pPr>
            <a:lvl4pPr lvl="3"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4pPr>
            <a:lvl5pPr lvl="4"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5pPr>
            <a:lvl6pPr lvl="5"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6pPr>
            <a:lvl7pPr lvl="6"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7pPr>
            <a:lvl8pPr lvl="7"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8pPr>
            <a:lvl9pPr lvl="8"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9pPr>
          </a:lstStyle>
          <a:p>
            <a:endParaRPr/>
          </a:p>
        </p:txBody>
      </p:sp>
      <p:sp>
        <p:nvSpPr>
          <p:cNvPr id="225" name="Google Shape;225;p14"/>
          <p:cNvSpPr txBox="1">
            <a:spLocks noGrp="1"/>
          </p:cNvSpPr>
          <p:nvPr>
            <p:ph type="subTitle" idx="1"/>
          </p:nvPr>
        </p:nvSpPr>
        <p:spPr>
          <a:xfrm>
            <a:off x="619263" y="1990116"/>
            <a:ext cx="4949585" cy="945354"/>
          </a:xfrm>
          <a:prstGeom prst="rect">
            <a:avLst/>
          </a:prstGeom>
        </p:spPr>
        <p:txBody>
          <a:bodyPr spcFirstLastPara="1">
            <a:noAutofit/>
          </a:bodyPr>
          <a:lstStyle>
            <a:lvl1pPr lvl="0"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Tree>
    <p:extLst>
      <p:ext uri="{BB962C8B-B14F-4D97-AF65-F5344CB8AC3E}">
        <p14:creationId xmlns:p14="http://schemas.microsoft.com/office/powerpoint/2010/main" val="267952657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matchingName="Title and text 3">
  <p:cSld name="Title and text 3">
    <p:spTree>
      <p:nvGrpSpPr>
        <p:cNvPr id="1" name="Shape 226"/>
        <p:cNvGrpSpPr/>
        <p:nvPr/>
      </p:nvGrpSpPr>
      <p:grpSpPr>
        <a:xfrm>
          <a:off x="0" y="0"/>
          <a:ext cx="0" cy="0"/>
          <a:chOff x="0" y="0"/>
          <a:chExt cx="0" cy="0"/>
        </a:xfrm>
      </p:grpSpPr>
      <p:sp>
        <p:nvSpPr>
          <p:cNvPr id="4" name="Google Shape;227;p15"/>
          <p:cNvSpPr/>
          <p:nvPr/>
        </p:nvSpPr>
        <p:spPr>
          <a:xfrm>
            <a:off x="-118012" y="-978839"/>
            <a:ext cx="9332521" cy="7728534"/>
          </a:xfrm>
          <a:custGeom>
            <a:avLst/>
            <a:gdLst/>
            <a:ahLst/>
            <a:cxnLst/>
            <a:rect l="l" t="t" r="r" b="b"/>
            <a:pathLst>
              <a:path w="86615" h="67392" extrusionOk="0">
                <a:moveTo>
                  <a:pt x="86461" y="1"/>
                </a:moveTo>
                <a:lnTo>
                  <a:pt x="1030" y="415"/>
                </a:lnTo>
                <a:cubicBezTo>
                  <a:pt x="1030" y="415"/>
                  <a:pt x="0" y="67375"/>
                  <a:pt x="0" y="67391"/>
                </a:cubicBezTo>
                <a:cubicBezTo>
                  <a:pt x="3768" y="51966"/>
                  <a:pt x="16932" y="37126"/>
                  <a:pt x="32926" y="34204"/>
                </a:cubicBezTo>
                <a:cubicBezTo>
                  <a:pt x="35610" y="33748"/>
                  <a:pt x="38373" y="33612"/>
                  <a:pt x="41213" y="33612"/>
                </a:cubicBezTo>
                <a:cubicBezTo>
                  <a:pt x="45394" y="33612"/>
                  <a:pt x="49741" y="33906"/>
                  <a:pt x="54247" y="33906"/>
                </a:cubicBezTo>
                <a:cubicBezTo>
                  <a:pt x="55981" y="33906"/>
                  <a:pt x="57737" y="33863"/>
                  <a:pt x="59517" y="33742"/>
                </a:cubicBezTo>
                <a:cubicBezTo>
                  <a:pt x="71158" y="32943"/>
                  <a:pt x="81571" y="26053"/>
                  <a:pt x="86615" y="15548"/>
                </a:cubicBezTo>
                <a:lnTo>
                  <a:pt x="86461" y="1"/>
                </a:lnTo>
                <a:close/>
              </a:path>
            </a:pathLst>
          </a:custGeom>
          <a:solidFill>
            <a:srgbClr val="D9EEFC"/>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228" name="Google Shape;228;p15"/>
          <p:cNvSpPr txBox="1">
            <a:spLocks noGrp="1"/>
          </p:cNvSpPr>
          <p:nvPr>
            <p:ph type="title"/>
          </p:nvPr>
        </p:nvSpPr>
        <p:spPr>
          <a:xfrm>
            <a:off x="619202" y="1389945"/>
            <a:ext cx="4437933" cy="2677344"/>
          </a:xfrm>
          <a:prstGeom prst="rect">
            <a:avLst/>
          </a:prstGeom>
        </p:spPr>
        <p:txBody>
          <a:bodyPr spcFirstLastPara="1">
            <a:noAutofit/>
          </a:bodyPr>
          <a:lstStyle>
            <a:lvl1pPr lvl="0" algn="ctr" rtl="0">
              <a:spcBef>
                <a:spcPts val="0"/>
              </a:spcBef>
              <a:spcAft>
                <a:spcPts val="0"/>
              </a:spcAft>
              <a:buClr>
                <a:schemeClr val="dk1"/>
              </a:buClr>
              <a:buSzPts val="3000"/>
              <a:buFont typeface="McLaren"/>
              <a:buNone/>
              <a:defRPr sz="7517" b="1">
                <a:solidFill>
                  <a:schemeClr val="accent2"/>
                </a:solidFill>
                <a:latin typeface="McLaren"/>
                <a:ea typeface="McLaren"/>
                <a:cs typeface="McLaren"/>
                <a:sym typeface="McLaren"/>
              </a:defRPr>
            </a:lvl1pPr>
            <a:lvl2pPr lvl="1"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2pPr>
            <a:lvl3pPr lvl="2"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3pPr>
            <a:lvl4pPr lvl="3"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4pPr>
            <a:lvl5pPr lvl="4"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5pPr>
            <a:lvl6pPr lvl="5"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6pPr>
            <a:lvl7pPr lvl="6"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7pPr>
            <a:lvl8pPr lvl="7"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8pPr>
            <a:lvl9pPr lvl="8"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9pPr>
          </a:lstStyle>
          <a:p>
            <a:endParaRPr/>
          </a:p>
        </p:txBody>
      </p:sp>
      <p:sp>
        <p:nvSpPr>
          <p:cNvPr id="229" name="Google Shape;229;p15"/>
          <p:cNvSpPr txBox="1">
            <a:spLocks noGrp="1"/>
          </p:cNvSpPr>
          <p:nvPr>
            <p:ph type="subTitle" idx="1"/>
          </p:nvPr>
        </p:nvSpPr>
        <p:spPr>
          <a:xfrm>
            <a:off x="619232" y="4323197"/>
            <a:ext cx="4437933" cy="931838"/>
          </a:xfrm>
          <a:prstGeom prst="rect">
            <a:avLst/>
          </a:prstGeom>
        </p:spPr>
        <p:txBody>
          <a:bodyPr spcFirstLastPara="1">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Tree>
    <p:extLst>
      <p:ext uri="{BB962C8B-B14F-4D97-AF65-F5344CB8AC3E}">
        <p14:creationId xmlns:p14="http://schemas.microsoft.com/office/powerpoint/2010/main" val="4502123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matchingName="Title and text 4">
  <p:cSld name="Title and text 4">
    <p:bg>
      <p:bgPr>
        <a:solidFill>
          <a:schemeClr val="accent5"/>
        </a:solidFill>
        <a:effectLst/>
      </p:bgPr>
    </p:bg>
    <p:spTree>
      <p:nvGrpSpPr>
        <p:cNvPr id="1" name="Shape 230"/>
        <p:cNvGrpSpPr/>
        <p:nvPr/>
      </p:nvGrpSpPr>
      <p:grpSpPr>
        <a:xfrm>
          <a:off x="0" y="0"/>
          <a:ext cx="0" cy="0"/>
          <a:chOff x="0" y="0"/>
          <a:chExt cx="0" cy="0"/>
        </a:xfrm>
      </p:grpSpPr>
      <p:sp>
        <p:nvSpPr>
          <p:cNvPr id="4" name="Google Shape;231;p16"/>
          <p:cNvSpPr/>
          <p:nvPr/>
        </p:nvSpPr>
        <p:spPr>
          <a:xfrm>
            <a:off x="-82765" y="1661437"/>
            <a:ext cx="9839839" cy="5384633"/>
          </a:xfrm>
          <a:custGeom>
            <a:avLst/>
            <a:gdLst/>
            <a:ahLst/>
            <a:cxnLst/>
            <a:rect l="l" t="t" r="r" b="b"/>
            <a:pathLst>
              <a:path w="92367" h="47494" extrusionOk="0">
                <a:moveTo>
                  <a:pt x="60109" y="1"/>
                </a:moveTo>
                <a:cubicBezTo>
                  <a:pt x="52038" y="1"/>
                  <a:pt x="42201" y="3048"/>
                  <a:pt x="30235" y="10230"/>
                </a:cubicBezTo>
                <a:cubicBezTo>
                  <a:pt x="24072" y="13928"/>
                  <a:pt x="18899" y="15381"/>
                  <a:pt x="14574" y="15381"/>
                </a:cubicBezTo>
                <a:cubicBezTo>
                  <a:pt x="7837" y="15381"/>
                  <a:pt x="3157" y="11856"/>
                  <a:pt x="0" y="7800"/>
                </a:cubicBezTo>
                <a:lnTo>
                  <a:pt x="0" y="7800"/>
                </a:lnTo>
                <a:lnTo>
                  <a:pt x="800" y="47494"/>
                </a:lnTo>
                <a:lnTo>
                  <a:pt x="87677" y="47156"/>
                </a:lnTo>
                <a:lnTo>
                  <a:pt x="92366" y="36144"/>
                </a:lnTo>
                <a:cubicBezTo>
                  <a:pt x="88207" y="16695"/>
                  <a:pt x="78998" y="1"/>
                  <a:pt x="60109" y="1"/>
                </a:cubicBezTo>
                <a:close/>
              </a:path>
            </a:pathLst>
          </a:custGeom>
          <a:solidFill>
            <a:srgbClr val="FFFEFA"/>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232" name="Google Shape;232;p16"/>
          <p:cNvSpPr txBox="1">
            <a:spLocks noGrp="1"/>
          </p:cNvSpPr>
          <p:nvPr>
            <p:ph type="title"/>
          </p:nvPr>
        </p:nvSpPr>
        <p:spPr>
          <a:xfrm>
            <a:off x="619153" y="4281962"/>
            <a:ext cx="7905908" cy="763852"/>
          </a:xfrm>
          <a:prstGeom prst="rect">
            <a:avLst/>
          </a:prstGeom>
        </p:spPr>
        <p:txBody>
          <a:bodyPr spcFirstLastPara="1">
            <a:noAutofit/>
          </a:bodyPr>
          <a:lstStyle>
            <a:lvl1pPr lvl="0" algn="ctr" rtl="0">
              <a:spcBef>
                <a:spcPts val="0"/>
              </a:spcBef>
              <a:spcAft>
                <a:spcPts val="0"/>
              </a:spcAft>
              <a:buClr>
                <a:schemeClr val="dk1"/>
              </a:buClr>
              <a:buSzPts val="3000"/>
              <a:buFont typeface="McLaren"/>
              <a:buNone/>
              <a:defRPr sz="5011" b="1">
                <a:solidFill>
                  <a:schemeClr val="accent2"/>
                </a:solidFill>
                <a:latin typeface="McLaren"/>
                <a:ea typeface="McLaren"/>
                <a:cs typeface="McLaren"/>
                <a:sym typeface="McLaren"/>
              </a:defRPr>
            </a:lvl1pPr>
            <a:lvl2pPr lvl="1"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2pPr>
            <a:lvl3pPr lvl="2"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3pPr>
            <a:lvl4pPr lvl="3"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4pPr>
            <a:lvl5pPr lvl="4"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5pPr>
            <a:lvl6pPr lvl="5"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6pPr>
            <a:lvl7pPr lvl="6"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7pPr>
            <a:lvl8pPr lvl="7"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8pPr>
            <a:lvl9pPr lvl="8"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9pPr>
          </a:lstStyle>
          <a:p>
            <a:endParaRPr/>
          </a:p>
        </p:txBody>
      </p:sp>
      <p:sp>
        <p:nvSpPr>
          <p:cNvPr id="233" name="Google Shape;233;p16"/>
          <p:cNvSpPr txBox="1">
            <a:spLocks noGrp="1"/>
          </p:cNvSpPr>
          <p:nvPr>
            <p:ph type="subTitle" idx="1"/>
          </p:nvPr>
        </p:nvSpPr>
        <p:spPr>
          <a:xfrm>
            <a:off x="2388590" y="5263552"/>
            <a:ext cx="4642231" cy="874298"/>
          </a:xfrm>
          <a:prstGeom prst="rect">
            <a:avLst/>
          </a:prstGeom>
        </p:spPr>
        <p:txBody>
          <a:bodyPr spcFirstLastPara="1">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Tree>
    <p:extLst>
      <p:ext uri="{BB962C8B-B14F-4D97-AF65-F5344CB8AC3E}">
        <p14:creationId xmlns:p14="http://schemas.microsoft.com/office/powerpoint/2010/main" val="10669431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Title and text 2">
  <p:cSld name="Title and text 2">
    <p:bg>
      <p:bgPr>
        <a:solidFill>
          <a:schemeClr val="accent4"/>
        </a:solidFill>
        <a:effectLst/>
      </p:bgPr>
    </p:bg>
    <p:spTree>
      <p:nvGrpSpPr>
        <p:cNvPr id="1" name="Shape 222"/>
        <p:cNvGrpSpPr/>
        <p:nvPr/>
      </p:nvGrpSpPr>
      <p:grpSpPr>
        <a:xfrm>
          <a:off x="0" y="0"/>
          <a:ext cx="0" cy="0"/>
          <a:chOff x="0" y="0"/>
          <a:chExt cx="0" cy="0"/>
        </a:xfrm>
      </p:grpSpPr>
      <p:sp>
        <p:nvSpPr>
          <p:cNvPr id="4" name="Google Shape;223;p14"/>
          <p:cNvSpPr/>
          <p:nvPr/>
        </p:nvSpPr>
        <p:spPr>
          <a:xfrm>
            <a:off x="-156334" y="-181870"/>
            <a:ext cx="9888885" cy="5372373"/>
          </a:xfrm>
          <a:custGeom>
            <a:avLst/>
            <a:gdLst/>
            <a:ahLst/>
            <a:cxnLst/>
            <a:rect l="l" t="t" r="r" b="b"/>
            <a:pathLst>
              <a:path w="92368" h="47145" extrusionOk="0">
                <a:moveTo>
                  <a:pt x="87676" y="1"/>
                </a:moveTo>
                <a:lnTo>
                  <a:pt x="785" y="1030"/>
                </a:lnTo>
                <a:lnTo>
                  <a:pt x="1" y="39340"/>
                </a:lnTo>
                <a:cubicBezTo>
                  <a:pt x="3146" y="35286"/>
                  <a:pt x="7825" y="31762"/>
                  <a:pt x="14560" y="31762"/>
                </a:cubicBezTo>
                <a:cubicBezTo>
                  <a:pt x="18889" y="31762"/>
                  <a:pt x="24068" y="33218"/>
                  <a:pt x="30236" y="36925"/>
                </a:cubicBezTo>
                <a:cubicBezTo>
                  <a:pt x="42193" y="44100"/>
                  <a:pt x="52025" y="47145"/>
                  <a:pt x="60092" y="47145"/>
                </a:cubicBezTo>
                <a:cubicBezTo>
                  <a:pt x="78981" y="47145"/>
                  <a:pt x="88196" y="30453"/>
                  <a:pt x="92367" y="11012"/>
                </a:cubicBezTo>
                <a:lnTo>
                  <a:pt x="87676" y="1"/>
                </a:lnTo>
                <a:close/>
              </a:path>
            </a:pathLst>
          </a:custGeom>
          <a:solidFill>
            <a:schemeClr val="lt1"/>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224" name="Google Shape;224;p14"/>
          <p:cNvSpPr txBox="1">
            <a:spLocks noGrp="1"/>
          </p:cNvSpPr>
          <p:nvPr>
            <p:ph type="title"/>
          </p:nvPr>
        </p:nvSpPr>
        <p:spPr>
          <a:xfrm>
            <a:off x="619192" y="735731"/>
            <a:ext cx="7906271" cy="1476729"/>
          </a:xfrm>
          <a:prstGeom prst="rect">
            <a:avLst/>
          </a:prstGeom>
        </p:spPr>
        <p:txBody>
          <a:bodyPr spcFirstLastPara="1">
            <a:noAutofit/>
          </a:bodyPr>
          <a:lstStyle>
            <a:lvl1pPr lvl="0" rtl="0">
              <a:spcBef>
                <a:spcPts val="0"/>
              </a:spcBef>
              <a:spcAft>
                <a:spcPts val="0"/>
              </a:spcAft>
              <a:buClr>
                <a:schemeClr val="dk1"/>
              </a:buClr>
              <a:buSzPts val="3000"/>
              <a:buFont typeface="McLaren"/>
              <a:buNone/>
              <a:defRPr sz="6765" b="1">
                <a:solidFill>
                  <a:schemeClr val="dk2"/>
                </a:solidFill>
                <a:latin typeface="McLaren"/>
                <a:ea typeface="McLaren"/>
                <a:cs typeface="McLaren"/>
                <a:sym typeface="McLaren"/>
              </a:defRPr>
            </a:lvl1pPr>
            <a:lvl2pPr lvl="1"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2pPr>
            <a:lvl3pPr lvl="2"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3pPr>
            <a:lvl4pPr lvl="3"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4pPr>
            <a:lvl5pPr lvl="4"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5pPr>
            <a:lvl6pPr lvl="5"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6pPr>
            <a:lvl7pPr lvl="6"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7pPr>
            <a:lvl8pPr lvl="7"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8pPr>
            <a:lvl9pPr lvl="8"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9pPr>
          </a:lstStyle>
          <a:p>
            <a:endParaRPr/>
          </a:p>
        </p:txBody>
      </p:sp>
      <p:sp>
        <p:nvSpPr>
          <p:cNvPr id="225" name="Google Shape;225;p14"/>
          <p:cNvSpPr txBox="1">
            <a:spLocks noGrp="1"/>
          </p:cNvSpPr>
          <p:nvPr>
            <p:ph type="subTitle" idx="1"/>
          </p:nvPr>
        </p:nvSpPr>
        <p:spPr>
          <a:xfrm>
            <a:off x="619263" y="1990116"/>
            <a:ext cx="4949585" cy="945354"/>
          </a:xfrm>
          <a:prstGeom prst="rect">
            <a:avLst/>
          </a:prstGeom>
        </p:spPr>
        <p:txBody>
          <a:bodyPr spcFirstLastPara="1">
            <a:noAutofit/>
          </a:bodyPr>
          <a:lstStyle>
            <a:lvl1pPr lvl="0"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Tree>
    <p:extLst>
      <p:ext uri="{BB962C8B-B14F-4D97-AF65-F5344CB8AC3E}">
        <p14:creationId xmlns:p14="http://schemas.microsoft.com/office/powerpoint/2010/main" val="264319546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matchingName="Title and text 6">
  <p:cSld name="Title and text 6">
    <p:spTree>
      <p:nvGrpSpPr>
        <p:cNvPr id="1" name="Shape 238"/>
        <p:cNvGrpSpPr/>
        <p:nvPr/>
      </p:nvGrpSpPr>
      <p:grpSpPr>
        <a:xfrm>
          <a:off x="0" y="0"/>
          <a:ext cx="0" cy="0"/>
          <a:chOff x="0" y="0"/>
          <a:chExt cx="0" cy="0"/>
        </a:xfrm>
      </p:grpSpPr>
      <p:sp>
        <p:nvSpPr>
          <p:cNvPr id="4" name="Google Shape;241;p18"/>
          <p:cNvSpPr/>
          <p:nvPr/>
        </p:nvSpPr>
        <p:spPr>
          <a:xfrm>
            <a:off x="5208065" y="-884838"/>
            <a:ext cx="4380414" cy="4941194"/>
          </a:xfrm>
          <a:custGeom>
            <a:avLst/>
            <a:gdLst/>
            <a:ahLst/>
            <a:cxnLst/>
            <a:rect l="l" t="t" r="r" b="b"/>
            <a:pathLst>
              <a:path w="26209" h="27781" extrusionOk="0">
                <a:moveTo>
                  <a:pt x="11503" y="0"/>
                </a:moveTo>
                <a:cubicBezTo>
                  <a:pt x="7927" y="0"/>
                  <a:pt x="4379" y="348"/>
                  <a:pt x="1045" y="1078"/>
                </a:cubicBezTo>
                <a:cubicBezTo>
                  <a:pt x="604" y="2467"/>
                  <a:pt x="164" y="3865"/>
                  <a:pt x="77" y="5322"/>
                </a:cubicBezTo>
                <a:cubicBezTo>
                  <a:pt x="1" y="6768"/>
                  <a:pt x="326" y="8291"/>
                  <a:pt x="1265" y="9402"/>
                </a:cubicBezTo>
                <a:cubicBezTo>
                  <a:pt x="2673" y="11050"/>
                  <a:pt x="5049" y="11404"/>
                  <a:pt x="7214" y="11576"/>
                </a:cubicBezTo>
                <a:cubicBezTo>
                  <a:pt x="9369" y="11740"/>
                  <a:pt x="11716" y="11902"/>
                  <a:pt x="13335" y="13349"/>
                </a:cubicBezTo>
                <a:cubicBezTo>
                  <a:pt x="14647" y="14517"/>
                  <a:pt x="15222" y="16442"/>
                  <a:pt x="14762" y="18138"/>
                </a:cubicBezTo>
                <a:cubicBezTo>
                  <a:pt x="14207" y="20169"/>
                  <a:pt x="12329" y="21845"/>
                  <a:pt x="12511" y="23933"/>
                </a:cubicBezTo>
                <a:cubicBezTo>
                  <a:pt x="12597" y="25035"/>
                  <a:pt x="13296" y="26032"/>
                  <a:pt x="14207" y="26664"/>
                </a:cubicBezTo>
                <a:cubicBezTo>
                  <a:pt x="15116" y="27296"/>
                  <a:pt x="16218" y="27603"/>
                  <a:pt x="17320" y="27718"/>
                </a:cubicBezTo>
                <a:cubicBezTo>
                  <a:pt x="17698" y="27760"/>
                  <a:pt x="18078" y="27780"/>
                  <a:pt x="18459" y="27780"/>
                </a:cubicBezTo>
                <a:cubicBezTo>
                  <a:pt x="21274" y="27780"/>
                  <a:pt x="24085" y="26645"/>
                  <a:pt x="26094" y="24661"/>
                </a:cubicBezTo>
                <a:cubicBezTo>
                  <a:pt x="26152" y="24297"/>
                  <a:pt x="26209" y="23886"/>
                  <a:pt x="26209" y="23522"/>
                </a:cubicBezTo>
                <a:lnTo>
                  <a:pt x="26209" y="1959"/>
                </a:lnTo>
                <a:cubicBezTo>
                  <a:pt x="21591" y="684"/>
                  <a:pt x="16519" y="0"/>
                  <a:pt x="11503" y="0"/>
                </a:cubicBezTo>
                <a:close/>
              </a:path>
            </a:pathLst>
          </a:custGeom>
          <a:solidFill>
            <a:srgbClr val="D9EEFC"/>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5" name="Google Shape;242;p18"/>
          <p:cNvSpPr/>
          <p:nvPr/>
        </p:nvSpPr>
        <p:spPr>
          <a:xfrm>
            <a:off x="70587" y="3572046"/>
            <a:ext cx="9280409" cy="3641524"/>
          </a:xfrm>
          <a:custGeom>
            <a:avLst/>
            <a:gdLst/>
            <a:ahLst/>
            <a:cxnLst/>
            <a:rect l="l" t="t" r="r" b="b"/>
            <a:pathLst>
              <a:path w="55541" h="20474" extrusionOk="0">
                <a:moveTo>
                  <a:pt x="31626" y="1"/>
                </a:moveTo>
                <a:cubicBezTo>
                  <a:pt x="29271" y="1"/>
                  <a:pt x="26934" y="1222"/>
                  <a:pt x="25615" y="3174"/>
                </a:cubicBezTo>
                <a:cubicBezTo>
                  <a:pt x="24121" y="5377"/>
                  <a:pt x="23929" y="8251"/>
                  <a:pt x="22502" y="10482"/>
                </a:cubicBezTo>
                <a:cubicBezTo>
                  <a:pt x="21113" y="12661"/>
                  <a:pt x="18528" y="13946"/>
                  <a:pt x="15963" y="13946"/>
                </a:cubicBezTo>
                <a:cubicBezTo>
                  <a:pt x="15078" y="13946"/>
                  <a:pt x="14195" y="13793"/>
                  <a:pt x="13364" y="13471"/>
                </a:cubicBezTo>
                <a:cubicBezTo>
                  <a:pt x="11755" y="12849"/>
                  <a:pt x="10346" y="11670"/>
                  <a:pt x="8641" y="11374"/>
                </a:cubicBezTo>
                <a:cubicBezTo>
                  <a:pt x="8364" y="11325"/>
                  <a:pt x="8087" y="11302"/>
                  <a:pt x="7810" y="11302"/>
                </a:cubicBezTo>
                <a:cubicBezTo>
                  <a:pt x="6054" y="11302"/>
                  <a:pt x="4330" y="12230"/>
                  <a:pt x="3114" y="13528"/>
                </a:cubicBezTo>
                <a:cubicBezTo>
                  <a:pt x="1706" y="15033"/>
                  <a:pt x="863" y="16977"/>
                  <a:pt x="154" y="18912"/>
                </a:cubicBezTo>
                <a:cubicBezTo>
                  <a:pt x="1" y="19333"/>
                  <a:pt x="460" y="20023"/>
                  <a:pt x="460" y="20474"/>
                </a:cubicBezTo>
                <a:lnTo>
                  <a:pt x="54602" y="20349"/>
                </a:lnTo>
                <a:cubicBezTo>
                  <a:pt x="55071" y="18069"/>
                  <a:pt x="55540" y="15751"/>
                  <a:pt x="55378" y="13423"/>
                </a:cubicBezTo>
                <a:cubicBezTo>
                  <a:pt x="55215" y="11105"/>
                  <a:pt x="54333" y="8730"/>
                  <a:pt x="52532" y="7254"/>
                </a:cubicBezTo>
                <a:cubicBezTo>
                  <a:pt x="51533" y="6436"/>
                  <a:pt x="50215" y="5974"/>
                  <a:pt x="48930" y="5974"/>
                </a:cubicBezTo>
                <a:cubicBezTo>
                  <a:pt x="47900" y="5974"/>
                  <a:pt x="46892" y="6271"/>
                  <a:pt x="46086" y="6919"/>
                </a:cubicBezTo>
                <a:cubicBezTo>
                  <a:pt x="44898" y="7877"/>
                  <a:pt x="44094" y="9515"/>
                  <a:pt x="42589" y="9726"/>
                </a:cubicBezTo>
                <a:cubicBezTo>
                  <a:pt x="42483" y="9742"/>
                  <a:pt x="42377" y="9749"/>
                  <a:pt x="42272" y="9749"/>
                </a:cubicBezTo>
                <a:cubicBezTo>
                  <a:pt x="41114" y="9749"/>
                  <a:pt x="40078" y="8817"/>
                  <a:pt x="39524" y="7772"/>
                </a:cubicBezTo>
                <a:cubicBezTo>
                  <a:pt x="38911" y="6622"/>
                  <a:pt x="38681" y="5320"/>
                  <a:pt x="38135" y="4151"/>
                </a:cubicBezTo>
                <a:cubicBezTo>
                  <a:pt x="37053" y="1852"/>
                  <a:pt x="34687" y="213"/>
                  <a:pt x="32158" y="22"/>
                </a:cubicBezTo>
                <a:cubicBezTo>
                  <a:pt x="31981" y="8"/>
                  <a:pt x="31804" y="1"/>
                  <a:pt x="31626" y="1"/>
                </a:cubicBezTo>
                <a:close/>
              </a:path>
            </a:pathLst>
          </a:custGeom>
          <a:solidFill>
            <a:srgbClr val="FFF3F3"/>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6" name="Google Shape;243;p18"/>
          <p:cNvSpPr/>
          <p:nvPr/>
        </p:nvSpPr>
        <p:spPr>
          <a:xfrm>
            <a:off x="-220707" y="-582399"/>
            <a:ext cx="4947508" cy="5253850"/>
          </a:xfrm>
          <a:custGeom>
            <a:avLst/>
            <a:gdLst/>
            <a:ahLst/>
            <a:cxnLst/>
            <a:rect l="l" t="t" r="r" b="b"/>
            <a:pathLst>
              <a:path w="29610" h="29547" extrusionOk="0">
                <a:moveTo>
                  <a:pt x="125" y="1"/>
                </a:moveTo>
                <a:lnTo>
                  <a:pt x="125" y="27646"/>
                </a:lnTo>
                <a:cubicBezTo>
                  <a:pt x="125" y="27981"/>
                  <a:pt x="0" y="28345"/>
                  <a:pt x="29" y="28681"/>
                </a:cubicBezTo>
                <a:cubicBezTo>
                  <a:pt x="1303" y="29218"/>
                  <a:pt x="2691" y="29547"/>
                  <a:pt x="4070" y="29547"/>
                </a:cubicBezTo>
                <a:cubicBezTo>
                  <a:pt x="4559" y="29547"/>
                  <a:pt x="5047" y="29506"/>
                  <a:pt x="5528" y="29418"/>
                </a:cubicBezTo>
                <a:cubicBezTo>
                  <a:pt x="7376" y="29083"/>
                  <a:pt x="9139" y="28019"/>
                  <a:pt x="10068" y="26382"/>
                </a:cubicBezTo>
                <a:cubicBezTo>
                  <a:pt x="11754" y="23431"/>
                  <a:pt x="10441" y="19580"/>
                  <a:pt x="11591" y="16381"/>
                </a:cubicBezTo>
                <a:cubicBezTo>
                  <a:pt x="12444" y="14005"/>
                  <a:pt x="14714" y="12204"/>
                  <a:pt x="17223" y="11917"/>
                </a:cubicBezTo>
                <a:cubicBezTo>
                  <a:pt x="17519" y="11883"/>
                  <a:pt x="17816" y="11869"/>
                  <a:pt x="18112" y="11869"/>
                </a:cubicBezTo>
                <a:cubicBezTo>
                  <a:pt x="19593" y="11869"/>
                  <a:pt x="21085" y="12218"/>
                  <a:pt x="22566" y="12218"/>
                </a:cubicBezTo>
                <a:cubicBezTo>
                  <a:pt x="22903" y="12218"/>
                  <a:pt x="23239" y="12200"/>
                  <a:pt x="23575" y="12156"/>
                </a:cubicBezTo>
                <a:cubicBezTo>
                  <a:pt x="25940" y="11830"/>
                  <a:pt x="28058" y="10087"/>
                  <a:pt x="28833" y="7826"/>
                </a:cubicBezTo>
                <a:cubicBezTo>
                  <a:pt x="29610" y="5566"/>
                  <a:pt x="28997" y="2893"/>
                  <a:pt x="27330" y="1188"/>
                </a:cubicBezTo>
                <a:cubicBezTo>
                  <a:pt x="24824" y="1424"/>
                  <a:pt x="22242" y="1528"/>
                  <a:pt x="19628" y="1528"/>
                </a:cubicBezTo>
                <a:cubicBezTo>
                  <a:pt x="13089" y="1528"/>
                  <a:pt x="6353" y="877"/>
                  <a:pt x="125" y="1"/>
                </a:cubicBezTo>
                <a:close/>
              </a:path>
            </a:pathLst>
          </a:custGeom>
          <a:solidFill>
            <a:srgbClr val="D9EEFC"/>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239" name="Google Shape;239;p18"/>
          <p:cNvSpPr txBox="1">
            <a:spLocks noGrp="1"/>
          </p:cNvSpPr>
          <p:nvPr>
            <p:ph type="title"/>
          </p:nvPr>
        </p:nvSpPr>
        <p:spPr>
          <a:xfrm>
            <a:off x="1952831" y="1814632"/>
            <a:ext cx="3592803" cy="2511290"/>
          </a:xfrm>
          <a:prstGeom prst="rect">
            <a:avLst/>
          </a:prstGeom>
        </p:spPr>
        <p:txBody>
          <a:bodyPr spcFirstLastPara="1">
            <a:noAutofit/>
          </a:bodyPr>
          <a:lstStyle>
            <a:lvl1pPr lvl="0" rtl="0">
              <a:spcBef>
                <a:spcPts val="0"/>
              </a:spcBef>
              <a:spcAft>
                <a:spcPts val="0"/>
              </a:spcAft>
              <a:buClr>
                <a:schemeClr val="dk1"/>
              </a:buClr>
              <a:buSzPts val="3000"/>
              <a:buFont typeface="McLaren"/>
              <a:buNone/>
              <a:defRPr sz="5011" b="1">
                <a:solidFill>
                  <a:schemeClr val="accent2"/>
                </a:solidFill>
                <a:latin typeface="McLaren"/>
                <a:ea typeface="McLaren"/>
                <a:cs typeface="McLaren"/>
                <a:sym typeface="McLaren"/>
              </a:defRPr>
            </a:lvl1pPr>
            <a:lvl2pPr lvl="1"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2pPr>
            <a:lvl3pPr lvl="2"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3pPr>
            <a:lvl4pPr lvl="3"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4pPr>
            <a:lvl5pPr lvl="4"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5pPr>
            <a:lvl6pPr lvl="5"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6pPr>
            <a:lvl7pPr lvl="6"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7pPr>
            <a:lvl8pPr lvl="7"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8pPr>
            <a:lvl9pPr lvl="8"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9pPr>
          </a:lstStyle>
          <a:p>
            <a:endParaRPr/>
          </a:p>
        </p:txBody>
      </p:sp>
      <p:sp>
        <p:nvSpPr>
          <p:cNvPr id="240" name="Google Shape;240;p18"/>
          <p:cNvSpPr txBox="1">
            <a:spLocks noGrp="1"/>
          </p:cNvSpPr>
          <p:nvPr>
            <p:ph type="subTitle" idx="1"/>
          </p:nvPr>
        </p:nvSpPr>
        <p:spPr>
          <a:xfrm>
            <a:off x="1952831" y="4489691"/>
            <a:ext cx="3592803" cy="932610"/>
          </a:xfrm>
          <a:prstGeom prst="rect">
            <a:avLst/>
          </a:prstGeom>
        </p:spPr>
        <p:txBody>
          <a:bodyPr spcFirstLastPara="1">
            <a:noAutofit/>
          </a:bodyPr>
          <a:lstStyle>
            <a:lvl1pPr lvl="0"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Tree>
    <p:extLst>
      <p:ext uri="{BB962C8B-B14F-4D97-AF65-F5344CB8AC3E}">
        <p14:creationId xmlns:p14="http://schemas.microsoft.com/office/powerpoint/2010/main" val="115360625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matchingName="Title and text 8">
  <p:cSld name="Title and text 8">
    <p:spTree>
      <p:nvGrpSpPr>
        <p:cNvPr id="1" name="Shape 248"/>
        <p:cNvGrpSpPr/>
        <p:nvPr/>
      </p:nvGrpSpPr>
      <p:grpSpPr>
        <a:xfrm>
          <a:off x="0" y="0"/>
          <a:ext cx="0" cy="0"/>
          <a:chOff x="0" y="0"/>
          <a:chExt cx="0" cy="0"/>
        </a:xfrm>
      </p:grpSpPr>
      <p:sp>
        <p:nvSpPr>
          <p:cNvPr id="4" name="Google Shape;251;p20"/>
          <p:cNvSpPr/>
          <p:nvPr/>
        </p:nvSpPr>
        <p:spPr>
          <a:xfrm>
            <a:off x="3991119" y="-980882"/>
            <a:ext cx="6642658" cy="5625768"/>
          </a:xfrm>
          <a:custGeom>
            <a:avLst/>
            <a:gdLst/>
            <a:ahLst/>
            <a:cxnLst/>
            <a:rect l="l" t="t" r="r" b="b"/>
            <a:pathLst>
              <a:path w="40473" h="32207" extrusionOk="0">
                <a:moveTo>
                  <a:pt x="17837" y="1"/>
                </a:moveTo>
                <a:cubicBezTo>
                  <a:pt x="14371" y="1"/>
                  <a:pt x="11024" y="669"/>
                  <a:pt x="8277" y="2036"/>
                </a:cubicBezTo>
                <a:cubicBezTo>
                  <a:pt x="4474" y="3932"/>
                  <a:pt x="470" y="8540"/>
                  <a:pt x="116" y="13138"/>
                </a:cubicBezTo>
                <a:cubicBezTo>
                  <a:pt x="1" y="14623"/>
                  <a:pt x="259" y="16098"/>
                  <a:pt x="1025" y="17496"/>
                </a:cubicBezTo>
                <a:cubicBezTo>
                  <a:pt x="2448" y="20064"/>
                  <a:pt x="4874" y="20665"/>
                  <a:pt x="7595" y="20665"/>
                </a:cubicBezTo>
                <a:cubicBezTo>
                  <a:pt x="9995" y="20665"/>
                  <a:pt x="12626" y="20197"/>
                  <a:pt x="15002" y="20197"/>
                </a:cubicBezTo>
                <a:cubicBezTo>
                  <a:pt x="16697" y="20197"/>
                  <a:pt x="18263" y="20435"/>
                  <a:pt x="19523" y="21251"/>
                </a:cubicBezTo>
                <a:cubicBezTo>
                  <a:pt x="21343" y="22429"/>
                  <a:pt x="21869" y="24096"/>
                  <a:pt x="22693" y="25954"/>
                </a:cubicBezTo>
                <a:cubicBezTo>
                  <a:pt x="23963" y="28803"/>
                  <a:pt x="26099" y="32207"/>
                  <a:pt x="29578" y="32207"/>
                </a:cubicBezTo>
                <a:cubicBezTo>
                  <a:pt x="29667" y="32207"/>
                  <a:pt x="29758" y="32205"/>
                  <a:pt x="29849" y="32200"/>
                </a:cubicBezTo>
                <a:cubicBezTo>
                  <a:pt x="37809" y="31808"/>
                  <a:pt x="40472" y="18291"/>
                  <a:pt x="38681" y="12410"/>
                </a:cubicBezTo>
                <a:cubicBezTo>
                  <a:pt x="36207" y="4307"/>
                  <a:pt x="26637" y="1"/>
                  <a:pt x="17837" y="1"/>
                </a:cubicBezTo>
                <a:close/>
              </a:path>
            </a:pathLst>
          </a:custGeom>
          <a:solidFill>
            <a:srgbClr val="D9EEFC"/>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5" name="Google Shape;252;p20"/>
          <p:cNvSpPr/>
          <p:nvPr/>
        </p:nvSpPr>
        <p:spPr>
          <a:xfrm>
            <a:off x="-939536" y="2178377"/>
            <a:ext cx="6432680" cy="6185688"/>
          </a:xfrm>
          <a:custGeom>
            <a:avLst/>
            <a:gdLst/>
            <a:ahLst/>
            <a:cxnLst/>
            <a:rect l="l" t="t" r="r" b="b"/>
            <a:pathLst>
              <a:path w="39196" h="35417" extrusionOk="0">
                <a:moveTo>
                  <a:pt x="12445" y="0"/>
                </a:moveTo>
                <a:cubicBezTo>
                  <a:pt x="5149" y="0"/>
                  <a:pt x="0" y="11720"/>
                  <a:pt x="381" y="17610"/>
                </a:cubicBezTo>
                <a:cubicBezTo>
                  <a:pt x="1051" y="28069"/>
                  <a:pt x="13449" y="35417"/>
                  <a:pt x="23725" y="35417"/>
                </a:cubicBezTo>
                <a:cubicBezTo>
                  <a:pt x="25204" y="35417"/>
                  <a:pt x="26638" y="35265"/>
                  <a:pt x="27988" y="34948"/>
                </a:cubicBezTo>
                <a:cubicBezTo>
                  <a:pt x="32193" y="33961"/>
                  <a:pt x="37222" y="30350"/>
                  <a:pt x="38650" y="25886"/>
                </a:cubicBezTo>
                <a:cubicBezTo>
                  <a:pt x="39110" y="24449"/>
                  <a:pt x="39195" y="22917"/>
                  <a:pt x="38755" y="21365"/>
                </a:cubicBezTo>
                <a:cubicBezTo>
                  <a:pt x="36734" y="14170"/>
                  <a:pt x="25574" y="17734"/>
                  <a:pt x="21359" y="13347"/>
                </a:cubicBezTo>
                <a:cubicBezTo>
                  <a:pt x="19836" y="11757"/>
                  <a:pt x="19711" y="9985"/>
                  <a:pt x="19328" y="7954"/>
                </a:cubicBezTo>
                <a:cubicBezTo>
                  <a:pt x="18715" y="4764"/>
                  <a:pt x="17346" y="789"/>
                  <a:pt x="13715" y="118"/>
                </a:cubicBezTo>
                <a:cubicBezTo>
                  <a:pt x="13285" y="39"/>
                  <a:pt x="12861" y="0"/>
                  <a:pt x="12445" y="0"/>
                </a:cubicBezTo>
                <a:close/>
              </a:path>
            </a:pathLst>
          </a:custGeom>
          <a:solidFill>
            <a:srgbClr val="FFF3F3"/>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249" name="Google Shape;249;p20"/>
          <p:cNvSpPr txBox="1">
            <a:spLocks noGrp="1"/>
          </p:cNvSpPr>
          <p:nvPr>
            <p:ph type="title"/>
          </p:nvPr>
        </p:nvSpPr>
        <p:spPr>
          <a:xfrm>
            <a:off x="619152" y="2651696"/>
            <a:ext cx="5146624" cy="1180148"/>
          </a:xfrm>
          <a:prstGeom prst="rect">
            <a:avLst/>
          </a:prstGeom>
        </p:spPr>
        <p:txBody>
          <a:bodyPr spcFirstLastPara="1">
            <a:noAutofit/>
          </a:bodyPr>
          <a:lstStyle>
            <a:lvl1pPr lvl="0" rtl="0">
              <a:spcBef>
                <a:spcPts val="0"/>
              </a:spcBef>
              <a:spcAft>
                <a:spcPts val="0"/>
              </a:spcAft>
              <a:buClr>
                <a:schemeClr val="dk1"/>
              </a:buClr>
              <a:buSzPts val="3000"/>
              <a:buFont typeface="McLaren"/>
              <a:buNone/>
              <a:defRPr sz="6264" b="1">
                <a:solidFill>
                  <a:schemeClr val="accent2"/>
                </a:solidFill>
                <a:latin typeface="McLaren"/>
                <a:ea typeface="McLaren"/>
                <a:cs typeface="McLaren"/>
                <a:sym typeface="McLaren"/>
              </a:defRPr>
            </a:lvl1pPr>
            <a:lvl2pPr lvl="1"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2pPr>
            <a:lvl3pPr lvl="2"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3pPr>
            <a:lvl4pPr lvl="3"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4pPr>
            <a:lvl5pPr lvl="4"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5pPr>
            <a:lvl6pPr lvl="5"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6pPr>
            <a:lvl7pPr lvl="6"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7pPr>
            <a:lvl8pPr lvl="7"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8pPr>
            <a:lvl9pPr lvl="8"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9pPr>
          </a:lstStyle>
          <a:p>
            <a:endParaRPr/>
          </a:p>
        </p:txBody>
      </p:sp>
      <p:sp>
        <p:nvSpPr>
          <p:cNvPr id="250" name="Google Shape;250;p20"/>
          <p:cNvSpPr txBox="1">
            <a:spLocks noGrp="1"/>
          </p:cNvSpPr>
          <p:nvPr>
            <p:ph type="subTitle" idx="1"/>
          </p:nvPr>
        </p:nvSpPr>
        <p:spPr>
          <a:xfrm>
            <a:off x="619232" y="4028120"/>
            <a:ext cx="4437933" cy="2056377"/>
          </a:xfrm>
          <a:prstGeom prst="rect">
            <a:avLst/>
          </a:prstGeom>
        </p:spPr>
        <p:txBody>
          <a:bodyPr spcFirstLastPara="1">
            <a:noAutofit/>
          </a:bodyPr>
          <a:lstStyle>
            <a:lvl1pPr lvl="0"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Tree>
    <p:extLst>
      <p:ext uri="{BB962C8B-B14F-4D97-AF65-F5344CB8AC3E}">
        <p14:creationId xmlns:p14="http://schemas.microsoft.com/office/powerpoint/2010/main" val="420696917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matchingName="Title and text 10">
  <p:cSld name="Title and text 10">
    <p:spTree>
      <p:nvGrpSpPr>
        <p:cNvPr id="1" name="Shape 273"/>
        <p:cNvGrpSpPr/>
        <p:nvPr/>
      </p:nvGrpSpPr>
      <p:grpSpPr>
        <a:xfrm>
          <a:off x="0" y="0"/>
          <a:ext cx="0" cy="0"/>
          <a:chOff x="0" y="0"/>
          <a:chExt cx="0" cy="0"/>
        </a:xfrm>
      </p:grpSpPr>
      <p:sp>
        <p:nvSpPr>
          <p:cNvPr id="4" name="Google Shape;276;p22"/>
          <p:cNvSpPr/>
          <p:nvPr/>
        </p:nvSpPr>
        <p:spPr>
          <a:xfrm>
            <a:off x="3387246" y="3893008"/>
            <a:ext cx="1382482" cy="935925"/>
          </a:xfrm>
          <a:custGeom>
            <a:avLst/>
            <a:gdLst/>
            <a:ahLst/>
            <a:cxnLst/>
            <a:rect l="l" t="t" r="r" b="b"/>
            <a:pathLst>
              <a:path w="8402" h="5349" extrusionOk="0">
                <a:moveTo>
                  <a:pt x="4614" y="1"/>
                </a:moveTo>
                <a:cubicBezTo>
                  <a:pt x="4586" y="1"/>
                  <a:pt x="4559" y="1"/>
                  <a:pt x="4532" y="2"/>
                </a:cubicBezTo>
                <a:cubicBezTo>
                  <a:pt x="3708" y="21"/>
                  <a:pt x="2980" y="424"/>
                  <a:pt x="2501" y="1027"/>
                </a:cubicBezTo>
                <a:cubicBezTo>
                  <a:pt x="2347" y="988"/>
                  <a:pt x="2184" y="969"/>
                  <a:pt x="2012" y="969"/>
                </a:cubicBezTo>
                <a:cubicBezTo>
                  <a:pt x="901" y="969"/>
                  <a:pt x="0" y="1870"/>
                  <a:pt x="0" y="2981"/>
                </a:cubicBezTo>
                <a:cubicBezTo>
                  <a:pt x="0" y="3221"/>
                  <a:pt x="49" y="3460"/>
                  <a:pt x="125" y="3671"/>
                </a:cubicBezTo>
                <a:cubicBezTo>
                  <a:pt x="400" y="4440"/>
                  <a:pt x="1137" y="4993"/>
                  <a:pt x="1999" y="4993"/>
                </a:cubicBezTo>
                <a:cubicBezTo>
                  <a:pt x="2006" y="4993"/>
                  <a:pt x="2014" y="4993"/>
                  <a:pt x="2022" y="4992"/>
                </a:cubicBezTo>
                <a:cubicBezTo>
                  <a:pt x="2357" y="4992"/>
                  <a:pt x="2673" y="4916"/>
                  <a:pt x="2951" y="4773"/>
                </a:cubicBezTo>
                <a:cubicBezTo>
                  <a:pt x="3410" y="5131"/>
                  <a:pt x="3985" y="5348"/>
                  <a:pt x="4615" y="5348"/>
                </a:cubicBezTo>
                <a:cubicBezTo>
                  <a:pt x="4641" y="5348"/>
                  <a:pt x="4667" y="5348"/>
                  <a:pt x="4694" y="5347"/>
                </a:cubicBezTo>
                <a:cubicBezTo>
                  <a:pt x="5374" y="5328"/>
                  <a:pt x="5997" y="5050"/>
                  <a:pt x="6457" y="4609"/>
                </a:cubicBezTo>
                <a:cubicBezTo>
                  <a:pt x="6623" y="4679"/>
                  <a:pt x="6805" y="4726"/>
                  <a:pt x="6995" y="4726"/>
                </a:cubicBezTo>
                <a:cubicBezTo>
                  <a:pt x="7014" y="4726"/>
                  <a:pt x="7032" y="4725"/>
                  <a:pt x="7050" y="4724"/>
                </a:cubicBezTo>
                <a:cubicBezTo>
                  <a:pt x="7559" y="4715"/>
                  <a:pt x="7989" y="4428"/>
                  <a:pt x="8219" y="4015"/>
                </a:cubicBezTo>
                <a:lnTo>
                  <a:pt x="8219" y="4006"/>
                </a:lnTo>
                <a:cubicBezTo>
                  <a:pt x="8334" y="3805"/>
                  <a:pt x="8401" y="3556"/>
                  <a:pt x="8392" y="3297"/>
                </a:cubicBezTo>
                <a:cubicBezTo>
                  <a:pt x="8372" y="2608"/>
                  <a:pt x="7855" y="2052"/>
                  <a:pt x="7195" y="1965"/>
                </a:cubicBezTo>
                <a:cubicBezTo>
                  <a:pt x="6876" y="832"/>
                  <a:pt x="5833" y="1"/>
                  <a:pt x="4614" y="1"/>
                </a:cubicBezTo>
                <a:close/>
              </a:path>
            </a:pathLst>
          </a:custGeom>
          <a:solidFill>
            <a:srgbClr val="D9EEFC"/>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5" name="Google Shape;277;p22"/>
          <p:cNvSpPr/>
          <p:nvPr/>
        </p:nvSpPr>
        <p:spPr>
          <a:xfrm>
            <a:off x="-925742" y="3463872"/>
            <a:ext cx="2717451" cy="1794197"/>
          </a:xfrm>
          <a:custGeom>
            <a:avLst/>
            <a:gdLst/>
            <a:ahLst/>
            <a:cxnLst/>
            <a:rect l="l" t="t" r="r" b="b"/>
            <a:pathLst>
              <a:path w="16524" h="10251" extrusionOk="0">
                <a:moveTo>
                  <a:pt x="7290" y="1"/>
                </a:moveTo>
                <a:cubicBezTo>
                  <a:pt x="5700" y="1"/>
                  <a:pt x="4349" y="1016"/>
                  <a:pt x="3851" y="2434"/>
                </a:cubicBezTo>
                <a:cubicBezTo>
                  <a:pt x="3784" y="2434"/>
                  <a:pt x="3717" y="2424"/>
                  <a:pt x="3650" y="2424"/>
                </a:cubicBezTo>
                <a:cubicBezTo>
                  <a:pt x="1753" y="2424"/>
                  <a:pt x="192" y="3880"/>
                  <a:pt x="20" y="5729"/>
                </a:cubicBezTo>
                <a:cubicBezTo>
                  <a:pt x="10" y="5844"/>
                  <a:pt x="0" y="5959"/>
                  <a:pt x="0" y="6074"/>
                </a:cubicBezTo>
                <a:cubicBezTo>
                  <a:pt x="0" y="8086"/>
                  <a:pt x="1638" y="9714"/>
                  <a:pt x="3650" y="9714"/>
                </a:cubicBezTo>
                <a:cubicBezTo>
                  <a:pt x="4129" y="9714"/>
                  <a:pt x="4588" y="9618"/>
                  <a:pt x="5010" y="9446"/>
                </a:cubicBezTo>
                <a:cubicBezTo>
                  <a:pt x="5633" y="9953"/>
                  <a:pt x="6428" y="10251"/>
                  <a:pt x="7290" y="10251"/>
                </a:cubicBezTo>
                <a:cubicBezTo>
                  <a:pt x="8190" y="10251"/>
                  <a:pt x="9014" y="9925"/>
                  <a:pt x="9646" y="9388"/>
                </a:cubicBezTo>
                <a:cubicBezTo>
                  <a:pt x="10106" y="9599"/>
                  <a:pt x="10623" y="9714"/>
                  <a:pt x="11160" y="9714"/>
                </a:cubicBezTo>
                <a:cubicBezTo>
                  <a:pt x="12281" y="9714"/>
                  <a:pt x="13286" y="9206"/>
                  <a:pt x="13957" y="8411"/>
                </a:cubicBezTo>
                <a:cubicBezTo>
                  <a:pt x="14091" y="8440"/>
                  <a:pt x="14244" y="8459"/>
                  <a:pt x="14397" y="8459"/>
                </a:cubicBezTo>
                <a:cubicBezTo>
                  <a:pt x="15413" y="8459"/>
                  <a:pt x="16275" y="7741"/>
                  <a:pt x="16476" y="6783"/>
                </a:cubicBezTo>
                <a:cubicBezTo>
                  <a:pt x="16515" y="6630"/>
                  <a:pt x="16524" y="6486"/>
                  <a:pt x="16524" y="6323"/>
                </a:cubicBezTo>
                <a:cubicBezTo>
                  <a:pt x="16524" y="5144"/>
                  <a:pt x="15576" y="4187"/>
                  <a:pt x="14397" y="4187"/>
                </a:cubicBezTo>
                <a:cubicBezTo>
                  <a:pt x="14359" y="4187"/>
                  <a:pt x="14321" y="4196"/>
                  <a:pt x="14282" y="4196"/>
                </a:cubicBezTo>
                <a:cubicBezTo>
                  <a:pt x="13650" y="3133"/>
                  <a:pt x="12492" y="2424"/>
                  <a:pt x="11160" y="2424"/>
                </a:cubicBezTo>
                <a:cubicBezTo>
                  <a:pt x="11016" y="2424"/>
                  <a:pt x="10872" y="2434"/>
                  <a:pt x="10738" y="2453"/>
                </a:cubicBezTo>
                <a:cubicBezTo>
                  <a:pt x="10240" y="1025"/>
                  <a:pt x="8890" y="1"/>
                  <a:pt x="7290" y="1"/>
                </a:cubicBezTo>
                <a:close/>
              </a:path>
            </a:pathLst>
          </a:custGeom>
          <a:solidFill>
            <a:srgbClr val="D9EEFC"/>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6" name="Google Shape;278;p22"/>
          <p:cNvSpPr/>
          <p:nvPr/>
        </p:nvSpPr>
        <p:spPr>
          <a:xfrm>
            <a:off x="2850878" y="4767564"/>
            <a:ext cx="1106599" cy="749965"/>
          </a:xfrm>
          <a:custGeom>
            <a:avLst/>
            <a:gdLst/>
            <a:ahLst/>
            <a:cxnLst/>
            <a:rect l="l" t="t" r="r" b="b"/>
            <a:pathLst>
              <a:path w="6734" h="4293" extrusionOk="0">
                <a:moveTo>
                  <a:pt x="3043" y="0"/>
                </a:moveTo>
                <a:cubicBezTo>
                  <a:pt x="2055" y="0"/>
                  <a:pt x="1213" y="675"/>
                  <a:pt x="967" y="1601"/>
                </a:cubicBezTo>
                <a:cubicBezTo>
                  <a:pt x="431" y="1667"/>
                  <a:pt x="19" y="2118"/>
                  <a:pt x="9" y="2673"/>
                </a:cubicBezTo>
                <a:cubicBezTo>
                  <a:pt x="0" y="2874"/>
                  <a:pt x="58" y="3076"/>
                  <a:pt x="153" y="3238"/>
                </a:cubicBezTo>
                <a:cubicBezTo>
                  <a:pt x="335" y="3574"/>
                  <a:pt x="690" y="3794"/>
                  <a:pt x="1092" y="3804"/>
                </a:cubicBezTo>
                <a:cubicBezTo>
                  <a:pt x="1109" y="3805"/>
                  <a:pt x="1126" y="3805"/>
                  <a:pt x="1143" y="3805"/>
                </a:cubicBezTo>
                <a:cubicBezTo>
                  <a:pt x="1296" y="3805"/>
                  <a:pt x="1441" y="3768"/>
                  <a:pt x="1571" y="3708"/>
                </a:cubicBezTo>
                <a:cubicBezTo>
                  <a:pt x="1944" y="4062"/>
                  <a:pt x="2442" y="4273"/>
                  <a:pt x="2989" y="4292"/>
                </a:cubicBezTo>
                <a:cubicBezTo>
                  <a:pt x="3003" y="4292"/>
                  <a:pt x="3016" y="4292"/>
                  <a:pt x="3030" y="4292"/>
                </a:cubicBezTo>
                <a:cubicBezTo>
                  <a:pt x="3540" y="4292"/>
                  <a:pt x="4004" y="4111"/>
                  <a:pt x="4377" y="3813"/>
                </a:cubicBezTo>
                <a:cubicBezTo>
                  <a:pt x="4598" y="3928"/>
                  <a:pt x="4856" y="3995"/>
                  <a:pt x="5125" y="3995"/>
                </a:cubicBezTo>
                <a:cubicBezTo>
                  <a:pt x="5824" y="3985"/>
                  <a:pt x="6418" y="3545"/>
                  <a:pt x="6638" y="2922"/>
                </a:cubicBezTo>
                <a:cubicBezTo>
                  <a:pt x="6696" y="2750"/>
                  <a:pt x="6734" y="2558"/>
                  <a:pt x="6734" y="2367"/>
                </a:cubicBezTo>
                <a:cubicBezTo>
                  <a:pt x="6725" y="1481"/>
                  <a:pt x="6006" y="767"/>
                  <a:pt x="5122" y="767"/>
                </a:cubicBezTo>
                <a:cubicBezTo>
                  <a:pt x="5117" y="767"/>
                  <a:pt x="5111" y="767"/>
                  <a:pt x="5105" y="767"/>
                </a:cubicBezTo>
                <a:cubicBezTo>
                  <a:pt x="4971" y="767"/>
                  <a:pt x="4837" y="777"/>
                  <a:pt x="4713" y="815"/>
                </a:cubicBezTo>
                <a:cubicBezTo>
                  <a:pt x="4330" y="336"/>
                  <a:pt x="3745" y="20"/>
                  <a:pt x="3085" y="0"/>
                </a:cubicBezTo>
                <a:cubicBezTo>
                  <a:pt x="3071" y="0"/>
                  <a:pt x="3057" y="0"/>
                  <a:pt x="3043" y="0"/>
                </a:cubicBezTo>
                <a:close/>
              </a:path>
            </a:pathLst>
          </a:custGeom>
          <a:solidFill>
            <a:srgbClr val="FFF3F3"/>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7" name="Google Shape;279;p22"/>
          <p:cNvSpPr/>
          <p:nvPr/>
        </p:nvSpPr>
        <p:spPr>
          <a:xfrm>
            <a:off x="1941913" y="596704"/>
            <a:ext cx="847574" cy="570138"/>
          </a:xfrm>
          <a:custGeom>
            <a:avLst/>
            <a:gdLst/>
            <a:ahLst/>
            <a:cxnLst/>
            <a:rect l="l" t="t" r="r" b="b"/>
            <a:pathLst>
              <a:path w="5155" h="3263" extrusionOk="0">
                <a:moveTo>
                  <a:pt x="2331" y="0"/>
                </a:moveTo>
                <a:cubicBezTo>
                  <a:pt x="1608" y="0"/>
                  <a:pt x="987" y="476"/>
                  <a:pt x="777" y="1153"/>
                </a:cubicBezTo>
                <a:cubicBezTo>
                  <a:pt x="375" y="1191"/>
                  <a:pt x="39" y="1517"/>
                  <a:pt x="11" y="1939"/>
                </a:cubicBezTo>
                <a:cubicBezTo>
                  <a:pt x="1" y="2092"/>
                  <a:pt x="39" y="2245"/>
                  <a:pt x="106" y="2370"/>
                </a:cubicBezTo>
                <a:lnTo>
                  <a:pt x="106" y="2379"/>
                </a:lnTo>
                <a:cubicBezTo>
                  <a:pt x="240" y="2628"/>
                  <a:pt x="499" y="2811"/>
                  <a:pt x="805" y="2830"/>
                </a:cubicBezTo>
                <a:cubicBezTo>
                  <a:pt x="826" y="2831"/>
                  <a:pt x="846" y="2832"/>
                  <a:pt x="866" y="2832"/>
                </a:cubicBezTo>
                <a:cubicBezTo>
                  <a:pt x="970" y="2832"/>
                  <a:pt x="1073" y="2812"/>
                  <a:pt x="1169" y="2772"/>
                </a:cubicBezTo>
                <a:cubicBezTo>
                  <a:pt x="1437" y="3050"/>
                  <a:pt x="1811" y="3232"/>
                  <a:pt x="2233" y="3260"/>
                </a:cubicBezTo>
                <a:cubicBezTo>
                  <a:pt x="2261" y="3262"/>
                  <a:pt x="2289" y="3263"/>
                  <a:pt x="2317" y="3263"/>
                </a:cubicBezTo>
                <a:cubicBezTo>
                  <a:pt x="2679" y="3263"/>
                  <a:pt x="3021" y="3149"/>
                  <a:pt x="3296" y="2945"/>
                </a:cubicBezTo>
                <a:cubicBezTo>
                  <a:pt x="3468" y="3041"/>
                  <a:pt x="3660" y="3098"/>
                  <a:pt x="3861" y="3098"/>
                </a:cubicBezTo>
                <a:cubicBezTo>
                  <a:pt x="3877" y="3099"/>
                  <a:pt x="3892" y="3099"/>
                  <a:pt x="3907" y="3099"/>
                </a:cubicBezTo>
                <a:cubicBezTo>
                  <a:pt x="4424" y="3099"/>
                  <a:pt x="4863" y="2787"/>
                  <a:pt x="5039" y="2332"/>
                </a:cubicBezTo>
                <a:cubicBezTo>
                  <a:pt x="5097" y="2198"/>
                  <a:pt x="5126" y="2063"/>
                  <a:pt x="5135" y="1910"/>
                </a:cubicBezTo>
                <a:cubicBezTo>
                  <a:pt x="5154" y="1240"/>
                  <a:pt x="4628" y="665"/>
                  <a:pt x="3947" y="646"/>
                </a:cubicBezTo>
                <a:cubicBezTo>
                  <a:pt x="3842" y="646"/>
                  <a:pt x="3746" y="655"/>
                  <a:pt x="3651" y="674"/>
                </a:cubicBezTo>
                <a:cubicBezTo>
                  <a:pt x="3372" y="291"/>
                  <a:pt x="2942" y="42"/>
                  <a:pt x="2434" y="4"/>
                </a:cubicBezTo>
                <a:cubicBezTo>
                  <a:pt x="2399" y="1"/>
                  <a:pt x="2365" y="0"/>
                  <a:pt x="2331" y="0"/>
                </a:cubicBezTo>
                <a:close/>
              </a:path>
            </a:pathLst>
          </a:custGeom>
          <a:solidFill>
            <a:srgbClr val="FFF3F3"/>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8" name="Google Shape;280;p22"/>
          <p:cNvSpPr/>
          <p:nvPr/>
        </p:nvSpPr>
        <p:spPr>
          <a:xfrm>
            <a:off x="19959" y="4485494"/>
            <a:ext cx="901219" cy="606920"/>
          </a:xfrm>
          <a:custGeom>
            <a:avLst/>
            <a:gdLst/>
            <a:ahLst/>
            <a:cxnLst/>
            <a:rect l="l" t="t" r="r" b="b"/>
            <a:pathLst>
              <a:path w="5490" h="3475" extrusionOk="0">
                <a:moveTo>
                  <a:pt x="3006" y="0"/>
                </a:moveTo>
                <a:cubicBezTo>
                  <a:pt x="2972" y="0"/>
                  <a:pt x="2938" y="1"/>
                  <a:pt x="2903" y="3"/>
                </a:cubicBezTo>
                <a:cubicBezTo>
                  <a:pt x="2367" y="41"/>
                  <a:pt x="1907" y="310"/>
                  <a:pt x="1610" y="712"/>
                </a:cubicBezTo>
                <a:cubicBezTo>
                  <a:pt x="1504" y="693"/>
                  <a:pt x="1399" y="684"/>
                  <a:pt x="1294" y="684"/>
                </a:cubicBezTo>
                <a:cubicBezTo>
                  <a:pt x="566" y="712"/>
                  <a:pt x="1" y="1316"/>
                  <a:pt x="29" y="2044"/>
                </a:cubicBezTo>
                <a:cubicBezTo>
                  <a:pt x="29" y="2197"/>
                  <a:pt x="68" y="2350"/>
                  <a:pt x="125" y="2485"/>
                </a:cubicBezTo>
                <a:cubicBezTo>
                  <a:pt x="321" y="2969"/>
                  <a:pt x="788" y="3299"/>
                  <a:pt x="1334" y="3299"/>
                </a:cubicBezTo>
                <a:cubicBezTo>
                  <a:pt x="1350" y="3299"/>
                  <a:pt x="1365" y="3299"/>
                  <a:pt x="1380" y="3298"/>
                </a:cubicBezTo>
                <a:cubicBezTo>
                  <a:pt x="1600" y="3298"/>
                  <a:pt x="1802" y="3232"/>
                  <a:pt x="1983" y="3136"/>
                </a:cubicBezTo>
                <a:cubicBezTo>
                  <a:pt x="2271" y="3345"/>
                  <a:pt x="2622" y="3475"/>
                  <a:pt x="3007" y="3475"/>
                </a:cubicBezTo>
                <a:cubicBezTo>
                  <a:pt x="3046" y="3475"/>
                  <a:pt x="3084" y="3473"/>
                  <a:pt x="3124" y="3471"/>
                </a:cubicBezTo>
                <a:cubicBezTo>
                  <a:pt x="3564" y="3442"/>
                  <a:pt x="3957" y="3251"/>
                  <a:pt x="4244" y="2954"/>
                </a:cubicBezTo>
                <a:cubicBezTo>
                  <a:pt x="4353" y="2996"/>
                  <a:pt x="4469" y="3023"/>
                  <a:pt x="4586" y="3023"/>
                </a:cubicBezTo>
                <a:cubicBezTo>
                  <a:pt x="4603" y="3023"/>
                  <a:pt x="4620" y="3022"/>
                  <a:pt x="4637" y="3021"/>
                </a:cubicBezTo>
                <a:cubicBezTo>
                  <a:pt x="4963" y="3002"/>
                  <a:pt x="5240" y="2800"/>
                  <a:pt x="5384" y="2532"/>
                </a:cubicBezTo>
                <a:cubicBezTo>
                  <a:pt x="5451" y="2389"/>
                  <a:pt x="5489" y="2235"/>
                  <a:pt x="5480" y="2063"/>
                </a:cubicBezTo>
                <a:cubicBezTo>
                  <a:pt x="5451" y="1612"/>
                  <a:pt x="5097" y="1268"/>
                  <a:pt x="4666" y="1229"/>
                </a:cubicBezTo>
                <a:cubicBezTo>
                  <a:pt x="4445" y="505"/>
                  <a:pt x="3778" y="0"/>
                  <a:pt x="3006" y="0"/>
                </a:cubicBezTo>
                <a:close/>
              </a:path>
            </a:pathLst>
          </a:custGeom>
          <a:solidFill>
            <a:srgbClr val="FFFFFF"/>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9" name="Google Shape;281;p22"/>
          <p:cNvSpPr/>
          <p:nvPr/>
        </p:nvSpPr>
        <p:spPr>
          <a:xfrm rot="20192948" flipH="1">
            <a:off x="4486172" y="282070"/>
            <a:ext cx="8104839" cy="7793925"/>
          </a:xfrm>
          <a:custGeom>
            <a:avLst/>
            <a:gdLst/>
            <a:ahLst/>
            <a:cxnLst/>
            <a:rect l="l" t="t" r="r" b="b"/>
            <a:pathLst>
              <a:path w="39196" h="35417" extrusionOk="0">
                <a:moveTo>
                  <a:pt x="12445" y="0"/>
                </a:moveTo>
                <a:cubicBezTo>
                  <a:pt x="5149" y="0"/>
                  <a:pt x="0" y="11720"/>
                  <a:pt x="381" y="17610"/>
                </a:cubicBezTo>
                <a:cubicBezTo>
                  <a:pt x="1051" y="28069"/>
                  <a:pt x="13449" y="35417"/>
                  <a:pt x="23725" y="35417"/>
                </a:cubicBezTo>
                <a:cubicBezTo>
                  <a:pt x="25204" y="35417"/>
                  <a:pt x="26638" y="35265"/>
                  <a:pt x="27988" y="34948"/>
                </a:cubicBezTo>
                <a:cubicBezTo>
                  <a:pt x="32193" y="33961"/>
                  <a:pt x="37222" y="30350"/>
                  <a:pt x="38650" y="25886"/>
                </a:cubicBezTo>
                <a:cubicBezTo>
                  <a:pt x="39110" y="24449"/>
                  <a:pt x="39195" y="22917"/>
                  <a:pt x="38755" y="21365"/>
                </a:cubicBezTo>
                <a:cubicBezTo>
                  <a:pt x="36734" y="14170"/>
                  <a:pt x="25574" y="17734"/>
                  <a:pt x="21359" y="13347"/>
                </a:cubicBezTo>
                <a:cubicBezTo>
                  <a:pt x="19836" y="11757"/>
                  <a:pt x="19711" y="9985"/>
                  <a:pt x="19328" y="7954"/>
                </a:cubicBezTo>
                <a:cubicBezTo>
                  <a:pt x="18715" y="4764"/>
                  <a:pt x="17346" y="789"/>
                  <a:pt x="13715" y="118"/>
                </a:cubicBezTo>
                <a:cubicBezTo>
                  <a:pt x="13285" y="39"/>
                  <a:pt x="12861" y="0"/>
                  <a:pt x="12445" y="0"/>
                </a:cubicBezTo>
                <a:close/>
              </a:path>
            </a:pathLst>
          </a:custGeom>
          <a:solidFill>
            <a:schemeClr val="accent5"/>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274" name="Google Shape;274;p22"/>
          <p:cNvSpPr txBox="1">
            <a:spLocks noGrp="1"/>
          </p:cNvSpPr>
          <p:nvPr>
            <p:ph type="title"/>
          </p:nvPr>
        </p:nvSpPr>
        <p:spPr>
          <a:xfrm>
            <a:off x="4831530" y="2040093"/>
            <a:ext cx="3693682" cy="1796868"/>
          </a:xfrm>
          <a:prstGeom prst="rect">
            <a:avLst/>
          </a:prstGeom>
        </p:spPr>
        <p:txBody>
          <a:bodyPr spcFirstLastPara="1">
            <a:noAutofit/>
          </a:bodyPr>
          <a:lstStyle>
            <a:lvl1pPr lvl="0" algn="ctr" rtl="0">
              <a:spcBef>
                <a:spcPts val="0"/>
              </a:spcBef>
              <a:spcAft>
                <a:spcPts val="0"/>
              </a:spcAft>
              <a:buClr>
                <a:schemeClr val="dk1"/>
              </a:buClr>
              <a:buSzPts val="3000"/>
              <a:buFont typeface="McLaren"/>
              <a:buNone/>
              <a:defRPr sz="5011" b="1">
                <a:solidFill>
                  <a:schemeClr val="accent2"/>
                </a:solidFill>
                <a:latin typeface="McLaren"/>
                <a:ea typeface="McLaren"/>
                <a:cs typeface="McLaren"/>
                <a:sym typeface="McLaren"/>
              </a:defRPr>
            </a:lvl1pPr>
            <a:lvl2pPr lvl="1"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2pPr>
            <a:lvl3pPr lvl="2"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3pPr>
            <a:lvl4pPr lvl="3"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4pPr>
            <a:lvl5pPr lvl="4"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5pPr>
            <a:lvl6pPr lvl="5"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6pPr>
            <a:lvl7pPr lvl="6"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7pPr>
            <a:lvl8pPr lvl="7"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8pPr>
            <a:lvl9pPr lvl="8"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9pPr>
          </a:lstStyle>
          <a:p>
            <a:endParaRPr/>
          </a:p>
        </p:txBody>
      </p:sp>
      <p:sp>
        <p:nvSpPr>
          <p:cNvPr id="275" name="Google Shape;275;p22"/>
          <p:cNvSpPr txBox="1">
            <a:spLocks noGrp="1"/>
          </p:cNvSpPr>
          <p:nvPr>
            <p:ph type="subTitle" idx="1"/>
          </p:nvPr>
        </p:nvSpPr>
        <p:spPr>
          <a:xfrm>
            <a:off x="4831566" y="3969849"/>
            <a:ext cx="3693682" cy="1240777"/>
          </a:xfrm>
          <a:prstGeom prst="rect">
            <a:avLst/>
          </a:prstGeom>
        </p:spPr>
        <p:txBody>
          <a:bodyPr spcFirstLastPara="1">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Tree>
    <p:extLst>
      <p:ext uri="{BB962C8B-B14F-4D97-AF65-F5344CB8AC3E}">
        <p14:creationId xmlns:p14="http://schemas.microsoft.com/office/powerpoint/2010/main" val="240803295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matchingName="Title and text 11">
  <p:cSld name="Title and text 11">
    <p:spTree>
      <p:nvGrpSpPr>
        <p:cNvPr id="1" name="Shape 282"/>
        <p:cNvGrpSpPr/>
        <p:nvPr/>
      </p:nvGrpSpPr>
      <p:grpSpPr>
        <a:xfrm>
          <a:off x="0" y="0"/>
          <a:ext cx="0" cy="0"/>
          <a:chOff x="0" y="0"/>
          <a:chExt cx="0" cy="0"/>
        </a:xfrm>
      </p:grpSpPr>
      <p:sp>
        <p:nvSpPr>
          <p:cNvPr id="4" name="Google Shape;285;p23"/>
          <p:cNvSpPr/>
          <p:nvPr/>
        </p:nvSpPr>
        <p:spPr>
          <a:xfrm>
            <a:off x="-868984" y="4532624"/>
            <a:ext cx="10414597" cy="3717135"/>
          </a:xfrm>
          <a:custGeom>
            <a:avLst/>
            <a:gdLst/>
            <a:ahLst/>
            <a:cxnLst/>
            <a:rect l="l" t="t" r="r" b="b"/>
            <a:pathLst>
              <a:path w="63034" h="21137" extrusionOk="0">
                <a:moveTo>
                  <a:pt x="58205" y="1"/>
                </a:moveTo>
                <a:cubicBezTo>
                  <a:pt x="54418" y="1"/>
                  <a:pt x="52819" y="9256"/>
                  <a:pt x="46756" y="10408"/>
                </a:cubicBezTo>
                <a:cubicBezTo>
                  <a:pt x="46377" y="10480"/>
                  <a:pt x="46015" y="10514"/>
                  <a:pt x="45666" y="10514"/>
                </a:cubicBezTo>
                <a:cubicBezTo>
                  <a:pt x="42612" y="10514"/>
                  <a:pt x="40511" y="7949"/>
                  <a:pt x="36497" y="5877"/>
                </a:cubicBezTo>
                <a:cubicBezTo>
                  <a:pt x="32347" y="3735"/>
                  <a:pt x="27456" y="2790"/>
                  <a:pt x="22639" y="2790"/>
                </a:cubicBezTo>
                <a:cubicBezTo>
                  <a:pt x="12679" y="2790"/>
                  <a:pt x="3041" y="6832"/>
                  <a:pt x="949" y="12688"/>
                </a:cubicBezTo>
                <a:cubicBezTo>
                  <a:pt x="154" y="14920"/>
                  <a:pt x="1" y="18694"/>
                  <a:pt x="2031" y="20352"/>
                </a:cubicBezTo>
                <a:cubicBezTo>
                  <a:pt x="2701" y="20898"/>
                  <a:pt x="3507" y="21136"/>
                  <a:pt x="4429" y="21136"/>
                </a:cubicBezTo>
                <a:cubicBezTo>
                  <a:pt x="10678" y="21136"/>
                  <a:pt x="22237" y="10192"/>
                  <a:pt x="32408" y="10192"/>
                </a:cubicBezTo>
                <a:cubicBezTo>
                  <a:pt x="34094" y="10192"/>
                  <a:pt x="35742" y="10493"/>
                  <a:pt x="37321" y="11194"/>
                </a:cubicBezTo>
                <a:cubicBezTo>
                  <a:pt x="42723" y="13598"/>
                  <a:pt x="42579" y="18589"/>
                  <a:pt x="47886" y="19250"/>
                </a:cubicBezTo>
                <a:cubicBezTo>
                  <a:pt x="48260" y="19296"/>
                  <a:pt x="48640" y="19319"/>
                  <a:pt x="49025" y="19319"/>
                </a:cubicBezTo>
                <a:cubicBezTo>
                  <a:pt x="55377" y="19319"/>
                  <a:pt x="63034" y="13167"/>
                  <a:pt x="62763" y="6845"/>
                </a:cubicBezTo>
                <a:cubicBezTo>
                  <a:pt x="62648" y="3942"/>
                  <a:pt x="60828" y="274"/>
                  <a:pt x="58462" y="15"/>
                </a:cubicBezTo>
                <a:cubicBezTo>
                  <a:pt x="58375" y="5"/>
                  <a:pt x="58289" y="1"/>
                  <a:pt x="58205" y="1"/>
                </a:cubicBezTo>
                <a:close/>
              </a:path>
            </a:pathLst>
          </a:custGeom>
          <a:solidFill>
            <a:srgbClr val="FFF3F3"/>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5" name="Google Shape;286;p23"/>
          <p:cNvSpPr/>
          <p:nvPr/>
        </p:nvSpPr>
        <p:spPr>
          <a:xfrm>
            <a:off x="-1489770" y="-1391626"/>
            <a:ext cx="12123540" cy="3052997"/>
          </a:xfrm>
          <a:custGeom>
            <a:avLst/>
            <a:gdLst/>
            <a:ahLst/>
            <a:cxnLst/>
            <a:rect l="l" t="t" r="r" b="b"/>
            <a:pathLst>
              <a:path w="73372" h="17367" extrusionOk="0">
                <a:moveTo>
                  <a:pt x="17692" y="0"/>
                </a:moveTo>
                <a:cubicBezTo>
                  <a:pt x="13094" y="0"/>
                  <a:pt x="11849" y="6782"/>
                  <a:pt x="11849" y="6782"/>
                </a:cubicBezTo>
                <a:cubicBezTo>
                  <a:pt x="11849" y="6782"/>
                  <a:pt x="9770" y="4418"/>
                  <a:pt x="8140" y="4418"/>
                </a:cubicBezTo>
                <a:cubicBezTo>
                  <a:pt x="7979" y="4418"/>
                  <a:pt x="7822" y="4442"/>
                  <a:pt x="7672" y="4492"/>
                </a:cubicBezTo>
                <a:cubicBezTo>
                  <a:pt x="6005" y="5067"/>
                  <a:pt x="6906" y="8343"/>
                  <a:pt x="6906" y="8343"/>
                </a:cubicBezTo>
                <a:cubicBezTo>
                  <a:pt x="6906" y="8343"/>
                  <a:pt x="5313" y="6373"/>
                  <a:pt x="3533" y="6373"/>
                </a:cubicBezTo>
                <a:cubicBezTo>
                  <a:pt x="2991" y="6373"/>
                  <a:pt x="2433" y="6555"/>
                  <a:pt x="1896" y="7031"/>
                </a:cubicBezTo>
                <a:cubicBezTo>
                  <a:pt x="1" y="8720"/>
                  <a:pt x="928" y="14780"/>
                  <a:pt x="6699" y="14780"/>
                </a:cubicBezTo>
                <a:cubicBezTo>
                  <a:pt x="7899" y="14780"/>
                  <a:pt x="9310" y="14518"/>
                  <a:pt x="10948" y="13899"/>
                </a:cubicBezTo>
                <a:cubicBezTo>
                  <a:pt x="10948" y="13899"/>
                  <a:pt x="11082" y="16265"/>
                  <a:pt x="12749" y="16677"/>
                </a:cubicBezTo>
                <a:cubicBezTo>
                  <a:pt x="12907" y="16716"/>
                  <a:pt x="13063" y="16734"/>
                  <a:pt x="13214" y="16734"/>
                </a:cubicBezTo>
                <a:cubicBezTo>
                  <a:pt x="14655" y="16734"/>
                  <a:pt x="15738" y="15125"/>
                  <a:pt x="15738" y="15125"/>
                </a:cubicBezTo>
                <a:cubicBezTo>
                  <a:pt x="15738" y="15125"/>
                  <a:pt x="16313" y="15632"/>
                  <a:pt x="17166" y="15632"/>
                </a:cubicBezTo>
                <a:cubicBezTo>
                  <a:pt x="17805" y="15632"/>
                  <a:pt x="18601" y="15347"/>
                  <a:pt x="19426" y="14350"/>
                </a:cubicBezTo>
                <a:cubicBezTo>
                  <a:pt x="19426" y="14350"/>
                  <a:pt x="20942" y="15053"/>
                  <a:pt x="22740" y="15053"/>
                </a:cubicBezTo>
                <a:cubicBezTo>
                  <a:pt x="23850" y="15053"/>
                  <a:pt x="25068" y="14785"/>
                  <a:pt x="26102" y="13918"/>
                </a:cubicBezTo>
                <a:cubicBezTo>
                  <a:pt x="26323" y="13737"/>
                  <a:pt x="26505" y="13535"/>
                  <a:pt x="26668" y="13324"/>
                </a:cubicBezTo>
                <a:cubicBezTo>
                  <a:pt x="27964" y="14522"/>
                  <a:pt x="29908" y="15402"/>
                  <a:pt x="32541" y="15402"/>
                </a:cubicBezTo>
                <a:cubicBezTo>
                  <a:pt x="33973" y="15402"/>
                  <a:pt x="35608" y="15142"/>
                  <a:pt x="37454" y="14531"/>
                </a:cubicBezTo>
                <a:cubicBezTo>
                  <a:pt x="37454" y="14531"/>
                  <a:pt x="37597" y="16907"/>
                  <a:pt x="39513" y="17309"/>
                </a:cubicBezTo>
                <a:cubicBezTo>
                  <a:pt x="39694" y="17348"/>
                  <a:pt x="39872" y="17366"/>
                  <a:pt x="40045" y="17366"/>
                </a:cubicBezTo>
                <a:cubicBezTo>
                  <a:pt x="41694" y="17366"/>
                  <a:pt x="42933" y="15757"/>
                  <a:pt x="42933" y="15757"/>
                </a:cubicBezTo>
                <a:cubicBezTo>
                  <a:pt x="42933" y="15757"/>
                  <a:pt x="43590" y="16264"/>
                  <a:pt x="44566" y="16264"/>
                </a:cubicBezTo>
                <a:cubicBezTo>
                  <a:pt x="45298" y="16264"/>
                  <a:pt x="46209" y="15979"/>
                  <a:pt x="47157" y="14982"/>
                </a:cubicBezTo>
                <a:cubicBezTo>
                  <a:pt x="47157" y="14982"/>
                  <a:pt x="48058" y="15346"/>
                  <a:pt x="49332" y="15547"/>
                </a:cubicBezTo>
                <a:cubicBezTo>
                  <a:pt x="49762" y="15648"/>
                  <a:pt x="50193" y="15683"/>
                  <a:pt x="50610" y="15683"/>
                </a:cubicBezTo>
                <a:cubicBezTo>
                  <a:pt x="50666" y="15683"/>
                  <a:pt x="50722" y="15682"/>
                  <a:pt x="50778" y="15681"/>
                </a:cubicBezTo>
                <a:cubicBezTo>
                  <a:pt x="50834" y="15682"/>
                  <a:pt x="50890" y="15682"/>
                  <a:pt x="50947" y="15682"/>
                </a:cubicBezTo>
                <a:cubicBezTo>
                  <a:pt x="51935" y="15682"/>
                  <a:pt x="53009" y="15519"/>
                  <a:pt x="53987" y="15039"/>
                </a:cubicBezTo>
                <a:cubicBezTo>
                  <a:pt x="54799" y="15989"/>
                  <a:pt x="55577" y="16263"/>
                  <a:pt x="56204" y="16263"/>
                </a:cubicBezTo>
                <a:cubicBezTo>
                  <a:pt x="57055" y="16263"/>
                  <a:pt x="57628" y="15757"/>
                  <a:pt x="57628" y="15757"/>
                </a:cubicBezTo>
                <a:cubicBezTo>
                  <a:pt x="57628" y="15757"/>
                  <a:pt x="58710" y="17366"/>
                  <a:pt x="60151" y="17366"/>
                </a:cubicBezTo>
                <a:cubicBezTo>
                  <a:pt x="60303" y="17366"/>
                  <a:pt x="60458" y="17348"/>
                  <a:pt x="60616" y="17309"/>
                </a:cubicBezTo>
                <a:cubicBezTo>
                  <a:pt x="62292" y="16907"/>
                  <a:pt x="62417" y="14531"/>
                  <a:pt x="62417" y="14531"/>
                </a:cubicBezTo>
                <a:cubicBezTo>
                  <a:pt x="64060" y="15153"/>
                  <a:pt x="65475" y="15416"/>
                  <a:pt x="66678" y="15416"/>
                </a:cubicBezTo>
                <a:cubicBezTo>
                  <a:pt x="72447" y="15416"/>
                  <a:pt x="73371" y="9360"/>
                  <a:pt x="71469" y="7663"/>
                </a:cubicBezTo>
                <a:cubicBezTo>
                  <a:pt x="70933" y="7187"/>
                  <a:pt x="70374" y="7005"/>
                  <a:pt x="69832" y="7005"/>
                </a:cubicBezTo>
                <a:cubicBezTo>
                  <a:pt x="68053" y="7005"/>
                  <a:pt x="66459" y="8975"/>
                  <a:pt x="66459" y="8975"/>
                </a:cubicBezTo>
                <a:cubicBezTo>
                  <a:pt x="66459" y="8975"/>
                  <a:pt x="67369" y="5699"/>
                  <a:pt x="65693" y="5135"/>
                </a:cubicBezTo>
                <a:cubicBezTo>
                  <a:pt x="65541" y="5082"/>
                  <a:pt x="65382" y="5058"/>
                  <a:pt x="65219" y="5058"/>
                </a:cubicBezTo>
                <a:cubicBezTo>
                  <a:pt x="63591" y="5058"/>
                  <a:pt x="61526" y="7424"/>
                  <a:pt x="61526" y="7424"/>
                </a:cubicBezTo>
                <a:cubicBezTo>
                  <a:pt x="61526" y="7424"/>
                  <a:pt x="60271" y="632"/>
                  <a:pt x="55683" y="632"/>
                </a:cubicBezTo>
                <a:cubicBezTo>
                  <a:pt x="52895" y="632"/>
                  <a:pt x="51468" y="3123"/>
                  <a:pt x="50778" y="5086"/>
                </a:cubicBezTo>
                <a:cubicBezTo>
                  <a:pt x="49983" y="3123"/>
                  <a:pt x="48345" y="632"/>
                  <a:pt x="45165" y="632"/>
                </a:cubicBezTo>
                <a:cubicBezTo>
                  <a:pt x="39906" y="632"/>
                  <a:pt x="38478" y="7424"/>
                  <a:pt x="38478" y="7424"/>
                </a:cubicBezTo>
                <a:cubicBezTo>
                  <a:pt x="38478" y="7424"/>
                  <a:pt x="36105" y="5058"/>
                  <a:pt x="34242" y="5058"/>
                </a:cubicBezTo>
                <a:cubicBezTo>
                  <a:pt x="34055" y="5058"/>
                  <a:pt x="33873" y="5082"/>
                  <a:pt x="33699" y="5135"/>
                </a:cubicBezTo>
                <a:cubicBezTo>
                  <a:pt x="31783" y="5699"/>
                  <a:pt x="31496" y="7395"/>
                  <a:pt x="31496" y="7395"/>
                </a:cubicBezTo>
                <a:cubicBezTo>
                  <a:pt x="31496" y="7395"/>
                  <a:pt x="30005" y="6080"/>
                  <a:pt x="28151" y="6080"/>
                </a:cubicBezTo>
                <a:cubicBezTo>
                  <a:pt x="27265" y="6080"/>
                  <a:pt x="26295" y="6381"/>
                  <a:pt x="25365" y="7270"/>
                </a:cubicBezTo>
                <a:cubicBezTo>
                  <a:pt x="25355" y="7280"/>
                  <a:pt x="25336" y="7289"/>
                  <a:pt x="25327" y="7299"/>
                </a:cubicBezTo>
                <a:cubicBezTo>
                  <a:pt x="24772" y="6973"/>
                  <a:pt x="24112" y="6778"/>
                  <a:pt x="23378" y="6778"/>
                </a:cubicBezTo>
                <a:cubicBezTo>
                  <a:pt x="23313" y="6778"/>
                  <a:pt x="23247" y="6779"/>
                  <a:pt x="23181" y="6782"/>
                </a:cubicBezTo>
                <a:cubicBezTo>
                  <a:pt x="23181" y="6782"/>
                  <a:pt x="22281" y="0"/>
                  <a:pt x="17692" y="0"/>
                </a:cubicBezTo>
                <a:close/>
              </a:path>
            </a:pathLst>
          </a:custGeom>
          <a:solidFill>
            <a:srgbClr val="D9EEFC"/>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283" name="Google Shape;283;p23"/>
          <p:cNvSpPr txBox="1">
            <a:spLocks noGrp="1"/>
          </p:cNvSpPr>
          <p:nvPr>
            <p:ph type="title"/>
          </p:nvPr>
        </p:nvSpPr>
        <p:spPr>
          <a:xfrm>
            <a:off x="893987" y="2720374"/>
            <a:ext cx="7356519" cy="1240777"/>
          </a:xfrm>
          <a:prstGeom prst="rect">
            <a:avLst/>
          </a:prstGeom>
        </p:spPr>
        <p:txBody>
          <a:bodyPr spcFirstLastPara="1">
            <a:noAutofit/>
          </a:bodyPr>
          <a:lstStyle>
            <a:lvl1pPr lvl="0" algn="ctr" rtl="0">
              <a:spcBef>
                <a:spcPts val="0"/>
              </a:spcBef>
              <a:spcAft>
                <a:spcPts val="0"/>
              </a:spcAft>
              <a:buClr>
                <a:schemeClr val="dk1"/>
              </a:buClr>
              <a:buSzPts val="3000"/>
              <a:buFont typeface="McLaren"/>
              <a:buNone/>
              <a:defRPr sz="6264" b="1">
                <a:solidFill>
                  <a:schemeClr val="dk2"/>
                </a:solidFill>
                <a:latin typeface="McLaren"/>
                <a:ea typeface="McLaren"/>
                <a:cs typeface="McLaren"/>
                <a:sym typeface="McLaren"/>
              </a:defRPr>
            </a:lvl1pPr>
            <a:lvl2pPr lvl="1"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2pPr>
            <a:lvl3pPr lvl="2"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3pPr>
            <a:lvl4pPr lvl="3"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4pPr>
            <a:lvl5pPr lvl="4"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5pPr>
            <a:lvl6pPr lvl="5"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6pPr>
            <a:lvl7pPr lvl="6"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7pPr>
            <a:lvl8pPr lvl="7"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8pPr>
            <a:lvl9pPr lvl="8"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9pPr>
          </a:lstStyle>
          <a:p>
            <a:endParaRPr/>
          </a:p>
        </p:txBody>
      </p:sp>
      <p:sp>
        <p:nvSpPr>
          <p:cNvPr id="284" name="Google Shape;284;p23"/>
          <p:cNvSpPr txBox="1">
            <a:spLocks noGrp="1"/>
          </p:cNvSpPr>
          <p:nvPr>
            <p:ph type="subTitle" idx="1"/>
          </p:nvPr>
        </p:nvSpPr>
        <p:spPr>
          <a:xfrm>
            <a:off x="2038752" y="3909368"/>
            <a:ext cx="5341487" cy="955008"/>
          </a:xfrm>
          <a:prstGeom prst="rect">
            <a:avLst/>
          </a:prstGeom>
        </p:spPr>
        <p:txBody>
          <a:bodyPr spcFirstLastPara="1">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Tree>
    <p:extLst>
      <p:ext uri="{BB962C8B-B14F-4D97-AF65-F5344CB8AC3E}">
        <p14:creationId xmlns:p14="http://schemas.microsoft.com/office/powerpoint/2010/main" val="194401377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matchingName="Title and text 12">
  <p:cSld name="Title and text 12">
    <p:spTree>
      <p:nvGrpSpPr>
        <p:cNvPr id="1" name="Shape 287"/>
        <p:cNvGrpSpPr/>
        <p:nvPr/>
      </p:nvGrpSpPr>
      <p:grpSpPr>
        <a:xfrm>
          <a:off x="0" y="0"/>
          <a:ext cx="0" cy="0"/>
          <a:chOff x="0" y="0"/>
          <a:chExt cx="0" cy="0"/>
        </a:xfrm>
      </p:grpSpPr>
      <p:sp>
        <p:nvSpPr>
          <p:cNvPr id="4" name="Google Shape;288;p24"/>
          <p:cNvSpPr/>
          <p:nvPr/>
        </p:nvSpPr>
        <p:spPr>
          <a:xfrm>
            <a:off x="-82765" y="6439082"/>
            <a:ext cx="9309530" cy="964534"/>
          </a:xfrm>
          <a:custGeom>
            <a:avLst/>
            <a:gdLst/>
            <a:ahLst/>
            <a:cxnLst/>
            <a:rect l="l" t="t" r="r" b="b"/>
            <a:pathLst>
              <a:path w="58586" h="5703" extrusionOk="0">
                <a:moveTo>
                  <a:pt x="4971" y="0"/>
                </a:moveTo>
                <a:cubicBezTo>
                  <a:pt x="2319" y="0"/>
                  <a:pt x="1709" y="1220"/>
                  <a:pt x="1" y="1789"/>
                </a:cubicBezTo>
                <a:lnTo>
                  <a:pt x="1" y="5418"/>
                </a:lnTo>
                <a:cubicBezTo>
                  <a:pt x="1709" y="4849"/>
                  <a:pt x="2319" y="3629"/>
                  <a:pt x="4971" y="3629"/>
                </a:cubicBezTo>
                <a:cubicBezTo>
                  <a:pt x="8418" y="3629"/>
                  <a:pt x="8418" y="5703"/>
                  <a:pt x="11874" y="5703"/>
                </a:cubicBezTo>
                <a:cubicBezTo>
                  <a:pt x="15320" y="5703"/>
                  <a:pt x="15320" y="3629"/>
                  <a:pt x="18767" y="3629"/>
                </a:cubicBezTo>
                <a:cubicBezTo>
                  <a:pt x="22223" y="3629"/>
                  <a:pt x="22223" y="5703"/>
                  <a:pt x="25669" y="5703"/>
                </a:cubicBezTo>
                <a:cubicBezTo>
                  <a:pt x="28495" y="5703"/>
                  <a:pt x="29014" y="4310"/>
                  <a:pt x="30996" y="3812"/>
                </a:cubicBezTo>
                <a:cubicBezTo>
                  <a:pt x="31433" y="3700"/>
                  <a:pt x="31942" y="3629"/>
                  <a:pt x="32561" y="3629"/>
                </a:cubicBezTo>
                <a:cubicBezTo>
                  <a:pt x="36008" y="3629"/>
                  <a:pt x="36008" y="5703"/>
                  <a:pt x="39464" y="5703"/>
                </a:cubicBezTo>
                <a:cubicBezTo>
                  <a:pt x="42910" y="5703"/>
                  <a:pt x="42910" y="3629"/>
                  <a:pt x="46366" y="3629"/>
                </a:cubicBezTo>
                <a:cubicBezTo>
                  <a:pt x="49813" y="3629"/>
                  <a:pt x="49813" y="5703"/>
                  <a:pt x="53269" y="5703"/>
                </a:cubicBezTo>
                <a:cubicBezTo>
                  <a:pt x="56085" y="5703"/>
                  <a:pt x="56604" y="4310"/>
                  <a:pt x="58586" y="3812"/>
                </a:cubicBezTo>
                <a:lnTo>
                  <a:pt x="58586" y="183"/>
                </a:lnTo>
                <a:cubicBezTo>
                  <a:pt x="56604" y="691"/>
                  <a:pt x="56085" y="2074"/>
                  <a:pt x="53269" y="2074"/>
                </a:cubicBezTo>
                <a:cubicBezTo>
                  <a:pt x="49813" y="2074"/>
                  <a:pt x="49813" y="0"/>
                  <a:pt x="46366" y="0"/>
                </a:cubicBezTo>
                <a:cubicBezTo>
                  <a:pt x="42910" y="0"/>
                  <a:pt x="42910" y="2074"/>
                  <a:pt x="39464" y="2074"/>
                </a:cubicBezTo>
                <a:cubicBezTo>
                  <a:pt x="36008" y="2074"/>
                  <a:pt x="36008" y="0"/>
                  <a:pt x="32561" y="0"/>
                </a:cubicBezTo>
                <a:cubicBezTo>
                  <a:pt x="29908" y="0"/>
                  <a:pt x="29298" y="1220"/>
                  <a:pt x="27591" y="1789"/>
                </a:cubicBezTo>
                <a:cubicBezTo>
                  <a:pt x="27082" y="1962"/>
                  <a:pt x="26472" y="2074"/>
                  <a:pt x="25669" y="2074"/>
                </a:cubicBezTo>
                <a:cubicBezTo>
                  <a:pt x="22223" y="2074"/>
                  <a:pt x="22223" y="0"/>
                  <a:pt x="18767" y="0"/>
                </a:cubicBezTo>
                <a:cubicBezTo>
                  <a:pt x="15320" y="0"/>
                  <a:pt x="15320" y="2074"/>
                  <a:pt x="11874" y="2074"/>
                </a:cubicBezTo>
                <a:cubicBezTo>
                  <a:pt x="8418" y="2074"/>
                  <a:pt x="8418" y="0"/>
                  <a:pt x="4971" y="0"/>
                </a:cubicBezTo>
                <a:close/>
              </a:path>
            </a:pathLst>
          </a:custGeom>
          <a:solidFill>
            <a:srgbClr val="F6C4C1"/>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5" name="Google Shape;289;p24"/>
          <p:cNvSpPr/>
          <p:nvPr/>
        </p:nvSpPr>
        <p:spPr>
          <a:xfrm>
            <a:off x="-87313" y="6432951"/>
            <a:ext cx="9318727" cy="974752"/>
          </a:xfrm>
          <a:custGeom>
            <a:avLst/>
            <a:gdLst/>
            <a:ahLst/>
            <a:cxnLst/>
            <a:rect l="l" t="t" r="r" b="b"/>
            <a:pathLst>
              <a:path w="58648" h="5765" extrusionOk="0">
                <a:moveTo>
                  <a:pt x="46397" y="72"/>
                </a:moveTo>
                <a:cubicBezTo>
                  <a:pt x="48116" y="72"/>
                  <a:pt x="48979" y="590"/>
                  <a:pt x="49824" y="1098"/>
                </a:cubicBezTo>
                <a:cubicBezTo>
                  <a:pt x="50678" y="1606"/>
                  <a:pt x="51562" y="2135"/>
                  <a:pt x="53300" y="2135"/>
                </a:cubicBezTo>
                <a:cubicBezTo>
                  <a:pt x="55029" y="2135"/>
                  <a:pt x="55913" y="1606"/>
                  <a:pt x="56766" y="1098"/>
                </a:cubicBezTo>
                <a:cubicBezTo>
                  <a:pt x="57295" y="783"/>
                  <a:pt x="57834" y="458"/>
                  <a:pt x="58587" y="255"/>
                </a:cubicBezTo>
                <a:lnTo>
                  <a:pt x="58587" y="3813"/>
                </a:lnTo>
                <a:cubicBezTo>
                  <a:pt x="57824" y="4016"/>
                  <a:pt x="57265" y="4341"/>
                  <a:pt x="56726" y="4667"/>
                </a:cubicBezTo>
                <a:cubicBezTo>
                  <a:pt x="55882" y="5175"/>
                  <a:pt x="55008" y="5693"/>
                  <a:pt x="53300" y="5693"/>
                </a:cubicBezTo>
                <a:cubicBezTo>
                  <a:pt x="51582" y="5693"/>
                  <a:pt x="50708" y="5175"/>
                  <a:pt x="49864" y="4667"/>
                </a:cubicBezTo>
                <a:cubicBezTo>
                  <a:pt x="49010" y="4158"/>
                  <a:pt x="48126" y="3630"/>
                  <a:pt x="46397" y="3630"/>
                </a:cubicBezTo>
                <a:cubicBezTo>
                  <a:pt x="44659" y="3630"/>
                  <a:pt x="43775" y="4158"/>
                  <a:pt x="42931" y="4667"/>
                </a:cubicBezTo>
                <a:cubicBezTo>
                  <a:pt x="42087" y="5175"/>
                  <a:pt x="41213" y="5693"/>
                  <a:pt x="39495" y="5693"/>
                </a:cubicBezTo>
                <a:cubicBezTo>
                  <a:pt x="37777" y="5693"/>
                  <a:pt x="36903" y="5175"/>
                  <a:pt x="36059" y="4667"/>
                </a:cubicBezTo>
                <a:cubicBezTo>
                  <a:pt x="35205" y="4158"/>
                  <a:pt x="34331" y="3630"/>
                  <a:pt x="32592" y="3630"/>
                </a:cubicBezTo>
                <a:cubicBezTo>
                  <a:pt x="32013" y="3630"/>
                  <a:pt x="31494" y="3680"/>
                  <a:pt x="31017" y="3802"/>
                </a:cubicBezTo>
                <a:lnTo>
                  <a:pt x="30986" y="3813"/>
                </a:lnTo>
                <a:cubicBezTo>
                  <a:pt x="30224" y="4016"/>
                  <a:pt x="29675" y="4341"/>
                  <a:pt x="29136" y="4667"/>
                </a:cubicBezTo>
                <a:cubicBezTo>
                  <a:pt x="28293" y="5175"/>
                  <a:pt x="27418" y="5693"/>
                  <a:pt x="25700" y="5693"/>
                </a:cubicBezTo>
                <a:cubicBezTo>
                  <a:pt x="23992" y="5693"/>
                  <a:pt x="23118" y="5175"/>
                  <a:pt x="22274" y="4667"/>
                </a:cubicBezTo>
                <a:cubicBezTo>
                  <a:pt x="21421" y="4158"/>
                  <a:pt x="20536" y="3630"/>
                  <a:pt x="18798" y="3630"/>
                </a:cubicBezTo>
                <a:cubicBezTo>
                  <a:pt x="17070" y="3630"/>
                  <a:pt x="16185" y="4158"/>
                  <a:pt x="15331" y="4667"/>
                </a:cubicBezTo>
                <a:cubicBezTo>
                  <a:pt x="14487" y="5175"/>
                  <a:pt x="13613" y="5693"/>
                  <a:pt x="11905" y="5693"/>
                </a:cubicBezTo>
                <a:cubicBezTo>
                  <a:pt x="10187" y="5693"/>
                  <a:pt x="9313" y="5175"/>
                  <a:pt x="8469" y="4667"/>
                </a:cubicBezTo>
                <a:cubicBezTo>
                  <a:pt x="7615" y="4158"/>
                  <a:pt x="6731" y="3630"/>
                  <a:pt x="5002" y="3630"/>
                </a:cubicBezTo>
                <a:cubicBezTo>
                  <a:pt x="3265" y="3630"/>
                  <a:pt x="2380" y="4158"/>
                  <a:pt x="1536" y="4667"/>
                </a:cubicBezTo>
                <a:cubicBezTo>
                  <a:pt x="1089" y="4931"/>
                  <a:pt x="631" y="5205"/>
                  <a:pt x="62" y="5399"/>
                </a:cubicBezTo>
                <a:lnTo>
                  <a:pt x="62" y="1841"/>
                </a:lnTo>
                <a:cubicBezTo>
                  <a:pt x="652" y="1647"/>
                  <a:pt x="1119" y="1362"/>
                  <a:pt x="1566" y="1098"/>
                </a:cubicBezTo>
                <a:cubicBezTo>
                  <a:pt x="2411" y="590"/>
                  <a:pt x="3285" y="72"/>
                  <a:pt x="5002" y="72"/>
                </a:cubicBezTo>
                <a:cubicBezTo>
                  <a:pt x="6721" y="72"/>
                  <a:pt x="7585" y="590"/>
                  <a:pt x="8429" y="1098"/>
                </a:cubicBezTo>
                <a:cubicBezTo>
                  <a:pt x="9283" y="1606"/>
                  <a:pt x="10167" y="2135"/>
                  <a:pt x="11905" y="2135"/>
                </a:cubicBezTo>
                <a:cubicBezTo>
                  <a:pt x="13634" y="2135"/>
                  <a:pt x="14518" y="1606"/>
                  <a:pt x="15372" y="1098"/>
                </a:cubicBezTo>
                <a:cubicBezTo>
                  <a:pt x="16216" y="590"/>
                  <a:pt x="17090" y="72"/>
                  <a:pt x="18798" y="72"/>
                </a:cubicBezTo>
                <a:cubicBezTo>
                  <a:pt x="20515" y="72"/>
                  <a:pt x="21390" y="590"/>
                  <a:pt x="22234" y="1098"/>
                </a:cubicBezTo>
                <a:cubicBezTo>
                  <a:pt x="23088" y="1606"/>
                  <a:pt x="23972" y="2135"/>
                  <a:pt x="25700" y="2135"/>
                </a:cubicBezTo>
                <a:cubicBezTo>
                  <a:pt x="26432" y="2135"/>
                  <a:pt x="27062" y="2044"/>
                  <a:pt x="27631" y="1861"/>
                </a:cubicBezTo>
                <a:lnTo>
                  <a:pt x="27662" y="1841"/>
                </a:lnTo>
                <a:cubicBezTo>
                  <a:pt x="28241" y="1647"/>
                  <a:pt x="28709" y="1362"/>
                  <a:pt x="29156" y="1098"/>
                </a:cubicBezTo>
                <a:cubicBezTo>
                  <a:pt x="30000" y="590"/>
                  <a:pt x="30875" y="72"/>
                  <a:pt x="32592" y="72"/>
                </a:cubicBezTo>
                <a:cubicBezTo>
                  <a:pt x="34311" y="72"/>
                  <a:pt x="35185" y="590"/>
                  <a:pt x="36028" y="1098"/>
                </a:cubicBezTo>
                <a:cubicBezTo>
                  <a:pt x="36882" y="1606"/>
                  <a:pt x="37756" y="2135"/>
                  <a:pt x="39495" y="2135"/>
                </a:cubicBezTo>
                <a:cubicBezTo>
                  <a:pt x="41233" y="2135"/>
                  <a:pt x="42107" y="1606"/>
                  <a:pt x="42961" y="1098"/>
                </a:cubicBezTo>
                <a:cubicBezTo>
                  <a:pt x="43806" y="590"/>
                  <a:pt x="44680" y="72"/>
                  <a:pt x="46397" y="72"/>
                </a:cubicBezTo>
                <a:close/>
                <a:moveTo>
                  <a:pt x="5002" y="0"/>
                </a:moveTo>
                <a:cubicBezTo>
                  <a:pt x="3265" y="0"/>
                  <a:pt x="2380" y="529"/>
                  <a:pt x="1536" y="1037"/>
                </a:cubicBezTo>
                <a:cubicBezTo>
                  <a:pt x="1078" y="1312"/>
                  <a:pt x="611" y="1586"/>
                  <a:pt x="21" y="1789"/>
                </a:cubicBezTo>
                <a:lnTo>
                  <a:pt x="1" y="1789"/>
                </a:lnTo>
                <a:lnTo>
                  <a:pt x="1" y="5490"/>
                </a:lnTo>
                <a:lnTo>
                  <a:pt x="42" y="5480"/>
                </a:lnTo>
                <a:cubicBezTo>
                  <a:pt x="642" y="5277"/>
                  <a:pt x="1109" y="5002"/>
                  <a:pt x="1566" y="4728"/>
                </a:cubicBezTo>
                <a:cubicBezTo>
                  <a:pt x="2411" y="4219"/>
                  <a:pt x="3285" y="3691"/>
                  <a:pt x="5002" y="3691"/>
                </a:cubicBezTo>
                <a:cubicBezTo>
                  <a:pt x="6721" y="3691"/>
                  <a:pt x="7585" y="4219"/>
                  <a:pt x="8429" y="4728"/>
                </a:cubicBezTo>
                <a:cubicBezTo>
                  <a:pt x="9283" y="5236"/>
                  <a:pt x="10167" y="5765"/>
                  <a:pt x="11905" y="5765"/>
                </a:cubicBezTo>
                <a:cubicBezTo>
                  <a:pt x="13634" y="5765"/>
                  <a:pt x="14518" y="5236"/>
                  <a:pt x="15372" y="4728"/>
                </a:cubicBezTo>
                <a:cubicBezTo>
                  <a:pt x="16216" y="4219"/>
                  <a:pt x="17090" y="3691"/>
                  <a:pt x="18798" y="3691"/>
                </a:cubicBezTo>
                <a:cubicBezTo>
                  <a:pt x="20515" y="3691"/>
                  <a:pt x="21390" y="4219"/>
                  <a:pt x="22234" y="4728"/>
                </a:cubicBezTo>
                <a:cubicBezTo>
                  <a:pt x="23088" y="5236"/>
                  <a:pt x="23972" y="5765"/>
                  <a:pt x="25700" y="5765"/>
                </a:cubicBezTo>
                <a:cubicBezTo>
                  <a:pt x="27439" y="5765"/>
                  <a:pt x="28323" y="5236"/>
                  <a:pt x="29177" y="4728"/>
                </a:cubicBezTo>
                <a:cubicBezTo>
                  <a:pt x="29716" y="4402"/>
                  <a:pt x="30265" y="4066"/>
                  <a:pt x="31037" y="3874"/>
                </a:cubicBezTo>
                <a:lnTo>
                  <a:pt x="31058" y="3863"/>
                </a:lnTo>
                <a:cubicBezTo>
                  <a:pt x="31525" y="3752"/>
                  <a:pt x="32023" y="3691"/>
                  <a:pt x="32592" y="3691"/>
                </a:cubicBezTo>
                <a:cubicBezTo>
                  <a:pt x="34311" y="3691"/>
                  <a:pt x="35185" y="4219"/>
                  <a:pt x="36028" y="4728"/>
                </a:cubicBezTo>
                <a:cubicBezTo>
                  <a:pt x="36882" y="5236"/>
                  <a:pt x="37756" y="5765"/>
                  <a:pt x="39495" y="5765"/>
                </a:cubicBezTo>
                <a:cubicBezTo>
                  <a:pt x="41233" y="5765"/>
                  <a:pt x="42107" y="5236"/>
                  <a:pt x="42961" y="4728"/>
                </a:cubicBezTo>
                <a:cubicBezTo>
                  <a:pt x="43806" y="4219"/>
                  <a:pt x="44680" y="3691"/>
                  <a:pt x="46397" y="3691"/>
                </a:cubicBezTo>
                <a:cubicBezTo>
                  <a:pt x="48116" y="3691"/>
                  <a:pt x="48979" y="4219"/>
                  <a:pt x="49824" y="4728"/>
                </a:cubicBezTo>
                <a:cubicBezTo>
                  <a:pt x="50678" y="5236"/>
                  <a:pt x="51562" y="5765"/>
                  <a:pt x="53300" y="5765"/>
                </a:cubicBezTo>
                <a:cubicBezTo>
                  <a:pt x="55029" y="5765"/>
                  <a:pt x="55913" y="5236"/>
                  <a:pt x="56766" y="4728"/>
                </a:cubicBezTo>
                <a:cubicBezTo>
                  <a:pt x="57306" y="4402"/>
                  <a:pt x="57855" y="4066"/>
                  <a:pt x="58627" y="3874"/>
                </a:cubicBezTo>
                <a:lnTo>
                  <a:pt x="58648" y="3874"/>
                </a:lnTo>
                <a:lnTo>
                  <a:pt x="58648" y="173"/>
                </a:lnTo>
                <a:lnTo>
                  <a:pt x="58607" y="183"/>
                </a:lnTo>
                <a:cubicBezTo>
                  <a:pt x="57834" y="377"/>
                  <a:pt x="57275" y="712"/>
                  <a:pt x="56726" y="1037"/>
                </a:cubicBezTo>
                <a:cubicBezTo>
                  <a:pt x="55882" y="1545"/>
                  <a:pt x="55008" y="2064"/>
                  <a:pt x="53300" y="2064"/>
                </a:cubicBezTo>
                <a:cubicBezTo>
                  <a:pt x="51582" y="2064"/>
                  <a:pt x="50708" y="1545"/>
                  <a:pt x="49864" y="1037"/>
                </a:cubicBezTo>
                <a:cubicBezTo>
                  <a:pt x="49010" y="529"/>
                  <a:pt x="48126" y="0"/>
                  <a:pt x="46397" y="0"/>
                </a:cubicBezTo>
                <a:cubicBezTo>
                  <a:pt x="44659" y="0"/>
                  <a:pt x="43775" y="529"/>
                  <a:pt x="42931" y="1037"/>
                </a:cubicBezTo>
                <a:cubicBezTo>
                  <a:pt x="42087" y="1545"/>
                  <a:pt x="41213" y="2064"/>
                  <a:pt x="39495" y="2064"/>
                </a:cubicBezTo>
                <a:cubicBezTo>
                  <a:pt x="37777" y="2064"/>
                  <a:pt x="36903" y="1545"/>
                  <a:pt x="36059" y="1037"/>
                </a:cubicBezTo>
                <a:cubicBezTo>
                  <a:pt x="35205" y="529"/>
                  <a:pt x="34331" y="0"/>
                  <a:pt x="32592" y="0"/>
                </a:cubicBezTo>
                <a:cubicBezTo>
                  <a:pt x="30854" y="0"/>
                  <a:pt x="29980" y="529"/>
                  <a:pt x="29126" y="1037"/>
                </a:cubicBezTo>
                <a:cubicBezTo>
                  <a:pt x="28668" y="1312"/>
                  <a:pt x="28201" y="1586"/>
                  <a:pt x="27611" y="1789"/>
                </a:cubicBezTo>
                <a:lnTo>
                  <a:pt x="27591" y="1800"/>
                </a:lnTo>
                <a:cubicBezTo>
                  <a:pt x="27032" y="1983"/>
                  <a:pt x="26412" y="2064"/>
                  <a:pt x="25700" y="2064"/>
                </a:cubicBezTo>
                <a:cubicBezTo>
                  <a:pt x="23992" y="2064"/>
                  <a:pt x="23118" y="1545"/>
                  <a:pt x="22274" y="1037"/>
                </a:cubicBezTo>
                <a:cubicBezTo>
                  <a:pt x="21421" y="529"/>
                  <a:pt x="20536" y="0"/>
                  <a:pt x="18798" y="0"/>
                </a:cubicBezTo>
                <a:cubicBezTo>
                  <a:pt x="17070" y="0"/>
                  <a:pt x="16185" y="529"/>
                  <a:pt x="15331" y="1037"/>
                </a:cubicBezTo>
                <a:cubicBezTo>
                  <a:pt x="14487" y="1545"/>
                  <a:pt x="13613" y="2064"/>
                  <a:pt x="11905" y="2064"/>
                </a:cubicBezTo>
                <a:cubicBezTo>
                  <a:pt x="10187" y="2064"/>
                  <a:pt x="9313" y="1545"/>
                  <a:pt x="8469" y="1037"/>
                </a:cubicBezTo>
                <a:cubicBezTo>
                  <a:pt x="7615" y="529"/>
                  <a:pt x="6731" y="0"/>
                  <a:pt x="5002" y="0"/>
                </a:cubicBezTo>
                <a:close/>
              </a:path>
            </a:pathLst>
          </a:custGeom>
          <a:solidFill>
            <a:srgbClr val="70312E"/>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6" name="Google Shape;290;p24"/>
          <p:cNvSpPr/>
          <p:nvPr/>
        </p:nvSpPr>
        <p:spPr>
          <a:xfrm>
            <a:off x="-82765" y="5823987"/>
            <a:ext cx="9309530" cy="964534"/>
          </a:xfrm>
          <a:custGeom>
            <a:avLst/>
            <a:gdLst/>
            <a:ahLst/>
            <a:cxnLst/>
            <a:rect l="l" t="t" r="r" b="b"/>
            <a:pathLst>
              <a:path w="58586" h="5704" extrusionOk="0">
                <a:moveTo>
                  <a:pt x="4971" y="0"/>
                </a:moveTo>
                <a:cubicBezTo>
                  <a:pt x="2319" y="0"/>
                  <a:pt x="1709" y="1220"/>
                  <a:pt x="1" y="1790"/>
                </a:cubicBezTo>
                <a:lnTo>
                  <a:pt x="1" y="5419"/>
                </a:lnTo>
                <a:cubicBezTo>
                  <a:pt x="1709" y="4850"/>
                  <a:pt x="2319" y="3630"/>
                  <a:pt x="4971" y="3630"/>
                </a:cubicBezTo>
                <a:cubicBezTo>
                  <a:pt x="8418" y="3630"/>
                  <a:pt x="8418" y="5704"/>
                  <a:pt x="11874" y="5704"/>
                </a:cubicBezTo>
                <a:cubicBezTo>
                  <a:pt x="15320" y="5704"/>
                  <a:pt x="15320" y="3630"/>
                  <a:pt x="18767" y="3630"/>
                </a:cubicBezTo>
                <a:cubicBezTo>
                  <a:pt x="22223" y="3630"/>
                  <a:pt x="22223" y="5704"/>
                  <a:pt x="25669" y="5704"/>
                </a:cubicBezTo>
                <a:cubicBezTo>
                  <a:pt x="26472" y="5704"/>
                  <a:pt x="27082" y="5592"/>
                  <a:pt x="27591" y="5419"/>
                </a:cubicBezTo>
                <a:cubicBezTo>
                  <a:pt x="29298" y="4850"/>
                  <a:pt x="29908" y="3630"/>
                  <a:pt x="32561" y="3630"/>
                </a:cubicBezTo>
                <a:cubicBezTo>
                  <a:pt x="36008" y="3630"/>
                  <a:pt x="36008" y="5704"/>
                  <a:pt x="39464" y="5704"/>
                </a:cubicBezTo>
                <a:cubicBezTo>
                  <a:pt x="42910" y="5704"/>
                  <a:pt x="42910" y="3630"/>
                  <a:pt x="46366" y="3630"/>
                </a:cubicBezTo>
                <a:cubicBezTo>
                  <a:pt x="49813" y="3630"/>
                  <a:pt x="49813" y="5704"/>
                  <a:pt x="53269" y="5704"/>
                </a:cubicBezTo>
                <a:cubicBezTo>
                  <a:pt x="56085" y="5704"/>
                  <a:pt x="56604" y="4321"/>
                  <a:pt x="58586" y="3813"/>
                </a:cubicBezTo>
                <a:lnTo>
                  <a:pt x="58586" y="183"/>
                </a:lnTo>
                <a:cubicBezTo>
                  <a:pt x="56604" y="692"/>
                  <a:pt x="56085" y="2074"/>
                  <a:pt x="53269" y="2074"/>
                </a:cubicBezTo>
                <a:cubicBezTo>
                  <a:pt x="49813" y="2074"/>
                  <a:pt x="49813" y="0"/>
                  <a:pt x="46366" y="0"/>
                </a:cubicBezTo>
                <a:cubicBezTo>
                  <a:pt x="42910" y="0"/>
                  <a:pt x="42910" y="2074"/>
                  <a:pt x="39464" y="2074"/>
                </a:cubicBezTo>
                <a:cubicBezTo>
                  <a:pt x="36008" y="2074"/>
                  <a:pt x="36008" y="0"/>
                  <a:pt x="32561" y="0"/>
                </a:cubicBezTo>
                <a:cubicBezTo>
                  <a:pt x="29908" y="0"/>
                  <a:pt x="29298" y="1220"/>
                  <a:pt x="27591" y="1790"/>
                </a:cubicBezTo>
                <a:lnTo>
                  <a:pt x="27591" y="1800"/>
                </a:lnTo>
                <a:cubicBezTo>
                  <a:pt x="27082" y="1963"/>
                  <a:pt x="26472" y="2074"/>
                  <a:pt x="25669" y="2074"/>
                </a:cubicBezTo>
                <a:cubicBezTo>
                  <a:pt x="22223" y="2074"/>
                  <a:pt x="22223" y="0"/>
                  <a:pt x="18767" y="0"/>
                </a:cubicBezTo>
                <a:cubicBezTo>
                  <a:pt x="15320" y="0"/>
                  <a:pt x="15320" y="2074"/>
                  <a:pt x="11874" y="2074"/>
                </a:cubicBezTo>
                <a:cubicBezTo>
                  <a:pt x="8418" y="2074"/>
                  <a:pt x="8418" y="0"/>
                  <a:pt x="4971" y="0"/>
                </a:cubicBezTo>
                <a:close/>
              </a:path>
            </a:pathLst>
          </a:custGeom>
          <a:solidFill>
            <a:srgbClr val="EF8981"/>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7" name="Google Shape;291;p24"/>
          <p:cNvSpPr/>
          <p:nvPr/>
        </p:nvSpPr>
        <p:spPr>
          <a:xfrm>
            <a:off x="-87313" y="5819900"/>
            <a:ext cx="9318727" cy="974752"/>
          </a:xfrm>
          <a:custGeom>
            <a:avLst/>
            <a:gdLst/>
            <a:ahLst/>
            <a:cxnLst/>
            <a:rect l="l" t="t" r="r" b="b"/>
            <a:pathLst>
              <a:path w="58648" h="5764" extrusionOk="0">
                <a:moveTo>
                  <a:pt x="46397" y="71"/>
                </a:moveTo>
                <a:cubicBezTo>
                  <a:pt x="48116" y="71"/>
                  <a:pt x="48979" y="590"/>
                  <a:pt x="49824" y="1098"/>
                </a:cubicBezTo>
                <a:cubicBezTo>
                  <a:pt x="50678" y="1607"/>
                  <a:pt x="51562" y="2135"/>
                  <a:pt x="53300" y="2135"/>
                </a:cubicBezTo>
                <a:cubicBezTo>
                  <a:pt x="55029" y="2135"/>
                  <a:pt x="55913" y="1607"/>
                  <a:pt x="56766" y="1098"/>
                </a:cubicBezTo>
                <a:cubicBezTo>
                  <a:pt x="57295" y="783"/>
                  <a:pt x="57834" y="457"/>
                  <a:pt x="58587" y="265"/>
                </a:cubicBezTo>
                <a:lnTo>
                  <a:pt x="58587" y="3812"/>
                </a:lnTo>
                <a:cubicBezTo>
                  <a:pt x="57824" y="4015"/>
                  <a:pt x="57265" y="4351"/>
                  <a:pt x="56726" y="4666"/>
                </a:cubicBezTo>
                <a:cubicBezTo>
                  <a:pt x="55882" y="5174"/>
                  <a:pt x="55008" y="5693"/>
                  <a:pt x="53300" y="5693"/>
                </a:cubicBezTo>
                <a:cubicBezTo>
                  <a:pt x="51582" y="5693"/>
                  <a:pt x="50708" y="5174"/>
                  <a:pt x="49864" y="4666"/>
                </a:cubicBezTo>
                <a:cubicBezTo>
                  <a:pt x="49010" y="4158"/>
                  <a:pt x="48126" y="3629"/>
                  <a:pt x="46397" y="3629"/>
                </a:cubicBezTo>
                <a:cubicBezTo>
                  <a:pt x="44659" y="3629"/>
                  <a:pt x="43775" y="4158"/>
                  <a:pt x="42931" y="4666"/>
                </a:cubicBezTo>
                <a:cubicBezTo>
                  <a:pt x="42087" y="5174"/>
                  <a:pt x="41213" y="5693"/>
                  <a:pt x="39495" y="5693"/>
                </a:cubicBezTo>
                <a:cubicBezTo>
                  <a:pt x="37777" y="5693"/>
                  <a:pt x="36903" y="5174"/>
                  <a:pt x="36059" y="4666"/>
                </a:cubicBezTo>
                <a:cubicBezTo>
                  <a:pt x="35205" y="4158"/>
                  <a:pt x="34331" y="3629"/>
                  <a:pt x="32592" y="3629"/>
                </a:cubicBezTo>
                <a:cubicBezTo>
                  <a:pt x="30854" y="3629"/>
                  <a:pt x="29980" y="4158"/>
                  <a:pt x="29126" y="4666"/>
                </a:cubicBezTo>
                <a:cubicBezTo>
                  <a:pt x="28668" y="4941"/>
                  <a:pt x="28201" y="5215"/>
                  <a:pt x="27611" y="5418"/>
                </a:cubicBezTo>
                <a:lnTo>
                  <a:pt x="27591" y="5429"/>
                </a:lnTo>
                <a:cubicBezTo>
                  <a:pt x="27032" y="5612"/>
                  <a:pt x="26412" y="5693"/>
                  <a:pt x="25700" y="5693"/>
                </a:cubicBezTo>
                <a:cubicBezTo>
                  <a:pt x="23992" y="5693"/>
                  <a:pt x="23118" y="5174"/>
                  <a:pt x="22274" y="4666"/>
                </a:cubicBezTo>
                <a:cubicBezTo>
                  <a:pt x="21421" y="4158"/>
                  <a:pt x="20536" y="3629"/>
                  <a:pt x="18798" y="3629"/>
                </a:cubicBezTo>
                <a:cubicBezTo>
                  <a:pt x="17070" y="3629"/>
                  <a:pt x="16185" y="4158"/>
                  <a:pt x="15331" y="4666"/>
                </a:cubicBezTo>
                <a:cubicBezTo>
                  <a:pt x="14487" y="5174"/>
                  <a:pt x="13613" y="5693"/>
                  <a:pt x="11905" y="5693"/>
                </a:cubicBezTo>
                <a:cubicBezTo>
                  <a:pt x="10187" y="5693"/>
                  <a:pt x="9313" y="5174"/>
                  <a:pt x="8469" y="4666"/>
                </a:cubicBezTo>
                <a:cubicBezTo>
                  <a:pt x="7615" y="4158"/>
                  <a:pt x="6731" y="3629"/>
                  <a:pt x="5002" y="3629"/>
                </a:cubicBezTo>
                <a:cubicBezTo>
                  <a:pt x="3265" y="3629"/>
                  <a:pt x="2380" y="4158"/>
                  <a:pt x="1536" y="4666"/>
                </a:cubicBezTo>
                <a:cubicBezTo>
                  <a:pt x="1089" y="4930"/>
                  <a:pt x="631" y="5205"/>
                  <a:pt x="62" y="5398"/>
                </a:cubicBezTo>
                <a:lnTo>
                  <a:pt x="62" y="1840"/>
                </a:lnTo>
                <a:cubicBezTo>
                  <a:pt x="652" y="1647"/>
                  <a:pt x="1119" y="1372"/>
                  <a:pt x="1566" y="1098"/>
                </a:cubicBezTo>
                <a:cubicBezTo>
                  <a:pt x="2411" y="590"/>
                  <a:pt x="3285" y="71"/>
                  <a:pt x="5002" y="71"/>
                </a:cubicBezTo>
                <a:cubicBezTo>
                  <a:pt x="6721" y="71"/>
                  <a:pt x="7585" y="590"/>
                  <a:pt x="8429" y="1098"/>
                </a:cubicBezTo>
                <a:cubicBezTo>
                  <a:pt x="9283" y="1607"/>
                  <a:pt x="10167" y="2135"/>
                  <a:pt x="11905" y="2135"/>
                </a:cubicBezTo>
                <a:cubicBezTo>
                  <a:pt x="13634" y="2135"/>
                  <a:pt x="14518" y="1607"/>
                  <a:pt x="15372" y="1098"/>
                </a:cubicBezTo>
                <a:cubicBezTo>
                  <a:pt x="16216" y="590"/>
                  <a:pt x="17090" y="71"/>
                  <a:pt x="18798" y="71"/>
                </a:cubicBezTo>
                <a:cubicBezTo>
                  <a:pt x="20515" y="71"/>
                  <a:pt x="21390" y="590"/>
                  <a:pt x="22234" y="1098"/>
                </a:cubicBezTo>
                <a:cubicBezTo>
                  <a:pt x="23088" y="1607"/>
                  <a:pt x="23972" y="2135"/>
                  <a:pt x="25700" y="2135"/>
                </a:cubicBezTo>
                <a:cubicBezTo>
                  <a:pt x="26432" y="2135"/>
                  <a:pt x="27062" y="2043"/>
                  <a:pt x="27631" y="1860"/>
                </a:cubicBezTo>
                <a:lnTo>
                  <a:pt x="27662" y="1840"/>
                </a:lnTo>
                <a:cubicBezTo>
                  <a:pt x="28241" y="1647"/>
                  <a:pt x="28709" y="1372"/>
                  <a:pt x="29156" y="1098"/>
                </a:cubicBezTo>
                <a:cubicBezTo>
                  <a:pt x="30000" y="590"/>
                  <a:pt x="30875" y="71"/>
                  <a:pt x="32592" y="71"/>
                </a:cubicBezTo>
                <a:cubicBezTo>
                  <a:pt x="34311" y="71"/>
                  <a:pt x="35185" y="590"/>
                  <a:pt x="36028" y="1098"/>
                </a:cubicBezTo>
                <a:cubicBezTo>
                  <a:pt x="36882" y="1607"/>
                  <a:pt x="37756" y="2135"/>
                  <a:pt x="39495" y="2135"/>
                </a:cubicBezTo>
                <a:cubicBezTo>
                  <a:pt x="41233" y="2135"/>
                  <a:pt x="42107" y="1607"/>
                  <a:pt x="42961" y="1098"/>
                </a:cubicBezTo>
                <a:cubicBezTo>
                  <a:pt x="43806" y="590"/>
                  <a:pt x="44680" y="71"/>
                  <a:pt x="46397" y="71"/>
                </a:cubicBezTo>
                <a:close/>
                <a:moveTo>
                  <a:pt x="5002" y="0"/>
                </a:moveTo>
                <a:cubicBezTo>
                  <a:pt x="3265" y="0"/>
                  <a:pt x="2380" y="529"/>
                  <a:pt x="1536" y="1037"/>
                </a:cubicBezTo>
                <a:cubicBezTo>
                  <a:pt x="1078" y="1311"/>
                  <a:pt x="611" y="1586"/>
                  <a:pt x="21" y="1790"/>
                </a:cubicBezTo>
                <a:lnTo>
                  <a:pt x="1" y="1799"/>
                </a:lnTo>
                <a:lnTo>
                  <a:pt x="1" y="5500"/>
                </a:lnTo>
                <a:lnTo>
                  <a:pt x="42" y="5479"/>
                </a:lnTo>
                <a:cubicBezTo>
                  <a:pt x="642" y="5287"/>
                  <a:pt x="1109" y="5002"/>
                  <a:pt x="1566" y="4727"/>
                </a:cubicBezTo>
                <a:cubicBezTo>
                  <a:pt x="2411" y="4219"/>
                  <a:pt x="3285" y="3701"/>
                  <a:pt x="5002" y="3701"/>
                </a:cubicBezTo>
                <a:cubicBezTo>
                  <a:pt x="6721" y="3701"/>
                  <a:pt x="7585" y="4219"/>
                  <a:pt x="8429" y="4727"/>
                </a:cubicBezTo>
                <a:cubicBezTo>
                  <a:pt x="9283" y="5235"/>
                  <a:pt x="10167" y="5764"/>
                  <a:pt x="11905" y="5764"/>
                </a:cubicBezTo>
                <a:cubicBezTo>
                  <a:pt x="13634" y="5764"/>
                  <a:pt x="14518" y="5235"/>
                  <a:pt x="15372" y="4727"/>
                </a:cubicBezTo>
                <a:cubicBezTo>
                  <a:pt x="16216" y="4219"/>
                  <a:pt x="17090" y="3701"/>
                  <a:pt x="18798" y="3701"/>
                </a:cubicBezTo>
                <a:cubicBezTo>
                  <a:pt x="20515" y="3701"/>
                  <a:pt x="21390" y="4219"/>
                  <a:pt x="22234" y="4727"/>
                </a:cubicBezTo>
                <a:cubicBezTo>
                  <a:pt x="23088" y="5235"/>
                  <a:pt x="23972" y="5764"/>
                  <a:pt x="25700" y="5764"/>
                </a:cubicBezTo>
                <a:cubicBezTo>
                  <a:pt x="26432" y="5764"/>
                  <a:pt x="27062" y="5673"/>
                  <a:pt x="27631" y="5490"/>
                </a:cubicBezTo>
                <a:lnTo>
                  <a:pt x="27662" y="5470"/>
                </a:lnTo>
                <a:cubicBezTo>
                  <a:pt x="28241" y="5276"/>
                  <a:pt x="28709" y="4991"/>
                  <a:pt x="29156" y="4727"/>
                </a:cubicBezTo>
                <a:cubicBezTo>
                  <a:pt x="30000" y="4219"/>
                  <a:pt x="30875" y="3701"/>
                  <a:pt x="32592" y="3701"/>
                </a:cubicBezTo>
                <a:cubicBezTo>
                  <a:pt x="34311" y="3701"/>
                  <a:pt x="35185" y="4219"/>
                  <a:pt x="36028" y="4727"/>
                </a:cubicBezTo>
                <a:cubicBezTo>
                  <a:pt x="36882" y="5235"/>
                  <a:pt x="37756" y="5764"/>
                  <a:pt x="39495" y="5764"/>
                </a:cubicBezTo>
                <a:cubicBezTo>
                  <a:pt x="41233" y="5764"/>
                  <a:pt x="42107" y="5235"/>
                  <a:pt x="42961" y="4727"/>
                </a:cubicBezTo>
                <a:cubicBezTo>
                  <a:pt x="43806" y="4219"/>
                  <a:pt x="44680" y="3701"/>
                  <a:pt x="46397" y="3701"/>
                </a:cubicBezTo>
                <a:cubicBezTo>
                  <a:pt x="48116" y="3701"/>
                  <a:pt x="48979" y="4219"/>
                  <a:pt x="49824" y="4727"/>
                </a:cubicBezTo>
                <a:cubicBezTo>
                  <a:pt x="50678" y="5235"/>
                  <a:pt x="51562" y="5764"/>
                  <a:pt x="53300" y="5764"/>
                </a:cubicBezTo>
                <a:cubicBezTo>
                  <a:pt x="55029" y="5764"/>
                  <a:pt x="55913" y="5235"/>
                  <a:pt x="56766" y="4727"/>
                </a:cubicBezTo>
                <a:cubicBezTo>
                  <a:pt x="57306" y="4402"/>
                  <a:pt x="57855" y="4067"/>
                  <a:pt x="58627" y="3873"/>
                </a:cubicBezTo>
                <a:lnTo>
                  <a:pt x="58648" y="3873"/>
                </a:lnTo>
                <a:lnTo>
                  <a:pt x="58648" y="173"/>
                </a:lnTo>
                <a:lnTo>
                  <a:pt x="58607" y="183"/>
                </a:lnTo>
                <a:cubicBezTo>
                  <a:pt x="57834" y="376"/>
                  <a:pt x="57275" y="712"/>
                  <a:pt x="56726" y="1037"/>
                </a:cubicBezTo>
                <a:cubicBezTo>
                  <a:pt x="55882" y="1546"/>
                  <a:pt x="55008" y="2074"/>
                  <a:pt x="53300" y="2074"/>
                </a:cubicBezTo>
                <a:cubicBezTo>
                  <a:pt x="51582" y="2074"/>
                  <a:pt x="50708" y="1546"/>
                  <a:pt x="49864" y="1037"/>
                </a:cubicBezTo>
                <a:cubicBezTo>
                  <a:pt x="49010" y="529"/>
                  <a:pt x="48126" y="0"/>
                  <a:pt x="46397" y="0"/>
                </a:cubicBezTo>
                <a:cubicBezTo>
                  <a:pt x="44659" y="0"/>
                  <a:pt x="43775" y="529"/>
                  <a:pt x="42931" y="1037"/>
                </a:cubicBezTo>
                <a:cubicBezTo>
                  <a:pt x="42087" y="1546"/>
                  <a:pt x="41213" y="2074"/>
                  <a:pt x="39495" y="2074"/>
                </a:cubicBezTo>
                <a:cubicBezTo>
                  <a:pt x="37777" y="2074"/>
                  <a:pt x="36903" y="1546"/>
                  <a:pt x="36059" y="1037"/>
                </a:cubicBezTo>
                <a:cubicBezTo>
                  <a:pt x="35205" y="529"/>
                  <a:pt x="34331" y="0"/>
                  <a:pt x="32592" y="0"/>
                </a:cubicBezTo>
                <a:cubicBezTo>
                  <a:pt x="30854" y="0"/>
                  <a:pt x="29980" y="529"/>
                  <a:pt x="29126" y="1037"/>
                </a:cubicBezTo>
                <a:cubicBezTo>
                  <a:pt x="28668" y="1311"/>
                  <a:pt x="28201" y="1586"/>
                  <a:pt x="27611" y="1790"/>
                </a:cubicBezTo>
                <a:lnTo>
                  <a:pt x="27591" y="1799"/>
                </a:lnTo>
                <a:cubicBezTo>
                  <a:pt x="27032" y="1982"/>
                  <a:pt x="26412" y="2074"/>
                  <a:pt x="25700" y="2074"/>
                </a:cubicBezTo>
                <a:cubicBezTo>
                  <a:pt x="23992" y="2074"/>
                  <a:pt x="23118" y="1546"/>
                  <a:pt x="22274" y="1037"/>
                </a:cubicBezTo>
                <a:cubicBezTo>
                  <a:pt x="21421" y="529"/>
                  <a:pt x="20536" y="0"/>
                  <a:pt x="18798" y="0"/>
                </a:cubicBezTo>
                <a:cubicBezTo>
                  <a:pt x="17070" y="0"/>
                  <a:pt x="16185" y="529"/>
                  <a:pt x="15331" y="1037"/>
                </a:cubicBezTo>
                <a:cubicBezTo>
                  <a:pt x="14487" y="1546"/>
                  <a:pt x="13613" y="2074"/>
                  <a:pt x="11905" y="2074"/>
                </a:cubicBezTo>
                <a:cubicBezTo>
                  <a:pt x="10187" y="2074"/>
                  <a:pt x="9313" y="1546"/>
                  <a:pt x="8469" y="1037"/>
                </a:cubicBezTo>
                <a:cubicBezTo>
                  <a:pt x="7615" y="529"/>
                  <a:pt x="6731" y="0"/>
                  <a:pt x="5002" y="0"/>
                </a:cubicBezTo>
                <a:close/>
              </a:path>
            </a:pathLst>
          </a:custGeom>
          <a:solidFill>
            <a:srgbClr val="70312E"/>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8" name="Google Shape;292;p24"/>
          <p:cNvSpPr/>
          <p:nvPr/>
        </p:nvSpPr>
        <p:spPr>
          <a:xfrm>
            <a:off x="-82765" y="5210936"/>
            <a:ext cx="9309530" cy="964534"/>
          </a:xfrm>
          <a:custGeom>
            <a:avLst/>
            <a:gdLst/>
            <a:ahLst/>
            <a:cxnLst/>
            <a:rect l="l" t="t" r="r" b="b"/>
            <a:pathLst>
              <a:path w="58586" h="5704" extrusionOk="0">
                <a:moveTo>
                  <a:pt x="4971" y="1"/>
                </a:moveTo>
                <a:cubicBezTo>
                  <a:pt x="2319" y="1"/>
                  <a:pt x="1709" y="1221"/>
                  <a:pt x="1" y="1790"/>
                </a:cubicBezTo>
                <a:lnTo>
                  <a:pt x="1" y="5419"/>
                </a:lnTo>
                <a:cubicBezTo>
                  <a:pt x="1709" y="4849"/>
                  <a:pt x="2319" y="3629"/>
                  <a:pt x="4971" y="3629"/>
                </a:cubicBezTo>
                <a:cubicBezTo>
                  <a:pt x="8418" y="3629"/>
                  <a:pt x="8418" y="5703"/>
                  <a:pt x="11874" y="5703"/>
                </a:cubicBezTo>
                <a:cubicBezTo>
                  <a:pt x="15320" y="5703"/>
                  <a:pt x="15320" y="3629"/>
                  <a:pt x="18767" y="3629"/>
                </a:cubicBezTo>
                <a:cubicBezTo>
                  <a:pt x="22223" y="3629"/>
                  <a:pt x="22223" y="5703"/>
                  <a:pt x="25669" y="5703"/>
                </a:cubicBezTo>
                <a:cubicBezTo>
                  <a:pt x="26472" y="5703"/>
                  <a:pt x="27082" y="5592"/>
                  <a:pt x="27591" y="5429"/>
                </a:cubicBezTo>
                <a:lnTo>
                  <a:pt x="27591" y="5419"/>
                </a:lnTo>
                <a:cubicBezTo>
                  <a:pt x="29298" y="4849"/>
                  <a:pt x="29908" y="3629"/>
                  <a:pt x="32561" y="3629"/>
                </a:cubicBezTo>
                <a:cubicBezTo>
                  <a:pt x="36008" y="3629"/>
                  <a:pt x="36008" y="5703"/>
                  <a:pt x="39464" y="5703"/>
                </a:cubicBezTo>
                <a:cubicBezTo>
                  <a:pt x="42910" y="5703"/>
                  <a:pt x="42910" y="3629"/>
                  <a:pt x="46366" y="3629"/>
                </a:cubicBezTo>
                <a:cubicBezTo>
                  <a:pt x="49813" y="3629"/>
                  <a:pt x="49813" y="5703"/>
                  <a:pt x="53269" y="5703"/>
                </a:cubicBezTo>
                <a:cubicBezTo>
                  <a:pt x="56085" y="5703"/>
                  <a:pt x="56604" y="4321"/>
                  <a:pt x="58586" y="3812"/>
                </a:cubicBezTo>
                <a:lnTo>
                  <a:pt x="58586" y="184"/>
                </a:lnTo>
                <a:cubicBezTo>
                  <a:pt x="56604" y="692"/>
                  <a:pt x="56085" y="2075"/>
                  <a:pt x="53269" y="2075"/>
                </a:cubicBezTo>
                <a:cubicBezTo>
                  <a:pt x="49813" y="2075"/>
                  <a:pt x="49813" y="1"/>
                  <a:pt x="46366" y="1"/>
                </a:cubicBezTo>
                <a:cubicBezTo>
                  <a:pt x="42910" y="1"/>
                  <a:pt x="42910" y="2075"/>
                  <a:pt x="39464" y="2075"/>
                </a:cubicBezTo>
                <a:cubicBezTo>
                  <a:pt x="36008" y="2075"/>
                  <a:pt x="36008" y="1"/>
                  <a:pt x="32561" y="1"/>
                </a:cubicBezTo>
                <a:cubicBezTo>
                  <a:pt x="29908" y="1"/>
                  <a:pt x="29298" y="1221"/>
                  <a:pt x="27591" y="1790"/>
                </a:cubicBezTo>
                <a:lnTo>
                  <a:pt x="27591" y="1800"/>
                </a:lnTo>
                <a:cubicBezTo>
                  <a:pt x="27082" y="1962"/>
                  <a:pt x="26472" y="2075"/>
                  <a:pt x="25669" y="2075"/>
                </a:cubicBezTo>
                <a:cubicBezTo>
                  <a:pt x="22223" y="2075"/>
                  <a:pt x="22223" y="1"/>
                  <a:pt x="18767" y="1"/>
                </a:cubicBezTo>
                <a:cubicBezTo>
                  <a:pt x="15320" y="1"/>
                  <a:pt x="15320" y="2075"/>
                  <a:pt x="11874" y="2075"/>
                </a:cubicBezTo>
                <a:cubicBezTo>
                  <a:pt x="8418" y="2075"/>
                  <a:pt x="8418" y="1"/>
                  <a:pt x="4971" y="1"/>
                </a:cubicBezTo>
                <a:close/>
              </a:path>
            </a:pathLst>
          </a:custGeom>
          <a:solidFill>
            <a:srgbClr val="8A93E2"/>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9" name="Google Shape;293;p24"/>
          <p:cNvSpPr/>
          <p:nvPr/>
        </p:nvSpPr>
        <p:spPr>
          <a:xfrm>
            <a:off x="-87313" y="5204937"/>
            <a:ext cx="9318727" cy="976795"/>
          </a:xfrm>
          <a:custGeom>
            <a:avLst/>
            <a:gdLst/>
            <a:ahLst/>
            <a:cxnLst/>
            <a:rect l="l" t="t" r="r" b="b"/>
            <a:pathLst>
              <a:path w="58648" h="5766" extrusionOk="0">
                <a:moveTo>
                  <a:pt x="46397" y="72"/>
                </a:moveTo>
                <a:cubicBezTo>
                  <a:pt x="48116" y="72"/>
                  <a:pt x="48979" y="590"/>
                  <a:pt x="49824" y="1099"/>
                </a:cubicBezTo>
                <a:cubicBezTo>
                  <a:pt x="50678" y="1607"/>
                  <a:pt x="51562" y="2136"/>
                  <a:pt x="53300" y="2136"/>
                </a:cubicBezTo>
                <a:cubicBezTo>
                  <a:pt x="55029" y="2136"/>
                  <a:pt x="55913" y="1607"/>
                  <a:pt x="56766" y="1099"/>
                </a:cubicBezTo>
                <a:cubicBezTo>
                  <a:pt x="57295" y="784"/>
                  <a:pt x="57834" y="459"/>
                  <a:pt x="58587" y="265"/>
                </a:cubicBezTo>
                <a:lnTo>
                  <a:pt x="58587" y="3813"/>
                </a:lnTo>
                <a:cubicBezTo>
                  <a:pt x="57824" y="4017"/>
                  <a:pt x="57265" y="4352"/>
                  <a:pt x="56726" y="4667"/>
                </a:cubicBezTo>
                <a:cubicBezTo>
                  <a:pt x="55882" y="5176"/>
                  <a:pt x="55008" y="5704"/>
                  <a:pt x="53300" y="5704"/>
                </a:cubicBezTo>
                <a:cubicBezTo>
                  <a:pt x="51582" y="5704"/>
                  <a:pt x="50708" y="5176"/>
                  <a:pt x="49864" y="4667"/>
                </a:cubicBezTo>
                <a:cubicBezTo>
                  <a:pt x="49010" y="4159"/>
                  <a:pt x="48126" y="3630"/>
                  <a:pt x="46397" y="3630"/>
                </a:cubicBezTo>
                <a:cubicBezTo>
                  <a:pt x="44659" y="3630"/>
                  <a:pt x="43775" y="4159"/>
                  <a:pt x="42931" y="4667"/>
                </a:cubicBezTo>
                <a:cubicBezTo>
                  <a:pt x="42087" y="5176"/>
                  <a:pt x="41213" y="5704"/>
                  <a:pt x="39495" y="5704"/>
                </a:cubicBezTo>
                <a:cubicBezTo>
                  <a:pt x="37777" y="5704"/>
                  <a:pt x="36903" y="5176"/>
                  <a:pt x="36059" y="4667"/>
                </a:cubicBezTo>
                <a:cubicBezTo>
                  <a:pt x="35205" y="4159"/>
                  <a:pt x="34331" y="3630"/>
                  <a:pt x="32592" y="3630"/>
                </a:cubicBezTo>
                <a:cubicBezTo>
                  <a:pt x="30854" y="3630"/>
                  <a:pt x="29980" y="4159"/>
                  <a:pt x="29126" y="4667"/>
                </a:cubicBezTo>
                <a:cubicBezTo>
                  <a:pt x="28668" y="4941"/>
                  <a:pt x="28201" y="5216"/>
                  <a:pt x="27611" y="5420"/>
                </a:cubicBezTo>
                <a:lnTo>
                  <a:pt x="27591" y="5429"/>
                </a:lnTo>
                <a:cubicBezTo>
                  <a:pt x="27032" y="5612"/>
                  <a:pt x="26412" y="5704"/>
                  <a:pt x="25700" y="5704"/>
                </a:cubicBezTo>
                <a:cubicBezTo>
                  <a:pt x="23992" y="5704"/>
                  <a:pt x="23118" y="5176"/>
                  <a:pt x="22274" y="4667"/>
                </a:cubicBezTo>
                <a:cubicBezTo>
                  <a:pt x="21421" y="4159"/>
                  <a:pt x="20536" y="3630"/>
                  <a:pt x="18798" y="3630"/>
                </a:cubicBezTo>
                <a:cubicBezTo>
                  <a:pt x="17070" y="3630"/>
                  <a:pt x="16185" y="4159"/>
                  <a:pt x="15331" y="4667"/>
                </a:cubicBezTo>
                <a:cubicBezTo>
                  <a:pt x="14487" y="5176"/>
                  <a:pt x="13613" y="5704"/>
                  <a:pt x="11905" y="5704"/>
                </a:cubicBezTo>
                <a:cubicBezTo>
                  <a:pt x="10187" y="5704"/>
                  <a:pt x="9313" y="5176"/>
                  <a:pt x="8469" y="4667"/>
                </a:cubicBezTo>
                <a:cubicBezTo>
                  <a:pt x="7615" y="4159"/>
                  <a:pt x="6731" y="3630"/>
                  <a:pt x="5002" y="3630"/>
                </a:cubicBezTo>
                <a:cubicBezTo>
                  <a:pt x="3265" y="3630"/>
                  <a:pt x="2380" y="4159"/>
                  <a:pt x="1536" y="4667"/>
                </a:cubicBezTo>
                <a:cubicBezTo>
                  <a:pt x="1089" y="4932"/>
                  <a:pt x="631" y="5206"/>
                  <a:pt x="62" y="5399"/>
                </a:cubicBezTo>
                <a:lnTo>
                  <a:pt x="62" y="1851"/>
                </a:lnTo>
                <a:cubicBezTo>
                  <a:pt x="652" y="1648"/>
                  <a:pt x="1119" y="1374"/>
                  <a:pt x="1566" y="1099"/>
                </a:cubicBezTo>
                <a:cubicBezTo>
                  <a:pt x="2411" y="590"/>
                  <a:pt x="3285" y="72"/>
                  <a:pt x="5002" y="72"/>
                </a:cubicBezTo>
                <a:cubicBezTo>
                  <a:pt x="6721" y="72"/>
                  <a:pt x="7585" y="590"/>
                  <a:pt x="8429" y="1099"/>
                </a:cubicBezTo>
                <a:cubicBezTo>
                  <a:pt x="9283" y="1607"/>
                  <a:pt x="10167" y="2136"/>
                  <a:pt x="11905" y="2136"/>
                </a:cubicBezTo>
                <a:cubicBezTo>
                  <a:pt x="13634" y="2136"/>
                  <a:pt x="14518" y="1607"/>
                  <a:pt x="15372" y="1099"/>
                </a:cubicBezTo>
                <a:cubicBezTo>
                  <a:pt x="16216" y="590"/>
                  <a:pt x="17090" y="72"/>
                  <a:pt x="18798" y="72"/>
                </a:cubicBezTo>
                <a:cubicBezTo>
                  <a:pt x="20515" y="72"/>
                  <a:pt x="21390" y="590"/>
                  <a:pt x="22234" y="1099"/>
                </a:cubicBezTo>
                <a:cubicBezTo>
                  <a:pt x="23088" y="1607"/>
                  <a:pt x="23972" y="2136"/>
                  <a:pt x="25700" y="2136"/>
                </a:cubicBezTo>
                <a:cubicBezTo>
                  <a:pt x="26432" y="2136"/>
                  <a:pt x="27062" y="2045"/>
                  <a:pt x="27631" y="1862"/>
                </a:cubicBezTo>
                <a:lnTo>
                  <a:pt x="27662" y="1851"/>
                </a:lnTo>
                <a:cubicBezTo>
                  <a:pt x="28241" y="1648"/>
                  <a:pt x="28709" y="1374"/>
                  <a:pt x="29156" y="1099"/>
                </a:cubicBezTo>
                <a:cubicBezTo>
                  <a:pt x="30000" y="590"/>
                  <a:pt x="30875" y="72"/>
                  <a:pt x="32592" y="72"/>
                </a:cubicBezTo>
                <a:cubicBezTo>
                  <a:pt x="34311" y="72"/>
                  <a:pt x="35185" y="590"/>
                  <a:pt x="36028" y="1099"/>
                </a:cubicBezTo>
                <a:cubicBezTo>
                  <a:pt x="36882" y="1607"/>
                  <a:pt x="37756" y="2136"/>
                  <a:pt x="39495" y="2136"/>
                </a:cubicBezTo>
                <a:cubicBezTo>
                  <a:pt x="41233" y="2136"/>
                  <a:pt x="42107" y="1607"/>
                  <a:pt x="42961" y="1099"/>
                </a:cubicBezTo>
                <a:cubicBezTo>
                  <a:pt x="43806" y="590"/>
                  <a:pt x="44680" y="72"/>
                  <a:pt x="46397" y="72"/>
                </a:cubicBezTo>
                <a:close/>
                <a:moveTo>
                  <a:pt x="5002" y="1"/>
                </a:moveTo>
                <a:cubicBezTo>
                  <a:pt x="3265" y="1"/>
                  <a:pt x="2380" y="529"/>
                  <a:pt x="1536" y="1038"/>
                </a:cubicBezTo>
                <a:cubicBezTo>
                  <a:pt x="1078" y="1313"/>
                  <a:pt x="611" y="1597"/>
                  <a:pt x="21" y="1790"/>
                </a:cubicBezTo>
                <a:lnTo>
                  <a:pt x="1" y="1801"/>
                </a:lnTo>
                <a:lnTo>
                  <a:pt x="1" y="5501"/>
                </a:lnTo>
                <a:lnTo>
                  <a:pt x="42" y="5481"/>
                </a:lnTo>
                <a:cubicBezTo>
                  <a:pt x="642" y="5287"/>
                  <a:pt x="1109" y="5002"/>
                  <a:pt x="1566" y="4728"/>
                </a:cubicBezTo>
                <a:cubicBezTo>
                  <a:pt x="2411" y="4220"/>
                  <a:pt x="3285" y="3701"/>
                  <a:pt x="5002" y="3701"/>
                </a:cubicBezTo>
                <a:cubicBezTo>
                  <a:pt x="6721" y="3701"/>
                  <a:pt x="7585" y="4220"/>
                  <a:pt x="8429" y="4728"/>
                </a:cubicBezTo>
                <a:cubicBezTo>
                  <a:pt x="9283" y="5237"/>
                  <a:pt x="10167" y="5765"/>
                  <a:pt x="11905" y="5765"/>
                </a:cubicBezTo>
                <a:cubicBezTo>
                  <a:pt x="13634" y="5765"/>
                  <a:pt x="14518" y="5237"/>
                  <a:pt x="15372" y="4728"/>
                </a:cubicBezTo>
                <a:cubicBezTo>
                  <a:pt x="16216" y="4220"/>
                  <a:pt x="17090" y="3701"/>
                  <a:pt x="18798" y="3701"/>
                </a:cubicBezTo>
                <a:cubicBezTo>
                  <a:pt x="20515" y="3701"/>
                  <a:pt x="21390" y="4220"/>
                  <a:pt x="22234" y="4728"/>
                </a:cubicBezTo>
                <a:cubicBezTo>
                  <a:pt x="23088" y="5237"/>
                  <a:pt x="23972" y="5765"/>
                  <a:pt x="25700" y="5765"/>
                </a:cubicBezTo>
                <a:cubicBezTo>
                  <a:pt x="26432" y="5765"/>
                  <a:pt x="27062" y="5673"/>
                  <a:pt x="27631" y="5490"/>
                </a:cubicBezTo>
                <a:lnTo>
                  <a:pt x="27662" y="5470"/>
                </a:lnTo>
                <a:cubicBezTo>
                  <a:pt x="28241" y="5277"/>
                  <a:pt x="28709" y="5002"/>
                  <a:pt x="29156" y="4728"/>
                </a:cubicBezTo>
                <a:cubicBezTo>
                  <a:pt x="30000" y="4220"/>
                  <a:pt x="30875" y="3701"/>
                  <a:pt x="32592" y="3701"/>
                </a:cubicBezTo>
                <a:cubicBezTo>
                  <a:pt x="34311" y="3701"/>
                  <a:pt x="35185" y="4220"/>
                  <a:pt x="36028" y="4728"/>
                </a:cubicBezTo>
                <a:cubicBezTo>
                  <a:pt x="36882" y="5237"/>
                  <a:pt x="37756" y="5765"/>
                  <a:pt x="39495" y="5765"/>
                </a:cubicBezTo>
                <a:cubicBezTo>
                  <a:pt x="41233" y="5765"/>
                  <a:pt x="42107" y="5237"/>
                  <a:pt x="42961" y="4728"/>
                </a:cubicBezTo>
                <a:cubicBezTo>
                  <a:pt x="43806" y="4220"/>
                  <a:pt x="44680" y="3701"/>
                  <a:pt x="46397" y="3701"/>
                </a:cubicBezTo>
                <a:cubicBezTo>
                  <a:pt x="48116" y="3701"/>
                  <a:pt x="48979" y="4220"/>
                  <a:pt x="49824" y="4728"/>
                </a:cubicBezTo>
                <a:cubicBezTo>
                  <a:pt x="50678" y="5237"/>
                  <a:pt x="51562" y="5765"/>
                  <a:pt x="53300" y="5765"/>
                </a:cubicBezTo>
                <a:cubicBezTo>
                  <a:pt x="55029" y="5765"/>
                  <a:pt x="55913" y="5237"/>
                  <a:pt x="56766" y="4728"/>
                </a:cubicBezTo>
                <a:cubicBezTo>
                  <a:pt x="57306" y="4403"/>
                  <a:pt x="57855" y="4078"/>
                  <a:pt x="58627" y="3874"/>
                </a:cubicBezTo>
                <a:lnTo>
                  <a:pt x="58648" y="3874"/>
                </a:lnTo>
                <a:lnTo>
                  <a:pt x="58648" y="174"/>
                </a:lnTo>
                <a:lnTo>
                  <a:pt x="58607" y="184"/>
                </a:lnTo>
                <a:cubicBezTo>
                  <a:pt x="57834" y="377"/>
                  <a:pt x="57275" y="712"/>
                  <a:pt x="56726" y="1038"/>
                </a:cubicBezTo>
                <a:cubicBezTo>
                  <a:pt x="55882" y="1546"/>
                  <a:pt x="55008" y="2075"/>
                  <a:pt x="53300" y="2075"/>
                </a:cubicBezTo>
                <a:cubicBezTo>
                  <a:pt x="51582" y="2075"/>
                  <a:pt x="50708" y="1546"/>
                  <a:pt x="49864" y="1038"/>
                </a:cubicBezTo>
                <a:cubicBezTo>
                  <a:pt x="49010" y="529"/>
                  <a:pt x="48126" y="1"/>
                  <a:pt x="46397" y="1"/>
                </a:cubicBezTo>
                <a:cubicBezTo>
                  <a:pt x="44659" y="1"/>
                  <a:pt x="43775" y="529"/>
                  <a:pt x="42931" y="1038"/>
                </a:cubicBezTo>
                <a:cubicBezTo>
                  <a:pt x="42087" y="1546"/>
                  <a:pt x="41213" y="2075"/>
                  <a:pt x="39495" y="2075"/>
                </a:cubicBezTo>
                <a:cubicBezTo>
                  <a:pt x="37777" y="2075"/>
                  <a:pt x="36903" y="1546"/>
                  <a:pt x="36059" y="1038"/>
                </a:cubicBezTo>
                <a:cubicBezTo>
                  <a:pt x="35205" y="529"/>
                  <a:pt x="34331" y="1"/>
                  <a:pt x="32592" y="1"/>
                </a:cubicBezTo>
                <a:cubicBezTo>
                  <a:pt x="30854" y="1"/>
                  <a:pt x="29980" y="529"/>
                  <a:pt x="29126" y="1038"/>
                </a:cubicBezTo>
                <a:cubicBezTo>
                  <a:pt x="28668" y="1313"/>
                  <a:pt x="28201" y="1597"/>
                  <a:pt x="27611" y="1790"/>
                </a:cubicBezTo>
                <a:lnTo>
                  <a:pt x="27591" y="1801"/>
                </a:lnTo>
                <a:cubicBezTo>
                  <a:pt x="27032" y="1984"/>
                  <a:pt x="26412" y="2075"/>
                  <a:pt x="25700" y="2075"/>
                </a:cubicBezTo>
                <a:cubicBezTo>
                  <a:pt x="23992" y="2075"/>
                  <a:pt x="23118" y="1546"/>
                  <a:pt x="22274" y="1038"/>
                </a:cubicBezTo>
                <a:cubicBezTo>
                  <a:pt x="21421" y="529"/>
                  <a:pt x="20536" y="1"/>
                  <a:pt x="18798" y="1"/>
                </a:cubicBezTo>
                <a:cubicBezTo>
                  <a:pt x="17070" y="1"/>
                  <a:pt x="16185" y="529"/>
                  <a:pt x="15331" y="1038"/>
                </a:cubicBezTo>
                <a:cubicBezTo>
                  <a:pt x="14487" y="1546"/>
                  <a:pt x="13613" y="2075"/>
                  <a:pt x="11905" y="2075"/>
                </a:cubicBezTo>
                <a:cubicBezTo>
                  <a:pt x="10187" y="2075"/>
                  <a:pt x="9313" y="1546"/>
                  <a:pt x="8469" y="1038"/>
                </a:cubicBezTo>
                <a:cubicBezTo>
                  <a:pt x="7615" y="529"/>
                  <a:pt x="6731" y="1"/>
                  <a:pt x="5002" y="1"/>
                </a:cubicBezTo>
                <a:close/>
              </a:path>
            </a:pathLst>
          </a:custGeom>
          <a:solidFill>
            <a:srgbClr val="70312E"/>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10" name="Google Shape;294;p24"/>
          <p:cNvSpPr/>
          <p:nvPr/>
        </p:nvSpPr>
        <p:spPr>
          <a:xfrm>
            <a:off x="-82765" y="4599928"/>
            <a:ext cx="9309530" cy="962490"/>
          </a:xfrm>
          <a:custGeom>
            <a:avLst/>
            <a:gdLst/>
            <a:ahLst/>
            <a:cxnLst/>
            <a:rect l="l" t="t" r="r" b="b"/>
            <a:pathLst>
              <a:path w="58586" h="5694" extrusionOk="0">
                <a:moveTo>
                  <a:pt x="4971" y="1"/>
                </a:moveTo>
                <a:cubicBezTo>
                  <a:pt x="2319" y="1"/>
                  <a:pt x="1709" y="1210"/>
                  <a:pt x="1" y="1779"/>
                </a:cubicBezTo>
                <a:lnTo>
                  <a:pt x="1" y="5409"/>
                </a:lnTo>
                <a:cubicBezTo>
                  <a:pt x="1709" y="4840"/>
                  <a:pt x="2319" y="3620"/>
                  <a:pt x="4971" y="3620"/>
                </a:cubicBezTo>
                <a:cubicBezTo>
                  <a:pt x="8418" y="3620"/>
                  <a:pt x="8418" y="5694"/>
                  <a:pt x="11874" y="5694"/>
                </a:cubicBezTo>
                <a:cubicBezTo>
                  <a:pt x="15320" y="5694"/>
                  <a:pt x="15320" y="3620"/>
                  <a:pt x="18767" y="3620"/>
                </a:cubicBezTo>
                <a:cubicBezTo>
                  <a:pt x="22223" y="3620"/>
                  <a:pt x="22223" y="5694"/>
                  <a:pt x="25669" y="5694"/>
                </a:cubicBezTo>
                <a:cubicBezTo>
                  <a:pt x="26472" y="5694"/>
                  <a:pt x="27082" y="5581"/>
                  <a:pt x="27591" y="5419"/>
                </a:cubicBezTo>
                <a:lnTo>
                  <a:pt x="27591" y="5409"/>
                </a:lnTo>
                <a:cubicBezTo>
                  <a:pt x="29298" y="4840"/>
                  <a:pt x="29908" y="3620"/>
                  <a:pt x="32561" y="3620"/>
                </a:cubicBezTo>
                <a:cubicBezTo>
                  <a:pt x="36008" y="3620"/>
                  <a:pt x="36008" y="5694"/>
                  <a:pt x="39464" y="5694"/>
                </a:cubicBezTo>
                <a:cubicBezTo>
                  <a:pt x="42910" y="5694"/>
                  <a:pt x="42910" y="3620"/>
                  <a:pt x="46366" y="3620"/>
                </a:cubicBezTo>
                <a:cubicBezTo>
                  <a:pt x="49813" y="3620"/>
                  <a:pt x="49813" y="5694"/>
                  <a:pt x="53269" y="5694"/>
                </a:cubicBezTo>
                <a:cubicBezTo>
                  <a:pt x="56085" y="5694"/>
                  <a:pt x="56604" y="4311"/>
                  <a:pt x="58586" y="3803"/>
                </a:cubicBezTo>
                <a:lnTo>
                  <a:pt x="58586" y="173"/>
                </a:lnTo>
                <a:cubicBezTo>
                  <a:pt x="56604" y="681"/>
                  <a:pt x="56085" y="2064"/>
                  <a:pt x="53269" y="2064"/>
                </a:cubicBezTo>
                <a:cubicBezTo>
                  <a:pt x="49813" y="2064"/>
                  <a:pt x="49813" y="1"/>
                  <a:pt x="46366" y="1"/>
                </a:cubicBezTo>
                <a:cubicBezTo>
                  <a:pt x="42910" y="1"/>
                  <a:pt x="42910" y="2064"/>
                  <a:pt x="39464" y="2064"/>
                </a:cubicBezTo>
                <a:cubicBezTo>
                  <a:pt x="36008" y="2064"/>
                  <a:pt x="36008" y="1"/>
                  <a:pt x="32561" y="1"/>
                </a:cubicBezTo>
                <a:cubicBezTo>
                  <a:pt x="29908" y="1"/>
                  <a:pt x="29298" y="1210"/>
                  <a:pt x="27591" y="1779"/>
                </a:cubicBezTo>
                <a:lnTo>
                  <a:pt x="27591" y="1790"/>
                </a:lnTo>
                <a:cubicBezTo>
                  <a:pt x="27082" y="1952"/>
                  <a:pt x="26472" y="2064"/>
                  <a:pt x="25669" y="2064"/>
                </a:cubicBezTo>
                <a:cubicBezTo>
                  <a:pt x="22223" y="2064"/>
                  <a:pt x="22223" y="1"/>
                  <a:pt x="18767" y="1"/>
                </a:cubicBezTo>
                <a:cubicBezTo>
                  <a:pt x="15320" y="1"/>
                  <a:pt x="15320" y="2064"/>
                  <a:pt x="11874" y="2064"/>
                </a:cubicBezTo>
                <a:cubicBezTo>
                  <a:pt x="8418" y="2064"/>
                  <a:pt x="8418" y="1"/>
                  <a:pt x="4971" y="1"/>
                </a:cubicBezTo>
                <a:close/>
              </a:path>
            </a:pathLst>
          </a:custGeom>
          <a:solidFill>
            <a:srgbClr val="94D9F7"/>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11" name="Google Shape;295;p24"/>
          <p:cNvSpPr/>
          <p:nvPr/>
        </p:nvSpPr>
        <p:spPr>
          <a:xfrm>
            <a:off x="-87313" y="4591886"/>
            <a:ext cx="9318727" cy="974751"/>
          </a:xfrm>
          <a:custGeom>
            <a:avLst/>
            <a:gdLst/>
            <a:ahLst/>
            <a:cxnLst/>
            <a:rect l="l" t="t" r="r" b="b"/>
            <a:pathLst>
              <a:path w="58648" h="5764" extrusionOk="0">
                <a:moveTo>
                  <a:pt x="46397" y="71"/>
                </a:moveTo>
                <a:cubicBezTo>
                  <a:pt x="48116" y="71"/>
                  <a:pt x="48979" y="590"/>
                  <a:pt x="49824" y="1098"/>
                </a:cubicBezTo>
                <a:cubicBezTo>
                  <a:pt x="50678" y="1616"/>
                  <a:pt x="51562" y="2145"/>
                  <a:pt x="53300" y="2145"/>
                </a:cubicBezTo>
                <a:cubicBezTo>
                  <a:pt x="55029" y="2145"/>
                  <a:pt x="55913" y="1616"/>
                  <a:pt x="56766" y="1098"/>
                </a:cubicBezTo>
                <a:cubicBezTo>
                  <a:pt x="57295" y="782"/>
                  <a:pt x="57834" y="457"/>
                  <a:pt x="58587" y="264"/>
                </a:cubicBezTo>
                <a:lnTo>
                  <a:pt x="58587" y="3822"/>
                </a:lnTo>
                <a:cubicBezTo>
                  <a:pt x="57824" y="4015"/>
                  <a:pt x="57265" y="4351"/>
                  <a:pt x="56726" y="4666"/>
                </a:cubicBezTo>
                <a:cubicBezTo>
                  <a:pt x="55882" y="5174"/>
                  <a:pt x="55008" y="5703"/>
                  <a:pt x="53300" y="5703"/>
                </a:cubicBezTo>
                <a:cubicBezTo>
                  <a:pt x="51582" y="5703"/>
                  <a:pt x="50708" y="5174"/>
                  <a:pt x="49864" y="4666"/>
                </a:cubicBezTo>
                <a:cubicBezTo>
                  <a:pt x="49010" y="4157"/>
                  <a:pt x="48126" y="3629"/>
                  <a:pt x="46397" y="3629"/>
                </a:cubicBezTo>
                <a:cubicBezTo>
                  <a:pt x="44659" y="3629"/>
                  <a:pt x="43775" y="4157"/>
                  <a:pt x="42931" y="4666"/>
                </a:cubicBezTo>
                <a:cubicBezTo>
                  <a:pt x="42087" y="5174"/>
                  <a:pt x="41213" y="5703"/>
                  <a:pt x="39495" y="5703"/>
                </a:cubicBezTo>
                <a:cubicBezTo>
                  <a:pt x="37777" y="5703"/>
                  <a:pt x="36903" y="5174"/>
                  <a:pt x="36059" y="4666"/>
                </a:cubicBezTo>
                <a:cubicBezTo>
                  <a:pt x="35205" y="4157"/>
                  <a:pt x="34331" y="3629"/>
                  <a:pt x="32592" y="3629"/>
                </a:cubicBezTo>
                <a:cubicBezTo>
                  <a:pt x="30854" y="3629"/>
                  <a:pt x="29980" y="4157"/>
                  <a:pt x="29126" y="4666"/>
                </a:cubicBezTo>
                <a:cubicBezTo>
                  <a:pt x="28668" y="4941"/>
                  <a:pt x="28201" y="5225"/>
                  <a:pt x="27611" y="5418"/>
                </a:cubicBezTo>
                <a:lnTo>
                  <a:pt x="27591" y="5429"/>
                </a:lnTo>
                <a:cubicBezTo>
                  <a:pt x="27032" y="5612"/>
                  <a:pt x="26412" y="5703"/>
                  <a:pt x="25700" y="5703"/>
                </a:cubicBezTo>
                <a:cubicBezTo>
                  <a:pt x="23992" y="5703"/>
                  <a:pt x="23118" y="5174"/>
                  <a:pt x="22274" y="4666"/>
                </a:cubicBezTo>
                <a:cubicBezTo>
                  <a:pt x="21421" y="4157"/>
                  <a:pt x="20536" y="3629"/>
                  <a:pt x="18798" y="3629"/>
                </a:cubicBezTo>
                <a:cubicBezTo>
                  <a:pt x="17070" y="3629"/>
                  <a:pt x="16185" y="4157"/>
                  <a:pt x="15331" y="4666"/>
                </a:cubicBezTo>
                <a:cubicBezTo>
                  <a:pt x="14487" y="5174"/>
                  <a:pt x="13613" y="5703"/>
                  <a:pt x="11905" y="5703"/>
                </a:cubicBezTo>
                <a:cubicBezTo>
                  <a:pt x="10187" y="5703"/>
                  <a:pt x="9313" y="5174"/>
                  <a:pt x="8469" y="4666"/>
                </a:cubicBezTo>
                <a:cubicBezTo>
                  <a:pt x="7615" y="4157"/>
                  <a:pt x="6731" y="3629"/>
                  <a:pt x="5002" y="3629"/>
                </a:cubicBezTo>
                <a:cubicBezTo>
                  <a:pt x="3265" y="3629"/>
                  <a:pt x="2380" y="4157"/>
                  <a:pt x="1536" y="4666"/>
                </a:cubicBezTo>
                <a:cubicBezTo>
                  <a:pt x="1089" y="4930"/>
                  <a:pt x="631" y="5205"/>
                  <a:pt x="62" y="5398"/>
                </a:cubicBezTo>
                <a:lnTo>
                  <a:pt x="62" y="1850"/>
                </a:lnTo>
                <a:cubicBezTo>
                  <a:pt x="652" y="1647"/>
                  <a:pt x="1119" y="1372"/>
                  <a:pt x="1566" y="1098"/>
                </a:cubicBezTo>
                <a:cubicBezTo>
                  <a:pt x="2411" y="590"/>
                  <a:pt x="3285" y="71"/>
                  <a:pt x="5002" y="71"/>
                </a:cubicBezTo>
                <a:cubicBezTo>
                  <a:pt x="6721" y="71"/>
                  <a:pt x="7585" y="590"/>
                  <a:pt x="8429" y="1098"/>
                </a:cubicBezTo>
                <a:cubicBezTo>
                  <a:pt x="9283" y="1616"/>
                  <a:pt x="10167" y="2145"/>
                  <a:pt x="11905" y="2145"/>
                </a:cubicBezTo>
                <a:cubicBezTo>
                  <a:pt x="13634" y="2145"/>
                  <a:pt x="14518" y="1616"/>
                  <a:pt x="15372" y="1098"/>
                </a:cubicBezTo>
                <a:cubicBezTo>
                  <a:pt x="16216" y="590"/>
                  <a:pt x="17090" y="71"/>
                  <a:pt x="18798" y="71"/>
                </a:cubicBezTo>
                <a:cubicBezTo>
                  <a:pt x="20515" y="71"/>
                  <a:pt x="21390" y="590"/>
                  <a:pt x="22234" y="1098"/>
                </a:cubicBezTo>
                <a:cubicBezTo>
                  <a:pt x="23088" y="1616"/>
                  <a:pt x="23972" y="2145"/>
                  <a:pt x="25700" y="2145"/>
                </a:cubicBezTo>
                <a:cubicBezTo>
                  <a:pt x="26432" y="2145"/>
                  <a:pt x="27062" y="2053"/>
                  <a:pt x="27631" y="1860"/>
                </a:cubicBezTo>
                <a:lnTo>
                  <a:pt x="27662" y="1850"/>
                </a:lnTo>
                <a:cubicBezTo>
                  <a:pt x="28241" y="1647"/>
                  <a:pt x="28709" y="1372"/>
                  <a:pt x="29156" y="1098"/>
                </a:cubicBezTo>
                <a:cubicBezTo>
                  <a:pt x="30000" y="590"/>
                  <a:pt x="30875" y="71"/>
                  <a:pt x="32592" y="71"/>
                </a:cubicBezTo>
                <a:cubicBezTo>
                  <a:pt x="34311" y="71"/>
                  <a:pt x="35185" y="590"/>
                  <a:pt x="36028" y="1098"/>
                </a:cubicBezTo>
                <a:cubicBezTo>
                  <a:pt x="36882" y="1616"/>
                  <a:pt x="37756" y="2145"/>
                  <a:pt x="39495" y="2145"/>
                </a:cubicBezTo>
                <a:cubicBezTo>
                  <a:pt x="41233" y="2145"/>
                  <a:pt x="42107" y="1616"/>
                  <a:pt x="42961" y="1098"/>
                </a:cubicBezTo>
                <a:cubicBezTo>
                  <a:pt x="43806" y="590"/>
                  <a:pt x="44680" y="71"/>
                  <a:pt x="46397" y="71"/>
                </a:cubicBezTo>
                <a:close/>
                <a:moveTo>
                  <a:pt x="5002" y="0"/>
                </a:moveTo>
                <a:cubicBezTo>
                  <a:pt x="3265" y="0"/>
                  <a:pt x="2380" y="529"/>
                  <a:pt x="1536" y="1037"/>
                </a:cubicBezTo>
                <a:cubicBezTo>
                  <a:pt x="1078" y="1311"/>
                  <a:pt x="611" y="1596"/>
                  <a:pt x="21" y="1789"/>
                </a:cubicBezTo>
                <a:lnTo>
                  <a:pt x="1" y="1799"/>
                </a:lnTo>
                <a:lnTo>
                  <a:pt x="1" y="5499"/>
                </a:lnTo>
                <a:lnTo>
                  <a:pt x="42" y="5479"/>
                </a:lnTo>
                <a:cubicBezTo>
                  <a:pt x="642" y="5286"/>
                  <a:pt x="1109" y="5002"/>
                  <a:pt x="1566" y="4727"/>
                </a:cubicBezTo>
                <a:cubicBezTo>
                  <a:pt x="2411" y="4218"/>
                  <a:pt x="3285" y="3700"/>
                  <a:pt x="5002" y="3700"/>
                </a:cubicBezTo>
                <a:cubicBezTo>
                  <a:pt x="6721" y="3700"/>
                  <a:pt x="7585" y="4218"/>
                  <a:pt x="8429" y="4727"/>
                </a:cubicBezTo>
                <a:cubicBezTo>
                  <a:pt x="9283" y="5235"/>
                  <a:pt x="10167" y="5764"/>
                  <a:pt x="11905" y="5764"/>
                </a:cubicBezTo>
                <a:cubicBezTo>
                  <a:pt x="13634" y="5764"/>
                  <a:pt x="14518" y="5235"/>
                  <a:pt x="15372" y="4727"/>
                </a:cubicBezTo>
                <a:cubicBezTo>
                  <a:pt x="16216" y="4218"/>
                  <a:pt x="17090" y="3700"/>
                  <a:pt x="18798" y="3700"/>
                </a:cubicBezTo>
                <a:cubicBezTo>
                  <a:pt x="20515" y="3700"/>
                  <a:pt x="21390" y="4218"/>
                  <a:pt x="22234" y="4727"/>
                </a:cubicBezTo>
                <a:cubicBezTo>
                  <a:pt x="23088" y="5235"/>
                  <a:pt x="23972" y="5764"/>
                  <a:pt x="25700" y="5764"/>
                </a:cubicBezTo>
                <a:cubicBezTo>
                  <a:pt x="26432" y="5764"/>
                  <a:pt x="27062" y="5673"/>
                  <a:pt x="27631" y="5490"/>
                </a:cubicBezTo>
                <a:lnTo>
                  <a:pt x="27662" y="5479"/>
                </a:lnTo>
                <a:cubicBezTo>
                  <a:pt x="28241" y="5276"/>
                  <a:pt x="28709" y="5002"/>
                  <a:pt x="29156" y="4727"/>
                </a:cubicBezTo>
                <a:cubicBezTo>
                  <a:pt x="30000" y="4218"/>
                  <a:pt x="30875" y="3700"/>
                  <a:pt x="32592" y="3700"/>
                </a:cubicBezTo>
                <a:cubicBezTo>
                  <a:pt x="34311" y="3700"/>
                  <a:pt x="35185" y="4218"/>
                  <a:pt x="36028" y="4727"/>
                </a:cubicBezTo>
                <a:cubicBezTo>
                  <a:pt x="36882" y="5235"/>
                  <a:pt x="37756" y="5764"/>
                  <a:pt x="39495" y="5764"/>
                </a:cubicBezTo>
                <a:cubicBezTo>
                  <a:pt x="41233" y="5764"/>
                  <a:pt x="42107" y="5235"/>
                  <a:pt x="42961" y="4727"/>
                </a:cubicBezTo>
                <a:cubicBezTo>
                  <a:pt x="43806" y="4218"/>
                  <a:pt x="44680" y="3700"/>
                  <a:pt x="46397" y="3700"/>
                </a:cubicBezTo>
                <a:cubicBezTo>
                  <a:pt x="48116" y="3700"/>
                  <a:pt x="48979" y="4218"/>
                  <a:pt x="49824" y="4727"/>
                </a:cubicBezTo>
                <a:cubicBezTo>
                  <a:pt x="50678" y="5235"/>
                  <a:pt x="51562" y="5764"/>
                  <a:pt x="53300" y="5764"/>
                </a:cubicBezTo>
                <a:cubicBezTo>
                  <a:pt x="55029" y="5764"/>
                  <a:pt x="55913" y="5235"/>
                  <a:pt x="56766" y="4727"/>
                </a:cubicBezTo>
                <a:cubicBezTo>
                  <a:pt x="57306" y="4401"/>
                  <a:pt x="57855" y="4076"/>
                  <a:pt x="58627" y="3883"/>
                </a:cubicBezTo>
                <a:lnTo>
                  <a:pt x="58648" y="3873"/>
                </a:lnTo>
                <a:lnTo>
                  <a:pt x="58648" y="172"/>
                </a:lnTo>
                <a:lnTo>
                  <a:pt x="58607" y="183"/>
                </a:lnTo>
                <a:cubicBezTo>
                  <a:pt x="57834" y="376"/>
                  <a:pt x="57275" y="721"/>
                  <a:pt x="56726" y="1037"/>
                </a:cubicBezTo>
                <a:cubicBezTo>
                  <a:pt x="55882" y="1545"/>
                  <a:pt x="55008" y="2074"/>
                  <a:pt x="53300" y="2074"/>
                </a:cubicBezTo>
                <a:cubicBezTo>
                  <a:pt x="51582" y="2074"/>
                  <a:pt x="50708" y="1545"/>
                  <a:pt x="49864" y="1037"/>
                </a:cubicBezTo>
                <a:cubicBezTo>
                  <a:pt x="49010" y="529"/>
                  <a:pt x="48126" y="0"/>
                  <a:pt x="46397" y="0"/>
                </a:cubicBezTo>
                <a:cubicBezTo>
                  <a:pt x="44659" y="0"/>
                  <a:pt x="43775" y="529"/>
                  <a:pt x="42931" y="1037"/>
                </a:cubicBezTo>
                <a:cubicBezTo>
                  <a:pt x="42087" y="1545"/>
                  <a:pt x="41213" y="2074"/>
                  <a:pt x="39495" y="2074"/>
                </a:cubicBezTo>
                <a:cubicBezTo>
                  <a:pt x="37777" y="2074"/>
                  <a:pt x="36903" y="1545"/>
                  <a:pt x="36059" y="1037"/>
                </a:cubicBezTo>
                <a:cubicBezTo>
                  <a:pt x="35205" y="529"/>
                  <a:pt x="34331" y="0"/>
                  <a:pt x="32592" y="0"/>
                </a:cubicBezTo>
                <a:cubicBezTo>
                  <a:pt x="30854" y="0"/>
                  <a:pt x="29980" y="529"/>
                  <a:pt x="29126" y="1037"/>
                </a:cubicBezTo>
                <a:cubicBezTo>
                  <a:pt x="28668" y="1311"/>
                  <a:pt x="28201" y="1596"/>
                  <a:pt x="27611" y="1789"/>
                </a:cubicBezTo>
                <a:lnTo>
                  <a:pt x="27591" y="1799"/>
                </a:lnTo>
                <a:cubicBezTo>
                  <a:pt x="27032" y="1982"/>
                  <a:pt x="26412" y="2074"/>
                  <a:pt x="25700" y="2074"/>
                </a:cubicBezTo>
                <a:cubicBezTo>
                  <a:pt x="23992" y="2074"/>
                  <a:pt x="23118" y="1545"/>
                  <a:pt x="22274" y="1037"/>
                </a:cubicBezTo>
                <a:cubicBezTo>
                  <a:pt x="21421" y="529"/>
                  <a:pt x="20536" y="0"/>
                  <a:pt x="18798" y="0"/>
                </a:cubicBezTo>
                <a:cubicBezTo>
                  <a:pt x="17070" y="0"/>
                  <a:pt x="16185" y="529"/>
                  <a:pt x="15331" y="1037"/>
                </a:cubicBezTo>
                <a:cubicBezTo>
                  <a:pt x="14487" y="1545"/>
                  <a:pt x="13613" y="2074"/>
                  <a:pt x="11905" y="2074"/>
                </a:cubicBezTo>
                <a:cubicBezTo>
                  <a:pt x="10187" y="2074"/>
                  <a:pt x="9313" y="1545"/>
                  <a:pt x="8469" y="1037"/>
                </a:cubicBezTo>
                <a:cubicBezTo>
                  <a:pt x="7615" y="529"/>
                  <a:pt x="6731" y="0"/>
                  <a:pt x="5002" y="0"/>
                </a:cubicBezTo>
                <a:close/>
              </a:path>
            </a:pathLst>
          </a:custGeom>
          <a:solidFill>
            <a:srgbClr val="70312E"/>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12" name="Google Shape;296;p24"/>
          <p:cNvSpPr/>
          <p:nvPr/>
        </p:nvSpPr>
        <p:spPr>
          <a:xfrm>
            <a:off x="-82765" y="3984965"/>
            <a:ext cx="9309530" cy="962491"/>
          </a:xfrm>
          <a:custGeom>
            <a:avLst/>
            <a:gdLst/>
            <a:ahLst/>
            <a:cxnLst/>
            <a:rect l="l" t="t" r="r" b="b"/>
            <a:pathLst>
              <a:path w="58586" h="5693" extrusionOk="0">
                <a:moveTo>
                  <a:pt x="4971" y="0"/>
                </a:moveTo>
                <a:cubicBezTo>
                  <a:pt x="2319" y="0"/>
                  <a:pt x="1709" y="1220"/>
                  <a:pt x="1" y="1779"/>
                </a:cubicBezTo>
                <a:lnTo>
                  <a:pt x="1" y="5408"/>
                </a:lnTo>
                <a:cubicBezTo>
                  <a:pt x="1709" y="4839"/>
                  <a:pt x="2319" y="3630"/>
                  <a:pt x="4971" y="3630"/>
                </a:cubicBezTo>
                <a:cubicBezTo>
                  <a:pt x="8418" y="3630"/>
                  <a:pt x="8418" y="5693"/>
                  <a:pt x="11874" y="5693"/>
                </a:cubicBezTo>
                <a:cubicBezTo>
                  <a:pt x="15320" y="5693"/>
                  <a:pt x="15320" y="3630"/>
                  <a:pt x="18767" y="3630"/>
                </a:cubicBezTo>
                <a:cubicBezTo>
                  <a:pt x="22223" y="3630"/>
                  <a:pt x="22223" y="5693"/>
                  <a:pt x="25669" y="5693"/>
                </a:cubicBezTo>
                <a:cubicBezTo>
                  <a:pt x="26472" y="5693"/>
                  <a:pt x="27082" y="5581"/>
                  <a:pt x="27591" y="5419"/>
                </a:cubicBezTo>
                <a:lnTo>
                  <a:pt x="27591" y="5408"/>
                </a:lnTo>
                <a:cubicBezTo>
                  <a:pt x="29298" y="4839"/>
                  <a:pt x="29908" y="3630"/>
                  <a:pt x="32561" y="3630"/>
                </a:cubicBezTo>
                <a:cubicBezTo>
                  <a:pt x="36008" y="3630"/>
                  <a:pt x="36008" y="5693"/>
                  <a:pt x="39464" y="5693"/>
                </a:cubicBezTo>
                <a:cubicBezTo>
                  <a:pt x="42910" y="5693"/>
                  <a:pt x="42910" y="3630"/>
                  <a:pt x="46366" y="3630"/>
                </a:cubicBezTo>
                <a:cubicBezTo>
                  <a:pt x="49813" y="3630"/>
                  <a:pt x="49813" y="5693"/>
                  <a:pt x="53269" y="5693"/>
                </a:cubicBezTo>
                <a:cubicBezTo>
                  <a:pt x="56085" y="5693"/>
                  <a:pt x="56604" y="4310"/>
                  <a:pt x="58586" y="3802"/>
                </a:cubicBezTo>
                <a:lnTo>
                  <a:pt x="58586" y="173"/>
                </a:lnTo>
                <a:cubicBezTo>
                  <a:pt x="56604" y="682"/>
                  <a:pt x="56085" y="2064"/>
                  <a:pt x="53269" y="2064"/>
                </a:cubicBezTo>
                <a:cubicBezTo>
                  <a:pt x="49813" y="2064"/>
                  <a:pt x="49813" y="0"/>
                  <a:pt x="46366" y="0"/>
                </a:cubicBezTo>
                <a:cubicBezTo>
                  <a:pt x="42910" y="0"/>
                  <a:pt x="42910" y="2064"/>
                  <a:pt x="39464" y="2064"/>
                </a:cubicBezTo>
                <a:cubicBezTo>
                  <a:pt x="36008" y="2064"/>
                  <a:pt x="36008" y="0"/>
                  <a:pt x="32561" y="0"/>
                </a:cubicBezTo>
                <a:cubicBezTo>
                  <a:pt x="29908" y="0"/>
                  <a:pt x="29298" y="1220"/>
                  <a:pt x="27591" y="1779"/>
                </a:cubicBezTo>
                <a:lnTo>
                  <a:pt x="27591" y="1789"/>
                </a:lnTo>
                <a:cubicBezTo>
                  <a:pt x="27082" y="1962"/>
                  <a:pt x="26472" y="2064"/>
                  <a:pt x="25669" y="2064"/>
                </a:cubicBezTo>
                <a:cubicBezTo>
                  <a:pt x="22223" y="2064"/>
                  <a:pt x="22223" y="0"/>
                  <a:pt x="18767" y="0"/>
                </a:cubicBezTo>
                <a:cubicBezTo>
                  <a:pt x="15320" y="0"/>
                  <a:pt x="15320" y="2064"/>
                  <a:pt x="11874" y="2064"/>
                </a:cubicBezTo>
                <a:cubicBezTo>
                  <a:pt x="8418" y="2064"/>
                  <a:pt x="8418" y="0"/>
                  <a:pt x="4971" y="0"/>
                </a:cubicBezTo>
                <a:close/>
              </a:path>
            </a:pathLst>
          </a:custGeom>
          <a:solidFill>
            <a:srgbClr val="FFDA9F"/>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13" name="Google Shape;297;p24"/>
          <p:cNvSpPr/>
          <p:nvPr/>
        </p:nvSpPr>
        <p:spPr>
          <a:xfrm>
            <a:off x="-87313" y="3978835"/>
            <a:ext cx="9318727" cy="976795"/>
          </a:xfrm>
          <a:custGeom>
            <a:avLst/>
            <a:gdLst/>
            <a:ahLst/>
            <a:cxnLst/>
            <a:rect l="l" t="t" r="r" b="b"/>
            <a:pathLst>
              <a:path w="58648" h="5775" extrusionOk="0">
                <a:moveTo>
                  <a:pt x="46397" y="72"/>
                </a:moveTo>
                <a:cubicBezTo>
                  <a:pt x="48116" y="72"/>
                  <a:pt x="48979" y="601"/>
                  <a:pt x="49824" y="1098"/>
                </a:cubicBezTo>
                <a:cubicBezTo>
                  <a:pt x="50678" y="1617"/>
                  <a:pt x="51562" y="2146"/>
                  <a:pt x="53300" y="2146"/>
                </a:cubicBezTo>
                <a:cubicBezTo>
                  <a:pt x="55029" y="2146"/>
                  <a:pt x="55913" y="1617"/>
                  <a:pt x="56766" y="1098"/>
                </a:cubicBezTo>
                <a:cubicBezTo>
                  <a:pt x="57295" y="784"/>
                  <a:pt x="57834" y="458"/>
                  <a:pt x="58587" y="265"/>
                </a:cubicBezTo>
                <a:lnTo>
                  <a:pt x="58587" y="3823"/>
                </a:lnTo>
                <a:cubicBezTo>
                  <a:pt x="57824" y="4016"/>
                  <a:pt x="57265" y="4351"/>
                  <a:pt x="56726" y="4667"/>
                </a:cubicBezTo>
                <a:cubicBezTo>
                  <a:pt x="55882" y="5175"/>
                  <a:pt x="55008" y="5704"/>
                  <a:pt x="53300" y="5704"/>
                </a:cubicBezTo>
                <a:cubicBezTo>
                  <a:pt x="51582" y="5704"/>
                  <a:pt x="50708" y="5175"/>
                  <a:pt x="49864" y="4667"/>
                </a:cubicBezTo>
                <a:cubicBezTo>
                  <a:pt x="49010" y="4159"/>
                  <a:pt x="48126" y="3630"/>
                  <a:pt x="46397" y="3630"/>
                </a:cubicBezTo>
                <a:cubicBezTo>
                  <a:pt x="44659" y="3630"/>
                  <a:pt x="43775" y="4159"/>
                  <a:pt x="42931" y="4667"/>
                </a:cubicBezTo>
                <a:cubicBezTo>
                  <a:pt x="42087" y="5175"/>
                  <a:pt x="41213" y="5704"/>
                  <a:pt x="39495" y="5704"/>
                </a:cubicBezTo>
                <a:cubicBezTo>
                  <a:pt x="37777" y="5704"/>
                  <a:pt x="36903" y="5175"/>
                  <a:pt x="36059" y="4667"/>
                </a:cubicBezTo>
                <a:cubicBezTo>
                  <a:pt x="35205" y="4159"/>
                  <a:pt x="34331" y="3630"/>
                  <a:pt x="32592" y="3630"/>
                </a:cubicBezTo>
                <a:cubicBezTo>
                  <a:pt x="30854" y="3630"/>
                  <a:pt x="29980" y="4159"/>
                  <a:pt x="29126" y="4667"/>
                </a:cubicBezTo>
                <a:cubicBezTo>
                  <a:pt x="28668" y="4941"/>
                  <a:pt x="28201" y="5226"/>
                  <a:pt x="27611" y="5419"/>
                </a:cubicBezTo>
                <a:lnTo>
                  <a:pt x="27591" y="5429"/>
                </a:lnTo>
                <a:cubicBezTo>
                  <a:pt x="27032" y="5612"/>
                  <a:pt x="26412" y="5704"/>
                  <a:pt x="25700" y="5704"/>
                </a:cubicBezTo>
                <a:cubicBezTo>
                  <a:pt x="23992" y="5704"/>
                  <a:pt x="23118" y="5175"/>
                  <a:pt x="22274" y="4667"/>
                </a:cubicBezTo>
                <a:cubicBezTo>
                  <a:pt x="21421" y="4159"/>
                  <a:pt x="20536" y="3630"/>
                  <a:pt x="18798" y="3630"/>
                </a:cubicBezTo>
                <a:cubicBezTo>
                  <a:pt x="17070" y="3630"/>
                  <a:pt x="16185" y="4159"/>
                  <a:pt x="15331" y="4667"/>
                </a:cubicBezTo>
                <a:cubicBezTo>
                  <a:pt x="14487" y="5175"/>
                  <a:pt x="13613" y="5704"/>
                  <a:pt x="11905" y="5704"/>
                </a:cubicBezTo>
                <a:cubicBezTo>
                  <a:pt x="10187" y="5704"/>
                  <a:pt x="9313" y="5175"/>
                  <a:pt x="8469" y="4667"/>
                </a:cubicBezTo>
                <a:cubicBezTo>
                  <a:pt x="7615" y="4159"/>
                  <a:pt x="6731" y="3630"/>
                  <a:pt x="5002" y="3630"/>
                </a:cubicBezTo>
                <a:cubicBezTo>
                  <a:pt x="3265" y="3630"/>
                  <a:pt x="2380" y="4159"/>
                  <a:pt x="1536" y="4667"/>
                </a:cubicBezTo>
                <a:cubicBezTo>
                  <a:pt x="1089" y="4931"/>
                  <a:pt x="631" y="5205"/>
                  <a:pt x="62" y="5409"/>
                </a:cubicBezTo>
                <a:lnTo>
                  <a:pt x="62" y="1851"/>
                </a:lnTo>
                <a:cubicBezTo>
                  <a:pt x="652" y="1647"/>
                  <a:pt x="1119" y="1373"/>
                  <a:pt x="1566" y="1098"/>
                </a:cubicBezTo>
                <a:cubicBezTo>
                  <a:pt x="2411" y="601"/>
                  <a:pt x="3285" y="72"/>
                  <a:pt x="5002" y="72"/>
                </a:cubicBezTo>
                <a:cubicBezTo>
                  <a:pt x="6721" y="72"/>
                  <a:pt x="7585" y="601"/>
                  <a:pt x="8429" y="1098"/>
                </a:cubicBezTo>
                <a:cubicBezTo>
                  <a:pt x="9283" y="1617"/>
                  <a:pt x="10167" y="2146"/>
                  <a:pt x="11905" y="2146"/>
                </a:cubicBezTo>
                <a:cubicBezTo>
                  <a:pt x="13634" y="2146"/>
                  <a:pt x="14518" y="1617"/>
                  <a:pt x="15372" y="1098"/>
                </a:cubicBezTo>
                <a:cubicBezTo>
                  <a:pt x="16216" y="601"/>
                  <a:pt x="17090" y="72"/>
                  <a:pt x="18798" y="72"/>
                </a:cubicBezTo>
                <a:cubicBezTo>
                  <a:pt x="20515" y="72"/>
                  <a:pt x="21390" y="601"/>
                  <a:pt x="22234" y="1098"/>
                </a:cubicBezTo>
                <a:cubicBezTo>
                  <a:pt x="23088" y="1617"/>
                  <a:pt x="23972" y="2146"/>
                  <a:pt x="25700" y="2146"/>
                </a:cubicBezTo>
                <a:cubicBezTo>
                  <a:pt x="26432" y="2146"/>
                  <a:pt x="27062" y="2054"/>
                  <a:pt x="27631" y="1861"/>
                </a:cubicBezTo>
                <a:lnTo>
                  <a:pt x="27662" y="1851"/>
                </a:lnTo>
                <a:cubicBezTo>
                  <a:pt x="28241" y="1647"/>
                  <a:pt x="28709" y="1373"/>
                  <a:pt x="29156" y="1098"/>
                </a:cubicBezTo>
                <a:cubicBezTo>
                  <a:pt x="30000" y="601"/>
                  <a:pt x="30875" y="72"/>
                  <a:pt x="32592" y="72"/>
                </a:cubicBezTo>
                <a:cubicBezTo>
                  <a:pt x="34311" y="72"/>
                  <a:pt x="35185" y="601"/>
                  <a:pt x="36028" y="1098"/>
                </a:cubicBezTo>
                <a:cubicBezTo>
                  <a:pt x="36882" y="1617"/>
                  <a:pt x="37756" y="2146"/>
                  <a:pt x="39495" y="2146"/>
                </a:cubicBezTo>
                <a:cubicBezTo>
                  <a:pt x="41233" y="2146"/>
                  <a:pt x="42107" y="1617"/>
                  <a:pt x="42961" y="1098"/>
                </a:cubicBezTo>
                <a:cubicBezTo>
                  <a:pt x="43806" y="601"/>
                  <a:pt x="44680" y="72"/>
                  <a:pt x="46397" y="72"/>
                </a:cubicBezTo>
                <a:close/>
                <a:moveTo>
                  <a:pt x="5002" y="0"/>
                </a:moveTo>
                <a:cubicBezTo>
                  <a:pt x="3265" y="0"/>
                  <a:pt x="2380" y="529"/>
                  <a:pt x="1536" y="1048"/>
                </a:cubicBezTo>
                <a:cubicBezTo>
                  <a:pt x="1078" y="1312"/>
                  <a:pt x="611" y="1597"/>
                  <a:pt x="21" y="1790"/>
                </a:cubicBezTo>
                <a:lnTo>
                  <a:pt x="1" y="1800"/>
                </a:lnTo>
                <a:lnTo>
                  <a:pt x="1" y="5501"/>
                </a:lnTo>
                <a:lnTo>
                  <a:pt x="42" y="5480"/>
                </a:lnTo>
                <a:cubicBezTo>
                  <a:pt x="642" y="5287"/>
                  <a:pt x="1109" y="5002"/>
                  <a:pt x="1566" y="4728"/>
                </a:cubicBezTo>
                <a:cubicBezTo>
                  <a:pt x="2411" y="4220"/>
                  <a:pt x="3285" y="3701"/>
                  <a:pt x="5002" y="3701"/>
                </a:cubicBezTo>
                <a:cubicBezTo>
                  <a:pt x="6721" y="3701"/>
                  <a:pt x="7585" y="4220"/>
                  <a:pt x="8429" y="4728"/>
                </a:cubicBezTo>
                <a:cubicBezTo>
                  <a:pt x="9283" y="5246"/>
                  <a:pt x="10167" y="5775"/>
                  <a:pt x="11905" y="5775"/>
                </a:cubicBezTo>
                <a:cubicBezTo>
                  <a:pt x="13634" y="5775"/>
                  <a:pt x="14518" y="5246"/>
                  <a:pt x="15372" y="4728"/>
                </a:cubicBezTo>
                <a:cubicBezTo>
                  <a:pt x="16216" y="4220"/>
                  <a:pt x="17090" y="3701"/>
                  <a:pt x="18798" y="3701"/>
                </a:cubicBezTo>
                <a:cubicBezTo>
                  <a:pt x="20515" y="3701"/>
                  <a:pt x="21390" y="4220"/>
                  <a:pt x="22234" y="4728"/>
                </a:cubicBezTo>
                <a:cubicBezTo>
                  <a:pt x="23088" y="5246"/>
                  <a:pt x="23972" y="5775"/>
                  <a:pt x="25700" y="5775"/>
                </a:cubicBezTo>
                <a:cubicBezTo>
                  <a:pt x="26432" y="5775"/>
                  <a:pt x="27062" y="5683"/>
                  <a:pt x="27631" y="5490"/>
                </a:cubicBezTo>
                <a:lnTo>
                  <a:pt x="27662" y="5480"/>
                </a:lnTo>
                <a:cubicBezTo>
                  <a:pt x="28241" y="5277"/>
                  <a:pt x="28709" y="5002"/>
                  <a:pt x="29156" y="4728"/>
                </a:cubicBezTo>
                <a:cubicBezTo>
                  <a:pt x="30000" y="4220"/>
                  <a:pt x="30875" y="3701"/>
                  <a:pt x="32592" y="3701"/>
                </a:cubicBezTo>
                <a:cubicBezTo>
                  <a:pt x="34311" y="3701"/>
                  <a:pt x="35185" y="4220"/>
                  <a:pt x="36028" y="4728"/>
                </a:cubicBezTo>
                <a:cubicBezTo>
                  <a:pt x="36882" y="5246"/>
                  <a:pt x="37756" y="5775"/>
                  <a:pt x="39495" y="5775"/>
                </a:cubicBezTo>
                <a:cubicBezTo>
                  <a:pt x="41233" y="5775"/>
                  <a:pt x="42107" y="5246"/>
                  <a:pt x="42961" y="4728"/>
                </a:cubicBezTo>
                <a:cubicBezTo>
                  <a:pt x="43806" y="4220"/>
                  <a:pt x="44680" y="3701"/>
                  <a:pt x="46397" y="3701"/>
                </a:cubicBezTo>
                <a:cubicBezTo>
                  <a:pt x="48116" y="3701"/>
                  <a:pt x="48979" y="4220"/>
                  <a:pt x="49824" y="4728"/>
                </a:cubicBezTo>
                <a:cubicBezTo>
                  <a:pt x="50678" y="5246"/>
                  <a:pt x="51562" y="5775"/>
                  <a:pt x="53300" y="5775"/>
                </a:cubicBezTo>
                <a:cubicBezTo>
                  <a:pt x="55029" y="5775"/>
                  <a:pt x="55913" y="5246"/>
                  <a:pt x="56766" y="4728"/>
                </a:cubicBezTo>
                <a:cubicBezTo>
                  <a:pt x="57306" y="4412"/>
                  <a:pt x="57855" y="4077"/>
                  <a:pt x="58627" y="3884"/>
                </a:cubicBezTo>
                <a:lnTo>
                  <a:pt x="58648" y="3874"/>
                </a:lnTo>
                <a:lnTo>
                  <a:pt x="58648" y="174"/>
                </a:lnTo>
                <a:lnTo>
                  <a:pt x="58607" y="183"/>
                </a:lnTo>
                <a:cubicBezTo>
                  <a:pt x="57834" y="387"/>
                  <a:pt x="57275" y="723"/>
                  <a:pt x="56726" y="1048"/>
                </a:cubicBezTo>
                <a:cubicBezTo>
                  <a:pt x="55882" y="1546"/>
                  <a:pt x="55008" y="2074"/>
                  <a:pt x="53300" y="2074"/>
                </a:cubicBezTo>
                <a:cubicBezTo>
                  <a:pt x="51582" y="2074"/>
                  <a:pt x="50708" y="1546"/>
                  <a:pt x="49864" y="1048"/>
                </a:cubicBezTo>
                <a:cubicBezTo>
                  <a:pt x="49010" y="529"/>
                  <a:pt x="48126" y="0"/>
                  <a:pt x="46397" y="0"/>
                </a:cubicBezTo>
                <a:cubicBezTo>
                  <a:pt x="44659" y="0"/>
                  <a:pt x="43775" y="529"/>
                  <a:pt x="42931" y="1048"/>
                </a:cubicBezTo>
                <a:cubicBezTo>
                  <a:pt x="42087" y="1546"/>
                  <a:pt x="41213" y="2074"/>
                  <a:pt x="39495" y="2074"/>
                </a:cubicBezTo>
                <a:cubicBezTo>
                  <a:pt x="37777" y="2074"/>
                  <a:pt x="36903" y="1546"/>
                  <a:pt x="36059" y="1048"/>
                </a:cubicBezTo>
                <a:cubicBezTo>
                  <a:pt x="35205" y="529"/>
                  <a:pt x="34331" y="0"/>
                  <a:pt x="32592" y="0"/>
                </a:cubicBezTo>
                <a:cubicBezTo>
                  <a:pt x="30854" y="0"/>
                  <a:pt x="29980" y="529"/>
                  <a:pt x="29126" y="1048"/>
                </a:cubicBezTo>
                <a:cubicBezTo>
                  <a:pt x="28668" y="1312"/>
                  <a:pt x="28201" y="1597"/>
                  <a:pt x="27611" y="1790"/>
                </a:cubicBezTo>
                <a:lnTo>
                  <a:pt x="27591" y="1800"/>
                </a:lnTo>
                <a:cubicBezTo>
                  <a:pt x="27032" y="1983"/>
                  <a:pt x="26412" y="2074"/>
                  <a:pt x="25700" y="2074"/>
                </a:cubicBezTo>
                <a:cubicBezTo>
                  <a:pt x="23992" y="2074"/>
                  <a:pt x="23118" y="1546"/>
                  <a:pt x="22274" y="1048"/>
                </a:cubicBezTo>
                <a:cubicBezTo>
                  <a:pt x="21421" y="529"/>
                  <a:pt x="20536" y="0"/>
                  <a:pt x="18798" y="0"/>
                </a:cubicBezTo>
                <a:cubicBezTo>
                  <a:pt x="17070" y="0"/>
                  <a:pt x="16185" y="529"/>
                  <a:pt x="15331" y="1048"/>
                </a:cubicBezTo>
                <a:cubicBezTo>
                  <a:pt x="14487" y="1546"/>
                  <a:pt x="13613" y="2074"/>
                  <a:pt x="11905" y="2074"/>
                </a:cubicBezTo>
                <a:cubicBezTo>
                  <a:pt x="10187" y="2074"/>
                  <a:pt x="9313" y="1546"/>
                  <a:pt x="8469" y="1048"/>
                </a:cubicBezTo>
                <a:cubicBezTo>
                  <a:pt x="7615" y="529"/>
                  <a:pt x="6731" y="0"/>
                  <a:pt x="5002" y="0"/>
                </a:cubicBezTo>
                <a:close/>
              </a:path>
            </a:pathLst>
          </a:custGeom>
          <a:solidFill>
            <a:srgbClr val="70312E"/>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298" name="Google Shape;298;p24"/>
          <p:cNvSpPr txBox="1">
            <a:spLocks noGrp="1"/>
          </p:cNvSpPr>
          <p:nvPr>
            <p:ph type="title"/>
          </p:nvPr>
        </p:nvSpPr>
        <p:spPr>
          <a:xfrm>
            <a:off x="1392560" y="1320442"/>
            <a:ext cx="4437933" cy="763852"/>
          </a:xfrm>
          <a:prstGeom prst="rect">
            <a:avLst/>
          </a:prstGeom>
        </p:spPr>
        <p:txBody>
          <a:bodyPr spcFirstLastPara="1">
            <a:noAutofit/>
          </a:bodyPr>
          <a:lstStyle>
            <a:lvl1pPr lvl="0" rtl="0">
              <a:spcBef>
                <a:spcPts val="0"/>
              </a:spcBef>
              <a:spcAft>
                <a:spcPts val="0"/>
              </a:spcAft>
              <a:buClr>
                <a:schemeClr val="dk1"/>
              </a:buClr>
              <a:buSzPts val="3000"/>
              <a:buFont typeface="McLaren"/>
              <a:buNone/>
              <a:defRPr sz="3758" b="1">
                <a:solidFill>
                  <a:schemeClr val="accent2"/>
                </a:solidFill>
                <a:latin typeface="McLaren"/>
                <a:ea typeface="McLaren"/>
                <a:cs typeface="McLaren"/>
                <a:sym typeface="McLaren"/>
              </a:defRPr>
            </a:lvl1pPr>
            <a:lvl2pPr lvl="1"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2pPr>
            <a:lvl3pPr lvl="2"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3pPr>
            <a:lvl4pPr lvl="3"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4pPr>
            <a:lvl5pPr lvl="4"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5pPr>
            <a:lvl6pPr lvl="5"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6pPr>
            <a:lvl7pPr lvl="6"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7pPr>
            <a:lvl8pPr lvl="7"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8pPr>
            <a:lvl9pPr lvl="8"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9pPr>
          </a:lstStyle>
          <a:p>
            <a:endParaRPr/>
          </a:p>
        </p:txBody>
      </p:sp>
      <p:sp>
        <p:nvSpPr>
          <p:cNvPr id="299" name="Google Shape;299;p24"/>
          <p:cNvSpPr txBox="1">
            <a:spLocks noGrp="1"/>
          </p:cNvSpPr>
          <p:nvPr>
            <p:ph type="subTitle" idx="1"/>
          </p:nvPr>
        </p:nvSpPr>
        <p:spPr>
          <a:xfrm>
            <a:off x="1392605" y="2206373"/>
            <a:ext cx="4437933" cy="955008"/>
          </a:xfrm>
          <a:prstGeom prst="rect">
            <a:avLst/>
          </a:prstGeom>
        </p:spPr>
        <p:txBody>
          <a:bodyPr spcFirstLastPara="1">
            <a:noAutofit/>
          </a:bodyPr>
          <a:lstStyle>
            <a:lvl1pPr lvl="0"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Tree>
    <p:extLst>
      <p:ext uri="{BB962C8B-B14F-4D97-AF65-F5344CB8AC3E}">
        <p14:creationId xmlns:p14="http://schemas.microsoft.com/office/powerpoint/2010/main" val="72116481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matchingName="Title and text 14">
  <p:cSld name="Title and text 14">
    <p:bg>
      <p:bgPr>
        <a:solidFill>
          <a:schemeClr val="accent4"/>
        </a:solidFill>
        <a:effectLst/>
      </p:bgPr>
    </p:bg>
    <p:spTree>
      <p:nvGrpSpPr>
        <p:cNvPr id="1" name="Shape 304"/>
        <p:cNvGrpSpPr/>
        <p:nvPr/>
      </p:nvGrpSpPr>
      <p:grpSpPr>
        <a:xfrm>
          <a:off x="0" y="0"/>
          <a:ext cx="0" cy="0"/>
          <a:chOff x="0" y="0"/>
          <a:chExt cx="0" cy="0"/>
        </a:xfrm>
      </p:grpSpPr>
      <p:sp>
        <p:nvSpPr>
          <p:cNvPr id="4" name="Google Shape;305;p26"/>
          <p:cNvSpPr/>
          <p:nvPr/>
        </p:nvSpPr>
        <p:spPr>
          <a:xfrm>
            <a:off x="-747950" y="796967"/>
            <a:ext cx="10351756" cy="6390038"/>
          </a:xfrm>
          <a:custGeom>
            <a:avLst/>
            <a:gdLst/>
            <a:ahLst/>
            <a:cxnLst/>
            <a:rect l="l" t="t" r="r" b="b"/>
            <a:pathLst>
              <a:path w="65683" h="38101" extrusionOk="0">
                <a:moveTo>
                  <a:pt x="24267" y="0"/>
                </a:moveTo>
                <a:lnTo>
                  <a:pt x="1" y="295"/>
                </a:lnTo>
                <a:lnTo>
                  <a:pt x="570" y="27295"/>
                </a:lnTo>
                <a:cubicBezTo>
                  <a:pt x="2292" y="26450"/>
                  <a:pt x="4285" y="25933"/>
                  <a:pt x="6581" y="25933"/>
                </a:cubicBezTo>
                <a:cubicBezTo>
                  <a:pt x="10004" y="25933"/>
                  <a:pt x="14101" y="27083"/>
                  <a:pt x="18981" y="30010"/>
                </a:cubicBezTo>
                <a:cubicBezTo>
                  <a:pt x="28444" y="35690"/>
                  <a:pt x="36224" y="38100"/>
                  <a:pt x="42608" y="38100"/>
                </a:cubicBezTo>
                <a:cubicBezTo>
                  <a:pt x="52880" y="38100"/>
                  <a:pt x="59535" y="31858"/>
                  <a:pt x="63760" y="22955"/>
                </a:cubicBezTo>
                <a:cubicBezTo>
                  <a:pt x="65682" y="18909"/>
                  <a:pt x="62836" y="5530"/>
                  <a:pt x="63862" y="732"/>
                </a:cubicBezTo>
                <a:cubicBezTo>
                  <a:pt x="45157" y="143"/>
                  <a:pt x="24267" y="0"/>
                  <a:pt x="24267" y="0"/>
                </a:cubicBezTo>
                <a:close/>
              </a:path>
            </a:pathLst>
          </a:custGeom>
          <a:solidFill>
            <a:srgbClr val="FFFFFF"/>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5" name="Google Shape;306;p26"/>
          <p:cNvSpPr/>
          <p:nvPr/>
        </p:nvSpPr>
        <p:spPr>
          <a:xfrm>
            <a:off x="-309552" y="-2253922"/>
            <a:ext cx="10259795" cy="5572637"/>
          </a:xfrm>
          <a:custGeom>
            <a:avLst/>
            <a:gdLst/>
            <a:ahLst/>
            <a:cxnLst/>
            <a:rect l="l" t="t" r="r" b="b"/>
            <a:pathLst>
              <a:path w="65102" h="33228" extrusionOk="0">
                <a:moveTo>
                  <a:pt x="61798" y="0"/>
                </a:moveTo>
                <a:lnTo>
                  <a:pt x="560" y="722"/>
                </a:lnTo>
                <a:lnTo>
                  <a:pt x="0" y="27723"/>
                </a:lnTo>
                <a:cubicBezTo>
                  <a:pt x="2223" y="24868"/>
                  <a:pt x="5520" y="22384"/>
                  <a:pt x="10271" y="22384"/>
                </a:cubicBezTo>
                <a:cubicBezTo>
                  <a:pt x="13321" y="22384"/>
                  <a:pt x="16970" y="23408"/>
                  <a:pt x="21318" y="26015"/>
                </a:cubicBezTo>
                <a:cubicBezTo>
                  <a:pt x="29748" y="31079"/>
                  <a:pt x="36680" y="33228"/>
                  <a:pt x="42367" y="33228"/>
                </a:cubicBezTo>
                <a:cubicBezTo>
                  <a:pt x="55675" y="33228"/>
                  <a:pt x="62167" y="21461"/>
                  <a:pt x="65102" y="7757"/>
                </a:cubicBezTo>
                <a:lnTo>
                  <a:pt x="61798" y="0"/>
                </a:lnTo>
                <a:close/>
              </a:path>
            </a:pathLst>
          </a:custGeom>
          <a:solidFill>
            <a:srgbClr val="D9EEFC"/>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307" name="Google Shape;307;p26"/>
          <p:cNvSpPr txBox="1">
            <a:spLocks noGrp="1"/>
          </p:cNvSpPr>
          <p:nvPr>
            <p:ph type="title"/>
          </p:nvPr>
        </p:nvSpPr>
        <p:spPr>
          <a:xfrm>
            <a:off x="756365" y="4359004"/>
            <a:ext cx="7631577" cy="763852"/>
          </a:xfrm>
          <a:prstGeom prst="rect">
            <a:avLst/>
          </a:prstGeom>
        </p:spPr>
        <p:txBody>
          <a:bodyPr spcFirstLastPara="1">
            <a:noAutofit/>
          </a:bodyPr>
          <a:lstStyle>
            <a:lvl1pPr lvl="0" algn="ctr" rtl="0">
              <a:spcBef>
                <a:spcPts val="0"/>
              </a:spcBef>
              <a:spcAft>
                <a:spcPts val="0"/>
              </a:spcAft>
              <a:buClr>
                <a:schemeClr val="dk1"/>
              </a:buClr>
              <a:buSzPts val="3000"/>
              <a:buFont typeface="McLaren"/>
              <a:buNone/>
              <a:defRPr sz="3758" b="1">
                <a:solidFill>
                  <a:schemeClr val="dk2"/>
                </a:solidFill>
                <a:latin typeface="McLaren"/>
                <a:ea typeface="McLaren"/>
                <a:cs typeface="McLaren"/>
                <a:sym typeface="McLaren"/>
              </a:defRPr>
            </a:lvl1pPr>
            <a:lvl2pPr lvl="1"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2pPr>
            <a:lvl3pPr lvl="2"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3pPr>
            <a:lvl4pPr lvl="3"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4pPr>
            <a:lvl5pPr lvl="4"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5pPr>
            <a:lvl6pPr lvl="5"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6pPr>
            <a:lvl7pPr lvl="6"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7pPr>
            <a:lvl8pPr lvl="7"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8pPr>
            <a:lvl9pPr lvl="8"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9pPr>
          </a:lstStyle>
          <a:p>
            <a:endParaRPr/>
          </a:p>
        </p:txBody>
      </p:sp>
      <p:sp>
        <p:nvSpPr>
          <p:cNvPr id="308" name="Google Shape;308;p26"/>
          <p:cNvSpPr txBox="1">
            <a:spLocks noGrp="1"/>
          </p:cNvSpPr>
          <p:nvPr>
            <p:ph type="subTitle" idx="1"/>
          </p:nvPr>
        </p:nvSpPr>
        <p:spPr>
          <a:xfrm>
            <a:off x="756479" y="5048813"/>
            <a:ext cx="7631577" cy="579261"/>
          </a:xfrm>
          <a:prstGeom prst="rect">
            <a:avLst/>
          </a:prstGeom>
        </p:spPr>
        <p:txBody>
          <a:bodyPr spcFirstLastPara="1">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Tree>
    <p:extLst>
      <p:ext uri="{BB962C8B-B14F-4D97-AF65-F5344CB8AC3E}">
        <p14:creationId xmlns:p14="http://schemas.microsoft.com/office/powerpoint/2010/main" val="129801149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matchingName="Title and text 16">
  <p:cSld name="Title and text 16">
    <p:bg>
      <p:bgPr>
        <a:solidFill>
          <a:schemeClr val="accent5"/>
        </a:solidFill>
        <a:effectLst/>
      </p:bgPr>
    </p:bg>
    <p:spTree>
      <p:nvGrpSpPr>
        <p:cNvPr id="1" name="Shape 314"/>
        <p:cNvGrpSpPr/>
        <p:nvPr/>
      </p:nvGrpSpPr>
      <p:grpSpPr>
        <a:xfrm>
          <a:off x="0" y="0"/>
          <a:ext cx="0" cy="0"/>
          <a:chOff x="0" y="0"/>
          <a:chExt cx="0" cy="0"/>
        </a:xfrm>
      </p:grpSpPr>
      <p:sp>
        <p:nvSpPr>
          <p:cNvPr id="2" name="Google Shape;315;p28"/>
          <p:cNvSpPr/>
          <p:nvPr/>
        </p:nvSpPr>
        <p:spPr>
          <a:xfrm>
            <a:off x="-1508162" y="4334405"/>
            <a:ext cx="12207838" cy="3075473"/>
          </a:xfrm>
          <a:custGeom>
            <a:avLst/>
            <a:gdLst/>
            <a:ahLst/>
            <a:cxnLst/>
            <a:rect l="l" t="t" r="r" b="b"/>
            <a:pathLst>
              <a:path w="77824" h="18421" extrusionOk="0">
                <a:moveTo>
                  <a:pt x="59059" y="1"/>
                </a:moveTo>
                <a:cubicBezTo>
                  <a:pt x="54190" y="1"/>
                  <a:pt x="53234" y="7198"/>
                  <a:pt x="53234" y="7198"/>
                </a:cubicBezTo>
                <a:cubicBezTo>
                  <a:pt x="53150" y="7193"/>
                  <a:pt x="53067" y="7191"/>
                  <a:pt x="52984" y="7191"/>
                </a:cubicBezTo>
                <a:cubicBezTo>
                  <a:pt x="52221" y="7191"/>
                  <a:pt x="51535" y="7397"/>
                  <a:pt x="50957" y="7737"/>
                </a:cubicBezTo>
                <a:cubicBezTo>
                  <a:pt x="50947" y="7727"/>
                  <a:pt x="50937" y="7717"/>
                  <a:pt x="50917" y="7706"/>
                </a:cubicBezTo>
                <a:cubicBezTo>
                  <a:pt x="49933" y="6763"/>
                  <a:pt x="48906" y="6443"/>
                  <a:pt x="47966" y="6443"/>
                </a:cubicBezTo>
                <a:cubicBezTo>
                  <a:pt x="46002" y="6443"/>
                  <a:pt x="44420" y="7839"/>
                  <a:pt x="44420" y="7839"/>
                </a:cubicBezTo>
                <a:cubicBezTo>
                  <a:pt x="44420" y="7839"/>
                  <a:pt x="44106" y="6050"/>
                  <a:pt x="42082" y="5440"/>
                </a:cubicBezTo>
                <a:cubicBezTo>
                  <a:pt x="41897" y="5384"/>
                  <a:pt x="41703" y="5359"/>
                  <a:pt x="41504" y="5359"/>
                </a:cubicBezTo>
                <a:cubicBezTo>
                  <a:pt x="39520" y="5359"/>
                  <a:pt x="37010" y="7869"/>
                  <a:pt x="37010" y="7869"/>
                </a:cubicBezTo>
                <a:cubicBezTo>
                  <a:pt x="37010" y="7869"/>
                  <a:pt x="35495" y="672"/>
                  <a:pt x="29914" y="672"/>
                </a:cubicBezTo>
                <a:cubicBezTo>
                  <a:pt x="26539" y="672"/>
                  <a:pt x="24800" y="3315"/>
                  <a:pt x="23967" y="5399"/>
                </a:cubicBezTo>
                <a:cubicBezTo>
                  <a:pt x="23225" y="3315"/>
                  <a:pt x="21710" y="672"/>
                  <a:pt x="18762" y="672"/>
                </a:cubicBezTo>
                <a:cubicBezTo>
                  <a:pt x="13893" y="672"/>
                  <a:pt x="12561" y="7869"/>
                  <a:pt x="12561" y="7869"/>
                </a:cubicBezTo>
                <a:cubicBezTo>
                  <a:pt x="12561" y="7869"/>
                  <a:pt x="10370" y="5359"/>
                  <a:pt x="8642" y="5359"/>
                </a:cubicBezTo>
                <a:cubicBezTo>
                  <a:pt x="8469" y="5359"/>
                  <a:pt x="8300" y="5384"/>
                  <a:pt x="8139" y="5440"/>
                </a:cubicBezTo>
                <a:cubicBezTo>
                  <a:pt x="6370" y="6050"/>
                  <a:pt x="7326" y="9516"/>
                  <a:pt x="7326" y="9516"/>
                </a:cubicBezTo>
                <a:cubicBezTo>
                  <a:pt x="7326" y="9516"/>
                  <a:pt x="5635" y="7425"/>
                  <a:pt x="3751" y="7425"/>
                </a:cubicBezTo>
                <a:cubicBezTo>
                  <a:pt x="3177" y="7425"/>
                  <a:pt x="2586" y="7618"/>
                  <a:pt x="2019" y="8124"/>
                </a:cubicBezTo>
                <a:cubicBezTo>
                  <a:pt x="0" y="9924"/>
                  <a:pt x="982" y="16348"/>
                  <a:pt x="7103" y="16348"/>
                </a:cubicBezTo>
                <a:cubicBezTo>
                  <a:pt x="8378" y="16348"/>
                  <a:pt x="9876" y="16069"/>
                  <a:pt x="11616" y="15412"/>
                </a:cubicBezTo>
                <a:cubicBezTo>
                  <a:pt x="11616" y="15412"/>
                  <a:pt x="11748" y="17923"/>
                  <a:pt x="13527" y="18360"/>
                </a:cubicBezTo>
                <a:cubicBezTo>
                  <a:pt x="13695" y="18402"/>
                  <a:pt x="13860" y="18421"/>
                  <a:pt x="14020" y="18421"/>
                </a:cubicBezTo>
                <a:cubicBezTo>
                  <a:pt x="15550" y="18421"/>
                  <a:pt x="16699" y="16713"/>
                  <a:pt x="16699" y="16713"/>
                </a:cubicBezTo>
                <a:cubicBezTo>
                  <a:pt x="16699" y="16713"/>
                  <a:pt x="17306" y="17250"/>
                  <a:pt x="18208" y="17250"/>
                </a:cubicBezTo>
                <a:cubicBezTo>
                  <a:pt x="18871" y="17250"/>
                  <a:pt x="19694" y="16960"/>
                  <a:pt x="20551" y="15951"/>
                </a:cubicBezTo>
                <a:cubicBezTo>
                  <a:pt x="21600" y="16461"/>
                  <a:pt x="22730" y="16634"/>
                  <a:pt x="23786" y="16634"/>
                </a:cubicBezTo>
                <a:cubicBezTo>
                  <a:pt x="23847" y="16634"/>
                  <a:pt x="23907" y="16633"/>
                  <a:pt x="23967" y="16632"/>
                </a:cubicBezTo>
                <a:cubicBezTo>
                  <a:pt x="24016" y="16633"/>
                  <a:pt x="24066" y="16634"/>
                  <a:pt x="24116" y="16634"/>
                </a:cubicBezTo>
                <a:cubicBezTo>
                  <a:pt x="24560" y="16634"/>
                  <a:pt x="25026" y="16591"/>
                  <a:pt x="25492" y="16490"/>
                </a:cubicBezTo>
                <a:cubicBezTo>
                  <a:pt x="26854" y="16277"/>
                  <a:pt x="27809" y="15890"/>
                  <a:pt x="27809" y="15890"/>
                </a:cubicBezTo>
                <a:cubicBezTo>
                  <a:pt x="28811" y="16949"/>
                  <a:pt x="29776" y="17251"/>
                  <a:pt x="30551" y="17251"/>
                </a:cubicBezTo>
                <a:cubicBezTo>
                  <a:pt x="31585" y="17251"/>
                  <a:pt x="32282" y="16713"/>
                  <a:pt x="32282" y="16713"/>
                </a:cubicBezTo>
                <a:cubicBezTo>
                  <a:pt x="32282" y="16713"/>
                  <a:pt x="33598" y="18421"/>
                  <a:pt x="35348" y="18421"/>
                </a:cubicBezTo>
                <a:cubicBezTo>
                  <a:pt x="35531" y="18421"/>
                  <a:pt x="35720" y="18402"/>
                  <a:pt x="35912" y="18360"/>
                </a:cubicBezTo>
                <a:cubicBezTo>
                  <a:pt x="37945" y="17923"/>
                  <a:pt x="38097" y="15412"/>
                  <a:pt x="38097" y="15412"/>
                </a:cubicBezTo>
                <a:cubicBezTo>
                  <a:pt x="40053" y="16057"/>
                  <a:pt x="41786" y="16332"/>
                  <a:pt x="43304" y="16332"/>
                </a:cubicBezTo>
                <a:cubicBezTo>
                  <a:pt x="46095" y="16332"/>
                  <a:pt x="48158" y="15402"/>
                  <a:pt x="49534" y="14131"/>
                </a:cubicBezTo>
                <a:cubicBezTo>
                  <a:pt x="49706" y="14355"/>
                  <a:pt x="49910" y="14569"/>
                  <a:pt x="50133" y="14761"/>
                </a:cubicBezTo>
                <a:cubicBezTo>
                  <a:pt x="51232" y="15681"/>
                  <a:pt x="52524" y="15966"/>
                  <a:pt x="53702" y="15966"/>
                </a:cubicBezTo>
                <a:cubicBezTo>
                  <a:pt x="55610" y="15966"/>
                  <a:pt x="57219" y="15219"/>
                  <a:pt x="57219" y="15219"/>
                </a:cubicBezTo>
                <a:cubicBezTo>
                  <a:pt x="58095" y="16278"/>
                  <a:pt x="58937" y="16580"/>
                  <a:pt x="59613" y="16580"/>
                </a:cubicBezTo>
                <a:cubicBezTo>
                  <a:pt x="60515" y="16580"/>
                  <a:pt x="61123" y="16042"/>
                  <a:pt x="61123" y="16042"/>
                </a:cubicBezTo>
                <a:cubicBezTo>
                  <a:pt x="61123" y="16042"/>
                  <a:pt x="62276" y="17747"/>
                  <a:pt x="63817" y="17747"/>
                </a:cubicBezTo>
                <a:cubicBezTo>
                  <a:pt x="63976" y="17747"/>
                  <a:pt x="64138" y="17729"/>
                  <a:pt x="64304" y="17689"/>
                </a:cubicBezTo>
                <a:cubicBezTo>
                  <a:pt x="66073" y="17252"/>
                  <a:pt x="66206" y="14741"/>
                  <a:pt x="66206" y="14741"/>
                </a:cubicBezTo>
                <a:cubicBezTo>
                  <a:pt x="67946" y="15398"/>
                  <a:pt x="69444" y="15677"/>
                  <a:pt x="70719" y="15677"/>
                </a:cubicBezTo>
                <a:cubicBezTo>
                  <a:pt x="76840" y="15677"/>
                  <a:pt x="77823" y="9253"/>
                  <a:pt x="75812" y="7453"/>
                </a:cubicBezTo>
                <a:cubicBezTo>
                  <a:pt x="75243" y="6947"/>
                  <a:pt x="74650" y="6754"/>
                  <a:pt x="74075" y="6754"/>
                </a:cubicBezTo>
                <a:cubicBezTo>
                  <a:pt x="72187" y="6754"/>
                  <a:pt x="70496" y="8845"/>
                  <a:pt x="70496" y="8845"/>
                </a:cubicBezTo>
                <a:cubicBezTo>
                  <a:pt x="70496" y="8845"/>
                  <a:pt x="71451" y="5379"/>
                  <a:pt x="69683" y="4769"/>
                </a:cubicBezTo>
                <a:cubicBezTo>
                  <a:pt x="69521" y="4713"/>
                  <a:pt x="69353" y="4688"/>
                  <a:pt x="69179" y="4688"/>
                </a:cubicBezTo>
                <a:cubicBezTo>
                  <a:pt x="67452" y="4688"/>
                  <a:pt x="65260" y="7198"/>
                  <a:pt x="65260" y="7198"/>
                </a:cubicBezTo>
                <a:cubicBezTo>
                  <a:pt x="65260" y="7198"/>
                  <a:pt x="63929" y="1"/>
                  <a:pt x="59059" y="1"/>
                </a:cubicBezTo>
                <a:close/>
              </a:path>
            </a:pathLst>
          </a:custGeom>
          <a:solidFill>
            <a:srgbClr val="FFF3F3"/>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3" name="Google Shape;316;p28"/>
          <p:cNvSpPr/>
          <p:nvPr/>
        </p:nvSpPr>
        <p:spPr>
          <a:xfrm>
            <a:off x="-1555675" y="5631898"/>
            <a:ext cx="12209371" cy="3075474"/>
          </a:xfrm>
          <a:custGeom>
            <a:avLst/>
            <a:gdLst/>
            <a:ahLst/>
            <a:cxnLst/>
            <a:rect l="l" t="t" r="r" b="b"/>
            <a:pathLst>
              <a:path w="77823" h="18421" extrusionOk="0">
                <a:moveTo>
                  <a:pt x="14020" y="1"/>
                </a:moveTo>
                <a:cubicBezTo>
                  <a:pt x="13859" y="1"/>
                  <a:pt x="13695" y="19"/>
                  <a:pt x="13527" y="61"/>
                </a:cubicBezTo>
                <a:cubicBezTo>
                  <a:pt x="11758" y="488"/>
                  <a:pt x="11616" y="3009"/>
                  <a:pt x="11616" y="3009"/>
                </a:cubicBezTo>
                <a:cubicBezTo>
                  <a:pt x="9873" y="2349"/>
                  <a:pt x="8374" y="2070"/>
                  <a:pt x="7098" y="2070"/>
                </a:cubicBezTo>
                <a:cubicBezTo>
                  <a:pt x="982" y="2070"/>
                  <a:pt x="0" y="8496"/>
                  <a:pt x="2019" y="10288"/>
                </a:cubicBezTo>
                <a:cubicBezTo>
                  <a:pt x="2587" y="10794"/>
                  <a:pt x="3180" y="10988"/>
                  <a:pt x="3754" y="10988"/>
                </a:cubicBezTo>
                <a:cubicBezTo>
                  <a:pt x="5637" y="10988"/>
                  <a:pt x="7325" y="8905"/>
                  <a:pt x="7326" y="8905"/>
                </a:cubicBezTo>
                <a:lnTo>
                  <a:pt x="7326" y="8905"/>
                </a:lnTo>
                <a:cubicBezTo>
                  <a:pt x="7326" y="8906"/>
                  <a:pt x="6370" y="12371"/>
                  <a:pt x="8139" y="12981"/>
                </a:cubicBezTo>
                <a:cubicBezTo>
                  <a:pt x="8298" y="13035"/>
                  <a:pt x="8465" y="13060"/>
                  <a:pt x="8636" y="13060"/>
                </a:cubicBezTo>
                <a:cubicBezTo>
                  <a:pt x="10366" y="13060"/>
                  <a:pt x="12571" y="10552"/>
                  <a:pt x="12571" y="10552"/>
                </a:cubicBezTo>
                <a:cubicBezTo>
                  <a:pt x="12571" y="10552"/>
                  <a:pt x="13893" y="17749"/>
                  <a:pt x="18763" y="17749"/>
                </a:cubicBezTo>
                <a:cubicBezTo>
                  <a:pt x="21711" y="17749"/>
                  <a:pt x="23225" y="15106"/>
                  <a:pt x="23967" y="13022"/>
                </a:cubicBezTo>
                <a:cubicBezTo>
                  <a:pt x="24811" y="15106"/>
                  <a:pt x="26539" y="17749"/>
                  <a:pt x="29924" y="17749"/>
                </a:cubicBezTo>
                <a:cubicBezTo>
                  <a:pt x="35495" y="17749"/>
                  <a:pt x="37020" y="10552"/>
                  <a:pt x="37020" y="10552"/>
                </a:cubicBezTo>
                <a:cubicBezTo>
                  <a:pt x="37020" y="10552"/>
                  <a:pt x="39536" y="13060"/>
                  <a:pt x="41514" y="13060"/>
                </a:cubicBezTo>
                <a:cubicBezTo>
                  <a:pt x="41710" y="13060"/>
                  <a:pt x="41900" y="13035"/>
                  <a:pt x="42083" y="12981"/>
                </a:cubicBezTo>
                <a:cubicBezTo>
                  <a:pt x="44116" y="12371"/>
                  <a:pt x="44421" y="10572"/>
                  <a:pt x="44421" y="10572"/>
                </a:cubicBezTo>
                <a:cubicBezTo>
                  <a:pt x="44421" y="10572"/>
                  <a:pt x="46006" y="11971"/>
                  <a:pt x="47976" y="11971"/>
                </a:cubicBezTo>
                <a:cubicBezTo>
                  <a:pt x="48916" y="11971"/>
                  <a:pt x="49942" y="11653"/>
                  <a:pt x="50927" y="10715"/>
                </a:cubicBezTo>
                <a:cubicBezTo>
                  <a:pt x="50937" y="10704"/>
                  <a:pt x="50947" y="10684"/>
                  <a:pt x="50957" y="10674"/>
                </a:cubicBezTo>
                <a:cubicBezTo>
                  <a:pt x="51553" y="11028"/>
                  <a:pt x="52243" y="11228"/>
                  <a:pt x="53018" y="11228"/>
                </a:cubicBezTo>
                <a:cubicBezTo>
                  <a:pt x="53089" y="11228"/>
                  <a:pt x="53161" y="11226"/>
                  <a:pt x="53234" y="11223"/>
                </a:cubicBezTo>
                <a:cubicBezTo>
                  <a:pt x="53234" y="11223"/>
                  <a:pt x="54200" y="18420"/>
                  <a:pt x="59069" y="18420"/>
                </a:cubicBezTo>
                <a:cubicBezTo>
                  <a:pt x="63929" y="18420"/>
                  <a:pt x="65261" y="11223"/>
                  <a:pt x="65261" y="11223"/>
                </a:cubicBezTo>
                <a:cubicBezTo>
                  <a:pt x="65261" y="11223"/>
                  <a:pt x="67457" y="13731"/>
                  <a:pt x="69193" y="13731"/>
                </a:cubicBezTo>
                <a:cubicBezTo>
                  <a:pt x="69365" y="13731"/>
                  <a:pt x="69533" y="13706"/>
                  <a:pt x="69693" y="13652"/>
                </a:cubicBezTo>
                <a:cubicBezTo>
                  <a:pt x="71462" y="13042"/>
                  <a:pt x="70496" y="9577"/>
                  <a:pt x="70496" y="9576"/>
                </a:cubicBezTo>
                <a:lnTo>
                  <a:pt x="70496" y="9576"/>
                </a:lnTo>
                <a:cubicBezTo>
                  <a:pt x="70496" y="9576"/>
                  <a:pt x="72183" y="11663"/>
                  <a:pt x="74070" y="11663"/>
                </a:cubicBezTo>
                <a:cubicBezTo>
                  <a:pt x="74646" y="11663"/>
                  <a:pt x="75241" y="11468"/>
                  <a:pt x="75813" y="10959"/>
                </a:cubicBezTo>
                <a:cubicBezTo>
                  <a:pt x="77823" y="9167"/>
                  <a:pt x="76841" y="2741"/>
                  <a:pt x="70724" y="2741"/>
                </a:cubicBezTo>
                <a:cubicBezTo>
                  <a:pt x="69448" y="2741"/>
                  <a:pt x="67948" y="3020"/>
                  <a:pt x="66206" y="3680"/>
                </a:cubicBezTo>
                <a:cubicBezTo>
                  <a:pt x="66206" y="3680"/>
                  <a:pt x="66074" y="1159"/>
                  <a:pt x="64305" y="732"/>
                </a:cubicBezTo>
                <a:cubicBezTo>
                  <a:pt x="64137" y="690"/>
                  <a:pt x="63972" y="672"/>
                  <a:pt x="63812" y="672"/>
                </a:cubicBezTo>
                <a:cubicBezTo>
                  <a:pt x="62282" y="672"/>
                  <a:pt x="61133" y="2379"/>
                  <a:pt x="61133" y="2379"/>
                </a:cubicBezTo>
                <a:cubicBezTo>
                  <a:pt x="61133" y="2379"/>
                  <a:pt x="60522" y="1841"/>
                  <a:pt x="59618" y="1841"/>
                </a:cubicBezTo>
                <a:cubicBezTo>
                  <a:pt x="58939" y="1841"/>
                  <a:pt x="58095" y="2143"/>
                  <a:pt x="57219" y="3202"/>
                </a:cubicBezTo>
                <a:cubicBezTo>
                  <a:pt x="57219" y="3202"/>
                  <a:pt x="55610" y="2456"/>
                  <a:pt x="53702" y="2456"/>
                </a:cubicBezTo>
                <a:cubicBezTo>
                  <a:pt x="52524" y="2456"/>
                  <a:pt x="51232" y="2740"/>
                  <a:pt x="50134" y="3660"/>
                </a:cubicBezTo>
                <a:cubicBezTo>
                  <a:pt x="49910" y="3852"/>
                  <a:pt x="49707" y="4056"/>
                  <a:pt x="49544" y="4290"/>
                </a:cubicBezTo>
                <a:cubicBezTo>
                  <a:pt x="48162" y="3019"/>
                  <a:pt x="46100" y="2085"/>
                  <a:pt x="43308" y="2085"/>
                </a:cubicBezTo>
                <a:cubicBezTo>
                  <a:pt x="41790" y="2085"/>
                  <a:pt x="40056" y="2361"/>
                  <a:pt x="38098" y="3009"/>
                </a:cubicBezTo>
                <a:cubicBezTo>
                  <a:pt x="38098" y="3009"/>
                  <a:pt x="37945" y="488"/>
                  <a:pt x="35922" y="61"/>
                </a:cubicBezTo>
                <a:cubicBezTo>
                  <a:pt x="35729" y="19"/>
                  <a:pt x="35540" y="1"/>
                  <a:pt x="35355" y="1"/>
                </a:cubicBezTo>
                <a:cubicBezTo>
                  <a:pt x="33599" y="1"/>
                  <a:pt x="32283" y="1708"/>
                  <a:pt x="32283" y="1708"/>
                </a:cubicBezTo>
                <a:cubicBezTo>
                  <a:pt x="32283" y="1708"/>
                  <a:pt x="31586" y="1170"/>
                  <a:pt x="30552" y="1170"/>
                </a:cubicBezTo>
                <a:cubicBezTo>
                  <a:pt x="29777" y="1170"/>
                  <a:pt x="28812" y="1472"/>
                  <a:pt x="27810" y="2531"/>
                </a:cubicBezTo>
                <a:cubicBezTo>
                  <a:pt x="27810" y="2531"/>
                  <a:pt x="26854" y="2145"/>
                  <a:pt x="25502" y="1921"/>
                </a:cubicBezTo>
                <a:cubicBezTo>
                  <a:pt x="25046" y="1823"/>
                  <a:pt x="24590" y="1787"/>
                  <a:pt x="24148" y="1787"/>
                </a:cubicBezTo>
                <a:cubicBezTo>
                  <a:pt x="24088" y="1787"/>
                  <a:pt x="24027" y="1788"/>
                  <a:pt x="23967" y="1789"/>
                </a:cubicBezTo>
                <a:cubicBezTo>
                  <a:pt x="23904" y="1788"/>
                  <a:pt x="23841" y="1787"/>
                  <a:pt x="23777" y="1787"/>
                </a:cubicBezTo>
                <a:cubicBezTo>
                  <a:pt x="22723" y="1787"/>
                  <a:pt x="21597" y="1952"/>
                  <a:pt x="20561" y="2470"/>
                </a:cubicBezTo>
                <a:cubicBezTo>
                  <a:pt x="19701" y="1459"/>
                  <a:pt x="18876" y="1167"/>
                  <a:pt x="18212" y="1167"/>
                </a:cubicBezTo>
                <a:cubicBezTo>
                  <a:pt x="17307" y="1167"/>
                  <a:pt x="16698" y="1708"/>
                  <a:pt x="16698" y="1708"/>
                </a:cubicBezTo>
                <a:cubicBezTo>
                  <a:pt x="16698" y="1708"/>
                  <a:pt x="15549" y="1"/>
                  <a:pt x="14020" y="1"/>
                </a:cubicBezTo>
                <a:close/>
              </a:path>
            </a:pathLst>
          </a:custGeom>
          <a:solidFill>
            <a:srgbClr val="FFFFFF"/>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Tree>
    <p:extLst>
      <p:ext uri="{BB962C8B-B14F-4D97-AF65-F5344CB8AC3E}">
        <p14:creationId xmlns:p14="http://schemas.microsoft.com/office/powerpoint/2010/main" val="112359533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matchingName="Title and text 18">
  <p:cSld name="Title and text 18">
    <p:spTree>
      <p:nvGrpSpPr>
        <p:cNvPr id="1" name="Shape 322"/>
        <p:cNvGrpSpPr/>
        <p:nvPr/>
      </p:nvGrpSpPr>
      <p:grpSpPr>
        <a:xfrm>
          <a:off x="0" y="0"/>
          <a:ext cx="0" cy="0"/>
          <a:chOff x="0" y="0"/>
          <a:chExt cx="0" cy="0"/>
        </a:xfrm>
      </p:grpSpPr>
      <p:sp>
        <p:nvSpPr>
          <p:cNvPr id="4" name="Google Shape;323;p30"/>
          <p:cNvSpPr/>
          <p:nvPr/>
        </p:nvSpPr>
        <p:spPr>
          <a:xfrm>
            <a:off x="-380106" y="-469942"/>
            <a:ext cx="8776156" cy="5638029"/>
          </a:xfrm>
          <a:custGeom>
            <a:avLst/>
            <a:gdLst/>
            <a:ahLst/>
            <a:cxnLst/>
            <a:rect l="l" t="t" r="r" b="b"/>
            <a:pathLst>
              <a:path w="55384" h="33426" extrusionOk="0">
                <a:moveTo>
                  <a:pt x="11" y="0"/>
                </a:moveTo>
                <a:lnTo>
                  <a:pt x="1" y="33425"/>
                </a:lnTo>
                <a:cubicBezTo>
                  <a:pt x="4108" y="29013"/>
                  <a:pt x="9374" y="25740"/>
                  <a:pt x="15168" y="24683"/>
                </a:cubicBezTo>
                <a:cubicBezTo>
                  <a:pt x="17046" y="24367"/>
                  <a:pt x="18979" y="24273"/>
                  <a:pt x="20967" y="24273"/>
                </a:cubicBezTo>
                <a:cubicBezTo>
                  <a:pt x="23903" y="24273"/>
                  <a:pt x="26956" y="24478"/>
                  <a:pt x="30117" y="24478"/>
                </a:cubicBezTo>
                <a:cubicBezTo>
                  <a:pt x="31363" y="24478"/>
                  <a:pt x="32625" y="24446"/>
                  <a:pt x="33904" y="24357"/>
                </a:cubicBezTo>
                <a:cubicBezTo>
                  <a:pt x="42107" y="23798"/>
                  <a:pt x="49447" y="18949"/>
                  <a:pt x="53005" y="11538"/>
                </a:cubicBezTo>
                <a:cubicBezTo>
                  <a:pt x="54632" y="8163"/>
                  <a:pt x="55384" y="4463"/>
                  <a:pt x="55232" y="732"/>
                </a:cubicBezTo>
                <a:lnTo>
                  <a:pt x="11" y="0"/>
                </a:lnTo>
                <a:close/>
              </a:path>
            </a:pathLst>
          </a:custGeom>
          <a:solidFill>
            <a:srgbClr val="FFF3F3"/>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324" name="Google Shape;324;p30"/>
          <p:cNvSpPr txBox="1">
            <a:spLocks noGrp="1"/>
          </p:cNvSpPr>
          <p:nvPr>
            <p:ph type="title"/>
          </p:nvPr>
        </p:nvSpPr>
        <p:spPr>
          <a:xfrm>
            <a:off x="1722752" y="857725"/>
            <a:ext cx="5698917" cy="763852"/>
          </a:xfrm>
          <a:prstGeom prst="rect">
            <a:avLst/>
          </a:prstGeom>
        </p:spPr>
        <p:txBody>
          <a:bodyPr spcFirstLastPara="1">
            <a:noAutofit/>
          </a:bodyPr>
          <a:lstStyle>
            <a:lvl1pPr lvl="0" algn="ctr" rtl="0">
              <a:spcBef>
                <a:spcPts val="0"/>
              </a:spcBef>
              <a:spcAft>
                <a:spcPts val="0"/>
              </a:spcAft>
              <a:buClr>
                <a:schemeClr val="dk1"/>
              </a:buClr>
              <a:buSzPts val="3000"/>
              <a:buFont typeface="McLaren"/>
              <a:buNone/>
              <a:defRPr sz="4134" b="1">
                <a:solidFill>
                  <a:schemeClr val="accent2"/>
                </a:solidFill>
                <a:latin typeface="McLaren"/>
                <a:ea typeface="McLaren"/>
                <a:cs typeface="McLaren"/>
                <a:sym typeface="McLaren"/>
              </a:defRPr>
            </a:lvl1pPr>
            <a:lvl2pPr lvl="1"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2pPr>
            <a:lvl3pPr lvl="2"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3pPr>
            <a:lvl4pPr lvl="3"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4pPr>
            <a:lvl5pPr lvl="4"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5pPr>
            <a:lvl6pPr lvl="5"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6pPr>
            <a:lvl7pPr lvl="6"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7pPr>
            <a:lvl8pPr lvl="7"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8pPr>
            <a:lvl9pPr lvl="8"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9pPr>
          </a:lstStyle>
          <a:p>
            <a:endParaRPr/>
          </a:p>
        </p:txBody>
      </p:sp>
      <p:sp>
        <p:nvSpPr>
          <p:cNvPr id="325" name="Google Shape;325;p30"/>
          <p:cNvSpPr txBox="1">
            <a:spLocks noGrp="1"/>
          </p:cNvSpPr>
          <p:nvPr>
            <p:ph type="subTitle" idx="1"/>
          </p:nvPr>
        </p:nvSpPr>
        <p:spPr>
          <a:xfrm>
            <a:off x="1929757" y="1621577"/>
            <a:ext cx="5284878" cy="966980"/>
          </a:xfrm>
          <a:prstGeom prst="rect">
            <a:avLst/>
          </a:prstGeom>
        </p:spPr>
        <p:txBody>
          <a:bodyPr spcFirstLastPara="1">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Tree>
    <p:extLst>
      <p:ext uri="{BB962C8B-B14F-4D97-AF65-F5344CB8AC3E}">
        <p14:creationId xmlns:p14="http://schemas.microsoft.com/office/powerpoint/2010/main" val="254277972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matchingName="Title and text 19">
  <p:cSld name="Title and text 19">
    <p:spTree>
      <p:nvGrpSpPr>
        <p:cNvPr id="1" name="Shape 326"/>
        <p:cNvGrpSpPr/>
        <p:nvPr/>
      </p:nvGrpSpPr>
      <p:grpSpPr>
        <a:xfrm>
          <a:off x="0" y="0"/>
          <a:ext cx="0" cy="0"/>
          <a:chOff x="0" y="0"/>
          <a:chExt cx="0" cy="0"/>
        </a:xfrm>
      </p:grpSpPr>
      <p:sp>
        <p:nvSpPr>
          <p:cNvPr id="4" name="Google Shape;329;p31"/>
          <p:cNvSpPr/>
          <p:nvPr/>
        </p:nvSpPr>
        <p:spPr>
          <a:xfrm>
            <a:off x="-936471" y="-2864993"/>
            <a:ext cx="11613156" cy="7593662"/>
          </a:xfrm>
          <a:custGeom>
            <a:avLst/>
            <a:gdLst/>
            <a:ahLst/>
            <a:cxnLst/>
            <a:rect l="l" t="t" r="r" b="b"/>
            <a:pathLst>
              <a:path w="97050" h="59633" extrusionOk="0">
                <a:moveTo>
                  <a:pt x="58240" y="1"/>
                </a:moveTo>
                <a:cubicBezTo>
                  <a:pt x="38811" y="1"/>
                  <a:pt x="15180" y="8744"/>
                  <a:pt x="5495" y="21826"/>
                </a:cubicBezTo>
                <a:cubicBezTo>
                  <a:pt x="1" y="29245"/>
                  <a:pt x="3252" y="46085"/>
                  <a:pt x="6942" y="53383"/>
                </a:cubicBezTo>
                <a:cubicBezTo>
                  <a:pt x="8122" y="55733"/>
                  <a:pt x="10047" y="57630"/>
                  <a:pt x="12847" y="58771"/>
                </a:cubicBezTo>
                <a:cubicBezTo>
                  <a:pt x="14307" y="59367"/>
                  <a:pt x="15771" y="59632"/>
                  <a:pt x="17239" y="59632"/>
                </a:cubicBezTo>
                <a:cubicBezTo>
                  <a:pt x="28816" y="59632"/>
                  <a:pt x="40585" y="43120"/>
                  <a:pt x="51915" y="42024"/>
                </a:cubicBezTo>
                <a:cubicBezTo>
                  <a:pt x="52378" y="41980"/>
                  <a:pt x="52821" y="41959"/>
                  <a:pt x="53246" y="41959"/>
                </a:cubicBezTo>
                <a:cubicBezTo>
                  <a:pt x="57051" y="41959"/>
                  <a:pt x="59458" y="43622"/>
                  <a:pt x="62466" y="45209"/>
                </a:cubicBezTo>
                <a:cubicBezTo>
                  <a:pt x="65630" y="46870"/>
                  <a:pt x="69622" y="48456"/>
                  <a:pt x="73779" y="48456"/>
                </a:cubicBezTo>
                <a:cubicBezTo>
                  <a:pt x="76561" y="48456"/>
                  <a:pt x="79416" y="47745"/>
                  <a:pt x="82146" y="45872"/>
                </a:cubicBezTo>
                <a:cubicBezTo>
                  <a:pt x="97049" y="35668"/>
                  <a:pt x="89273" y="12297"/>
                  <a:pt x="80249" y="5702"/>
                </a:cubicBezTo>
                <a:cubicBezTo>
                  <a:pt x="74861" y="1768"/>
                  <a:pt x="66975" y="1"/>
                  <a:pt x="58240" y="1"/>
                </a:cubicBezTo>
                <a:close/>
              </a:path>
            </a:pathLst>
          </a:custGeom>
          <a:solidFill>
            <a:srgbClr val="FFF3F3"/>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5" name="Google Shape;330;p31"/>
          <p:cNvSpPr/>
          <p:nvPr/>
        </p:nvSpPr>
        <p:spPr>
          <a:xfrm>
            <a:off x="603961" y="893076"/>
            <a:ext cx="2855393" cy="2037373"/>
          </a:xfrm>
          <a:custGeom>
            <a:avLst/>
            <a:gdLst/>
            <a:ahLst/>
            <a:cxnLst/>
            <a:rect l="l" t="t" r="r" b="b"/>
            <a:pathLst>
              <a:path w="23861" h="15993" extrusionOk="0">
                <a:moveTo>
                  <a:pt x="15075" y="0"/>
                </a:moveTo>
                <a:cubicBezTo>
                  <a:pt x="14449" y="0"/>
                  <a:pt x="13824" y="131"/>
                  <a:pt x="13258" y="398"/>
                </a:cubicBezTo>
                <a:cubicBezTo>
                  <a:pt x="11825" y="1088"/>
                  <a:pt x="10829" y="2628"/>
                  <a:pt x="10816" y="4220"/>
                </a:cubicBezTo>
                <a:cubicBezTo>
                  <a:pt x="10272" y="3012"/>
                  <a:pt x="9236" y="2003"/>
                  <a:pt x="7962" y="1672"/>
                </a:cubicBezTo>
                <a:cubicBezTo>
                  <a:pt x="7666" y="1592"/>
                  <a:pt x="7359" y="1553"/>
                  <a:pt x="7051" y="1553"/>
                </a:cubicBezTo>
                <a:cubicBezTo>
                  <a:pt x="6036" y="1553"/>
                  <a:pt x="5020" y="1982"/>
                  <a:pt x="4420" y="2787"/>
                </a:cubicBezTo>
                <a:cubicBezTo>
                  <a:pt x="3464" y="4074"/>
                  <a:pt x="3822" y="5972"/>
                  <a:pt x="5043" y="6927"/>
                </a:cubicBezTo>
                <a:cubicBezTo>
                  <a:pt x="4554" y="6794"/>
                  <a:pt x="4154" y="6717"/>
                  <a:pt x="3785" y="6717"/>
                </a:cubicBezTo>
                <a:cubicBezTo>
                  <a:pt x="3233" y="6717"/>
                  <a:pt x="2749" y="6890"/>
                  <a:pt x="2137" y="7312"/>
                </a:cubicBezTo>
                <a:cubicBezTo>
                  <a:pt x="1062" y="8042"/>
                  <a:pt x="265" y="8838"/>
                  <a:pt x="133" y="10218"/>
                </a:cubicBezTo>
                <a:cubicBezTo>
                  <a:pt x="0" y="11678"/>
                  <a:pt x="677" y="13257"/>
                  <a:pt x="1911" y="14080"/>
                </a:cubicBezTo>
                <a:cubicBezTo>
                  <a:pt x="2634" y="14563"/>
                  <a:pt x="3489" y="14791"/>
                  <a:pt x="4354" y="14791"/>
                </a:cubicBezTo>
                <a:cubicBezTo>
                  <a:pt x="5459" y="14791"/>
                  <a:pt x="6580" y="14419"/>
                  <a:pt x="7458" y="13735"/>
                </a:cubicBezTo>
                <a:cubicBezTo>
                  <a:pt x="8454" y="15088"/>
                  <a:pt x="10471" y="15964"/>
                  <a:pt x="12117" y="15991"/>
                </a:cubicBezTo>
                <a:cubicBezTo>
                  <a:pt x="12170" y="15992"/>
                  <a:pt x="12223" y="15992"/>
                  <a:pt x="12277" y="15992"/>
                </a:cubicBezTo>
                <a:cubicBezTo>
                  <a:pt x="14298" y="15992"/>
                  <a:pt x="16872" y="15246"/>
                  <a:pt x="17558" y="13178"/>
                </a:cubicBezTo>
                <a:lnTo>
                  <a:pt x="17558" y="13178"/>
                </a:lnTo>
                <a:cubicBezTo>
                  <a:pt x="17558" y="13202"/>
                  <a:pt x="18474" y="13908"/>
                  <a:pt x="18606" y="13973"/>
                </a:cubicBezTo>
                <a:cubicBezTo>
                  <a:pt x="18856" y="14099"/>
                  <a:pt x="19162" y="14141"/>
                  <a:pt x="19463" y="14141"/>
                </a:cubicBezTo>
                <a:cubicBezTo>
                  <a:pt x="19673" y="14141"/>
                  <a:pt x="19880" y="14120"/>
                  <a:pt x="20065" y="14093"/>
                </a:cubicBezTo>
                <a:cubicBezTo>
                  <a:pt x="21074" y="13961"/>
                  <a:pt x="22043" y="13430"/>
                  <a:pt x="22680" y="12620"/>
                </a:cubicBezTo>
                <a:cubicBezTo>
                  <a:pt x="23675" y="11360"/>
                  <a:pt x="23861" y="9555"/>
                  <a:pt x="23303" y="8055"/>
                </a:cubicBezTo>
                <a:cubicBezTo>
                  <a:pt x="22932" y="7060"/>
                  <a:pt x="22242" y="6170"/>
                  <a:pt x="21313" y="5640"/>
                </a:cubicBezTo>
                <a:cubicBezTo>
                  <a:pt x="20765" y="5330"/>
                  <a:pt x="20164" y="5127"/>
                  <a:pt x="19548" y="5127"/>
                </a:cubicBezTo>
                <a:cubicBezTo>
                  <a:pt x="19477" y="5127"/>
                  <a:pt x="19407" y="5130"/>
                  <a:pt x="19336" y="5135"/>
                </a:cubicBezTo>
                <a:cubicBezTo>
                  <a:pt x="19495" y="3530"/>
                  <a:pt x="19083" y="1950"/>
                  <a:pt x="17756" y="902"/>
                </a:cubicBezTo>
                <a:cubicBezTo>
                  <a:pt x="17001" y="308"/>
                  <a:pt x="16037" y="0"/>
                  <a:pt x="15075" y="0"/>
                </a:cubicBezTo>
                <a:close/>
              </a:path>
            </a:pathLst>
          </a:custGeom>
          <a:solidFill>
            <a:srgbClr val="FFFFFF"/>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6" name="Google Shape;331;p31"/>
          <p:cNvSpPr/>
          <p:nvPr/>
        </p:nvSpPr>
        <p:spPr>
          <a:xfrm>
            <a:off x="6075648" y="4346666"/>
            <a:ext cx="2855393" cy="2037373"/>
          </a:xfrm>
          <a:custGeom>
            <a:avLst/>
            <a:gdLst/>
            <a:ahLst/>
            <a:cxnLst/>
            <a:rect l="l" t="t" r="r" b="b"/>
            <a:pathLst>
              <a:path w="23862" h="15993" extrusionOk="0">
                <a:moveTo>
                  <a:pt x="15076" y="0"/>
                </a:moveTo>
                <a:cubicBezTo>
                  <a:pt x="14449" y="0"/>
                  <a:pt x="13823" y="131"/>
                  <a:pt x="13258" y="398"/>
                </a:cubicBezTo>
                <a:cubicBezTo>
                  <a:pt x="11825" y="1088"/>
                  <a:pt x="10830" y="2628"/>
                  <a:pt x="10816" y="4220"/>
                </a:cubicBezTo>
                <a:cubicBezTo>
                  <a:pt x="10272" y="3012"/>
                  <a:pt x="9237" y="2004"/>
                  <a:pt x="7963" y="1672"/>
                </a:cubicBezTo>
                <a:cubicBezTo>
                  <a:pt x="7667" y="1592"/>
                  <a:pt x="7360" y="1553"/>
                  <a:pt x="7052" y="1553"/>
                </a:cubicBezTo>
                <a:cubicBezTo>
                  <a:pt x="6036" y="1553"/>
                  <a:pt x="5021" y="1982"/>
                  <a:pt x="4420" y="2787"/>
                </a:cubicBezTo>
                <a:cubicBezTo>
                  <a:pt x="3464" y="4074"/>
                  <a:pt x="3823" y="5972"/>
                  <a:pt x="5044" y="6927"/>
                </a:cubicBezTo>
                <a:cubicBezTo>
                  <a:pt x="4555" y="6794"/>
                  <a:pt x="4155" y="6717"/>
                  <a:pt x="3786" y="6717"/>
                </a:cubicBezTo>
                <a:cubicBezTo>
                  <a:pt x="3234" y="6717"/>
                  <a:pt x="2750" y="6891"/>
                  <a:pt x="2137" y="7312"/>
                </a:cubicBezTo>
                <a:cubicBezTo>
                  <a:pt x="1063" y="8042"/>
                  <a:pt x="266" y="8838"/>
                  <a:pt x="134" y="10219"/>
                </a:cubicBezTo>
                <a:cubicBezTo>
                  <a:pt x="1" y="11678"/>
                  <a:pt x="677" y="13257"/>
                  <a:pt x="1912" y="14080"/>
                </a:cubicBezTo>
                <a:cubicBezTo>
                  <a:pt x="2634" y="14564"/>
                  <a:pt x="3490" y="14791"/>
                  <a:pt x="4355" y="14791"/>
                </a:cubicBezTo>
                <a:cubicBezTo>
                  <a:pt x="5460" y="14791"/>
                  <a:pt x="6581" y="14420"/>
                  <a:pt x="7459" y="13735"/>
                </a:cubicBezTo>
                <a:cubicBezTo>
                  <a:pt x="8454" y="15088"/>
                  <a:pt x="10471" y="15964"/>
                  <a:pt x="12117" y="15991"/>
                </a:cubicBezTo>
                <a:cubicBezTo>
                  <a:pt x="12170" y="15992"/>
                  <a:pt x="12223" y="15992"/>
                  <a:pt x="12277" y="15992"/>
                </a:cubicBezTo>
                <a:cubicBezTo>
                  <a:pt x="14298" y="15992"/>
                  <a:pt x="16873" y="15246"/>
                  <a:pt x="17557" y="13178"/>
                </a:cubicBezTo>
                <a:lnTo>
                  <a:pt x="17557" y="13178"/>
                </a:lnTo>
                <a:cubicBezTo>
                  <a:pt x="17558" y="13201"/>
                  <a:pt x="18475" y="13908"/>
                  <a:pt x="18606" y="13974"/>
                </a:cubicBezTo>
                <a:cubicBezTo>
                  <a:pt x="18857" y="14099"/>
                  <a:pt x="19163" y="14141"/>
                  <a:pt x="19464" y="14141"/>
                </a:cubicBezTo>
                <a:cubicBezTo>
                  <a:pt x="19674" y="14141"/>
                  <a:pt x="19881" y="14121"/>
                  <a:pt x="20066" y="14094"/>
                </a:cubicBezTo>
                <a:cubicBezTo>
                  <a:pt x="21088" y="13961"/>
                  <a:pt x="22043" y="13430"/>
                  <a:pt x="22680" y="12620"/>
                </a:cubicBezTo>
                <a:cubicBezTo>
                  <a:pt x="23676" y="11360"/>
                  <a:pt x="23862" y="9555"/>
                  <a:pt x="23304" y="8055"/>
                </a:cubicBezTo>
                <a:cubicBezTo>
                  <a:pt x="22933" y="7060"/>
                  <a:pt x="22243" y="6171"/>
                  <a:pt x="21314" y="5640"/>
                </a:cubicBezTo>
                <a:cubicBezTo>
                  <a:pt x="20766" y="5330"/>
                  <a:pt x="20164" y="5127"/>
                  <a:pt x="19548" y="5127"/>
                </a:cubicBezTo>
                <a:cubicBezTo>
                  <a:pt x="19477" y="5127"/>
                  <a:pt x="19407" y="5130"/>
                  <a:pt x="19336" y="5135"/>
                </a:cubicBezTo>
                <a:cubicBezTo>
                  <a:pt x="19495" y="3530"/>
                  <a:pt x="19084" y="1950"/>
                  <a:pt x="17757" y="903"/>
                </a:cubicBezTo>
                <a:cubicBezTo>
                  <a:pt x="17002" y="308"/>
                  <a:pt x="16037" y="0"/>
                  <a:pt x="15076" y="0"/>
                </a:cubicBezTo>
                <a:close/>
              </a:path>
            </a:pathLst>
          </a:custGeom>
          <a:solidFill>
            <a:srgbClr val="FFF3F3"/>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327" name="Google Shape;327;p31"/>
          <p:cNvSpPr txBox="1">
            <a:spLocks noGrp="1"/>
          </p:cNvSpPr>
          <p:nvPr>
            <p:ph type="title"/>
          </p:nvPr>
        </p:nvSpPr>
        <p:spPr>
          <a:xfrm>
            <a:off x="2353280" y="2495405"/>
            <a:ext cx="4437933" cy="1165473"/>
          </a:xfrm>
          <a:prstGeom prst="rect">
            <a:avLst/>
          </a:prstGeom>
        </p:spPr>
        <p:txBody>
          <a:bodyPr spcFirstLastPara="1">
            <a:noAutofit/>
          </a:bodyPr>
          <a:lstStyle>
            <a:lvl1pPr lvl="0" algn="ctr" rtl="0">
              <a:spcBef>
                <a:spcPts val="0"/>
              </a:spcBef>
              <a:spcAft>
                <a:spcPts val="0"/>
              </a:spcAft>
              <a:buClr>
                <a:schemeClr val="dk1"/>
              </a:buClr>
              <a:buSzPts val="3000"/>
              <a:buFont typeface="McLaren"/>
              <a:buNone/>
              <a:defRPr sz="5638" b="1">
                <a:solidFill>
                  <a:schemeClr val="dk2"/>
                </a:solidFill>
                <a:latin typeface="McLaren"/>
                <a:ea typeface="McLaren"/>
                <a:cs typeface="McLaren"/>
                <a:sym typeface="McLaren"/>
              </a:defRPr>
            </a:lvl1pPr>
            <a:lvl2pPr lvl="1"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2pPr>
            <a:lvl3pPr lvl="2"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3pPr>
            <a:lvl4pPr lvl="3"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4pPr>
            <a:lvl5pPr lvl="4"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5pPr>
            <a:lvl6pPr lvl="5"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6pPr>
            <a:lvl7pPr lvl="6"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7pPr>
            <a:lvl8pPr lvl="7"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8pPr>
            <a:lvl9pPr lvl="8"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9pPr>
          </a:lstStyle>
          <a:p>
            <a:endParaRPr/>
          </a:p>
        </p:txBody>
      </p:sp>
      <p:sp>
        <p:nvSpPr>
          <p:cNvPr id="328" name="Google Shape;328;p31"/>
          <p:cNvSpPr txBox="1">
            <a:spLocks noGrp="1"/>
          </p:cNvSpPr>
          <p:nvPr>
            <p:ph type="subTitle" idx="1"/>
          </p:nvPr>
        </p:nvSpPr>
        <p:spPr>
          <a:xfrm>
            <a:off x="1790959" y="3773664"/>
            <a:ext cx="5562476" cy="1689125"/>
          </a:xfrm>
          <a:prstGeom prst="rect">
            <a:avLst/>
          </a:prstGeom>
        </p:spPr>
        <p:txBody>
          <a:bodyPr spcFirstLastPara="1">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Tree>
    <p:extLst>
      <p:ext uri="{BB962C8B-B14F-4D97-AF65-F5344CB8AC3E}">
        <p14:creationId xmlns:p14="http://schemas.microsoft.com/office/powerpoint/2010/main" val="86340090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matchingName="Title and text 22">
  <p:cSld name="Title and text 22">
    <p:spTree>
      <p:nvGrpSpPr>
        <p:cNvPr id="1" name="Shape 341"/>
        <p:cNvGrpSpPr/>
        <p:nvPr/>
      </p:nvGrpSpPr>
      <p:grpSpPr>
        <a:xfrm>
          <a:off x="0" y="0"/>
          <a:ext cx="0" cy="0"/>
          <a:chOff x="0" y="0"/>
          <a:chExt cx="0" cy="0"/>
        </a:xfrm>
      </p:grpSpPr>
      <p:sp>
        <p:nvSpPr>
          <p:cNvPr id="4" name="Google Shape;344;p34"/>
          <p:cNvSpPr/>
          <p:nvPr/>
        </p:nvSpPr>
        <p:spPr>
          <a:xfrm>
            <a:off x="-1624646" y="4446665"/>
            <a:ext cx="12450002" cy="3136780"/>
          </a:xfrm>
          <a:custGeom>
            <a:avLst/>
            <a:gdLst/>
            <a:ahLst/>
            <a:cxnLst/>
            <a:rect l="l" t="t" r="r" b="b"/>
            <a:pathLst>
              <a:path w="101724" h="24083" extrusionOk="0">
                <a:moveTo>
                  <a:pt x="77205" y="1"/>
                </a:moveTo>
                <a:cubicBezTo>
                  <a:pt x="70835" y="1"/>
                  <a:pt x="69588" y="9409"/>
                  <a:pt x="69588" y="9409"/>
                </a:cubicBezTo>
                <a:cubicBezTo>
                  <a:pt x="69476" y="9403"/>
                  <a:pt x="69367" y="9400"/>
                  <a:pt x="69259" y="9400"/>
                </a:cubicBezTo>
                <a:cubicBezTo>
                  <a:pt x="68254" y="9400"/>
                  <a:pt x="67368" y="9671"/>
                  <a:pt x="66601" y="10126"/>
                </a:cubicBezTo>
                <a:cubicBezTo>
                  <a:pt x="66588" y="10113"/>
                  <a:pt x="66575" y="10087"/>
                  <a:pt x="66562" y="10073"/>
                </a:cubicBezTo>
                <a:cubicBezTo>
                  <a:pt x="65277" y="8843"/>
                  <a:pt x="63936" y="8427"/>
                  <a:pt x="62710" y="8427"/>
                </a:cubicBezTo>
                <a:cubicBezTo>
                  <a:pt x="60138" y="8427"/>
                  <a:pt x="58069" y="10259"/>
                  <a:pt x="58069" y="10259"/>
                </a:cubicBezTo>
                <a:cubicBezTo>
                  <a:pt x="58069" y="10259"/>
                  <a:pt x="57657" y="7910"/>
                  <a:pt x="55003" y="7114"/>
                </a:cubicBezTo>
                <a:cubicBezTo>
                  <a:pt x="54762" y="7041"/>
                  <a:pt x="54510" y="7008"/>
                  <a:pt x="54251" y="7008"/>
                </a:cubicBezTo>
                <a:cubicBezTo>
                  <a:pt x="51669" y="7008"/>
                  <a:pt x="48381" y="10285"/>
                  <a:pt x="48381" y="10285"/>
                </a:cubicBezTo>
                <a:cubicBezTo>
                  <a:pt x="48381" y="10285"/>
                  <a:pt x="46390" y="877"/>
                  <a:pt x="39104" y="877"/>
                </a:cubicBezTo>
                <a:cubicBezTo>
                  <a:pt x="34686" y="877"/>
                  <a:pt x="32430" y="4340"/>
                  <a:pt x="31328" y="7061"/>
                </a:cubicBezTo>
                <a:cubicBezTo>
                  <a:pt x="30359" y="4340"/>
                  <a:pt x="28382" y="877"/>
                  <a:pt x="24520" y="877"/>
                </a:cubicBezTo>
                <a:cubicBezTo>
                  <a:pt x="18163" y="877"/>
                  <a:pt x="16425" y="10285"/>
                  <a:pt x="16425" y="10285"/>
                </a:cubicBezTo>
                <a:cubicBezTo>
                  <a:pt x="16425" y="10285"/>
                  <a:pt x="13564" y="7008"/>
                  <a:pt x="11300" y="7008"/>
                </a:cubicBezTo>
                <a:cubicBezTo>
                  <a:pt x="11072" y="7008"/>
                  <a:pt x="10851" y="7041"/>
                  <a:pt x="10639" y="7114"/>
                </a:cubicBezTo>
                <a:cubicBezTo>
                  <a:pt x="8330" y="7910"/>
                  <a:pt x="9578" y="12435"/>
                  <a:pt x="9578" y="12435"/>
                </a:cubicBezTo>
                <a:cubicBezTo>
                  <a:pt x="9578" y="12435"/>
                  <a:pt x="7375" y="9711"/>
                  <a:pt x="4912" y="9711"/>
                </a:cubicBezTo>
                <a:cubicBezTo>
                  <a:pt x="4159" y="9711"/>
                  <a:pt x="3382" y="9965"/>
                  <a:pt x="2637" y="10630"/>
                </a:cubicBezTo>
                <a:cubicBezTo>
                  <a:pt x="1" y="12970"/>
                  <a:pt x="1291" y="21371"/>
                  <a:pt x="9291" y="21371"/>
                </a:cubicBezTo>
                <a:cubicBezTo>
                  <a:pt x="10958" y="21371"/>
                  <a:pt x="12916" y="21006"/>
                  <a:pt x="15191" y="20146"/>
                </a:cubicBezTo>
                <a:cubicBezTo>
                  <a:pt x="15191" y="20146"/>
                  <a:pt x="15364" y="23437"/>
                  <a:pt x="17685" y="24007"/>
                </a:cubicBezTo>
                <a:cubicBezTo>
                  <a:pt x="17900" y="24059"/>
                  <a:pt x="18111" y="24082"/>
                  <a:pt x="18316" y="24082"/>
                </a:cubicBezTo>
                <a:cubicBezTo>
                  <a:pt x="20319" y="24082"/>
                  <a:pt x="21826" y="21844"/>
                  <a:pt x="21826" y="21844"/>
                </a:cubicBezTo>
                <a:cubicBezTo>
                  <a:pt x="21826" y="21844"/>
                  <a:pt x="22620" y="22550"/>
                  <a:pt x="23801" y="22550"/>
                </a:cubicBezTo>
                <a:cubicBezTo>
                  <a:pt x="24669" y="22550"/>
                  <a:pt x="25745" y="22169"/>
                  <a:pt x="26869" y="20849"/>
                </a:cubicBezTo>
                <a:cubicBezTo>
                  <a:pt x="28207" y="21511"/>
                  <a:pt x="29647" y="21743"/>
                  <a:pt x="30999" y="21743"/>
                </a:cubicBezTo>
                <a:cubicBezTo>
                  <a:pt x="31110" y="21743"/>
                  <a:pt x="31219" y="21741"/>
                  <a:pt x="31328" y="21738"/>
                </a:cubicBezTo>
                <a:cubicBezTo>
                  <a:pt x="31435" y="21743"/>
                  <a:pt x="31542" y="21745"/>
                  <a:pt x="31651" y="21745"/>
                </a:cubicBezTo>
                <a:cubicBezTo>
                  <a:pt x="32201" y="21745"/>
                  <a:pt x="32766" y="21688"/>
                  <a:pt x="33332" y="21565"/>
                </a:cubicBezTo>
                <a:cubicBezTo>
                  <a:pt x="35097" y="21273"/>
                  <a:pt x="36344" y="20769"/>
                  <a:pt x="36344" y="20769"/>
                </a:cubicBezTo>
                <a:cubicBezTo>
                  <a:pt x="37657" y="22155"/>
                  <a:pt x="38918" y="22552"/>
                  <a:pt x="39932" y="22552"/>
                </a:cubicBezTo>
                <a:cubicBezTo>
                  <a:pt x="41286" y="22552"/>
                  <a:pt x="42197" y="21844"/>
                  <a:pt x="42197" y="21844"/>
                </a:cubicBezTo>
                <a:cubicBezTo>
                  <a:pt x="42197" y="21844"/>
                  <a:pt x="43922" y="24082"/>
                  <a:pt x="46223" y="24082"/>
                </a:cubicBezTo>
                <a:cubicBezTo>
                  <a:pt x="46459" y="24082"/>
                  <a:pt x="46701" y="24059"/>
                  <a:pt x="46948" y="24007"/>
                </a:cubicBezTo>
                <a:cubicBezTo>
                  <a:pt x="49602" y="23437"/>
                  <a:pt x="49800" y="20146"/>
                  <a:pt x="49800" y="20146"/>
                </a:cubicBezTo>
                <a:cubicBezTo>
                  <a:pt x="52357" y="20991"/>
                  <a:pt x="54622" y="21352"/>
                  <a:pt x="56606" y="21352"/>
                </a:cubicBezTo>
                <a:cubicBezTo>
                  <a:pt x="60255" y="21352"/>
                  <a:pt x="62952" y="20133"/>
                  <a:pt x="64757" y="18474"/>
                </a:cubicBezTo>
                <a:cubicBezTo>
                  <a:pt x="64969" y="18766"/>
                  <a:pt x="65235" y="19044"/>
                  <a:pt x="65527" y="19296"/>
                </a:cubicBezTo>
                <a:cubicBezTo>
                  <a:pt x="66965" y="20496"/>
                  <a:pt x="68654" y="20867"/>
                  <a:pt x="70194" y="20867"/>
                </a:cubicBezTo>
                <a:cubicBezTo>
                  <a:pt x="72689" y="20867"/>
                  <a:pt x="74790" y="19893"/>
                  <a:pt x="74790" y="19893"/>
                </a:cubicBezTo>
                <a:cubicBezTo>
                  <a:pt x="75939" y="21276"/>
                  <a:pt x="77041" y="21670"/>
                  <a:pt x="77926" y="21670"/>
                </a:cubicBezTo>
                <a:cubicBezTo>
                  <a:pt x="79106" y="21670"/>
                  <a:pt x="79898" y="20969"/>
                  <a:pt x="79898" y="20969"/>
                </a:cubicBezTo>
                <a:cubicBezTo>
                  <a:pt x="79898" y="20969"/>
                  <a:pt x="81399" y="23197"/>
                  <a:pt x="83406" y="23197"/>
                </a:cubicBezTo>
                <a:cubicBezTo>
                  <a:pt x="83616" y="23197"/>
                  <a:pt x="83832" y="23172"/>
                  <a:pt x="84053" y="23118"/>
                </a:cubicBezTo>
                <a:cubicBezTo>
                  <a:pt x="86362" y="22561"/>
                  <a:pt x="86534" y="19270"/>
                  <a:pt x="86534" y="19270"/>
                </a:cubicBezTo>
                <a:cubicBezTo>
                  <a:pt x="88811" y="20130"/>
                  <a:pt x="90771" y="20495"/>
                  <a:pt x="92438" y="20495"/>
                </a:cubicBezTo>
                <a:cubicBezTo>
                  <a:pt x="100442" y="20495"/>
                  <a:pt x="101723" y="12094"/>
                  <a:pt x="99088" y="9754"/>
                </a:cubicBezTo>
                <a:cubicBezTo>
                  <a:pt x="98342" y="9089"/>
                  <a:pt x="97565" y="8835"/>
                  <a:pt x="96812" y="8835"/>
                </a:cubicBezTo>
                <a:cubicBezTo>
                  <a:pt x="94350" y="8835"/>
                  <a:pt x="92148" y="11559"/>
                  <a:pt x="92148" y="11559"/>
                </a:cubicBezTo>
                <a:cubicBezTo>
                  <a:pt x="92148" y="11559"/>
                  <a:pt x="93395" y="7034"/>
                  <a:pt x="91086" y="6238"/>
                </a:cubicBezTo>
                <a:cubicBezTo>
                  <a:pt x="90875" y="6166"/>
                  <a:pt x="90655" y="6133"/>
                  <a:pt x="90429" y="6133"/>
                </a:cubicBezTo>
                <a:cubicBezTo>
                  <a:pt x="88172" y="6133"/>
                  <a:pt x="85300" y="9409"/>
                  <a:pt x="85300" y="9409"/>
                </a:cubicBezTo>
                <a:cubicBezTo>
                  <a:pt x="85300" y="9409"/>
                  <a:pt x="83561" y="1"/>
                  <a:pt x="77205" y="1"/>
                </a:cubicBezTo>
                <a:close/>
              </a:path>
            </a:pathLst>
          </a:custGeom>
          <a:solidFill>
            <a:srgbClr val="D9EEFC"/>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5" name="Google Shape;345;p34"/>
          <p:cNvSpPr/>
          <p:nvPr/>
        </p:nvSpPr>
        <p:spPr>
          <a:xfrm>
            <a:off x="-1670577" y="5770856"/>
            <a:ext cx="12448469" cy="3136780"/>
          </a:xfrm>
          <a:custGeom>
            <a:avLst/>
            <a:gdLst/>
            <a:ahLst/>
            <a:cxnLst/>
            <a:rect l="l" t="t" r="r" b="b"/>
            <a:pathLst>
              <a:path w="101713" h="24085" extrusionOk="0">
                <a:moveTo>
                  <a:pt x="18318" y="0"/>
                </a:moveTo>
                <a:cubicBezTo>
                  <a:pt x="18109" y="0"/>
                  <a:pt x="17894" y="25"/>
                  <a:pt x="17674" y="79"/>
                </a:cubicBezTo>
                <a:cubicBezTo>
                  <a:pt x="15351" y="649"/>
                  <a:pt x="15179" y="3940"/>
                  <a:pt x="15179" y="3940"/>
                </a:cubicBezTo>
                <a:cubicBezTo>
                  <a:pt x="12903" y="3079"/>
                  <a:pt x="10944" y="2714"/>
                  <a:pt x="9276" y="2714"/>
                </a:cubicBezTo>
                <a:cubicBezTo>
                  <a:pt x="1283" y="2714"/>
                  <a:pt x="0" y="11106"/>
                  <a:pt x="2625" y="13456"/>
                </a:cubicBezTo>
                <a:cubicBezTo>
                  <a:pt x="3368" y="14115"/>
                  <a:pt x="4142" y="14368"/>
                  <a:pt x="4892" y="14368"/>
                </a:cubicBezTo>
                <a:cubicBezTo>
                  <a:pt x="7358" y="14368"/>
                  <a:pt x="9565" y="11637"/>
                  <a:pt x="9565" y="11637"/>
                </a:cubicBezTo>
                <a:lnTo>
                  <a:pt x="9565" y="11637"/>
                </a:lnTo>
                <a:cubicBezTo>
                  <a:pt x="9565" y="11638"/>
                  <a:pt x="8318" y="16176"/>
                  <a:pt x="10627" y="16972"/>
                </a:cubicBezTo>
                <a:cubicBezTo>
                  <a:pt x="10836" y="17042"/>
                  <a:pt x="11055" y="17075"/>
                  <a:pt x="11279" y="17075"/>
                </a:cubicBezTo>
                <a:cubicBezTo>
                  <a:pt x="13546" y="17075"/>
                  <a:pt x="16413" y="13801"/>
                  <a:pt x="16413" y="13801"/>
                </a:cubicBezTo>
                <a:cubicBezTo>
                  <a:pt x="16413" y="13801"/>
                  <a:pt x="18152" y="23196"/>
                  <a:pt x="24522" y="23196"/>
                </a:cubicBezTo>
                <a:cubicBezTo>
                  <a:pt x="28370" y="23196"/>
                  <a:pt x="30361" y="19746"/>
                  <a:pt x="31316" y="17025"/>
                </a:cubicBezTo>
                <a:cubicBezTo>
                  <a:pt x="32417" y="19746"/>
                  <a:pt x="34687" y="23196"/>
                  <a:pt x="39093" y="23196"/>
                </a:cubicBezTo>
                <a:cubicBezTo>
                  <a:pt x="46392" y="23196"/>
                  <a:pt x="48369" y="13801"/>
                  <a:pt x="48369" y="13801"/>
                </a:cubicBezTo>
                <a:cubicBezTo>
                  <a:pt x="48369" y="13801"/>
                  <a:pt x="51665" y="17075"/>
                  <a:pt x="54248" y="17075"/>
                </a:cubicBezTo>
                <a:cubicBezTo>
                  <a:pt x="54504" y="17075"/>
                  <a:pt x="54753" y="17042"/>
                  <a:pt x="54991" y="16972"/>
                </a:cubicBezTo>
                <a:cubicBezTo>
                  <a:pt x="57645" y="16176"/>
                  <a:pt x="58056" y="13827"/>
                  <a:pt x="58056" y="13827"/>
                </a:cubicBezTo>
                <a:cubicBezTo>
                  <a:pt x="58056" y="13827"/>
                  <a:pt x="60125" y="15659"/>
                  <a:pt x="62697" y="15659"/>
                </a:cubicBezTo>
                <a:cubicBezTo>
                  <a:pt x="63924" y="15659"/>
                  <a:pt x="65264" y="15242"/>
                  <a:pt x="66549" y="14013"/>
                </a:cubicBezTo>
                <a:cubicBezTo>
                  <a:pt x="66563" y="13987"/>
                  <a:pt x="66576" y="13973"/>
                  <a:pt x="66603" y="13960"/>
                </a:cubicBezTo>
                <a:cubicBezTo>
                  <a:pt x="67369" y="14422"/>
                  <a:pt x="68279" y="14683"/>
                  <a:pt x="69293" y="14683"/>
                </a:cubicBezTo>
                <a:cubicBezTo>
                  <a:pt x="69386" y="14683"/>
                  <a:pt x="69480" y="14681"/>
                  <a:pt x="69575" y="14677"/>
                </a:cubicBezTo>
                <a:cubicBezTo>
                  <a:pt x="69575" y="14677"/>
                  <a:pt x="70823" y="24085"/>
                  <a:pt x="77193" y="24085"/>
                </a:cubicBezTo>
                <a:cubicBezTo>
                  <a:pt x="83550" y="24085"/>
                  <a:pt x="85288" y="14677"/>
                  <a:pt x="85288" y="14677"/>
                </a:cubicBezTo>
                <a:cubicBezTo>
                  <a:pt x="85288" y="14677"/>
                  <a:pt x="88159" y="17953"/>
                  <a:pt x="90416" y="17953"/>
                </a:cubicBezTo>
                <a:cubicBezTo>
                  <a:pt x="90643" y="17953"/>
                  <a:pt x="90863" y="17920"/>
                  <a:pt x="91074" y="17848"/>
                </a:cubicBezTo>
                <a:cubicBezTo>
                  <a:pt x="93396" y="17052"/>
                  <a:pt x="92135" y="12514"/>
                  <a:pt x="92135" y="12513"/>
                </a:cubicBezTo>
                <a:lnTo>
                  <a:pt x="92135" y="12513"/>
                </a:lnTo>
                <a:cubicBezTo>
                  <a:pt x="92136" y="12513"/>
                  <a:pt x="94342" y="15249"/>
                  <a:pt x="96806" y="15249"/>
                </a:cubicBezTo>
                <a:cubicBezTo>
                  <a:pt x="97557" y="15249"/>
                  <a:pt x="98332" y="14995"/>
                  <a:pt x="99076" y="14332"/>
                </a:cubicBezTo>
                <a:cubicBezTo>
                  <a:pt x="101712" y="11992"/>
                  <a:pt x="100430" y="3591"/>
                  <a:pt x="92427" y="3591"/>
                </a:cubicBezTo>
                <a:cubicBezTo>
                  <a:pt x="90759" y="3591"/>
                  <a:pt x="88799" y="3956"/>
                  <a:pt x="86522" y="4816"/>
                </a:cubicBezTo>
                <a:cubicBezTo>
                  <a:pt x="86522" y="4816"/>
                  <a:pt x="86349" y="1525"/>
                  <a:pt x="84040" y="955"/>
                </a:cubicBezTo>
                <a:cubicBezTo>
                  <a:pt x="83824" y="903"/>
                  <a:pt x="83613" y="879"/>
                  <a:pt x="83407" y="879"/>
                </a:cubicBezTo>
                <a:cubicBezTo>
                  <a:pt x="81394" y="879"/>
                  <a:pt x="79887" y="3117"/>
                  <a:pt x="79887" y="3117"/>
                </a:cubicBezTo>
                <a:cubicBezTo>
                  <a:pt x="79887" y="3117"/>
                  <a:pt x="79093" y="2410"/>
                  <a:pt x="77911" y="2410"/>
                </a:cubicBezTo>
                <a:cubicBezTo>
                  <a:pt x="77026" y="2410"/>
                  <a:pt x="75925" y="2806"/>
                  <a:pt x="74777" y="4193"/>
                </a:cubicBezTo>
                <a:cubicBezTo>
                  <a:pt x="74777" y="4193"/>
                  <a:pt x="72676" y="3218"/>
                  <a:pt x="70185" y="3218"/>
                </a:cubicBezTo>
                <a:cubicBezTo>
                  <a:pt x="68647" y="3218"/>
                  <a:pt x="66961" y="3589"/>
                  <a:pt x="65528" y="4789"/>
                </a:cubicBezTo>
                <a:cubicBezTo>
                  <a:pt x="65222" y="5028"/>
                  <a:pt x="64957" y="5308"/>
                  <a:pt x="64745" y="5599"/>
                </a:cubicBezTo>
                <a:cubicBezTo>
                  <a:pt x="62942" y="3943"/>
                  <a:pt x="60252" y="2730"/>
                  <a:pt x="56612" y="2730"/>
                </a:cubicBezTo>
                <a:cubicBezTo>
                  <a:pt x="54624" y="2730"/>
                  <a:pt x="52353" y="3092"/>
                  <a:pt x="49789" y="3940"/>
                </a:cubicBezTo>
                <a:cubicBezTo>
                  <a:pt x="49789" y="3940"/>
                  <a:pt x="49590" y="649"/>
                  <a:pt x="46935" y="79"/>
                </a:cubicBezTo>
                <a:cubicBezTo>
                  <a:pt x="46683" y="25"/>
                  <a:pt x="46436" y="0"/>
                  <a:pt x="46196" y="0"/>
                </a:cubicBezTo>
                <a:cubicBezTo>
                  <a:pt x="43902" y="0"/>
                  <a:pt x="42185" y="2229"/>
                  <a:pt x="42185" y="2229"/>
                </a:cubicBezTo>
                <a:cubicBezTo>
                  <a:pt x="42185" y="2229"/>
                  <a:pt x="41278" y="1529"/>
                  <a:pt x="39932" y="1529"/>
                </a:cubicBezTo>
                <a:cubicBezTo>
                  <a:pt x="38919" y="1529"/>
                  <a:pt x="37657" y="1926"/>
                  <a:pt x="36345" y="3317"/>
                </a:cubicBezTo>
                <a:cubicBezTo>
                  <a:pt x="36345" y="3317"/>
                  <a:pt x="35085" y="2799"/>
                  <a:pt x="33320" y="2521"/>
                </a:cubicBezTo>
                <a:cubicBezTo>
                  <a:pt x="32712" y="2389"/>
                  <a:pt x="32103" y="2333"/>
                  <a:pt x="31514" y="2333"/>
                </a:cubicBezTo>
                <a:cubicBezTo>
                  <a:pt x="31448" y="2333"/>
                  <a:pt x="31382" y="2333"/>
                  <a:pt x="31316" y="2335"/>
                </a:cubicBezTo>
                <a:cubicBezTo>
                  <a:pt x="31238" y="2333"/>
                  <a:pt x="31160" y="2333"/>
                  <a:pt x="31081" y="2333"/>
                </a:cubicBezTo>
                <a:cubicBezTo>
                  <a:pt x="29701" y="2333"/>
                  <a:pt x="28225" y="2559"/>
                  <a:pt x="26857" y="3237"/>
                </a:cubicBezTo>
                <a:cubicBezTo>
                  <a:pt x="25735" y="1912"/>
                  <a:pt x="24656" y="1531"/>
                  <a:pt x="23786" y="1531"/>
                </a:cubicBezTo>
                <a:cubicBezTo>
                  <a:pt x="22609" y="1531"/>
                  <a:pt x="21815" y="2229"/>
                  <a:pt x="21815" y="2229"/>
                </a:cubicBezTo>
                <a:cubicBezTo>
                  <a:pt x="21815" y="2229"/>
                  <a:pt x="20315" y="0"/>
                  <a:pt x="18318" y="0"/>
                </a:cubicBezTo>
                <a:close/>
              </a:path>
            </a:pathLst>
          </a:custGeom>
          <a:solidFill>
            <a:srgbClr val="FFFFFF"/>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342" name="Google Shape;342;p34"/>
          <p:cNvSpPr txBox="1">
            <a:spLocks noGrp="1"/>
          </p:cNvSpPr>
          <p:nvPr>
            <p:ph type="title"/>
          </p:nvPr>
        </p:nvSpPr>
        <p:spPr>
          <a:xfrm>
            <a:off x="4149623" y="2249856"/>
            <a:ext cx="4437933" cy="1097120"/>
          </a:xfrm>
          <a:prstGeom prst="rect">
            <a:avLst/>
          </a:prstGeom>
        </p:spPr>
        <p:txBody>
          <a:bodyPr spcFirstLastPara="1">
            <a:noAutofit/>
          </a:bodyPr>
          <a:lstStyle>
            <a:lvl1pPr lvl="0" algn="ctr" rtl="0">
              <a:spcBef>
                <a:spcPts val="0"/>
              </a:spcBef>
              <a:spcAft>
                <a:spcPts val="0"/>
              </a:spcAft>
              <a:buClr>
                <a:schemeClr val="dk1"/>
              </a:buClr>
              <a:buSzPts val="3000"/>
              <a:buFont typeface="McLaren"/>
              <a:buNone/>
              <a:defRPr sz="5262" b="1">
                <a:solidFill>
                  <a:schemeClr val="dk2"/>
                </a:solidFill>
                <a:latin typeface="McLaren"/>
                <a:ea typeface="McLaren"/>
                <a:cs typeface="McLaren"/>
                <a:sym typeface="McLaren"/>
              </a:defRPr>
            </a:lvl1pPr>
            <a:lvl2pPr lvl="1"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2pPr>
            <a:lvl3pPr lvl="2"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3pPr>
            <a:lvl4pPr lvl="3"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4pPr>
            <a:lvl5pPr lvl="4"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5pPr>
            <a:lvl6pPr lvl="5"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6pPr>
            <a:lvl7pPr lvl="6"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7pPr>
            <a:lvl8pPr lvl="7"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8pPr>
            <a:lvl9pPr lvl="8"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9pPr>
          </a:lstStyle>
          <a:p>
            <a:endParaRPr/>
          </a:p>
        </p:txBody>
      </p:sp>
      <p:sp>
        <p:nvSpPr>
          <p:cNvPr id="343" name="Google Shape;343;p34"/>
          <p:cNvSpPr txBox="1">
            <a:spLocks noGrp="1"/>
          </p:cNvSpPr>
          <p:nvPr>
            <p:ph type="subTitle" idx="1"/>
          </p:nvPr>
        </p:nvSpPr>
        <p:spPr>
          <a:xfrm>
            <a:off x="4149653" y="3331943"/>
            <a:ext cx="4437933" cy="960415"/>
          </a:xfrm>
          <a:prstGeom prst="rect">
            <a:avLst/>
          </a:prstGeom>
        </p:spPr>
        <p:txBody>
          <a:bodyPr spcFirstLastPara="1">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Tree>
    <p:extLst>
      <p:ext uri="{BB962C8B-B14F-4D97-AF65-F5344CB8AC3E}">
        <p14:creationId xmlns:p14="http://schemas.microsoft.com/office/powerpoint/2010/main" val="28852517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Title and text 3">
  <p:cSld name="Title and text 3">
    <p:spTree>
      <p:nvGrpSpPr>
        <p:cNvPr id="1" name="Shape 226"/>
        <p:cNvGrpSpPr/>
        <p:nvPr/>
      </p:nvGrpSpPr>
      <p:grpSpPr>
        <a:xfrm>
          <a:off x="0" y="0"/>
          <a:ext cx="0" cy="0"/>
          <a:chOff x="0" y="0"/>
          <a:chExt cx="0" cy="0"/>
        </a:xfrm>
      </p:grpSpPr>
      <p:sp>
        <p:nvSpPr>
          <p:cNvPr id="4" name="Google Shape;227;p15"/>
          <p:cNvSpPr/>
          <p:nvPr/>
        </p:nvSpPr>
        <p:spPr>
          <a:xfrm>
            <a:off x="-118012" y="-978839"/>
            <a:ext cx="9332521" cy="7728534"/>
          </a:xfrm>
          <a:custGeom>
            <a:avLst/>
            <a:gdLst/>
            <a:ahLst/>
            <a:cxnLst/>
            <a:rect l="l" t="t" r="r" b="b"/>
            <a:pathLst>
              <a:path w="86615" h="67392" extrusionOk="0">
                <a:moveTo>
                  <a:pt x="86461" y="1"/>
                </a:moveTo>
                <a:lnTo>
                  <a:pt x="1030" y="415"/>
                </a:lnTo>
                <a:cubicBezTo>
                  <a:pt x="1030" y="415"/>
                  <a:pt x="0" y="67375"/>
                  <a:pt x="0" y="67391"/>
                </a:cubicBezTo>
                <a:cubicBezTo>
                  <a:pt x="3768" y="51966"/>
                  <a:pt x="16932" y="37126"/>
                  <a:pt x="32926" y="34204"/>
                </a:cubicBezTo>
                <a:cubicBezTo>
                  <a:pt x="35610" y="33748"/>
                  <a:pt x="38373" y="33612"/>
                  <a:pt x="41213" y="33612"/>
                </a:cubicBezTo>
                <a:cubicBezTo>
                  <a:pt x="45394" y="33612"/>
                  <a:pt x="49741" y="33906"/>
                  <a:pt x="54247" y="33906"/>
                </a:cubicBezTo>
                <a:cubicBezTo>
                  <a:pt x="55981" y="33906"/>
                  <a:pt x="57737" y="33863"/>
                  <a:pt x="59517" y="33742"/>
                </a:cubicBezTo>
                <a:cubicBezTo>
                  <a:pt x="71158" y="32943"/>
                  <a:pt x="81571" y="26053"/>
                  <a:pt x="86615" y="15548"/>
                </a:cubicBezTo>
                <a:lnTo>
                  <a:pt x="86461" y="1"/>
                </a:lnTo>
                <a:close/>
              </a:path>
            </a:pathLst>
          </a:custGeom>
          <a:solidFill>
            <a:srgbClr val="D9EEFC"/>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228" name="Google Shape;228;p15"/>
          <p:cNvSpPr txBox="1">
            <a:spLocks noGrp="1"/>
          </p:cNvSpPr>
          <p:nvPr>
            <p:ph type="title"/>
          </p:nvPr>
        </p:nvSpPr>
        <p:spPr>
          <a:xfrm>
            <a:off x="619217" y="1389945"/>
            <a:ext cx="4437933" cy="2677344"/>
          </a:xfrm>
          <a:prstGeom prst="rect">
            <a:avLst/>
          </a:prstGeom>
        </p:spPr>
        <p:txBody>
          <a:bodyPr spcFirstLastPara="1">
            <a:noAutofit/>
          </a:bodyPr>
          <a:lstStyle>
            <a:lvl1pPr lvl="0" algn="ctr" rtl="0">
              <a:spcBef>
                <a:spcPts val="0"/>
              </a:spcBef>
              <a:spcAft>
                <a:spcPts val="0"/>
              </a:spcAft>
              <a:buClr>
                <a:schemeClr val="dk1"/>
              </a:buClr>
              <a:buSzPts val="3000"/>
              <a:buFont typeface="McLaren"/>
              <a:buNone/>
              <a:defRPr sz="7517" b="1">
                <a:solidFill>
                  <a:schemeClr val="accent2"/>
                </a:solidFill>
                <a:latin typeface="McLaren"/>
                <a:ea typeface="McLaren"/>
                <a:cs typeface="McLaren"/>
                <a:sym typeface="McLaren"/>
              </a:defRPr>
            </a:lvl1pPr>
            <a:lvl2pPr lvl="1"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2pPr>
            <a:lvl3pPr lvl="2"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3pPr>
            <a:lvl4pPr lvl="3"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4pPr>
            <a:lvl5pPr lvl="4"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5pPr>
            <a:lvl6pPr lvl="5"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6pPr>
            <a:lvl7pPr lvl="6"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7pPr>
            <a:lvl8pPr lvl="7"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8pPr>
            <a:lvl9pPr lvl="8"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9pPr>
          </a:lstStyle>
          <a:p>
            <a:endParaRPr/>
          </a:p>
        </p:txBody>
      </p:sp>
      <p:sp>
        <p:nvSpPr>
          <p:cNvPr id="229" name="Google Shape;229;p15"/>
          <p:cNvSpPr txBox="1">
            <a:spLocks noGrp="1"/>
          </p:cNvSpPr>
          <p:nvPr>
            <p:ph type="subTitle" idx="1"/>
          </p:nvPr>
        </p:nvSpPr>
        <p:spPr>
          <a:xfrm>
            <a:off x="619247" y="4323197"/>
            <a:ext cx="4437933" cy="931838"/>
          </a:xfrm>
          <a:prstGeom prst="rect">
            <a:avLst/>
          </a:prstGeom>
        </p:spPr>
        <p:txBody>
          <a:bodyPr spcFirstLastPara="1">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Tree>
    <p:extLst>
      <p:ext uri="{BB962C8B-B14F-4D97-AF65-F5344CB8AC3E}">
        <p14:creationId xmlns:p14="http://schemas.microsoft.com/office/powerpoint/2010/main" val="313033590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matchingName="Title and text 25">
  <p:cSld name="Title and text 25">
    <p:spTree>
      <p:nvGrpSpPr>
        <p:cNvPr id="1" name="Shape 355"/>
        <p:cNvGrpSpPr/>
        <p:nvPr/>
      </p:nvGrpSpPr>
      <p:grpSpPr>
        <a:xfrm>
          <a:off x="0" y="0"/>
          <a:ext cx="0" cy="0"/>
          <a:chOff x="0" y="0"/>
          <a:chExt cx="0" cy="0"/>
        </a:xfrm>
      </p:grpSpPr>
      <p:sp>
        <p:nvSpPr>
          <p:cNvPr id="4" name="Google Shape;358;p37"/>
          <p:cNvSpPr/>
          <p:nvPr/>
        </p:nvSpPr>
        <p:spPr>
          <a:xfrm>
            <a:off x="5218795" y="-275874"/>
            <a:ext cx="5131430" cy="8315019"/>
          </a:xfrm>
          <a:custGeom>
            <a:avLst/>
            <a:gdLst/>
            <a:ahLst/>
            <a:cxnLst/>
            <a:rect l="l" t="t" r="r" b="b"/>
            <a:pathLst>
              <a:path w="35443" h="53958" extrusionOk="0">
                <a:moveTo>
                  <a:pt x="22715" y="1"/>
                </a:moveTo>
                <a:cubicBezTo>
                  <a:pt x="20125" y="1"/>
                  <a:pt x="17328" y="281"/>
                  <a:pt x="15726" y="2245"/>
                </a:cubicBezTo>
                <a:cubicBezTo>
                  <a:pt x="14867" y="3303"/>
                  <a:pt x="14526" y="4691"/>
                  <a:pt x="14272" y="6024"/>
                </a:cubicBezTo>
                <a:cubicBezTo>
                  <a:pt x="13952" y="7788"/>
                  <a:pt x="13743" y="9573"/>
                  <a:pt x="13897" y="11348"/>
                </a:cubicBezTo>
                <a:cubicBezTo>
                  <a:pt x="14217" y="15105"/>
                  <a:pt x="16090" y="18544"/>
                  <a:pt x="16872" y="22236"/>
                </a:cubicBezTo>
                <a:cubicBezTo>
                  <a:pt x="17666" y="25917"/>
                  <a:pt x="16917" y="30490"/>
                  <a:pt x="13566" y="32199"/>
                </a:cubicBezTo>
                <a:cubicBezTo>
                  <a:pt x="11462" y="33279"/>
                  <a:pt x="8938" y="32926"/>
                  <a:pt x="6657" y="33510"/>
                </a:cubicBezTo>
                <a:cubicBezTo>
                  <a:pt x="2854" y="34469"/>
                  <a:pt x="1" y="38304"/>
                  <a:pt x="155" y="42227"/>
                </a:cubicBezTo>
                <a:cubicBezTo>
                  <a:pt x="281" y="45310"/>
                  <a:pt x="2004" y="47993"/>
                  <a:pt x="4127" y="50317"/>
                </a:cubicBezTo>
                <a:lnTo>
                  <a:pt x="4127" y="50317"/>
                </a:lnTo>
                <a:cubicBezTo>
                  <a:pt x="3674" y="50805"/>
                  <a:pt x="3220" y="51293"/>
                  <a:pt x="2766" y="51782"/>
                </a:cubicBezTo>
                <a:cubicBezTo>
                  <a:pt x="5720" y="53221"/>
                  <a:pt x="9012" y="53958"/>
                  <a:pt x="12301" y="53958"/>
                </a:cubicBezTo>
                <a:cubicBezTo>
                  <a:pt x="14227" y="53958"/>
                  <a:pt x="16152" y="53705"/>
                  <a:pt x="18008" y="53192"/>
                </a:cubicBezTo>
                <a:cubicBezTo>
                  <a:pt x="23033" y="51804"/>
                  <a:pt x="27508" y="48542"/>
                  <a:pt x="30351" y="44167"/>
                </a:cubicBezTo>
                <a:cubicBezTo>
                  <a:pt x="33613" y="39186"/>
                  <a:pt x="34659" y="33080"/>
                  <a:pt x="34990" y="27129"/>
                </a:cubicBezTo>
                <a:cubicBezTo>
                  <a:pt x="35442" y="18776"/>
                  <a:pt x="34461" y="9959"/>
                  <a:pt x="29756" y="3049"/>
                </a:cubicBezTo>
                <a:cubicBezTo>
                  <a:pt x="29171" y="2189"/>
                  <a:pt x="28510" y="1352"/>
                  <a:pt x="27618" y="823"/>
                </a:cubicBezTo>
                <a:cubicBezTo>
                  <a:pt x="26384" y="85"/>
                  <a:pt x="24873" y="41"/>
                  <a:pt x="23441" y="7"/>
                </a:cubicBezTo>
                <a:cubicBezTo>
                  <a:pt x="23201" y="3"/>
                  <a:pt x="22959" y="1"/>
                  <a:pt x="22715" y="1"/>
                </a:cubicBezTo>
                <a:close/>
              </a:path>
            </a:pathLst>
          </a:custGeom>
          <a:solidFill>
            <a:srgbClr val="D9EEFC"/>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5" name="Google Shape;359;p37"/>
          <p:cNvSpPr/>
          <p:nvPr/>
        </p:nvSpPr>
        <p:spPr>
          <a:xfrm>
            <a:off x="-1529619" y="-1181144"/>
            <a:ext cx="5132963" cy="8315019"/>
          </a:xfrm>
          <a:custGeom>
            <a:avLst/>
            <a:gdLst/>
            <a:ahLst/>
            <a:cxnLst/>
            <a:rect l="l" t="t" r="r" b="b"/>
            <a:pathLst>
              <a:path w="35454" h="53950" extrusionOk="0">
                <a:moveTo>
                  <a:pt x="23149" y="0"/>
                </a:moveTo>
                <a:cubicBezTo>
                  <a:pt x="21225" y="0"/>
                  <a:pt x="19302" y="253"/>
                  <a:pt x="17446" y="766"/>
                </a:cubicBezTo>
                <a:cubicBezTo>
                  <a:pt x="12421" y="2144"/>
                  <a:pt x="7947" y="5416"/>
                  <a:pt x="5092" y="9780"/>
                </a:cubicBezTo>
                <a:cubicBezTo>
                  <a:pt x="1841" y="14773"/>
                  <a:pt x="783" y="20879"/>
                  <a:pt x="463" y="26818"/>
                </a:cubicBezTo>
                <a:cubicBezTo>
                  <a:pt x="1" y="35172"/>
                  <a:pt x="992" y="44000"/>
                  <a:pt x="5699" y="50909"/>
                </a:cubicBezTo>
                <a:cubicBezTo>
                  <a:pt x="6282" y="51769"/>
                  <a:pt x="6943" y="52606"/>
                  <a:pt x="7837" y="53135"/>
                </a:cubicBezTo>
                <a:cubicBezTo>
                  <a:pt x="9071" y="53874"/>
                  <a:pt x="10580" y="53918"/>
                  <a:pt x="12013" y="53940"/>
                </a:cubicBezTo>
                <a:cubicBezTo>
                  <a:pt x="12287" y="53945"/>
                  <a:pt x="12565" y="53949"/>
                  <a:pt x="12845" y="53949"/>
                </a:cubicBezTo>
                <a:cubicBezTo>
                  <a:pt x="15404" y="53949"/>
                  <a:pt x="18148" y="53651"/>
                  <a:pt x="19727" y="51714"/>
                </a:cubicBezTo>
                <a:cubicBezTo>
                  <a:pt x="20587" y="50644"/>
                  <a:pt x="20929" y="49267"/>
                  <a:pt x="21171" y="47933"/>
                </a:cubicBezTo>
                <a:cubicBezTo>
                  <a:pt x="21502" y="46170"/>
                  <a:pt x="21711" y="44385"/>
                  <a:pt x="21557" y="42611"/>
                </a:cubicBezTo>
                <a:cubicBezTo>
                  <a:pt x="21237" y="38853"/>
                  <a:pt x="19364" y="35404"/>
                  <a:pt x="18570" y="31723"/>
                </a:cubicBezTo>
                <a:cubicBezTo>
                  <a:pt x="17788" y="28042"/>
                  <a:pt x="18526" y="23468"/>
                  <a:pt x="21887" y="21760"/>
                </a:cubicBezTo>
                <a:cubicBezTo>
                  <a:pt x="23981" y="20680"/>
                  <a:pt x="26516" y="21033"/>
                  <a:pt x="28797" y="20448"/>
                </a:cubicBezTo>
                <a:cubicBezTo>
                  <a:pt x="32599" y="19479"/>
                  <a:pt x="35454" y="15655"/>
                  <a:pt x="35300" y="11732"/>
                </a:cubicBezTo>
                <a:cubicBezTo>
                  <a:pt x="35173" y="8649"/>
                  <a:pt x="33451" y="5959"/>
                  <a:pt x="31328" y="3638"/>
                </a:cubicBezTo>
                <a:lnTo>
                  <a:pt x="31328" y="3638"/>
                </a:lnTo>
                <a:cubicBezTo>
                  <a:pt x="31779" y="3151"/>
                  <a:pt x="32229" y="2664"/>
                  <a:pt x="32677" y="2176"/>
                </a:cubicBezTo>
                <a:cubicBezTo>
                  <a:pt x="29722" y="738"/>
                  <a:pt x="26435" y="0"/>
                  <a:pt x="23149" y="0"/>
                </a:cubicBezTo>
                <a:close/>
              </a:path>
            </a:pathLst>
          </a:custGeom>
          <a:solidFill>
            <a:srgbClr val="FFF3F3"/>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6" name="Google Shape;360;p37"/>
          <p:cNvSpPr/>
          <p:nvPr/>
        </p:nvSpPr>
        <p:spPr>
          <a:xfrm>
            <a:off x="685153" y="204350"/>
            <a:ext cx="2507473" cy="1790110"/>
          </a:xfrm>
          <a:custGeom>
            <a:avLst/>
            <a:gdLst/>
            <a:ahLst/>
            <a:cxnLst/>
            <a:rect l="l" t="t" r="r" b="b"/>
            <a:pathLst>
              <a:path w="17326" h="11620" extrusionOk="0">
                <a:moveTo>
                  <a:pt x="10944" y="0"/>
                </a:moveTo>
                <a:cubicBezTo>
                  <a:pt x="10491" y="0"/>
                  <a:pt x="10040" y="95"/>
                  <a:pt x="9633" y="290"/>
                </a:cubicBezTo>
                <a:cubicBezTo>
                  <a:pt x="8586" y="786"/>
                  <a:pt x="7870" y="1910"/>
                  <a:pt x="7848" y="3056"/>
                </a:cubicBezTo>
                <a:cubicBezTo>
                  <a:pt x="7451" y="2197"/>
                  <a:pt x="6701" y="1458"/>
                  <a:pt x="5787" y="1215"/>
                </a:cubicBezTo>
                <a:cubicBezTo>
                  <a:pt x="5571" y="1156"/>
                  <a:pt x="5346" y="1127"/>
                  <a:pt x="5121" y="1127"/>
                </a:cubicBezTo>
                <a:cubicBezTo>
                  <a:pt x="4384" y="1127"/>
                  <a:pt x="3647" y="1440"/>
                  <a:pt x="3208" y="2031"/>
                </a:cubicBezTo>
                <a:cubicBezTo>
                  <a:pt x="2517" y="2953"/>
                  <a:pt x="2776" y="4333"/>
                  <a:pt x="3660" y="5020"/>
                </a:cubicBezTo>
                <a:lnTo>
                  <a:pt x="3660" y="5020"/>
                </a:lnTo>
                <a:cubicBezTo>
                  <a:pt x="3396" y="4818"/>
                  <a:pt x="3109" y="4731"/>
                  <a:pt x="2815" y="4731"/>
                </a:cubicBezTo>
                <a:cubicBezTo>
                  <a:pt x="1565" y="4731"/>
                  <a:pt x="207" y="6316"/>
                  <a:pt x="101" y="7420"/>
                </a:cubicBezTo>
                <a:cubicBezTo>
                  <a:pt x="1" y="8478"/>
                  <a:pt x="497" y="9624"/>
                  <a:pt x="1390" y="10219"/>
                </a:cubicBezTo>
                <a:cubicBezTo>
                  <a:pt x="1915" y="10570"/>
                  <a:pt x="2539" y="10735"/>
                  <a:pt x="3169" y="10735"/>
                </a:cubicBezTo>
                <a:cubicBezTo>
                  <a:pt x="3968" y="10735"/>
                  <a:pt x="4778" y="10470"/>
                  <a:pt x="5412" y="9977"/>
                </a:cubicBezTo>
                <a:cubicBezTo>
                  <a:pt x="6140" y="10947"/>
                  <a:pt x="7605" y="11597"/>
                  <a:pt x="8795" y="11619"/>
                </a:cubicBezTo>
                <a:cubicBezTo>
                  <a:pt x="8825" y="11619"/>
                  <a:pt x="8854" y="11619"/>
                  <a:pt x="8884" y="11619"/>
                </a:cubicBezTo>
                <a:cubicBezTo>
                  <a:pt x="10360" y="11619"/>
                  <a:pt x="12244" y="11081"/>
                  <a:pt x="12741" y="9569"/>
                </a:cubicBezTo>
                <a:cubicBezTo>
                  <a:pt x="12741" y="9580"/>
                  <a:pt x="13413" y="10098"/>
                  <a:pt x="13512" y="10142"/>
                </a:cubicBezTo>
                <a:cubicBezTo>
                  <a:pt x="13704" y="10238"/>
                  <a:pt x="13939" y="10270"/>
                  <a:pt x="14168" y="10270"/>
                </a:cubicBezTo>
                <a:cubicBezTo>
                  <a:pt x="14308" y="10270"/>
                  <a:pt x="14445" y="10258"/>
                  <a:pt x="14570" y="10241"/>
                </a:cubicBezTo>
                <a:cubicBezTo>
                  <a:pt x="15309" y="10142"/>
                  <a:pt x="16003" y="9745"/>
                  <a:pt x="16466" y="9161"/>
                </a:cubicBezTo>
                <a:cubicBezTo>
                  <a:pt x="17182" y="8246"/>
                  <a:pt x="17325" y="6946"/>
                  <a:pt x="16918" y="5855"/>
                </a:cubicBezTo>
                <a:cubicBezTo>
                  <a:pt x="16653" y="5128"/>
                  <a:pt x="16146" y="4477"/>
                  <a:pt x="15474" y="4103"/>
                </a:cubicBezTo>
                <a:cubicBezTo>
                  <a:pt x="15083" y="3879"/>
                  <a:pt x="14650" y="3732"/>
                  <a:pt x="14204" y="3732"/>
                </a:cubicBezTo>
                <a:cubicBezTo>
                  <a:pt x="14146" y="3732"/>
                  <a:pt x="14088" y="3734"/>
                  <a:pt x="14030" y="3739"/>
                </a:cubicBezTo>
                <a:cubicBezTo>
                  <a:pt x="14151" y="2571"/>
                  <a:pt x="13854" y="1414"/>
                  <a:pt x="12895" y="654"/>
                </a:cubicBezTo>
                <a:cubicBezTo>
                  <a:pt x="12346" y="226"/>
                  <a:pt x="11644" y="0"/>
                  <a:pt x="10944" y="0"/>
                </a:cubicBezTo>
                <a:close/>
              </a:path>
            </a:pathLst>
          </a:custGeom>
          <a:solidFill>
            <a:srgbClr val="D9EEFC"/>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7" name="Google Shape;361;p37"/>
          <p:cNvSpPr/>
          <p:nvPr/>
        </p:nvSpPr>
        <p:spPr>
          <a:xfrm>
            <a:off x="2003227" y="3034606"/>
            <a:ext cx="2062994" cy="1473366"/>
          </a:xfrm>
          <a:custGeom>
            <a:avLst/>
            <a:gdLst/>
            <a:ahLst/>
            <a:cxnLst/>
            <a:rect l="l" t="t" r="r" b="b"/>
            <a:pathLst>
              <a:path w="14251" h="9564" extrusionOk="0">
                <a:moveTo>
                  <a:pt x="9006" y="0"/>
                </a:moveTo>
                <a:cubicBezTo>
                  <a:pt x="8629" y="0"/>
                  <a:pt x="8253" y="79"/>
                  <a:pt x="7914" y="240"/>
                </a:cubicBezTo>
                <a:cubicBezTo>
                  <a:pt x="7065" y="648"/>
                  <a:pt x="6470" y="1574"/>
                  <a:pt x="6459" y="2521"/>
                </a:cubicBezTo>
                <a:cubicBezTo>
                  <a:pt x="6128" y="1805"/>
                  <a:pt x="5511" y="1199"/>
                  <a:pt x="4751" y="1000"/>
                </a:cubicBezTo>
                <a:cubicBezTo>
                  <a:pt x="4575" y="952"/>
                  <a:pt x="4392" y="928"/>
                  <a:pt x="4210" y="928"/>
                </a:cubicBezTo>
                <a:cubicBezTo>
                  <a:pt x="3604" y="928"/>
                  <a:pt x="2999" y="1190"/>
                  <a:pt x="2635" y="1672"/>
                </a:cubicBezTo>
                <a:cubicBezTo>
                  <a:pt x="2062" y="2433"/>
                  <a:pt x="2283" y="3568"/>
                  <a:pt x="3010" y="4141"/>
                </a:cubicBezTo>
                <a:cubicBezTo>
                  <a:pt x="2801" y="3978"/>
                  <a:pt x="2571" y="3907"/>
                  <a:pt x="2335" y="3907"/>
                </a:cubicBezTo>
                <a:cubicBezTo>
                  <a:pt x="1309" y="3907"/>
                  <a:pt x="159" y="5234"/>
                  <a:pt x="78" y="6103"/>
                </a:cubicBezTo>
                <a:cubicBezTo>
                  <a:pt x="1" y="6984"/>
                  <a:pt x="398" y="7921"/>
                  <a:pt x="1136" y="8417"/>
                </a:cubicBezTo>
                <a:cubicBezTo>
                  <a:pt x="1566" y="8702"/>
                  <a:pt x="2077" y="8837"/>
                  <a:pt x="2594" y="8837"/>
                </a:cubicBezTo>
                <a:cubicBezTo>
                  <a:pt x="3256" y="8837"/>
                  <a:pt x="3927" y="8616"/>
                  <a:pt x="4453" y="8208"/>
                </a:cubicBezTo>
                <a:cubicBezTo>
                  <a:pt x="5048" y="9012"/>
                  <a:pt x="6250" y="9541"/>
                  <a:pt x="7230" y="9563"/>
                </a:cubicBezTo>
                <a:cubicBezTo>
                  <a:pt x="7259" y="9563"/>
                  <a:pt x="7288" y="9564"/>
                  <a:pt x="7318" y="9564"/>
                </a:cubicBezTo>
                <a:cubicBezTo>
                  <a:pt x="8529" y="9564"/>
                  <a:pt x="10073" y="9114"/>
                  <a:pt x="10482" y="7877"/>
                </a:cubicBezTo>
                <a:cubicBezTo>
                  <a:pt x="10482" y="7888"/>
                  <a:pt x="11033" y="8307"/>
                  <a:pt x="11121" y="8351"/>
                </a:cubicBezTo>
                <a:cubicBezTo>
                  <a:pt x="11264" y="8429"/>
                  <a:pt x="11446" y="8453"/>
                  <a:pt x="11628" y="8453"/>
                </a:cubicBezTo>
                <a:cubicBezTo>
                  <a:pt x="11753" y="8453"/>
                  <a:pt x="11879" y="8442"/>
                  <a:pt x="11991" y="8428"/>
                </a:cubicBezTo>
                <a:cubicBezTo>
                  <a:pt x="12598" y="8351"/>
                  <a:pt x="13171" y="8020"/>
                  <a:pt x="13545" y="7547"/>
                </a:cubicBezTo>
                <a:cubicBezTo>
                  <a:pt x="14141" y="6786"/>
                  <a:pt x="14251" y="5717"/>
                  <a:pt x="13920" y="4814"/>
                </a:cubicBezTo>
                <a:cubicBezTo>
                  <a:pt x="13700" y="4218"/>
                  <a:pt x="13292" y="3689"/>
                  <a:pt x="12730" y="3369"/>
                </a:cubicBezTo>
                <a:cubicBezTo>
                  <a:pt x="12404" y="3192"/>
                  <a:pt x="12043" y="3067"/>
                  <a:pt x="11678" y="3067"/>
                </a:cubicBezTo>
                <a:cubicBezTo>
                  <a:pt x="11635" y="3067"/>
                  <a:pt x="11593" y="3069"/>
                  <a:pt x="11550" y="3072"/>
                </a:cubicBezTo>
                <a:cubicBezTo>
                  <a:pt x="11638" y="2113"/>
                  <a:pt x="11396" y="1165"/>
                  <a:pt x="10614" y="538"/>
                </a:cubicBezTo>
                <a:cubicBezTo>
                  <a:pt x="10161" y="184"/>
                  <a:pt x="9582" y="0"/>
                  <a:pt x="9006" y="0"/>
                </a:cubicBezTo>
                <a:close/>
              </a:path>
            </a:pathLst>
          </a:custGeom>
          <a:solidFill>
            <a:srgbClr val="FFF3F3"/>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8" name="Google Shape;362;p37"/>
          <p:cNvSpPr/>
          <p:nvPr/>
        </p:nvSpPr>
        <p:spPr>
          <a:xfrm>
            <a:off x="246780" y="5294720"/>
            <a:ext cx="1814699" cy="1248580"/>
          </a:xfrm>
          <a:custGeom>
            <a:avLst/>
            <a:gdLst/>
            <a:ahLst/>
            <a:cxnLst/>
            <a:rect l="l" t="t" r="r" b="b"/>
            <a:pathLst>
              <a:path w="12532" h="8102" extrusionOk="0">
                <a:moveTo>
                  <a:pt x="6714" y="1"/>
                </a:moveTo>
                <a:cubicBezTo>
                  <a:pt x="6632" y="1"/>
                  <a:pt x="6551" y="8"/>
                  <a:pt x="6470" y="23"/>
                </a:cubicBezTo>
                <a:cubicBezTo>
                  <a:pt x="6084" y="89"/>
                  <a:pt x="5742" y="309"/>
                  <a:pt x="5478" y="596"/>
                </a:cubicBezTo>
                <a:cubicBezTo>
                  <a:pt x="5224" y="872"/>
                  <a:pt x="5037" y="1235"/>
                  <a:pt x="5081" y="1599"/>
                </a:cubicBezTo>
                <a:cubicBezTo>
                  <a:pt x="4893" y="1092"/>
                  <a:pt x="4420" y="475"/>
                  <a:pt x="3847" y="375"/>
                </a:cubicBezTo>
                <a:cubicBezTo>
                  <a:pt x="3739" y="356"/>
                  <a:pt x="3630" y="347"/>
                  <a:pt x="3520" y="347"/>
                </a:cubicBezTo>
                <a:cubicBezTo>
                  <a:pt x="2870" y="347"/>
                  <a:pt x="2214" y="672"/>
                  <a:pt x="1808" y="1191"/>
                </a:cubicBezTo>
                <a:cubicBezTo>
                  <a:pt x="1323" y="1786"/>
                  <a:pt x="1168" y="2623"/>
                  <a:pt x="1345" y="3373"/>
                </a:cubicBezTo>
                <a:cubicBezTo>
                  <a:pt x="739" y="3571"/>
                  <a:pt x="243" y="4090"/>
                  <a:pt x="78" y="4707"/>
                </a:cubicBezTo>
                <a:cubicBezTo>
                  <a:pt x="22" y="4894"/>
                  <a:pt x="0" y="5081"/>
                  <a:pt x="12" y="5268"/>
                </a:cubicBezTo>
                <a:cubicBezTo>
                  <a:pt x="56" y="6029"/>
                  <a:pt x="551" y="6734"/>
                  <a:pt x="1180" y="7153"/>
                </a:cubicBezTo>
                <a:cubicBezTo>
                  <a:pt x="1534" y="7390"/>
                  <a:pt x="1953" y="7502"/>
                  <a:pt x="2378" y="7502"/>
                </a:cubicBezTo>
                <a:cubicBezTo>
                  <a:pt x="2920" y="7502"/>
                  <a:pt x="3469" y="7321"/>
                  <a:pt x="3902" y="6987"/>
                </a:cubicBezTo>
                <a:cubicBezTo>
                  <a:pt x="4386" y="7649"/>
                  <a:pt x="5378" y="8079"/>
                  <a:pt x="6183" y="8101"/>
                </a:cubicBezTo>
                <a:cubicBezTo>
                  <a:pt x="6198" y="8101"/>
                  <a:pt x="6212" y="8101"/>
                  <a:pt x="6226" y="8101"/>
                </a:cubicBezTo>
                <a:cubicBezTo>
                  <a:pt x="7234" y="8101"/>
                  <a:pt x="8524" y="7734"/>
                  <a:pt x="8861" y="6712"/>
                </a:cubicBezTo>
                <a:cubicBezTo>
                  <a:pt x="8861" y="6723"/>
                  <a:pt x="9313" y="7065"/>
                  <a:pt x="9379" y="7098"/>
                </a:cubicBezTo>
                <a:cubicBezTo>
                  <a:pt x="9505" y="7164"/>
                  <a:pt x="9660" y="7187"/>
                  <a:pt x="9811" y="7187"/>
                </a:cubicBezTo>
                <a:cubicBezTo>
                  <a:pt x="9910" y="7187"/>
                  <a:pt x="10008" y="7177"/>
                  <a:pt x="10095" y="7164"/>
                </a:cubicBezTo>
                <a:cubicBezTo>
                  <a:pt x="10591" y="7098"/>
                  <a:pt x="11065" y="6833"/>
                  <a:pt x="11385" y="6436"/>
                </a:cubicBezTo>
                <a:cubicBezTo>
                  <a:pt x="11561" y="6205"/>
                  <a:pt x="11704" y="5919"/>
                  <a:pt x="11782" y="5632"/>
                </a:cubicBezTo>
                <a:cubicBezTo>
                  <a:pt x="11848" y="5368"/>
                  <a:pt x="11693" y="5158"/>
                  <a:pt x="11804" y="4905"/>
                </a:cubicBezTo>
                <a:cubicBezTo>
                  <a:pt x="11880" y="4761"/>
                  <a:pt x="12002" y="4629"/>
                  <a:pt x="12101" y="4497"/>
                </a:cubicBezTo>
                <a:cubicBezTo>
                  <a:pt x="12365" y="4178"/>
                  <a:pt x="12531" y="3769"/>
                  <a:pt x="12509" y="3351"/>
                </a:cubicBezTo>
                <a:cubicBezTo>
                  <a:pt x="12498" y="2932"/>
                  <a:pt x="12289" y="2525"/>
                  <a:pt x="11924" y="2315"/>
                </a:cubicBezTo>
                <a:cubicBezTo>
                  <a:pt x="11769" y="2225"/>
                  <a:pt x="11589" y="2180"/>
                  <a:pt x="11411" y="2180"/>
                </a:cubicBezTo>
                <a:cubicBezTo>
                  <a:pt x="11173" y="2180"/>
                  <a:pt x="10938" y="2261"/>
                  <a:pt x="10768" y="2425"/>
                </a:cubicBezTo>
                <a:cubicBezTo>
                  <a:pt x="10856" y="2150"/>
                  <a:pt x="10922" y="1863"/>
                  <a:pt x="10911" y="1565"/>
                </a:cubicBezTo>
                <a:cubicBezTo>
                  <a:pt x="10900" y="1279"/>
                  <a:pt x="10790" y="982"/>
                  <a:pt x="10569" y="794"/>
                </a:cubicBezTo>
                <a:cubicBezTo>
                  <a:pt x="10402" y="650"/>
                  <a:pt x="10187" y="584"/>
                  <a:pt x="9967" y="584"/>
                </a:cubicBezTo>
                <a:cubicBezTo>
                  <a:pt x="9767" y="584"/>
                  <a:pt x="9564" y="639"/>
                  <a:pt x="9390" y="739"/>
                </a:cubicBezTo>
                <a:cubicBezTo>
                  <a:pt x="9027" y="948"/>
                  <a:pt x="8773" y="1312"/>
                  <a:pt x="8596" y="1687"/>
                </a:cubicBezTo>
                <a:cubicBezTo>
                  <a:pt x="8453" y="1213"/>
                  <a:pt x="8211" y="761"/>
                  <a:pt x="7836" y="441"/>
                </a:cubicBezTo>
                <a:cubicBezTo>
                  <a:pt x="7524" y="175"/>
                  <a:pt x="7120" y="1"/>
                  <a:pt x="6714" y="1"/>
                </a:cubicBezTo>
                <a:close/>
              </a:path>
            </a:pathLst>
          </a:custGeom>
          <a:solidFill>
            <a:srgbClr val="D9EEFC"/>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356" name="Google Shape;356;p37"/>
          <p:cNvSpPr txBox="1">
            <a:spLocks noGrp="1"/>
          </p:cNvSpPr>
          <p:nvPr>
            <p:ph type="title"/>
          </p:nvPr>
        </p:nvSpPr>
        <p:spPr>
          <a:xfrm>
            <a:off x="2490554" y="2495312"/>
            <a:ext cx="4437933" cy="763852"/>
          </a:xfrm>
          <a:prstGeom prst="rect">
            <a:avLst/>
          </a:prstGeom>
        </p:spPr>
        <p:txBody>
          <a:bodyPr spcFirstLastPara="1">
            <a:noAutofit/>
          </a:bodyPr>
          <a:lstStyle>
            <a:lvl1pPr lvl="0"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1pPr>
            <a:lvl2pPr lvl="1"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2pPr>
            <a:lvl3pPr lvl="2"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3pPr>
            <a:lvl4pPr lvl="3"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4pPr>
            <a:lvl5pPr lvl="4"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5pPr>
            <a:lvl6pPr lvl="5"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6pPr>
            <a:lvl7pPr lvl="6"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7pPr>
            <a:lvl8pPr lvl="7"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8pPr>
            <a:lvl9pPr lvl="8"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9pPr>
          </a:lstStyle>
          <a:p>
            <a:endParaRPr/>
          </a:p>
        </p:txBody>
      </p:sp>
      <p:sp>
        <p:nvSpPr>
          <p:cNvPr id="357" name="Google Shape;357;p37"/>
          <p:cNvSpPr txBox="1">
            <a:spLocks noGrp="1"/>
          </p:cNvSpPr>
          <p:nvPr>
            <p:ph type="subTitle" idx="1"/>
          </p:nvPr>
        </p:nvSpPr>
        <p:spPr>
          <a:xfrm>
            <a:off x="2490599" y="3381249"/>
            <a:ext cx="4437933" cy="1240777"/>
          </a:xfrm>
          <a:prstGeom prst="rect">
            <a:avLst/>
          </a:prstGeom>
        </p:spPr>
        <p:txBody>
          <a:bodyPr spcFirstLastPara="1">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Tree>
    <p:extLst>
      <p:ext uri="{BB962C8B-B14F-4D97-AF65-F5344CB8AC3E}">
        <p14:creationId xmlns:p14="http://schemas.microsoft.com/office/powerpoint/2010/main" val="340647545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matchingName="Title and text 29">
  <p:cSld name="Title and text 29">
    <p:spTree>
      <p:nvGrpSpPr>
        <p:cNvPr id="1" name="Shape 376"/>
        <p:cNvGrpSpPr/>
        <p:nvPr/>
      </p:nvGrpSpPr>
      <p:grpSpPr>
        <a:xfrm>
          <a:off x="0" y="0"/>
          <a:ext cx="0" cy="0"/>
          <a:chOff x="0" y="0"/>
          <a:chExt cx="0" cy="0"/>
        </a:xfrm>
      </p:grpSpPr>
      <p:sp>
        <p:nvSpPr>
          <p:cNvPr id="4" name="Google Shape;379;p41"/>
          <p:cNvSpPr/>
          <p:nvPr/>
        </p:nvSpPr>
        <p:spPr>
          <a:xfrm>
            <a:off x="309602" y="196244"/>
            <a:ext cx="1595526" cy="1244495"/>
          </a:xfrm>
          <a:custGeom>
            <a:avLst/>
            <a:gdLst/>
            <a:ahLst/>
            <a:cxnLst/>
            <a:rect l="l" t="t" r="r" b="b"/>
            <a:pathLst>
              <a:path w="10956" h="8034" extrusionOk="0">
                <a:moveTo>
                  <a:pt x="4949" y="0"/>
                </a:moveTo>
                <a:cubicBezTo>
                  <a:pt x="4255" y="0"/>
                  <a:pt x="3648" y="385"/>
                  <a:pt x="3340" y="948"/>
                </a:cubicBezTo>
                <a:cubicBezTo>
                  <a:pt x="3053" y="772"/>
                  <a:pt x="2722" y="661"/>
                  <a:pt x="2359" y="661"/>
                </a:cubicBezTo>
                <a:cubicBezTo>
                  <a:pt x="1389" y="661"/>
                  <a:pt x="596" y="1443"/>
                  <a:pt x="596" y="2425"/>
                </a:cubicBezTo>
                <a:cubicBezTo>
                  <a:pt x="596" y="2744"/>
                  <a:pt x="695" y="3042"/>
                  <a:pt x="838" y="3306"/>
                </a:cubicBezTo>
                <a:cubicBezTo>
                  <a:pt x="331" y="3659"/>
                  <a:pt x="1" y="4243"/>
                  <a:pt x="1" y="4904"/>
                </a:cubicBezTo>
                <a:cubicBezTo>
                  <a:pt x="1" y="5984"/>
                  <a:pt x="871" y="6855"/>
                  <a:pt x="1940" y="6855"/>
                </a:cubicBezTo>
                <a:cubicBezTo>
                  <a:pt x="2095" y="6855"/>
                  <a:pt x="2238" y="6833"/>
                  <a:pt x="2381" y="6799"/>
                </a:cubicBezTo>
                <a:cubicBezTo>
                  <a:pt x="2580" y="7516"/>
                  <a:pt x="3229" y="8034"/>
                  <a:pt x="4001" y="8034"/>
                </a:cubicBezTo>
                <a:cubicBezTo>
                  <a:pt x="4607" y="8034"/>
                  <a:pt x="5125" y="7725"/>
                  <a:pt x="5423" y="7262"/>
                </a:cubicBezTo>
                <a:cubicBezTo>
                  <a:pt x="5776" y="7615"/>
                  <a:pt x="6271" y="7847"/>
                  <a:pt x="6812" y="7847"/>
                </a:cubicBezTo>
                <a:cubicBezTo>
                  <a:pt x="7671" y="7847"/>
                  <a:pt x="8409" y="7284"/>
                  <a:pt x="8663" y="6502"/>
                </a:cubicBezTo>
                <a:cubicBezTo>
                  <a:pt x="8839" y="6568"/>
                  <a:pt x="9038" y="6612"/>
                  <a:pt x="9247" y="6612"/>
                </a:cubicBezTo>
                <a:cubicBezTo>
                  <a:pt x="10194" y="6612"/>
                  <a:pt x="10955" y="5852"/>
                  <a:pt x="10955" y="4904"/>
                </a:cubicBezTo>
                <a:cubicBezTo>
                  <a:pt x="10955" y="4034"/>
                  <a:pt x="10305" y="3317"/>
                  <a:pt x="9456" y="3218"/>
                </a:cubicBezTo>
                <a:cubicBezTo>
                  <a:pt x="9456" y="3152"/>
                  <a:pt x="9456" y="3096"/>
                  <a:pt x="9445" y="3042"/>
                </a:cubicBezTo>
                <a:cubicBezTo>
                  <a:pt x="9362" y="2126"/>
                  <a:pt x="8601" y="1436"/>
                  <a:pt x="7700" y="1436"/>
                </a:cubicBezTo>
                <a:cubicBezTo>
                  <a:pt x="7647" y="1436"/>
                  <a:pt x="7593" y="1438"/>
                  <a:pt x="7539" y="1443"/>
                </a:cubicBezTo>
                <a:cubicBezTo>
                  <a:pt x="7263" y="1477"/>
                  <a:pt x="7010" y="1565"/>
                  <a:pt x="6778" y="1697"/>
                </a:cubicBezTo>
                <a:cubicBezTo>
                  <a:pt x="6712" y="750"/>
                  <a:pt x="5918" y="0"/>
                  <a:pt x="4949" y="0"/>
                </a:cubicBezTo>
                <a:close/>
              </a:path>
            </a:pathLst>
          </a:custGeom>
          <a:solidFill>
            <a:srgbClr val="D9EEFC"/>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5" name="Google Shape;380;p41"/>
          <p:cNvSpPr/>
          <p:nvPr/>
        </p:nvSpPr>
        <p:spPr>
          <a:xfrm>
            <a:off x="6192132" y="4822670"/>
            <a:ext cx="2712853" cy="1880024"/>
          </a:xfrm>
          <a:custGeom>
            <a:avLst/>
            <a:gdLst/>
            <a:ahLst/>
            <a:cxnLst/>
            <a:rect l="l" t="t" r="r" b="b"/>
            <a:pathLst>
              <a:path w="18637" h="12123" extrusionOk="0">
                <a:moveTo>
                  <a:pt x="8751" y="0"/>
                </a:moveTo>
                <a:cubicBezTo>
                  <a:pt x="6955" y="0"/>
                  <a:pt x="5466" y="1290"/>
                  <a:pt x="5158" y="2998"/>
                </a:cubicBezTo>
                <a:cubicBezTo>
                  <a:pt x="4673" y="2723"/>
                  <a:pt x="4100" y="2579"/>
                  <a:pt x="3505" y="2579"/>
                </a:cubicBezTo>
                <a:cubicBezTo>
                  <a:pt x="1565" y="2579"/>
                  <a:pt x="0" y="4144"/>
                  <a:pt x="0" y="6073"/>
                </a:cubicBezTo>
                <a:cubicBezTo>
                  <a:pt x="0" y="8012"/>
                  <a:pt x="1565" y="9577"/>
                  <a:pt x="3505" y="9577"/>
                </a:cubicBezTo>
                <a:cubicBezTo>
                  <a:pt x="3902" y="9577"/>
                  <a:pt x="4276" y="9511"/>
                  <a:pt x="4640" y="9390"/>
                </a:cubicBezTo>
                <a:cubicBezTo>
                  <a:pt x="5037" y="10966"/>
                  <a:pt x="6470" y="12123"/>
                  <a:pt x="8167" y="12123"/>
                </a:cubicBezTo>
                <a:cubicBezTo>
                  <a:pt x="9147" y="12123"/>
                  <a:pt x="10029" y="11737"/>
                  <a:pt x="10690" y="11109"/>
                </a:cubicBezTo>
                <a:cubicBezTo>
                  <a:pt x="11209" y="11528"/>
                  <a:pt x="11870" y="11770"/>
                  <a:pt x="12586" y="11770"/>
                </a:cubicBezTo>
                <a:cubicBezTo>
                  <a:pt x="13964" y="11770"/>
                  <a:pt x="15120" y="10866"/>
                  <a:pt x="15507" y="9621"/>
                </a:cubicBezTo>
                <a:cubicBezTo>
                  <a:pt x="15760" y="9720"/>
                  <a:pt x="16046" y="9776"/>
                  <a:pt x="16333" y="9776"/>
                </a:cubicBezTo>
                <a:cubicBezTo>
                  <a:pt x="17611" y="9776"/>
                  <a:pt x="18636" y="8740"/>
                  <a:pt x="18636" y="7472"/>
                </a:cubicBezTo>
                <a:cubicBezTo>
                  <a:pt x="18636" y="6194"/>
                  <a:pt x="17611" y="5158"/>
                  <a:pt x="16333" y="5158"/>
                </a:cubicBezTo>
                <a:cubicBezTo>
                  <a:pt x="16289" y="5158"/>
                  <a:pt x="16245" y="5169"/>
                  <a:pt x="16200" y="5169"/>
                </a:cubicBezTo>
                <a:cubicBezTo>
                  <a:pt x="16289" y="4905"/>
                  <a:pt x="16333" y="4618"/>
                  <a:pt x="16333" y="4320"/>
                </a:cubicBezTo>
                <a:cubicBezTo>
                  <a:pt x="16333" y="2799"/>
                  <a:pt x="15110" y="1576"/>
                  <a:pt x="13600" y="1576"/>
                </a:cubicBezTo>
                <a:cubicBezTo>
                  <a:pt x="13016" y="1576"/>
                  <a:pt x="12487" y="1763"/>
                  <a:pt x="12035" y="2061"/>
                </a:cubicBezTo>
                <a:cubicBezTo>
                  <a:pt x="11451" y="838"/>
                  <a:pt x="10195" y="0"/>
                  <a:pt x="8751" y="0"/>
                </a:cubicBezTo>
                <a:close/>
              </a:path>
            </a:pathLst>
          </a:custGeom>
          <a:solidFill>
            <a:srgbClr val="FFF3F3"/>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6" name="Google Shape;381;p41"/>
          <p:cNvSpPr/>
          <p:nvPr/>
        </p:nvSpPr>
        <p:spPr>
          <a:xfrm>
            <a:off x="6020388" y="102307"/>
            <a:ext cx="3007128" cy="2082331"/>
          </a:xfrm>
          <a:custGeom>
            <a:avLst/>
            <a:gdLst/>
            <a:ahLst/>
            <a:cxnLst/>
            <a:rect l="l" t="t" r="r" b="b"/>
            <a:pathLst>
              <a:path w="20653" h="13435" extrusionOk="0">
                <a:moveTo>
                  <a:pt x="10955" y="1"/>
                </a:moveTo>
                <a:cubicBezTo>
                  <a:pt x="9357" y="1"/>
                  <a:pt x="7968" y="937"/>
                  <a:pt x="7318" y="2293"/>
                </a:cubicBezTo>
                <a:cubicBezTo>
                  <a:pt x="6822" y="1951"/>
                  <a:pt x="6227" y="1753"/>
                  <a:pt x="5588" y="1753"/>
                </a:cubicBezTo>
                <a:cubicBezTo>
                  <a:pt x="3912" y="1753"/>
                  <a:pt x="2557" y="3119"/>
                  <a:pt x="2557" y="4794"/>
                </a:cubicBezTo>
                <a:cubicBezTo>
                  <a:pt x="2557" y="5114"/>
                  <a:pt x="2612" y="5434"/>
                  <a:pt x="2712" y="5732"/>
                </a:cubicBezTo>
                <a:lnTo>
                  <a:pt x="2557" y="5732"/>
                </a:lnTo>
                <a:cubicBezTo>
                  <a:pt x="1147" y="5732"/>
                  <a:pt x="1" y="6866"/>
                  <a:pt x="1" y="8277"/>
                </a:cubicBezTo>
                <a:cubicBezTo>
                  <a:pt x="1" y="9687"/>
                  <a:pt x="1147" y="10834"/>
                  <a:pt x="2557" y="10834"/>
                </a:cubicBezTo>
                <a:cubicBezTo>
                  <a:pt x="2876" y="10834"/>
                  <a:pt x="3185" y="10779"/>
                  <a:pt x="3472" y="10669"/>
                </a:cubicBezTo>
                <a:cubicBezTo>
                  <a:pt x="3902" y="12046"/>
                  <a:pt x="5191" y="13049"/>
                  <a:pt x="6712" y="13049"/>
                </a:cubicBezTo>
                <a:cubicBezTo>
                  <a:pt x="7505" y="13049"/>
                  <a:pt x="8232" y="12773"/>
                  <a:pt x="8817" y="12322"/>
                </a:cubicBezTo>
                <a:cubicBezTo>
                  <a:pt x="9544" y="13016"/>
                  <a:pt x="10525" y="13434"/>
                  <a:pt x="11605" y="13434"/>
                </a:cubicBezTo>
                <a:cubicBezTo>
                  <a:pt x="13490" y="13434"/>
                  <a:pt x="15065" y="12156"/>
                  <a:pt x="15517" y="10415"/>
                </a:cubicBezTo>
                <a:cubicBezTo>
                  <a:pt x="15914" y="10547"/>
                  <a:pt x="16333" y="10625"/>
                  <a:pt x="16774" y="10625"/>
                </a:cubicBezTo>
                <a:cubicBezTo>
                  <a:pt x="18912" y="10625"/>
                  <a:pt x="20653" y="8883"/>
                  <a:pt x="20653" y="6745"/>
                </a:cubicBezTo>
                <a:cubicBezTo>
                  <a:pt x="20653" y="4596"/>
                  <a:pt x="18912" y="2866"/>
                  <a:pt x="16774" y="2866"/>
                </a:cubicBezTo>
                <a:cubicBezTo>
                  <a:pt x="16101" y="2866"/>
                  <a:pt x="15484" y="3031"/>
                  <a:pt x="14933" y="3329"/>
                </a:cubicBezTo>
                <a:cubicBezTo>
                  <a:pt x="14592" y="1434"/>
                  <a:pt x="12939" y="1"/>
                  <a:pt x="10955" y="1"/>
                </a:cubicBezTo>
                <a:close/>
              </a:path>
            </a:pathLst>
          </a:custGeom>
          <a:solidFill>
            <a:srgbClr val="FFF3F3"/>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7" name="Google Shape;382;p41"/>
          <p:cNvSpPr/>
          <p:nvPr/>
        </p:nvSpPr>
        <p:spPr>
          <a:xfrm>
            <a:off x="268271" y="899142"/>
            <a:ext cx="3957393" cy="2683122"/>
          </a:xfrm>
          <a:custGeom>
            <a:avLst/>
            <a:gdLst/>
            <a:ahLst/>
            <a:cxnLst/>
            <a:rect l="l" t="t" r="r" b="b"/>
            <a:pathLst>
              <a:path w="27188" h="17314" extrusionOk="0">
                <a:moveTo>
                  <a:pt x="13235" y="1"/>
                </a:moveTo>
                <a:cubicBezTo>
                  <a:pt x="11263" y="1"/>
                  <a:pt x="9588" y="1268"/>
                  <a:pt x="8971" y="3020"/>
                </a:cubicBezTo>
                <a:cubicBezTo>
                  <a:pt x="8332" y="2646"/>
                  <a:pt x="7604" y="2425"/>
                  <a:pt x="6811" y="2425"/>
                </a:cubicBezTo>
                <a:cubicBezTo>
                  <a:pt x="4475" y="2425"/>
                  <a:pt x="2568" y="4331"/>
                  <a:pt x="2568" y="6668"/>
                </a:cubicBezTo>
                <a:cubicBezTo>
                  <a:pt x="2568" y="7010"/>
                  <a:pt x="2612" y="7351"/>
                  <a:pt x="2689" y="7671"/>
                </a:cubicBezTo>
                <a:cubicBezTo>
                  <a:pt x="1169" y="7946"/>
                  <a:pt x="0" y="9290"/>
                  <a:pt x="0" y="10899"/>
                </a:cubicBezTo>
                <a:cubicBezTo>
                  <a:pt x="0" y="12718"/>
                  <a:pt x="1477" y="14184"/>
                  <a:pt x="3295" y="14184"/>
                </a:cubicBezTo>
                <a:cubicBezTo>
                  <a:pt x="3956" y="14184"/>
                  <a:pt x="4573" y="13985"/>
                  <a:pt x="5092" y="13644"/>
                </a:cubicBezTo>
                <a:cubicBezTo>
                  <a:pt x="5797" y="15782"/>
                  <a:pt x="7791" y="17313"/>
                  <a:pt x="10161" y="17313"/>
                </a:cubicBezTo>
                <a:cubicBezTo>
                  <a:pt x="12167" y="17313"/>
                  <a:pt x="13919" y="16201"/>
                  <a:pt x="14822" y="14558"/>
                </a:cubicBezTo>
                <a:cubicBezTo>
                  <a:pt x="15616" y="15264"/>
                  <a:pt x="16674" y="15694"/>
                  <a:pt x="17820" y="15694"/>
                </a:cubicBezTo>
                <a:cubicBezTo>
                  <a:pt x="19529" y="15694"/>
                  <a:pt x="21016" y="14757"/>
                  <a:pt x="21777" y="13368"/>
                </a:cubicBezTo>
                <a:cubicBezTo>
                  <a:pt x="22250" y="13566"/>
                  <a:pt x="22779" y="13688"/>
                  <a:pt x="23330" y="13688"/>
                </a:cubicBezTo>
                <a:cubicBezTo>
                  <a:pt x="25458" y="13688"/>
                  <a:pt x="27187" y="11957"/>
                  <a:pt x="27187" y="9831"/>
                </a:cubicBezTo>
                <a:cubicBezTo>
                  <a:pt x="27187" y="7693"/>
                  <a:pt x="25458" y="5962"/>
                  <a:pt x="23330" y="5962"/>
                </a:cubicBezTo>
                <a:cubicBezTo>
                  <a:pt x="23099" y="5962"/>
                  <a:pt x="22867" y="5984"/>
                  <a:pt x="22647" y="6028"/>
                </a:cubicBezTo>
                <a:cubicBezTo>
                  <a:pt x="22592" y="4034"/>
                  <a:pt x="20961" y="2425"/>
                  <a:pt x="18956" y="2425"/>
                </a:cubicBezTo>
                <a:cubicBezTo>
                  <a:pt x="18393" y="2425"/>
                  <a:pt x="17876" y="2557"/>
                  <a:pt x="17401" y="2778"/>
                </a:cubicBezTo>
                <a:cubicBezTo>
                  <a:pt x="16718" y="1147"/>
                  <a:pt x="15109" y="1"/>
                  <a:pt x="13235" y="1"/>
                </a:cubicBezTo>
                <a:close/>
              </a:path>
            </a:pathLst>
          </a:custGeom>
          <a:solidFill>
            <a:srgbClr val="FFF3F3"/>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8" name="Google Shape;383;p41"/>
          <p:cNvSpPr/>
          <p:nvPr/>
        </p:nvSpPr>
        <p:spPr>
          <a:xfrm>
            <a:off x="7301713" y="1724849"/>
            <a:ext cx="1569470" cy="1085101"/>
          </a:xfrm>
          <a:custGeom>
            <a:avLst/>
            <a:gdLst/>
            <a:ahLst/>
            <a:cxnLst/>
            <a:rect l="l" t="t" r="r" b="b"/>
            <a:pathLst>
              <a:path w="10779" h="7010" extrusionOk="0">
                <a:moveTo>
                  <a:pt x="5059" y="0"/>
                </a:moveTo>
                <a:cubicBezTo>
                  <a:pt x="4023" y="0"/>
                  <a:pt x="3164" y="750"/>
                  <a:pt x="2987" y="1730"/>
                </a:cubicBezTo>
                <a:cubicBezTo>
                  <a:pt x="2701" y="1576"/>
                  <a:pt x="2381" y="1488"/>
                  <a:pt x="2028" y="1488"/>
                </a:cubicBezTo>
                <a:cubicBezTo>
                  <a:pt x="916" y="1488"/>
                  <a:pt x="0" y="2391"/>
                  <a:pt x="0" y="3515"/>
                </a:cubicBezTo>
                <a:cubicBezTo>
                  <a:pt x="0" y="4629"/>
                  <a:pt x="916" y="5543"/>
                  <a:pt x="2028" y="5543"/>
                </a:cubicBezTo>
                <a:cubicBezTo>
                  <a:pt x="2260" y="5543"/>
                  <a:pt x="2481" y="5499"/>
                  <a:pt x="2689" y="5433"/>
                </a:cubicBezTo>
                <a:cubicBezTo>
                  <a:pt x="2921" y="6337"/>
                  <a:pt x="3747" y="7009"/>
                  <a:pt x="4729" y="7009"/>
                </a:cubicBezTo>
                <a:cubicBezTo>
                  <a:pt x="5290" y="7009"/>
                  <a:pt x="5797" y="6789"/>
                  <a:pt x="6183" y="6425"/>
                </a:cubicBezTo>
                <a:cubicBezTo>
                  <a:pt x="6481" y="6667"/>
                  <a:pt x="6867" y="6811"/>
                  <a:pt x="7285" y="6811"/>
                </a:cubicBezTo>
                <a:cubicBezTo>
                  <a:pt x="8079" y="6811"/>
                  <a:pt x="8751" y="6282"/>
                  <a:pt x="8971" y="5565"/>
                </a:cubicBezTo>
                <a:cubicBezTo>
                  <a:pt x="9115" y="5621"/>
                  <a:pt x="9280" y="5653"/>
                  <a:pt x="9445" y="5653"/>
                </a:cubicBezTo>
                <a:cubicBezTo>
                  <a:pt x="10183" y="5653"/>
                  <a:pt x="10779" y="5058"/>
                  <a:pt x="10779" y="4320"/>
                </a:cubicBezTo>
                <a:cubicBezTo>
                  <a:pt x="10779" y="3582"/>
                  <a:pt x="10183" y="2986"/>
                  <a:pt x="9445" y="2986"/>
                </a:cubicBezTo>
                <a:lnTo>
                  <a:pt x="9368" y="2986"/>
                </a:lnTo>
                <a:cubicBezTo>
                  <a:pt x="9412" y="2832"/>
                  <a:pt x="9445" y="2667"/>
                  <a:pt x="9445" y="2502"/>
                </a:cubicBezTo>
                <a:cubicBezTo>
                  <a:pt x="9445" y="1620"/>
                  <a:pt x="8740" y="915"/>
                  <a:pt x="7859" y="915"/>
                </a:cubicBezTo>
                <a:cubicBezTo>
                  <a:pt x="7528" y="915"/>
                  <a:pt x="7219" y="1014"/>
                  <a:pt x="6965" y="1201"/>
                </a:cubicBezTo>
                <a:cubicBezTo>
                  <a:pt x="6624" y="485"/>
                  <a:pt x="5897" y="0"/>
                  <a:pt x="5059" y="0"/>
                </a:cubicBezTo>
                <a:close/>
              </a:path>
            </a:pathLst>
          </a:custGeom>
          <a:solidFill>
            <a:srgbClr val="D9EEFC"/>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377" name="Google Shape;377;p41"/>
          <p:cNvSpPr txBox="1">
            <a:spLocks noGrp="1"/>
          </p:cNvSpPr>
          <p:nvPr>
            <p:ph type="title"/>
          </p:nvPr>
        </p:nvSpPr>
        <p:spPr>
          <a:xfrm>
            <a:off x="2490554" y="2495312"/>
            <a:ext cx="4437933" cy="763852"/>
          </a:xfrm>
          <a:prstGeom prst="rect">
            <a:avLst/>
          </a:prstGeom>
        </p:spPr>
        <p:txBody>
          <a:bodyPr spcFirstLastPara="1">
            <a:noAutofit/>
          </a:bodyPr>
          <a:lstStyle>
            <a:lvl1pPr lvl="0"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1pPr>
            <a:lvl2pPr lvl="1"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2pPr>
            <a:lvl3pPr lvl="2"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3pPr>
            <a:lvl4pPr lvl="3"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4pPr>
            <a:lvl5pPr lvl="4"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5pPr>
            <a:lvl6pPr lvl="5"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6pPr>
            <a:lvl7pPr lvl="6"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7pPr>
            <a:lvl8pPr lvl="7"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8pPr>
            <a:lvl9pPr lvl="8"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9pPr>
          </a:lstStyle>
          <a:p>
            <a:endParaRPr/>
          </a:p>
        </p:txBody>
      </p:sp>
      <p:sp>
        <p:nvSpPr>
          <p:cNvPr id="378" name="Google Shape;378;p41"/>
          <p:cNvSpPr txBox="1">
            <a:spLocks noGrp="1"/>
          </p:cNvSpPr>
          <p:nvPr>
            <p:ph type="subTitle" idx="1"/>
          </p:nvPr>
        </p:nvSpPr>
        <p:spPr>
          <a:xfrm>
            <a:off x="2490599" y="3381249"/>
            <a:ext cx="4437933" cy="1240777"/>
          </a:xfrm>
          <a:prstGeom prst="rect">
            <a:avLst/>
          </a:prstGeom>
        </p:spPr>
        <p:txBody>
          <a:bodyPr spcFirstLastPara="1">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Tree>
    <p:extLst>
      <p:ext uri="{BB962C8B-B14F-4D97-AF65-F5344CB8AC3E}">
        <p14:creationId xmlns:p14="http://schemas.microsoft.com/office/powerpoint/2010/main" val="325665048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matchingName="Thanks">
  <p:cSld name="Thanks">
    <p:spTree>
      <p:nvGrpSpPr>
        <p:cNvPr id="1" name="Shape 390"/>
        <p:cNvGrpSpPr/>
        <p:nvPr/>
      </p:nvGrpSpPr>
      <p:grpSpPr>
        <a:xfrm>
          <a:off x="0" y="0"/>
          <a:ext cx="0" cy="0"/>
          <a:chOff x="0" y="0"/>
          <a:chExt cx="0" cy="0"/>
        </a:xfrm>
      </p:grpSpPr>
      <p:sp>
        <p:nvSpPr>
          <p:cNvPr id="5" name="Google Shape;391;p43"/>
          <p:cNvSpPr/>
          <p:nvPr/>
        </p:nvSpPr>
        <p:spPr>
          <a:xfrm>
            <a:off x="-472017" y="-241133"/>
            <a:ext cx="9954791" cy="8020755"/>
          </a:xfrm>
          <a:custGeom>
            <a:avLst/>
            <a:gdLst/>
            <a:ahLst/>
            <a:cxnLst/>
            <a:rect l="l" t="t" r="r" b="b"/>
            <a:pathLst>
              <a:path w="66366" h="51632" extrusionOk="0">
                <a:moveTo>
                  <a:pt x="66245" y="0"/>
                </a:moveTo>
                <a:lnTo>
                  <a:pt x="783" y="320"/>
                </a:lnTo>
                <a:cubicBezTo>
                  <a:pt x="783" y="320"/>
                  <a:pt x="0" y="51620"/>
                  <a:pt x="12" y="51632"/>
                </a:cubicBezTo>
                <a:cubicBezTo>
                  <a:pt x="2888" y="39818"/>
                  <a:pt x="12982" y="28445"/>
                  <a:pt x="25227" y="26197"/>
                </a:cubicBezTo>
                <a:cubicBezTo>
                  <a:pt x="27269" y="25854"/>
                  <a:pt x="29371" y="25752"/>
                  <a:pt x="31531" y="25752"/>
                </a:cubicBezTo>
                <a:cubicBezTo>
                  <a:pt x="34723" y="25752"/>
                  <a:pt x="38042" y="25975"/>
                  <a:pt x="41481" y="25975"/>
                </a:cubicBezTo>
                <a:cubicBezTo>
                  <a:pt x="42836" y="25975"/>
                  <a:pt x="44211" y="25940"/>
                  <a:pt x="45603" y="25844"/>
                </a:cubicBezTo>
                <a:cubicBezTo>
                  <a:pt x="54519" y="25237"/>
                  <a:pt x="62498" y="19970"/>
                  <a:pt x="66366" y="11914"/>
                </a:cubicBezTo>
                <a:lnTo>
                  <a:pt x="66245" y="0"/>
                </a:lnTo>
                <a:close/>
              </a:path>
            </a:pathLst>
          </a:custGeom>
          <a:solidFill>
            <a:srgbClr val="D9EEFC"/>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392" name="Google Shape;392;p43"/>
          <p:cNvSpPr txBox="1">
            <a:spLocks noGrp="1"/>
          </p:cNvSpPr>
          <p:nvPr>
            <p:ph type="subTitle" idx="1"/>
          </p:nvPr>
        </p:nvSpPr>
        <p:spPr>
          <a:xfrm>
            <a:off x="2710297" y="2348517"/>
            <a:ext cx="3723800" cy="461864"/>
          </a:xfrm>
          <a:prstGeom prst="rect">
            <a:avLst/>
          </a:prstGeom>
        </p:spPr>
        <p:txBody>
          <a:bodyPr spcFirstLastPara="1">
            <a:noAutofit/>
          </a:bodyPr>
          <a:lstStyle>
            <a:lvl1pPr lvl="0" algn="ctr">
              <a:spcBef>
                <a:spcPts val="0"/>
              </a:spcBef>
              <a:spcAft>
                <a:spcPts val="0"/>
              </a:spcAft>
              <a:buSzPts val="1600"/>
              <a:buNone/>
              <a:defRPr>
                <a:latin typeface="McLaren"/>
                <a:ea typeface="McLaren"/>
                <a:cs typeface="McLaren"/>
                <a:sym typeface="McLaren"/>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endParaRPr/>
          </a:p>
        </p:txBody>
      </p:sp>
      <p:sp>
        <p:nvSpPr>
          <p:cNvPr id="393" name="Google Shape;393;p43"/>
          <p:cNvSpPr txBox="1">
            <a:spLocks noGrp="1"/>
          </p:cNvSpPr>
          <p:nvPr>
            <p:ph type="subTitle" idx="2"/>
          </p:nvPr>
        </p:nvSpPr>
        <p:spPr>
          <a:xfrm>
            <a:off x="2710297" y="2952434"/>
            <a:ext cx="3723800" cy="1262017"/>
          </a:xfrm>
          <a:prstGeom prst="rect">
            <a:avLst/>
          </a:prstGeom>
        </p:spPr>
        <p:txBody>
          <a:bodyPr spcFirstLastPara="1">
            <a:noAutofit/>
          </a:bodyPr>
          <a:lstStyle>
            <a:lvl1pPr lvl="0" algn="ctr" rtl="0">
              <a:lnSpc>
                <a:spcPct val="100000"/>
              </a:lnSpc>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394" name="Google Shape;394;p43"/>
          <p:cNvSpPr txBox="1">
            <a:spLocks noGrp="1"/>
          </p:cNvSpPr>
          <p:nvPr>
            <p:ph type="title"/>
          </p:nvPr>
        </p:nvSpPr>
        <p:spPr>
          <a:xfrm>
            <a:off x="1335605" y="1122162"/>
            <a:ext cx="6473287" cy="1084377"/>
          </a:xfrm>
          <a:prstGeom prst="rect">
            <a:avLst/>
          </a:prstGeom>
        </p:spPr>
        <p:txBody>
          <a:bodyPr spcFirstLastPara="1">
            <a:noAutofit/>
          </a:bodyPr>
          <a:lstStyle>
            <a:lvl1pPr lvl="0" algn="ctr" rtl="0">
              <a:spcBef>
                <a:spcPts val="0"/>
              </a:spcBef>
              <a:spcAft>
                <a:spcPts val="0"/>
              </a:spcAft>
              <a:buClr>
                <a:schemeClr val="dk1"/>
              </a:buClr>
              <a:buSzPts val="3000"/>
              <a:buFont typeface="McLaren"/>
              <a:buNone/>
              <a:defRPr sz="6139" b="1">
                <a:solidFill>
                  <a:schemeClr val="accent2"/>
                </a:solidFill>
                <a:latin typeface="McLaren"/>
                <a:ea typeface="McLaren"/>
                <a:cs typeface="McLaren"/>
                <a:sym typeface="McLaren"/>
              </a:defRPr>
            </a:lvl1pPr>
            <a:lvl2pPr lvl="1"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2pPr>
            <a:lvl3pPr lvl="2"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3pPr>
            <a:lvl4pPr lvl="3"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4pPr>
            <a:lvl5pPr lvl="4"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5pPr>
            <a:lvl6pPr lvl="5"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6pPr>
            <a:lvl7pPr lvl="6"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7pPr>
            <a:lvl8pPr lvl="7"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8pPr>
            <a:lvl9pPr lvl="8"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9pPr>
          </a:lstStyle>
          <a:p>
            <a:endParaRPr/>
          </a:p>
        </p:txBody>
      </p:sp>
    </p:spTree>
    <p:extLst>
      <p:ext uri="{BB962C8B-B14F-4D97-AF65-F5344CB8AC3E}">
        <p14:creationId xmlns:p14="http://schemas.microsoft.com/office/powerpoint/2010/main" val="84163847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396"/>
        <p:cNvGrpSpPr/>
        <p:nvPr/>
      </p:nvGrpSpPr>
      <p:grpSpPr>
        <a:xfrm>
          <a:off x="0" y="0"/>
          <a:ext cx="0" cy="0"/>
          <a:chOff x="0" y="0"/>
          <a:chExt cx="0" cy="0"/>
        </a:xfrm>
      </p:grpSpPr>
      <p:sp>
        <p:nvSpPr>
          <p:cNvPr id="2" name="Google Shape;397;p44"/>
          <p:cNvSpPr/>
          <p:nvPr/>
        </p:nvSpPr>
        <p:spPr>
          <a:xfrm>
            <a:off x="5208065" y="-884838"/>
            <a:ext cx="4380414" cy="4941194"/>
          </a:xfrm>
          <a:custGeom>
            <a:avLst/>
            <a:gdLst/>
            <a:ahLst/>
            <a:cxnLst/>
            <a:rect l="l" t="t" r="r" b="b"/>
            <a:pathLst>
              <a:path w="26209" h="27781" extrusionOk="0">
                <a:moveTo>
                  <a:pt x="11503" y="0"/>
                </a:moveTo>
                <a:cubicBezTo>
                  <a:pt x="7927" y="0"/>
                  <a:pt x="4379" y="348"/>
                  <a:pt x="1045" y="1078"/>
                </a:cubicBezTo>
                <a:cubicBezTo>
                  <a:pt x="604" y="2467"/>
                  <a:pt x="164" y="3865"/>
                  <a:pt x="77" y="5322"/>
                </a:cubicBezTo>
                <a:cubicBezTo>
                  <a:pt x="1" y="6768"/>
                  <a:pt x="326" y="8291"/>
                  <a:pt x="1265" y="9402"/>
                </a:cubicBezTo>
                <a:cubicBezTo>
                  <a:pt x="2673" y="11050"/>
                  <a:pt x="5049" y="11404"/>
                  <a:pt x="7214" y="11576"/>
                </a:cubicBezTo>
                <a:cubicBezTo>
                  <a:pt x="9369" y="11740"/>
                  <a:pt x="11716" y="11902"/>
                  <a:pt x="13335" y="13349"/>
                </a:cubicBezTo>
                <a:cubicBezTo>
                  <a:pt x="14647" y="14517"/>
                  <a:pt x="15222" y="16442"/>
                  <a:pt x="14762" y="18138"/>
                </a:cubicBezTo>
                <a:cubicBezTo>
                  <a:pt x="14207" y="20169"/>
                  <a:pt x="12329" y="21845"/>
                  <a:pt x="12511" y="23933"/>
                </a:cubicBezTo>
                <a:cubicBezTo>
                  <a:pt x="12597" y="25035"/>
                  <a:pt x="13296" y="26032"/>
                  <a:pt x="14207" y="26664"/>
                </a:cubicBezTo>
                <a:cubicBezTo>
                  <a:pt x="15116" y="27296"/>
                  <a:pt x="16218" y="27603"/>
                  <a:pt x="17320" y="27718"/>
                </a:cubicBezTo>
                <a:cubicBezTo>
                  <a:pt x="17698" y="27760"/>
                  <a:pt x="18078" y="27780"/>
                  <a:pt x="18459" y="27780"/>
                </a:cubicBezTo>
                <a:cubicBezTo>
                  <a:pt x="21274" y="27780"/>
                  <a:pt x="24085" y="26645"/>
                  <a:pt x="26094" y="24661"/>
                </a:cubicBezTo>
                <a:cubicBezTo>
                  <a:pt x="26152" y="24297"/>
                  <a:pt x="26209" y="23886"/>
                  <a:pt x="26209" y="23522"/>
                </a:cubicBezTo>
                <a:lnTo>
                  <a:pt x="26209" y="1959"/>
                </a:lnTo>
                <a:cubicBezTo>
                  <a:pt x="21591" y="684"/>
                  <a:pt x="16519" y="0"/>
                  <a:pt x="11503" y="0"/>
                </a:cubicBezTo>
                <a:close/>
              </a:path>
            </a:pathLst>
          </a:custGeom>
          <a:solidFill>
            <a:srgbClr val="D9EEFC"/>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3" name="Google Shape;398;p44"/>
          <p:cNvSpPr/>
          <p:nvPr/>
        </p:nvSpPr>
        <p:spPr>
          <a:xfrm>
            <a:off x="70587" y="3572046"/>
            <a:ext cx="9280409" cy="3641524"/>
          </a:xfrm>
          <a:custGeom>
            <a:avLst/>
            <a:gdLst/>
            <a:ahLst/>
            <a:cxnLst/>
            <a:rect l="l" t="t" r="r" b="b"/>
            <a:pathLst>
              <a:path w="55541" h="20474" extrusionOk="0">
                <a:moveTo>
                  <a:pt x="31626" y="1"/>
                </a:moveTo>
                <a:cubicBezTo>
                  <a:pt x="29271" y="1"/>
                  <a:pt x="26934" y="1222"/>
                  <a:pt x="25615" y="3174"/>
                </a:cubicBezTo>
                <a:cubicBezTo>
                  <a:pt x="24121" y="5377"/>
                  <a:pt x="23929" y="8251"/>
                  <a:pt x="22502" y="10482"/>
                </a:cubicBezTo>
                <a:cubicBezTo>
                  <a:pt x="21113" y="12661"/>
                  <a:pt x="18528" y="13946"/>
                  <a:pt x="15963" y="13946"/>
                </a:cubicBezTo>
                <a:cubicBezTo>
                  <a:pt x="15078" y="13946"/>
                  <a:pt x="14195" y="13793"/>
                  <a:pt x="13364" y="13471"/>
                </a:cubicBezTo>
                <a:cubicBezTo>
                  <a:pt x="11755" y="12849"/>
                  <a:pt x="10346" y="11670"/>
                  <a:pt x="8641" y="11374"/>
                </a:cubicBezTo>
                <a:cubicBezTo>
                  <a:pt x="8364" y="11325"/>
                  <a:pt x="8087" y="11302"/>
                  <a:pt x="7810" y="11302"/>
                </a:cubicBezTo>
                <a:cubicBezTo>
                  <a:pt x="6054" y="11302"/>
                  <a:pt x="4330" y="12230"/>
                  <a:pt x="3114" y="13528"/>
                </a:cubicBezTo>
                <a:cubicBezTo>
                  <a:pt x="1706" y="15033"/>
                  <a:pt x="863" y="16977"/>
                  <a:pt x="154" y="18912"/>
                </a:cubicBezTo>
                <a:cubicBezTo>
                  <a:pt x="1" y="19333"/>
                  <a:pt x="460" y="20023"/>
                  <a:pt x="460" y="20474"/>
                </a:cubicBezTo>
                <a:lnTo>
                  <a:pt x="54602" y="20349"/>
                </a:lnTo>
                <a:cubicBezTo>
                  <a:pt x="55071" y="18069"/>
                  <a:pt x="55540" y="15751"/>
                  <a:pt x="55378" y="13423"/>
                </a:cubicBezTo>
                <a:cubicBezTo>
                  <a:pt x="55215" y="11105"/>
                  <a:pt x="54333" y="8730"/>
                  <a:pt x="52532" y="7254"/>
                </a:cubicBezTo>
                <a:cubicBezTo>
                  <a:pt x="51533" y="6436"/>
                  <a:pt x="50215" y="5974"/>
                  <a:pt x="48930" y="5974"/>
                </a:cubicBezTo>
                <a:cubicBezTo>
                  <a:pt x="47900" y="5974"/>
                  <a:pt x="46892" y="6271"/>
                  <a:pt x="46086" y="6919"/>
                </a:cubicBezTo>
                <a:cubicBezTo>
                  <a:pt x="44898" y="7877"/>
                  <a:pt x="44094" y="9515"/>
                  <a:pt x="42589" y="9726"/>
                </a:cubicBezTo>
                <a:cubicBezTo>
                  <a:pt x="42483" y="9742"/>
                  <a:pt x="42377" y="9749"/>
                  <a:pt x="42272" y="9749"/>
                </a:cubicBezTo>
                <a:cubicBezTo>
                  <a:pt x="41114" y="9749"/>
                  <a:pt x="40078" y="8817"/>
                  <a:pt x="39524" y="7772"/>
                </a:cubicBezTo>
                <a:cubicBezTo>
                  <a:pt x="38911" y="6622"/>
                  <a:pt x="38681" y="5320"/>
                  <a:pt x="38135" y="4151"/>
                </a:cubicBezTo>
                <a:cubicBezTo>
                  <a:pt x="37053" y="1852"/>
                  <a:pt x="34687" y="213"/>
                  <a:pt x="32158" y="22"/>
                </a:cubicBezTo>
                <a:cubicBezTo>
                  <a:pt x="31981" y="8"/>
                  <a:pt x="31804" y="1"/>
                  <a:pt x="31626" y="1"/>
                </a:cubicBezTo>
                <a:close/>
              </a:path>
            </a:pathLst>
          </a:custGeom>
          <a:solidFill>
            <a:srgbClr val="FFF3F3"/>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4" name="Google Shape;399;p44"/>
          <p:cNvSpPr/>
          <p:nvPr/>
        </p:nvSpPr>
        <p:spPr>
          <a:xfrm>
            <a:off x="-220707" y="-582399"/>
            <a:ext cx="4947508" cy="5253850"/>
          </a:xfrm>
          <a:custGeom>
            <a:avLst/>
            <a:gdLst/>
            <a:ahLst/>
            <a:cxnLst/>
            <a:rect l="l" t="t" r="r" b="b"/>
            <a:pathLst>
              <a:path w="29610" h="29547" extrusionOk="0">
                <a:moveTo>
                  <a:pt x="125" y="1"/>
                </a:moveTo>
                <a:lnTo>
                  <a:pt x="125" y="27646"/>
                </a:lnTo>
                <a:cubicBezTo>
                  <a:pt x="125" y="27981"/>
                  <a:pt x="0" y="28345"/>
                  <a:pt x="29" y="28681"/>
                </a:cubicBezTo>
                <a:cubicBezTo>
                  <a:pt x="1303" y="29218"/>
                  <a:pt x="2691" y="29547"/>
                  <a:pt x="4070" y="29547"/>
                </a:cubicBezTo>
                <a:cubicBezTo>
                  <a:pt x="4559" y="29547"/>
                  <a:pt x="5047" y="29506"/>
                  <a:pt x="5528" y="29418"/>
                </a:cubicBezTo>
                <a:cubicBezTo>
                  <a:pt x="7376" y="29083"/>
                  <a:pt x="9139" y="28019"/>
                  <a:pt x="10068" y="26382"/>
                </a:cubicBezTo>
                <a:cubicBezTo>
                  <a:pt x="11754" y="23431"/>
                  <a:pt x="10441" y="19580"/>
                  <a:pt x="11591" y="16381"/>
                </a:cubicBezTo>
                <a:cubicBezTo>
                  <a:pt x="12444" y="14005"/>
                  <a:pt x="14714" y="12204"/>
                  <a:pt x="17223" y="11917"/>
                </a:cubicBezTo>
                <a:cubicBezTo>
                  <a:pt x="17519" y="11883"/>
                  <a:pt x="17816" y="11869"/>
                  <a:pt x="18112" y="11869"/>
                </a:cubicBezTo>
                <a:cubicBezTo>
                  <a:pt x="19593" y="11869"/>
                  <a:pt x="21085" y="12218"/>
                  <a:pt x="22566" y="12218"/>
                </a:cubicBezTo>
                <a:cubicBezTo>
                  <a:pt x="22903" y="12218"/>
                  <a:pt x="23239" y="12200"/>
                  <a:pt x="23575" y="12156"/>
                </a:cubicBezTo>
                <a:cubicBezTo>
                  <a:pt x="25940" y="11830"/>
                  <a:pt x="28058" y="10087"/>
                  <a:pt x="28833" y="7826"/>
                </a:cubicBezTo>
                <a:cubicBezTo>
                  <a:pt x="29610" y="5566"/>
                  <a:pt x="28997" y="2893"/>
                  <a:pt x="27330" y="1188"/>
                </a:cubicBezTo>
                <a:cubicBezTo>
                  <a:pt x="24824" y="1424"/>
                  <a:pt x="22242" y="1528"/>
                  <a:pt x="19628" y="1528"/>
                </a:cubicBezTo>
                <a:cubicBezTo>
                  <a:pt x="13089" y="1528"/>
                  <a:pt x="6353" y="877"/>
                  <a:pt x="125" y="1"/>
                </a:cubicBezTo>
                <a:close/>
              </a:path>
            </a:pathLst>
          </a:custGeom>
          <a:solidFill>
            <a:srgbClr val="D9EEFC"/>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Tree>
    <p:extLst>
      <p:ext uri="{BB962C8B-B14F-4D97-AF65-F5344CB8AC3E}">
        <p14:creationId xmlns:p14="http://schemas.microsoft.com/office/powerpoint/2010/main" val="216559349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matchingName="Background 2">
  <p:cSld name="Background 2">
    <p:spTree>
      <p:nvGrpSpPr>
        <p:cNvPr id="1" name="Shape 400"/>
        <p:cNvGrpSpPr/>
        <p:nvPr/>
      </p:nvGrpSpPr>
      <p:grpSpPr>
        <a:xfrm>
          <a:off x="0" y="0"/>
          <a:ext cx="0" cy="0"/>
          <a:chOff x="0" y="0"/>
          <a:chExt cx="0" cy="0"/>
        </a:xfrm>
      </p:grpSpPr>
      <p:sp>
        <p:nvSpPr>
          <p:cNvPr id="2" name="Google Shape;401;p45"/>
          <p:cNvSpPr/>
          <p:nvPr/>
        </p:nvSpPr>
        <p:spPr>
          <a:xfrm>
            <a:off x="5218795" y="-275874"/>
            <a:ext cx="5131430" cy="8315019"/>
          </a:xfrm>
          <a:custGeom>
            <a:avLst/>
            <a:gdLst/>
            <a:ahLst/>
            <a:cxnLst/>
            <a:rect l="l" t="t" r="r" b="b"/>
            <a:pathLst>
              <a:path w="35443" h="53958" extrusionOk="0">
                <a:moveTo>
                  <a:pt x="22715" y="1"/>
                </a:moveTo>
                <a:cubicBezTo>
                  <a:pt x="20125" y="1"/>
                  <a:pt x="17328" y="281"/>
                  <a:pt x="15726" y="2245"/>
                </a:cubicBezTo>
                <a:cubicBezTo>
                  <a:pt x="14867" y="3303"/>
                  <a:pt x="14526" y="4691"/>
                  <a:pt x="14272" y="6024"/>
                </a:cubicBezTo>
                <a:cubicBezTo>
                  <a:pt x="13952" y="7788"/>
                  <a:pt x="13743" y="9573"/>
                  <a:pt x="13897" y="11348"/>
                </a:cubicBezTo>
                <a:cubicBezTo>
                  <a:pt x="14217" y="15105"/>
                  <a:pt x="16090" y="18544"/>
                  <a:pt x="16872" y="22236"/>
                </a:cubicBezTo>
                <a:cubicBezTo>
                  <a:pt x="17666" y="25917"/>
                  <a:pt x="16917" y="30490"/>
                  <a:pt x="13566" y="32199"/>
                </a:cubicBezTo>
                <a:cubicBezTo>
                  <a:pt x="11462" y="33279"/>
                  <a:pt x="8938" y="32926"/>
                  <a:pt x="6657" y="33510"/>
                </a:cubicBezTo>
                <a:cubicBezTo>
                  <a:pt x="2854" y="34469"/>
                  <a:pt x="1" y="38304"/>
                  <a:pt x="155" y="42227"/>
                </a:cubicBezTo>
                <a:cubicBezTo>
                  <a:pt x="281" y="45310"/>
                  <a:pt x="2004" y="47993"/>
                  <a:pt x="4127" y="50317"/>
                </a:cubicBezTo>
                <a:lnTo>
                  <a:pt x="4127" y="50317"/>
                </a:lnTo>
                <a:cubicBezTo>
                  <a:pt x="3674" y="50805"/>
                  <a:pt x="3220" y="51293"/>
                  <a:pt x="2766" y="51782"/>
                </a:cubicBezTo>
                <a:cubicBezTo>
                  <a:pt x="5720" y="53221"/>
                  <a:pt x="9012" y="53958"/>
                  <a:pt x="12301" y="53958"/>
                </a:cubicBezTo>
                <a:cubicBezTo>
                  <a:pt x="14227" y="53958"/>
                  <a:pt x="16152" y="53705"/>
                  <a:pt x="18008" y="53192"/>
                </a:cubicBezTo>
                <a:cubicBezTo>
                  <a:pt x="23033" y="51804"/>
                  <a:pt x="27508" y="48542"/>
                  <a:pt x="30351" y="44167"/>
                </a:cubicBezTo>
                <a:cubicBezTo>
                  <a:pt x="33613" y="39186"/>
                  <a:pt x="34659" y="33080"/>
                  <a:pt x="34990" y="27129"/>
                </a:cubicBezTo>
                <a:cubicBezTo>
                  <a:pt x="35442" y="18776"/>
                  <a:pt x="34461" y="9959"/>
                  <a:pt x="29756" y="3049"/>
                </a:cubicBezTo>
                <a:cubicBezTo>
                  <a:pt x="29171" y="2189"/>
                  <a:pt x="28510" y="1352"/>
                  <a:pt x="27618" y="823"/>
                </a:cubicBezTo>
                <a:cubicBezTo>
                  <a:pt x="26384" y="85"/>
                  <a:pt x="24873" y="41"/>
                  <a:pt x="23441" y="7"/>
                </a:cubicBezTo>
                <a:cubicBezTo>
                  <a:pt x="23201" y="3"/>
                  <a:pt x="22959" y="1"/>
                  <a:pt x="22715" y="1"/>
                </a:cubicBezTo>
                <a:close/>
              </a:path>
            </a:pathLst>
          </a:custGeom>
          <a:solidFill>
            <a:srgbClr val="D9EEFC"/>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3" name="Google Shape;402;p45"/>
          <p:cNvSpPr/>
          <p:nvPr/>
        </p:nvSpPr>
        <p:spPr>
          <a:xfrm>
            <a:off x="-1529619" y="-1181144"/>
            <a:ext cx="5132963" cy="8315019"/>
          </a:xfrm>
          <a:custGeom>
            <a:avLst/>
            <a:gdLst/>
            <a:ahLst/>
            <a:cxnLst/>
            <a:rect l="l" t="t" r="r" b="b"/>
            <a:pathLst>
              <a:path w="35454" h="53950" extrusionOk="0">
                <a:moveTo>
                  <a:pt x="23149" y="0"/>
                </a:moveTo>
                <a:cubicBezTo>
                  <a:pt x="21225" y="0"/>
                  <a:pt x="19302" y="253"/>
                  <a:pt x="17446" y="766"/>
                </a:cubicBezTo>
                <a:cubicBezTo>
                  <a:pt x="12421" y="2144"/>
                  <a:pt x="7947" y="5416"/>
                  <a:pt x="5092" y="9780"/>
                </a:cubicBezTo>
                <a:cubicBezTo>
                  <a:pt x="1841" y="14773"/>
                  <a:pt x="783" y="20879"/>
                  <a:pt x="463" y="26818"/>
                </a:cubicBezTo>
                <a:cubicBezTo>
                  <a:pt x="1" y="35172"/>
                  <a:pt x="992" y="44000"/>
                  <a:pt x="5699" y="50909"/>
                </a:cubicBezTo>
                <a:cubicBezTo>
                  <a:pt x="6282" y="51769"/>
                  <a:pt x="6943" y="52606"/>
                  <a:pt x="7837" y="53135"/>
                </a:cubicBezTo>
                <a:cubicBezTo>
                  <a:pt x="9071" y="53874"/>
                  <a:pt x="10580" y="53918"/>
                  <a:pt x="12013" y="53940"/>
                </a:cubicBezTo>
                <a:cubicBezTo>
                  <a:pt x="12287" y="53945"/>
                  <a:pt x="12565" y="53949"/>
                  <a:pt x="12845" y="53949"/>
                </a:cubicBezTo>
                <a:cubicBezTo>
                  <a:pt x="15404" y="53949"/>
                  <a:pt x="18148" y="53651"/>
                  <a:pt x="19727" y="51714"/>
                </a:cubicBezTo>
                <a:cubicBezTo>
                  <a:pt x="20587" y="50644"/>
                  <a:pt x="20929" y="49267"/>
                  <a:pt x="21171" y="47933"/>
                </a:cubicBezTo>
                <a:cubicBezTo>
                  <a:pt x="21502" y="46170"/>
                  <a:pt x="21711" y="44385"/>
                  <a:pt x="21557" y="42611"/>
                </a:cubicBezTo>
                <a:cubicBezTo>
                  <a:pt x="21237" y="38853"/>
                  <a:pt x="19364" y="35404"/>
                  <a:pt x="18570" y="31723"/>
                </a:cubicBezTo>
                <a:cubicBezTo>
                  <a:pt x="17788" y="28042"/>
                  <a:pt x="18526" y="23468"/>
                  <a:pt x="21887" y="21760"/>
                </a:cubicBezTo>
                <a:cubicBezTo>
                  <a:pt x="23981" y="20680"/>
                  <a:pt x="26516" y="21033"/>
                  <a:pt x="28797" y="20448"/>
                </a:cubicBezTo>
                <a:cubicBezTo>
                  <a:pt x="32599" y="19479"/>
                  <a:pt x="35454" y="15655"/>
                  <a:pt x="35300" y="11732"/>
                </a:cubicBezTo>
                <a:cubicBezTo>
                  <a:pt x="35173" y="8649"/>
                  <a:pt x="33451" y="5959"/>
                  <a:pt x="31328" y="3638"/>
                </a:cubicBezTo>
                <a:lnTo>
                  <a:pt x="31328" y="3638"/>
                </a:lnTo>
                <a:cubicBezTo>
                  <a:pt x="31779" y="3151"/>
                  <a:pt x="32229" y="2664"/>
                  <a:pt x="32677" y="2176"/>
                </a:cubicBezTo>
                <a:cubicBezTo>
                  <a:pt x="29722" y="738"/>
                  <a:pt x="26435" y="0"/>
                  <a:pt x="23149" y="0"/>
                </a:cubicBezTo>
                <a:close/>
              </a:path>
            </a:pathLst>
          </a:custGeom>
          <a:solidFill>
            <a:srgbClr val="FFF3F3"/>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4" name="Google Shape;403;p45"/>
          <p:cNvSpPr/>
          <p:nvPr/>
        </p:nvSpPr>
        <p:spPr>
          <a:xfrm>
            <a:off x="685153" y="204350"/>
            <a:ext cx="2507473" cy="1790110"/>
          </a:xfrm>
          <a:custGeom>
            <a:avLst/>
            <a:gdLst/>
            <a:ahLst/>
            <a:cxnLst/>
            <a:rect l="l" t="t" r="r" b="b"/>
            <a:pathLst>
              <a:path w="17326" h="11620" extrusionOk="0">
                <a:moveTo>
                  <a:pt x="10944" y="0"/>
                </a:moveTo>
                <a:cubicBezTo>
                  <a:pt x="10491" y="0"/>
                  <a:pt x="10040" y="95"/>
                  <a:pt x="9633" y="290"/>
                </a:cubicBezTo>
                <a:cubicBezTo>
                  <a:pt x="8586" y="786"/>
                  <a:pt x="7870" y="1910"/>
                  <a:pt x="7848" y="3056"/>
                </a:cubicBezTo>
                <a:cubicBezTo>
                  <a:pt x="7451" y="2197"/>
                  <a:pt x="6701" y="1458"/>
                  <a:pt x="5787" y="1215"/>
                </a:cubicBezTo>
                <a:cubicBezTo>
                  <a:pt x="5571" y="1156"/>
                  <a:pt x="5346" y="1127"/>
                  <a:pt x="5121" y="1127"/>
                </a:cubicBezTo>
                <a:cubicBezTo>
                  <a:pt x="4384" y="1127"/>
                  <a:pt x="3647" y="1440"/>
                  <a:pt x="3208" y="2031"/>
                </a:cubicBezTo>
                <a:cubicBezTo>
                  <a:pt x="2517" y="2953"/>
                  <a:pt x="2776" y="4333"/>
                  <a:pt x="3660" y="5020"/>
                </a:cubicBezTo>
                <a:lnTo>
                  <a:pt x="3660" y="5020"/>
                </a:lnTo>
                <a:cubicBezTo>
                  <a:pt x="3396" y="4818"/>
                  <a:pt x="3109" y="4731"/>
                  <a:pt x="2815" y="4731"/>
                </a:cubicBezTo>
                <a:cubicBezTo>
                  <a:pt x="1565" y="4731"/>
                  <a:pt x="207" y="6316"/>
                  <a:pt x="101" y="7420"/>
                </a:cubicBezTo>
                <a:cubicBezTo>
                  <a:pt x="1" y="8478"/>
                  <a:pt x="497" y="9624"/>
                  <a:pt x="1390" y="10219"/>
                </a:cubicBezTo>
                <a:cubicBezTo>
                  <a:pt x="1915" y="10570"/>
                  <a:pt x="2539" y="10735"/>
                  <a:pt x="3169" y="10735"/>
                </a:cubicBezTo>
                <a:cubicBezTo>
                  <a:pt x="3968" y="10735"/>
                  <a:pt x="4778" y="10470"/>
                  <a:pt x="5412" y="9977"/>
                </a:cubicBezTo>
                <a:cubicBezTo>
                  <a:pt x="6140" y="10947"/>
                  <a:pt x="7605" y="11597"/>
                  <a:pt x="8795" y="11619"/>
                </a:cubicBezTo>
                <a:cubicBezTo>
                  <a:pt x="8825" y="11619"/>
                  <a:pt x="8854" y="11619"/>
                  <a:pt x="8884" y="11619"/>
                </a:cubicBezTo>
                <a:cubicBezTo>
                  <a:pt x="10360" y="11619"/>
                  <a:pt x="12244" y="11081"/>
                  <a:pt x="12741" y="9569"/>
                </a:cubicBezTo>
                <a:cubicBezTo>
                  <a:pt x="12741" y="9580"/>
                  <a:pt x="13413" y="10098"/>
                  <a:pt x="13512" y="10142"/>
                </a:cubicBezTo>
                <a:cubicBezTo>
                  <a:pt x="13704" y="10238"/>
                  <a:pt x="13939" y="10270"/>
                  <a:pt x="14168" y="10270"/>
                </a:cubicBezTo>
                <a:cubicBezTo>
                  <a:pt x="14308" y="10270"/>
                  <a:pt x="14445" y="10258"/>
                  <a:pt x="14570" y="10241"/>
                </a:cubicBezTo>
                <a:cubicBezTo>
                  <a:pt x="15309" y="10142"/>
                  <a:pt x="16003" y="9745"/>
                  <a:pt x="16466" y="9161"/>
                </a:cubicBezTo>
                <a:cubicBezTo>
                  <a:pt x="17182" y="8246"/>
                  <a:pt x="17325" y="6946"/>
                  <a:pt x="16918" y="5855"/>
                </a:cubicBezTo>
                <a:cubicBezTo>
                  <a:pt x="16653" y="5128"/>
                  <a:pt x="16146" y="4477"/>
                  <a:pt x="15474" y="4103"/>
                </a:cubicBezTo>
                <a:cubicBezTo>
                  <a:pt x="15083" y="3879"/>
                  <a:pt x="14650" y="3732"/>
                  <a:pt x="14204" y="3732"/>
                </a:cubicBezTo>
                <a:cubicBezTo>
                  <a:pt x="14146" y="3732"/>
                  <a:pt x="14088" y="3734"/>
                  <a:pt x="14030" y="3739"/>
                </a:cubicBezTo>
                <a:cubicBezTo>
                  <a:pt x="14151" y="2571"/>
                  <a:pt x="13854" y="1414"/>
                  <a:pt x="12895" y="654"/>
                </a:cubicBezTo>
                <a:cubicBezTo>
                  <a:pt x="12346" y="226"/>
                  <a:pt x="11644" y="0"/>
                  <a:pt x="10944" y="0"/>
                </a:cubicBezTo>
                <a:close/>
              </a:path>
            </a:pathLst>
          </a:custGeom>
          <a:solidFill>
            <a:srgbClr val="D9EEFC"/>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5" name="Google Shape;404;p45"/>
          <p:cNvSpPr/>
          <p:nvPr/>
        </p:nvSpPr>
        <p:spPr>
          <a:xfrm>
            <a:off x="2003227" y="3034606"/>
            <a:ext cx="2062994" cy="1473366"/>
          </a:xfrm>
          <a:custGeom>
            <a:avLst/>
            <a:gdLst/>
            <a:ahLst/>
            <a:cxnLst/>
            <a:rect l="l" t="t" r="r" b="b"/>
            <a:pathLst>
              <a:path w="14251" h="9564" extrusionOk="0">
                <a:moveTo>
                  <a:pt x="9006" y="0"/>
                </a:moveTo>
                <a:cubicBezTo>
                  <a:pt x="8629" y="0"/>
                  <a:pt x="8253" y="79"/>
                  <a:pt x="7914" y="240"/>
                </a:cubicBezTo>
                <a:cubicBezTo>
                  <a:pt x="7065" y="648"/>
                  <a:pt x="6470" y="1574"/>
                  <a:pt x="6459" y="2521"/>
                </a:cubicBezTo>
                <a:cubicBezTo>
                  <a:pt x="6128" y="1805"/>
                  <a:pt x="5511" y="1199"/>
                  <a:pt x="4751" y="1000"/>
                </a:cubicBezTo>
                <a:cubicBezTo>
                  <a:pt x="4575" y="952"/>
                  <a:pt x="4392" y="928"/>
                  <a:pt x="4210" y="928"/>
                </a:cubicBezTo>
                <a:cubicBezTo>
                  <a:pt x="3604" y="928"/>
                  <a:pt x="2999" y="1190"/>
                  <a:pt x="2635" y="1672"/>
                </a:cubicBezTo>
                <a:cubicBezTo>
                  <a:pt x="2062" y="2433"/>
                  <a:pt x="2283" y="3568"/>
                  <a:pt x="3010" y="4141"/>
                </a:cubicBezTo>
                <a:cubicBezTo>
                  <a:pt x="2801" y="3978"/>
                  <a:pt x="2571" y="3907"/>
                  <a:pt x="2335" y="3907"/>
                </a:cubicBezTo>
                <a:cubicBezTo>
                  <a:pt x="1309" y="3907"/>
                  <a:pt x="159" y="5234"/>
                  <a:pt x="78" y="6103"/>
                </a:cubicBezTo>
                <a:cubicBezTo>
                  <a:pt x="1" y="6984"/>
                  <a:pt x="398" y="7921"/>
                  <a:pt x="1136" y="8417"/>
                </a:cubicBezTo>
                <a:cubicBezTo>
                  <a:pt x="1566" y="8702"/>
                  <a:pt x="2077" y="8837"/>
                  <a:pt x="2594" y="8837"/>
                </a:cubicBezTo>
                <a:cubicBezTo>
                  <a:pt x="3256" y="8837"/>
                  <a:pt x="3927" y="8616"/>
                  <a:pt x="4453" y="8208"/>
                </a:cubicBezTo>
                <a:cubicBezTo>
                  <a:pt x="5048" y="9012"/>
                  <a:pt x="6250" y="9541"/>
                  <a:pt x="7230" y="9563"/>
                </a:cubicBezTo>
                <a:cubicBezTo>
                  <a:pt x="7259" y="9563"/>
                  <a:pt x="7288" y="9564"/>
                  <a:pt x="7318" y="9564"/>
                </a:cubicBezTo>
                <a:cubicBezTo>
                  <a:pt x="8529" y="9564"/>
                  <a:pt x="10073" y="9114"/>
                  <a:pt x="10482" y="7877"/>
                </a:cubicBezTo>
                <a:cubicBezTo>
                  <a:pt x="10482" y="7888"/>
                  <a:pt x="11033" y="8307"/>
                  <a:pt x="11121" y="8351"/>
                </a:cubicBezTo>
                <a:cubicBezTo>
                  <a:pt x="11264" y="8429"/>
                  <a:pt x="11446" y="8453"/>
                  <a:pt x="11628" y="8453"/>
                </a:cubicBezTo>
                <a:cubicBezTo>
                  <a:pt x="11753" y="8453"/>
                  <a:pt x="11879" y="8442"/>
                  <a:pt x="11991" y="8428"/>
                </a:cubicBezTo>
                <a:cubicBezTo>
                  <a:pt x="12598" y="8351"/>
                  <a:pt x="13171" y="8020"/>
                  <a:pt x="13545" y="7547"/>
                </a:cubicBezTo>
                <a:cubicBezTo>
                  <a:pt x="14141" y="6786"/>
                  <a:pt x="14251" y="5717"/>
                  <a:pt x="13920" y="4814"/>
                </a:cubicBezTo>
                <a:cubicBezTo>
                  <a:pt x="13700" y="4218"/>
                  <a:pt x="13292" y="3689"/>
                  <a:pt x="12730" y="3369"/>
                </a:cubicBezTo>
                <a:cubicBezTo>
                  <a:pt x="12404" y="3192"/>
                  <a:pt x="12043" y="3067"/>
                  <a:pt x="11678" y="3067"/>
                </a:cubicBezTo>
                <a:cubicBezTo>
                  <a:pt x="11635" y="3067"/>
                  <a:pt x="11593" y="3069"/>
                  <a:pt x="11550" y="3072"/>
                </a:cubicBezTo>
                <a:cubicBezTo>
                  <a:pt x="11638" y="2113"/>
                  <a:pt x="11396" y="1165"/>
                  <a:pt x="10614" y="538"/>
                </a:cubicBezTo>
                <a:cubicBezTo>
                  <a:pt x="10161" y="184"/>
                  <a:pt x="9582" y="0"/>
                  <a:pt x="9006" y="0"/>
                </a:cubicBezTo>
                <a:close/>
              </a:path>
            </a:pathLst>
          </a:custGeom>
          <a:solidFill>
            <a:srgbClr val="FFF3F3"/>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6" name="Google Shape;405;p45"/>
          <p:cNvSpPr/>
          <p:nvPr/>
        </p:nvSpPr>
        <p:spPr>
          <a:xfrm>
            <a:off x="246780" y="5294720"/>
            <a:ext cx="1814699" cy="1248580"/>
          </a:xfrm>
          <a:custGeom>
            <a:avLst/>
            <a:gdLst/>
            <a:ahLst/>
            <a:cxnLst/>
            <a:rect l="l" t="t" r="r" b="b"/>
            <a:pathLst>
              <a:path w="12532" h="8102" extrusionOk="0">
                <a:moveTo>
                  <a:pt x="6714" y="1"/>
                </a:moveTo>
                <a:cubicBezTo>
                  <a:pt x="6632" y="1"/>
                  <a:pt x="6551" y="8"/>
                  <a:pt x="6470" y="23"/>
                </a:cubicBezTo>
                <a:cubicBezTo>
                  <a:pt x="6084" y="89"/>
                  <a:pt x="5742" y="309"/>
                  <a:pt x="5478" y="596"/>
                </a:cubicBezTo>
                <a:cubicBezTo>
                  <a:pt x="5224" y="872"/>
                  <a:pt x="5037" y="1235"/>
                  <a:pt x="5081" y="1599"/>
                </a:cubicBezTo>
                <a:cubicBezTo>
                  <a:pt x="4893" y="1092"/>
                  <a:pt x="4420" y="475"/>
                  <a:pt x="3847" y="375"/>
                </a:cubicBezTo>
                <a:cubicBezTo>
                  <a:pt x="3739" y="356"/>
                  <a:pt x="3630" y="347"/>
                  <a:pt x="3520" y="347"/>
                </a:cubicBezTo>
                <a:cubicBezTo>
                  <a:pt x="2870" y="347"/>
                  <a:pt x="2214" y="672"/>
                  <a:pt x="1808" y="1191"/>
                </a:cubicBezTo>
                <a:cubicBezTo>
                  <a:pt x="1323" y="1786"/>
                  <a:pt x="1168" y="2623"/>
                  <a:pt x="1345" y="3373"/>
                </a:cubicBezTo>
                <a:cubicBezTo>
                  <a:pt x="739" y="3571"/>
                  <a:pt x="243" y="4090"/>
                  <a:pt x="78" y="4707"/>
                </a:cubicBezTo>
                <a:cubicBezTo>
                  <a:pt x="22" y="4894"/>
                  <a:pt x="0" y="5081"/>
                  <a:pt x="12" y="5268"/>
                </a:cubicBezTo>
                <a:cubicBezTo>
                  <a:pt x="56" y="6029"/>
                  <a:pt x="551" y="6734"/>
                  <a:pt x="1180" y="7153"/>
                </a:cubicBezTo>
                <a:cubicBezTo>
                  <a:pt x="1534" y="7390"/>
                  <a:pt x="1953" y="7502"/>
                  <a:pt x="2378" y="7502"/>
                </a:cubicBezTo>
                <a:cubicBezTo>
                  <a:pt x="2920" y="7502"/>
                  <a:pt x="3469" y="7321"/>
                  <a:pt x="3902" y="6987"/>
                </a:cubicBezTo>
                <a:cubicBezTo>
                  <a:pt x="4386" y="7649"/>
                  <a:pt x="5378" y="8079"/>
                  <a:pt x="6183" y="8101"/>
                </a:cubicBezTo>
                <a:cubicBezTo>
                  <a:pt x="6198" y="8101"/>
                  <a:pt x="6212" y="8101"/>
                  <a:pt x="6226" y="8101"/>
                </a:cubicBezTo>
                <a:cubicBezTo>
                  <a:pt x="7234" y="8101"/>
                  <a:pt x="8524" y="7734"/>
                  <a:pt x="8861" y="6712"/>
                </a:cubicBezTo>
                <a:cubicBezTo>
                  <a:pt x="8861" y="6723"/>
                  <a:pt x="9313" y="7065"/>
                  <a:pt x="9379" y="7098"/>
                </a:cubicBezTo>
                <a:cubicBezTo>
                  <a:pt x="9505" y="7164"/>
                  <a:pt x="9660" y="7187"/>
                  <a:pt x="9811" y="7187"/>
                </a:cubicBezTo>
                <a:cubicBezTo>
                  <a:pt x="9910" y="7187"/>
                  <a:pt x="10008" y="7177"/>
                  <a:pt x="10095" y="7164"/>
                </a:cubicBezTo>
                <a:cubicBezTo>
                  <a:pt x="10591" y="7098"/>
                  <a:pt x="11065" y="6833"/>
                  <a:pt x="11385" y="6436"/>
                </a:cubicBezTo>
                <a:cubicBezTo>
                  <a:pt x="11561" y="6205"/>
                  <a:pt x="11704" y="5919"/>
                  <a:pt x="11782" y="5632"/>
                </a:cubicBezTo>
                <a:cubicBezTo>
                  <a:pt x="11848" y="5368"/>
                  <a:pt x="11693" y="5158"/>
                  <a:pt x="11804" y="4905"/>
                </a:cubicBezTo>
                <a:cubicBezTo>
                  <a:pt x="11880" y="4761"/>
                  <a:pt x="12002" y="4629"/>
                  <a:pt x="12101" y="4497"/>
                </a:cubicBezTo>
                <a:cubicBezTo>
                  <a:pt x="12365" y="4178"/>
                  <a:pt x="12531" y="3769"/>
                  <a:pt x="12509" y="3351"/>
                </a:cubicBezTo>
                <a:cubicBezTo>
                  <a:pt x="12498" y="2932"/>
                  <a:pt x="12289" y="2525"/>
                  <a:pt x="11924" y="2315"/>
                </a:cubicBezTo>
                <a:cubicBezTo>
                  <a:pt x="11769" y="2225"/>
                  <a:pt x="11589" y="2180"/>
                  <a:pt x="11411" y="2180"/>
                </a:cubicBezTo>
                <a:cubicBezTo>
                  <a:pt x="11173" y="2180"/>
                  <a:pt x="10938" y="2261"/>
                  <a:pt x="10768" y="2425"/>
                </a:cubicBezTo>
                <a:cubicBezTo>
                  <a:pt x="10856" y="2150"/>
                  <a:pt x="10922" y="1863"/>
                  <a:pt x="10911" y="1565"/>
                </a:cubicBezTo>
                <a:cubicBezTo>
                  <a:pt x="10900" y="1279"/>
                  <a:pt x="10790" y="982"/>
                  <a:pt x="10569" y="794"/>
                </a:cubicBezTo>
                <a:cubicBezTo>
                  <a:pt x="10402" y="650"/>
                  <a:pt x="10187" y="584"/>
                  <a:pt x="9967" y="584"/>
                </a:cubicBezTo>
                <a:cubicBezTo>
                  <a:pt x="9767" y="584"/>
                  <a:pt x="9564" y="639"/>
                  <a:pt x="9390" y="739"/>
                </a:cubicBezTo>
                <a:cubicBezTo>
                  <a:pt x="9027" y="948"/>
                  <a:pt x="8773" y="1312"/>
                  <a:pt x="8596" y="1687"/>
                </a:cubicBezTo>
                <a:cubicBezTo>
                  <a:pt x="8453" y="1213"/>
                  <a:pt x="8211" y="761"/>
                  <a:pt x="7836" y="441"/>
                </a:cubicBezTo>
                <a:cubicBezTo>
                  <a:pt x="7524" y="175"/>
                  <a:pt x="7120" y="1"/>
                  <a:pt x="6714" y="1"/>
                </a:cubicBezTo>
                <a:close/>
              </a:path>
            </a:pathLst>
          </a:custGeom>
          <a:solidFill>
            <a:srgbClr val="D9EEFC"/>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Tree>
    <p:extLst>
      <p:ext uri="{BB962C8B-B14F-4D97-AF65-F5344CB8AC3E}">
        <p14:creationId xmlns:p14="http://schemas.microsoft.com/office/powerpoint/2010/main" val="261517190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2" name="TextBox 33">
            <a:extLst/>
          </p:cNvPr>
          <p:cNvSpPr txBox="1"/>
          <p:nvPr userDrawn="1"/>
        </p:nvSpPr>
        <p:spPr>
          <a:xfrm>
            <a:off x="3707857" y="6398993"/>
            <a:ext cx="1799912" cy="614095"/>
          </a:xfrm>
          <a:prstGeom prst="rect">
            <a:avLst/>
          </a:prstGeom>
          <a:solidFill>
            <a:schemeClr val="accent3">
              <a:lumMod val="20000"/>
              <a:lumOff val="80000"/>
            </a:schemeClr>
          </a:solidFill>
          <a:ln>
            <a:solidFill>
              <a:schemeClr val="accent6">
                <a:lumMod val="50000"/>
              </a:schemeClr>
            </a:solidFill>
          </a:ln>
        </p:spPr>
        <p:txBody>
          <a:bodyPr lIns="120505" tIns="60238" rIns="120505" bIns="60238">
            <a:spAutoFit/>
          </a:bodyPr>
          <a:lstStyle/>
          <a:p>
            <a:pPr algn="ctr" defTabSz="903895" fontAlgn="base">
              <a:spcBef>
                <a:spcPct val="0"/>
              </a:spcBef>
              <a:spcAft>
                <a:spcPct val="0"/>
              </a:spcAft>
              <a:defRPr/>
            </a:pPr>
            <a:r>
              <a:rPr lang="vi-VN" altLang="zh-CN" sz="1600" b="1" dirty="0">
                <a:solidFill>
                  <a:srgbClr val="5A6378">
                    <a:lumMod val="10000"/>
                  </a:srgbClr>
                </a:solidFill>
                <a:latin typeface="Calibri" pitchFamily="34" charset="0"/>
                <a:ea typeface="微软雅黑" panose="020B0503020204020204" pitchFamily="34" charset="-122"/>
                <a:cs typeface="Calibri" panose="020F0502020204030204" pitchFamily="34" charset="0"/>
              </a:rPr>
              <a:t>GVTH: LÊ VĂN DIÊN</a:t>
            </a:r>
            <a:endParaRPr lang="zh-CN" altLang="en-US" sz="1600" b="1" dirty="0">
              <a:solidFill>
                <a:srgbClr val="5A6378">
                  <a:lumMod val="10000"/>
                </a:srgbClr>
              </a:solidFill>
              <a:ea typeface="微软雅黑" panose="020B0503020204020204" pitchFamily="34" charset="-122"/>
              <a:cs typeface="Calibri" panose="020F0502020204030204" pitchFamily="34" charset="0"/>
            </a:endParaRPr>
          </a:p>
        </p:txBody>
      </p:sp>
      <p:pic>
        <p:nvPicPr>
          <p:cNvPr id="3" name="图片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246" y="0"/>
            <a:ext cx="913765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日期占位符 2"/>
          <p:cNvSpPr>
            <a:spLocks noGrp="1"/>
          </p:cNvSpPr>
          <p:nvPr>
            <p:ph type="dt" sz="half" idx="10"/>
          </p:nvPr>
        </p:nvSpPr>
        <p:spPr/>
        <p:txBody>
          <a:bodyPr/>
          <a:lstStyle>
            <a:lvl1pPr>
              <a:defRPr/>
            </a:lvl1pPr>
          </a:lstStyle>
          <a:p>
            <a:pPr>
              <a:defRPr/>
            </a:pPr>
            <a:fld id="{71028F50-D3A5-4B66-A1D9-B8EE6418EB43}" type="datetimeFigureOut">
              <a:rPr lang="zh-CN" altLang="en-US">
                <a:solidFill>
                  <a:prstClr val="black">
                    <a:tint val="75000"/>
                  </a:prstClr>
                </a:solidFill>
              </a:rPr>
              <a:pPr>
                <a:defRPr/>
              </a:pPr>
              <a:t>2024/6/29</a:t>
            </a:fld>
            <a:endParaRPr lang="zh-CN" altLang="en-US">
              <a:solidFill>
                <a:prstClr val="black">
                  <a:tint val="75000"/>
                </a:prstClr>
              </a:solidFill>
            </a:endParaRPr>
          </a:p>
        </p:txBody>
      </p:sp>
      <p:sp>
        <p:nvSpPr>
          <p:cNvPr id="5" name="灯片编号占位符 4"/>
          <p:cNvSpPr>
            <a:spLocks noGrp="1"/>
          </p:cNvSpPr>
          <p:nvPr>
            <p:ph type="sldNum" sz="quarter" idx="11"/>
          </p:nvPr>
        </p:nvSpPr>
        <p:spPr/>
        <p:txBody>
          <a:bodyPr/>
          <a:lstStyle>
            <a:lvl1pPr>
              <a:defRPr/>
            </a:lvl1pPr>
          </a:lstStyle>
          <a:p>
            <a:pPr>
              <a:defRPr/>
            </a:pPr>
            <a:fld id="{7DC06FCB-004F-46A7-9D60-0D4CB41A266C}"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3219637195"/>
      </p:ext>
    </p:extLst>
  </p:cSld>
  <p:clrMapOvr>
    <a:masterClrMapping/>
  </p:clrMapOvr>
  <p:transition spd="slow" advClick="0" advTm="0">
    <p:wipe/>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2_仅标题">
    <p:spTree>
      <p:nvGrpSpPr>
        <p:cNvPr id="1" name=""/>
        <p:cNvGrpSpPr/>
        <p:nvPr/>
      </p:nvGrpSpPr>
      <p:grpSpPr>
        <a:xfrm>
          <a:off x="0" y="0"/>
          <a:ext cx="0" cy="0"/>
          <a:chOff x="0" y="0"/>
          <a:chExt cx="0" cy="0"/>
        </a:xfrm>
      </p:grpSpPr>
      <p:sp>
        <p:nvSpPr>
          <p:cNvPr id="2" name="TextBox 33">
            <a:extLst/>
          </p:cNvPr>
          <p:cNvSpPr txBox="1"/>
          <p:nvPr userDrawn="1"/>
        </p:nvSpPr>
        <p:spPr>
          <a:xfrm>
            <a:off x="3707857" y="6398993"/>
            <a:ext cx="1799912" cy="614095"/>
          </a:xfrm>
          <a:prstGeom prst="rect">
            <a:avLst/>
          </a:prstGeom>
          <a:solidFill>
            <a:schemeClr val="accent3">
              <a:lumMod val="20000"/>
              <a:lumOff val="80000"/>
            </a:schemeClr>
          </a:solidFill>
          <a:ln>
            <a:solidFill>
              <a:schemeClr val="accent6">
                <a:lumMod val="50000"/>
              </a:schemeClr>
            </a:solidFill>
          </a:ln>
        </p:spPr>
        <p:txBody>
          <a:bodyPr lIns="120505" tIns="60238" rIns="120505" bIns="60238">
            <a:spAutoFit/>
          </a:bodyPr>
          <a:lstStyle/>
          <a:p>
            <a:pPr algn="ctr" defTabSz="903895" fontAlgn="base">
              <a:spcBef>
                <a:spcPct val="0"/>
              </a:spcBef>
              <a:spcAft>
                <a:spcPct val="0"/>
              </a:spcAft>
              <a:defRPr/>
            </a:pPr>
            <a:r>
              <a:rPr lang="vi-VN" altLang="zh-CN" sz="1600" b="1" dirty="0">
                <a:solidFill>
                  <a:srgbClr val="5A6378">
                    <a:lumMod val="10000"/>
                  </a:srgbClr>
                </a:solidFill>
                <a:latin typeface="Calibri" pitchFamily="34" charset="0"/>
                <a:ea typeface="微软雅黑" panose="020B0503020204020204" pitchFamily="34" charset="-122"/>
                <a:cs typeface="Calibri" panose="020F0502020204030204" pitchFamily="34" charset="0"/>
              </a:rPr>
              <a:t>GVTH: LÊ VĂN DIÊN</a:t>
            </a:r>
            <a:endParaRPr lang="zh-CN" altLang="en-US" sz="1600" b="1" dirty="0">
              <a:solidFill>
                <a:srgbClr val="5A6378">
                  <a:lumMod val="10000"/>
                </a:srgbClr>
              </a:solidFill>
              <a:ea typeface="微软雅黑" panose="020B0503020204020204" pitchFamily="34" charset="-122"/>
              <a:cs typeface="Calibri" panose="020F0502020204030204" pitchFamily="34" charset="0"/>
            </a:endParaRPr>
          </a:p>
        </p:txBody>
      </p:sp>
      <p:pic>
        <p:nvPicPr>
          <p:cNvPr id="3" name="图片 10"/>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246" y="0"/>
            <a:ext cx="913765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日期占位符 2"/>
          <p:cNvSpPr>
            <a:spLocks noGrp="1"/>
          </p:cNvSpPr>
          <p:nvPr>
            <p:ph type="dt" sz="half" idx="10"/>
          </p:nvPr>
        </p:nvSpPr>
        <p:spPr/>
        <p:txBody>
          <a:bodyPr/>
          <a:lstStyle>
            <a:lvl1pPr>
              <a:defRPr/>
            </a:lvl1pPr>
          </a:lstStyle>
          <a:p>
            <a:pPr>
              <a:defRPr/>
            </a:pPr>
            <a:fld id="{A2DD8404-63DF-4E4C-A8D7-7FEABB9E64C8}" type="datetimeFigureOut">
              <a:rPr lang="zh-CN" altLang="en-US">
                <a:solidFill>
                  <a:prstClr val="black">
                    <a:tint val="75000"/>
                  </a:prstClr>
                </a:solidFill>
              </a:rPr>
              <a:pPr>
                <a:defRPr/>
              </a:pPr>
              <a:t>2024/6/29</a:t>
            </a:fld>
            <a:endParaRPr lang="zh-CN" altLang="en-US">
              <a:solidFill>
                <a:prstClr val="black">
                  <a:tint val="75000"/>
                </a:prstClr>
              </a:solidFill>
            </a:endParaRPr>
          </a:p>
        </p:txBody>
      </p:sp>
      <p:sp>
        <p:nvSpPr>
          <p:cNvPr id="5" name="灯片编号占位符 4"/>
          <p:cNvSpPr>
            <a:spLocks noGrp="1"/>
          </p:cNvSpPr>
          <p:nvPr>
            <p:ph type="sldNum" sz="quarter" idx="11"/>
          </p:nvPr>
        </p:nvSpPr>
        <p:spPr/>
        <p:txBody>
          <a:bodyPr/>
          <a:lstStyle>
            <a:lvl1pPr>
              <a:defRPr/>
            </a:lvl1pPr>
          </a:lstStyle>
          <a:p>
            <a:pPr>
              <a:defRPr/>
            </a:pPr>
            <a:fld id="{817084A3-8A2C-4118-8D86-C514057165B8}"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2281123956"/>
      </p:ext>
    </p:extLst>
  </p:cSld>
  <p:clrMapOvr>
    <a:masterClrMapping/>
  </p:clrMapOvr>
  <p:transition spd="slow" advClick="0" advTm="0">
    <p:wipe/>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3_仅标题">
    <p:spTree>
      <p:nvGrpSpPr>
        <p:cNvPr id="1" name=""/>
        <p:cNvGrpSpPr/>
        <p:nvPr/>
      </p:nvGrpSpPr>
      <p:grpSpPr>
        <a:xfrm>
          <a:off x="0" y="0"/>
          <a:ext cx="0" cy="0"/>
          <a:chOff x="0" y="0"/>
          <a:chExt cx="0" cy="0"/>
        </a:xfrm>
      </p:grpSpPr>
      <p:sp>
        <p:nvSpPr>
          <p:cNvPr id="2" name="TextBox 33">
            <a:extLst/>
          </p:cNvPr>
          <p:cNvSpPr txBox="1"/>
          <p:nvPr userDrawn="1"/>
        </p:nvSpPr>
        <p:spPr>
          <a:xfrm>
            <a:off x="3707857" y="6398993"/>
            <a:ext cx="1799912" cy="614095"/>
          </a:xfrm>
          <a:prstGeom prst="rect">
            <a:avLst/>
          </a:prstGeom>
          <a:solidFill>
            <a:schemeClr val="accent3">
              <a:lumMod val="20000"/>
              <a:lumOff val="80000"/>
            </a:schemeClr>
          </a:solidFill>
          <a:ln>
            <a:solidFill>
              <a:schemeClr val="accent6">
                <a:lumMod val="50000"/>
              </a:schemeClr>
            </a:solidFill>
          </a:ln>
        </p:spPr>
        <p:txBody>
          <a:bodyPr lIns="120505" tIns="60238" rIns="120505" bIns="60238">
            <a:spAutoFit/>
          </a:bodyPr>
          <a:lstStyle/>
          <a:p>
            <a:pPr algn="ctr" defTabSz="903895" fontAlgn="base">
              <a:spcBef>
                <a:spcPct val="0"/>
              </a:spcBef>
              <a:spcAft>
                <a:spcPct val="0"/>
              </a:spcAft>
              <a:defRPr/>
            </a:pPr>
            <a:r>
              <a:rPr lang="vi-VN" altLang="zh-CN" sz="1600" b="1" dirty="0">
                <a:solidFill>
                  <a:srgbClr val="5A6378">
                    <a:lumMod val="10000"/>
                  </a:srgbClr>
                </a:solidFill>
                <a:latin typeface="Calibri" pitchFamily="34" charset="0"/>
                <a:ea typeface="微软雅黑" panose="020B0503020204020204" pitchFamily="34" charset="-122"/>
                <a:cs typeface="Calibri" panose="020F0502020204030204" pitchFamily="34" charset="0"/>
              </a:rPr>
              <a:t>GVTH: LÊ VĂN DIÊN</a:t>
            </a:r>
            <a:endParaRPr lang="zh-CN" altLang="en-US" sz="1600" b="1" dirty="0">
              <a:solidFill>
                <a:srgbClr val="5A6378">
                  <a:lumMod val="10000"/>
                </a:srgbClr>
              </a:solidFill>
              <a:ea typeface="微软雅黑" panose="020B0503020204020204" pitchFamily="34" charset="-122"/>
              <a:cs typeface="Calibri" panose="020F0502020204030204" pitchFamily="34" charset="0"/>
            </a:endParaRPr>
          </a:p>
        </p:txBody>
      </p:sp>
      <p:pic>
        <p:nvPicPr>
          <p:cNvPr id="3" name="图片 10"/>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246" y="0"/>
            <a:ext cx="913765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日期占位符 2"/>
          <p:cNvSpPr>
            <a:spLocks noGrp="1"/>
          </p:cNvSpPr>
          <p:nvPr>
            <p:ph type="dt" sz="half" idx="10"/>
          </p:nvPr>
        </p:nvSpPr>
        <p:spPr/>
        <p:txBody>
          <a:bodyPr/>
          <a:lstStyle>
            <a:lvl1pPr>
              <a:defRPr/>
            </a:lvl1pPr>
          </a:lstStyle>
          <a:p>
            <a:pPr>
              <a:defRPr/>
            </a:pPr>
            <a:fld id="{2B03F81D-228F-4D8C-9EE8-543FF790604D}" type="datetimeFigureOut">
              <a:rPr lang="zh-CN" altLang="en-US">
                <a:solidFill>
                  <a:prstClr val="black">
                    <a:tint val="75000"/>
                  </a:prstClr>
                </a:solidFill>
              </a:rPr>
              <a:pPr>
                <a:defRPr/>
              </a:pPr>
              <a:t>2024/6/29</a:t>
            </a:fld>
            <a:endParaRPr lang="zh-CN" altLang="en-US">
              <a:solidFill>
                <a:prstClr val="black">
                  <a:tint val="75000"/>
                </a:prstClr>
              </a:solidFill>
            </a:endParaRPr>
          </a:p>
        </p:txBody>
      </p:sp>
      <p:sp>
        <p:nvSpPr>
          <p:cNvPr id="5" name="灯片编号占位符 4"/>
          <p:cNvSpPr>
            <a:spLocks noGrp="1"/>
          </p:cNvSpPr>
          <p:nvPr>
            <p:ph type="sldNum" sz="quarter" idx="11"/>
          </p:nvPr>
        </p:nvSpPr>
        <p:spPr/>
        <p:txBody>
          <a:bodyPr/>
          <a:lstStyle>
            <a:lvl1pPr>
              <a:defRPr/>
            </a:lvl1pPr>
          </a:lstStyle>
          <a:p>
            <a:pPr>
              <a:defRPr/>
            </a:pPr>
            <a:fld id="{FBDC6D41-797A-4258-AFB8-F782923FD9A0}"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533217310"/>
      </p:ext>
    </p:extLst>
  </p:cSld>
  <p:clrMapOvr>
    <a:masterClrMapping/>
  </p:clrMapOvr>
  <p:transition spd="slow" advClick="0" advTm="0">
    <p:wipe/>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4_仅标题">
    <p:spTree>
      <p:nvGrpSpPr>
        <p:cNvPr id="1" name=""/>
        <p:cNvGrpSpPr/>
        <p:nvPr/>
      </p:nvGrpSpPr>
      <p:grpSpPr>
        <a:xfrm>
          <a:off x="0" y="0"/>
          <a:ext cx="0" cy="0"/>
          <a:chOff x="0" y="0"/>
          <a:chExt cx="0" cy="0"/>
        </a:xfrm>
      </p:grpSpPr>
      <p:sp>
        <p:nvSpPr>
          <p:cNvPr id="2" name="TextBox 33">
            <a:extLst/>
          </p:cNvPr>
          <p:cNvSpPr txBox="1"/>
          <p:nvPr userDrawn="1"/>
        </p:nvSpPr>
        <p:spPr>
          <a:xfrm>
            <a:off x="3707857" y="6398993"/>
            <a:ext cx="1799912" cy="614095"/>
          </a:xfrm>
          <a:prstGeom prst="rect">
            <a:avLst/>
          </a:prstGeom>
          <a:solidFill>
            <a:schemeClr val="accent3">
              <a:lumMod val="20000"/>
              <a:lumOff val="80000"/>
            </a:schemeClr>
          </a:solidFill>
          <a:ln>
            <a:solidFill>
              <a:schemeClr val="accent6">
                <a:lumMod val="50000"/>
              </a:schemeClr>
            </a:solidFill>
          </a:ln>
        </p:spPr>
        <p:txBody>
          <a:bodyPr lIns="120505" tIns="60238" rIns="120505" bIns="60238">
            <a:spAutoFit/>
          </a:bodyPr>
          <a:lstStyle/>
          <a:p>
            <a:pPr algn="ctr" defTabSz="903895" fontAlgn="base">
              <a:spcBef>
                <a:spcPct val="0"/>
              </a:spcBef>
              <a:spcAft>
                <a:spcPct val="0"/>
              </a:spcAft>
              <a:defRPr/>
            </a:pPr>
            <a:r>
              <a:rPr lang="vi-VN" altLang="zh-CN" sz="1600" b="1" dirty="0">
                <a:solidFill>
                  <a:srgbClr val="5A6378">
                    <a:lumMod val="10000"/>
                  </a:srgbClr>
                </a:solidFill>
                <a:latin typeface="Calibri" pitchFamily="34" charset="0"/>
                <a:ea typeface="微软雅黑" panose="020B0503020204020204" pitchFamily="34" charset="-122"/>
                <a:cs typeface="Calibri" panose="020F0502020204030204" pitchFamily="34" charset="0"/>
              </a:rPr>
              <a:t>GVTH: LÊ VĂN DIÊN</a:t>
            </a:r>
            <a:endParaRPr lang="zh-CN" altLang="en-US" sz="1600" b="1" dirty="0">
              <a:solidFill>
                <a:srgbClr val="5A6378">
                  <a:lumMod val="10000"/>
                </a:srgbClr>
              </a:solidFill>
              <a:ea typeface="微软雅黑" panose="020B0503020204020204" pitchFamily="34" charset="-122"/>
              <a:cs typeface="Calibri" panose="020F0502020204030204" pitchFamily="34" charset="0"/>
            </a:endParaRPr>
          </a:p>
        </p:txBody>
      </p:sp>
      <p:pic>
        <p:nvPicPr>
          <p:cNvPr id="3" name="图片 10"/>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246" y="0"/>
            <a:ext cx="913765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日期占位符 2"/>
          <p:cNvSpPr>
            <a:spLocks noGrp="1"/>
          </p:cNvSpPr>
          <p:nvPr>
            <p:ph type="dt" sz="half" idx="10"/>
          </p:nvPr>
        </p:nvSpPr>
        <p:spPr/>
        <p:txBody>
          <a:bodyPr/>
          <a:lstStyle>
            <a:lvl1pPr>
              <a:defRPr/>
            </a:lvl1pPr>
          </a:lstStyle>
          <a:p>
            <a:pPr>
              <a:defRPr/>
            </a:pPr>
            <a:fld id="{5D96610F-A35A-4DDA-9D3A-6837EC5CF075}" type="datetimeFigureOut">
              <a:rPr lang="zh-CN" altLang="en-US">
                <a:solidFill>
                  <a:prstClr val="black">
                    <a:tint val="75000"/>
                  </a:prstClr>
                </a:solidFill>
              </a:rPr>
              <a:pPr>
                <a:defRPr/>
              </a:pPr>
              <a:t>2024/6/29</a:t>
            </a:fld>
            <a:endParaRPr lang="zh-CN" altLang="en-US">
              <a:solidFill>
                <a:prstClr val="black">
                  <a:tint val="75000"/>
                </a:prstClr>
              </a:solidFill>
            </a:endParaRPr>
          </a:p>
        </p:txBody>
      </p:sp>
      <p:sp>
        <p:nvSpPr>
          <p:cNvPr id="5" name="灯片编号占位符 4"/>
          <p:cNvSpPr>
            <a:spLocks noGrp="1"/>
          </p:cNvSpPr>
          <p:nvPr>
            <p:ph type="sldNum" sz="quarter" idx="11"/>
          </p:nvPr>
        </p:nvSpPr>
        <p:spPr/>
        <p:txBody>
          <a:bodyPr/>
          <a:lstStyle>
            <a:lvl1pPr>
              <a:defRPr/>
            </a:lvl1pPr>
          </a:lstStyle>
          <a:p>
            <a:pPr>
              <a:defRPr/>
            </a:pPr>
            <a:fld id="{7CEE6731-A05D-4B05-A12A-22B8BCC70E51}"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2483449655"/>
      </p:ext>
    </p:extLst>
  </p:cSld>
  <p:clrMapOvr>
    <a:masterClrMapping/>
  </p:clrMapOvr>
  <p:transition spd="slow" advClick="0" advTm="0">
    <p:wipe/>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C896E1C3-D910-4838-99DA-080BD664250F}" type="datetimeFigureOut">
              <a:rPr lang="zh-CN" altLang="en-US">
                <a:solidFill>
                  <a:prstClr val="black">
                    <a:tint val="75000"/>
                  </a:prstClr>
                </a:solidFill>
              </a:rPr>
              <a:pPr>
                <a:defRPr/>
              </a:pPr>
              <a:t>2024/6/29</a:t>
            </a:fld>
            <a:endParaRPr lang="zh-CN" altLang="en-US">
              <a:solidFill>
                <a:prstClr val="black">
                  <a:tint val="75000"/>
                </a:prstClr>
              </a:solidFill>
            </a:endParaRPr>
          </a:p>
        </p:txBody>
      </p:sp>
      <p:sp>
        <p:nvSpPr>
          <p:cNvPr id="3"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4" name="灯片编号占位符 5"/>
          <p:cNvSpPr>
            <a:spLocks noGrp="1"/>
          </p:cNvSpPr>
          <p:nvPr>
            <p:ph type="sldNum" sz="quarter" idx="12"/>
          </p:nvPr>
        </p:nvSpPr>
        <p:spPr/>
        <p:txBody>
          <a:bodyPr/>
          <a:lstStyle>
            <a:lvl1pPr>
              <a:defRPr/>
            </a:lvl1pPr>
          </a:lstStyle>
          <a:p>
            <a:pPr>
              <a:defRPr/>
            </a:pPr>
            <a:fld id="{D8AA8F71-1102-4876-A5B9-44617800CAA2}"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3472748758"/>
      </p:ext>
    </p:extLst>
  </p:cSld>
  <p:clrMapOvr>
    <a:masterClrMapping/>
  </p:clrMapOvr>
  <p:transition spd="slow" advClick="0" advTm="0">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4">
  <p:cSld name="Title and text 4">
    <p:bg>
      <p:bgPr>
        <a:solidFill>
          <a:schemeClr val="accent5"/>
        </a:solidFill>
        <a:effectLst/>
      </p:bgPr>
    </p:bg>
    <p:spTree>
      <p:nvGrpSpPr>
        <p:cNvPr id="1" name="Shape 230"/>
        <p:cNvGrpSpPr/>
        <p:nvPr/>
      </p:nvGrpSpPr>
      <p:grpSpPr>
        <a:xfrm>
          <a:off x="0" y="0"/>
          <a:ext cx="0" cy="0"/>
          <a:chOff x="0" y="0"/>
          <a:chExt cx="0" cy="0"/>
        </a:xfrm>
      </p:grpSpPr>
      <p:sp>
        <p:nvSpPr>
          <p:cNvPr id="4" name="Google Shape;231;p16"/>
          <p:cNvSpPr/>
          <p:nvPr/>
        </p:nvSpPr>
        <p:spPr>
          <a:xfrm>
            <a:off x="-82765" y="1661437"/>
            <a:ext cx="9839839" cy="5384633"/>
          </a:xfrm>
          <a:custGeom>
            <a:avLst/>
            <a:gdLst/>
            <a:ahLst/>
            <a:cxnLst/>
            <a:rect l="l" t="t" r="r" b="b"/>
            <a:pathLst>
              <a:path w="92367" h="47494" extrusionOk="0">
                <a:moveTo>
                  <a:pt x="60109" y="1"/>
                </a:moveTo>
                <a:cubicBezTo>
                  <a:pt x="52038" y="1"/>
                  <a:pt x="42201" y="3048"/>
                  <a:pt x="30235" y="10230"/>
                </a:cubicBezTo>
                <a:cubicBezTo>
                  <a:pt x="24072" y="13928"/>
                  <a:pt x="18899" y="15381"/>
                  <a:pt x="14574" y="15381"/>
                </a:cubicBezTo>
                <a:cubicBezTo>
                  <a:pt x="7837" y="15381"/>
                  <a:pt x="3157" y="11856"/>
                  <a:pt x="0" y="7800"/>
                </a:cubicBezTo>
                <a:lnTo>
                  <a:pt x="0" y="7800"/>
                </a:lnTo>
                <a:lnTo>
                  <a:pt x="800" y="47494"/>
                </a:lnTo>
                <a:lnTo>
                  <a:pt x="87677" y="47156"/>
                </a:lnTo>
                <a:lnTo>
                  <a:pt x="92366" y="36144"/>
                </a:lnTo>
                <a:cubicBezTo>
                  <a:pt x="88207" y="16695"/>
                  <a:pt x="78998" y="1"/>
                  <a:pt x="60109" y="1"/>
                </a:cubicBezTo>
                <a:close/>
              </a:path>
            </a:pathLst>
          </a:custGeom>
          <a:solidFill>
            <a:srgbClr val="FFFEFA"/>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232" name="Google Shape;232;p16"/>
          <p:cNvSpPr txBox="1">
            <a:spLocks noGrp="1"/>
          </p:cNvSpPr>
          <p:nvPr>
            <p:ph type="title"/>
          </p:nvPr>
        </p:nvSpPr>
        <p:spPr>
          <a:xfrm>
            <a:off x="619153" y="4281962"/>
            <a:ext cx="7905908" cy="763852"/>
          </a:xfrm>
          <a:prstGeom prst="rect">
            <a:avLst/>
          </a:prstGeom>
        </p:spPr>
        <p:txBody>
          <a:bodyPr spcFirstLastPara="1">
            <a:noAutofit/>
          </a:bodyPr>
          <a:lstStyle>
            <a:lvl1pPr lvl="0" algn="ctr" rtl="0">
              <a:spcBef>
                <a:spcPts val="0"/>
              </a:spcBef>
              <a:spcAft>
                <a:spcPts val="0"/>
              </a:spcAft>
              <a:buClr>
                <a:schemeClr val="dk1"/>
              </a:buClr>
              <a:buSzPts val="3000"/>
              <a:buFont typeface="McLaren"/>
              <a:buNone/>
              <a:defRPr sz="5011" b="1">
                <a:solidFill>
                  <a:schemeClr val="accent2"/>
                </a:solidFill>
                <a:latin typeface="McLaren"/>
                <a:ea typeface="McLaren"/>
                <a:cs typeface="McLaren"/>
                <a:sym typeface="McLaren"/>
              </a:defRPr>
            </a:lvl1pPr>
            <a:lvl2pPr lvl="1"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2pPr>
            <a:lvl3pPr lvl="2"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3pPr>
            <a:lvl4pPr lvl="3"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4pPr>
            <a:lvl5pPr lvl="4"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5pPr>
            <a:lvl6pPr lvl="5"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6pPr>
            <a:lvl7pPr lvl="6"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7pPr>
            <a:lvl8pPr lvl="7"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8pPr>
            <a:lvl9pPr lvl="8"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9pPr>
          </a:lstStyle>
          <a:p>
            <a:endParaRPr/>
          </a:p>
        </p:txBody>
      </p:sp>
      <p:sp>
        <p:nvSpPr>
          <p:cNvPr id="233" name="Google Shape;233;p16"/>
          <p:cNvSpPr txBox="1">
            <a:spLocks noGrp="1"/>
          </p:cNvSpPr>
          <p:nvPr>
            <p:ph type="subTitle" idx="1"/>
          </p:nvPr>
        </p:nvSpPr>
        <p:spPr>
          <a:xfrm>
            <a:off x="2388590" y="5263552"/>
            <a:ext cx="4642231" cy="874298"/>
          </a:xfrm>
          <a:prstGeom prst="rect">
            <a:avLst/>
          </a:prstGeom>
        </p:spPr>
        <p:txBody>
          <a:bodyPr spcFirstLastPara="1">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Tree>
    <p:extLst>
      <p:ext uri="{BB962C8B-B14F-4D97-AF65-F5344CB8AC3E}">
        <p14:creationId xmlns:p14="http://schemas.microsoft.com/office/powerpoint/2010/main" val="200212302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pic>
        <p:nvPicPr>
          <p:cNvPr id="2" name="图片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432" y="0"/>
            <a:ext cx="913765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日期占位符 3"/>
          <p:cNvSpPr>
            <a:spLocks noGrp="1"/>
          </p:cNvSpPr>
          <p:nvPr>
            <p:ph type="dt" sz="half" idx="10"/>
          </p:nvPr>
        </p:nvSpPr>
        <p:spPr/>
        <p:txBody>
          <a:bodyPr/>
          <a:lstStyle>
            <a:lvl1pPr>
              <a:defRPr/>
            </a:lvl1pPr>
          </a:lstStyle>
          <a:p>
            <a:pPr>
              <a:defRPr/>
            </a:pPr>
            <a:fld id="{1C284A2B-7B7F-4461-813E-4BAC64C0CFF2}" type="datetimeFigureOut">
              <a:rPr lang="zh-CN" altLang="en-US">
                <a:solidFill>
                  <a:prstClr val="black">
                    <a:tint val="75000"/>
                  </a:prstClr>
                </a:solidFill>
              </a:rPr>
              <a:pPr>
                <a:defRPr/>
              </a:pPr>
              <a:t>2024/6/29</a:t>
            </a:fld>
            <a:endParaRPr lang="zh-CN" altLang="en-US">
              <a:solidFill>
                <a:prstClr val="black">
                  <a:tint val="75000"/>
                </a:prstClr>
              </a:solidFill>
            </a:endParaRPr>
          </a:p>
        </p:txBody>
      </p:sp>
      <p:sp>
        <p:nvSpPr>
          <p:cNvPr id="4" name="灯片编号占位符 5"/>
          <p:cNvSpPr>
            <a:spLocks noGrp="1"/>
          </p:cNvSpPr>
          <p:nvPr>
            <p:ph type="sldNum" sz="quarter" idx="11"/>
          </p:nvPr>
        </p:nvSpPr>
        <p:spPr/>
        <p:txBody>
          <a:bodyPr/>
          <a:lstStyle>
            <a:lvl1pPr>
              <a:defRPr/>
            </a:lvl1pPr>
          </a:lstStyle>
          <a:p>
            <a:pPr>
              <a:defRPr/>
            </a:pPr>
            <a:fld id="{72CFEE66-0FE0-43BE-988F-F04AA65E8F0B}"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3248875643"/>
      </p:ext>
    </p:extLst>
  </p:cSld>
  <p:clrMapOvr>
    <a:masterClrMapping/>
  </p:clrMapOvr>
  <p:transition spd="slow" advClick="0" advTm="0">
    <p:wipe/>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accent4"/>
        </a:solidFill>
        <a:effectLst/>
      </p:bgPr>
    </p:bg>
    <p:spTree>
      <p:nvGrpSpPr>
        <p:cNvPr id="1" name="Shape 8"/>
        <p:cNvGrpSpPr/>
        <p:nvPr/>
      </p:nvGrpSpPr>
      <p:grpSpPr>
        <a:xfrm>
          <a:off x="0" y="0"/>
          <a:ext cx="0" cy="0"/>
          <a:chOff x="0" y="0"/>
          <a:chExt cx="0" cy="0"/>
        </a:xfrm>
      </p:grpSpPr>
      <p:grpSp>
        <p:nvGrpSpPr>
          <p:cNvPr id="4" name="Google Shape;11;p2"/>
          <p:cNvGrpSpPr>
            <a:grpSpLocks/>
          </p:cNvGrpSpPr>
          <p:nvPr/>
        </p:nvGrpSpPr>
        <p:grpSpPr bwMode="auto">
          <a:xfrm>
            <a:off x="-147094" y="-1724717"/>
            <a:ext cx="9439809" cy="4070660"/>
            <a:chOff x="1896450" y="3172750"/>
            <a:chExt cx="1939875" cy="786175"/>
          </a:xfrm>
        </p:grpSpPr>
        <p:sp>
          <p:nvSpPr>
            <p:cNvPr id="5" name="Google Shape;12;p2"/>
            <p:cNvSpPr/>
            <p:nvPr/>
          </p:nvSpPr>
          <p:spPr>
            <a:xfrm>
              <a:off x="2952846" y="3509006"/>
              <a:ext cx="0" cy="195360"/>
            </a:xfrm>
            <a:custGeom>
              <a:avLst/>
              <a:gdLst/>
              <a:ahLst/>
              <a:cxnLst/>
              <a:rect l="l" t="t" r="r" b="b"/>
              <a:pathLst>
                <a:path w="1" h="7809" extrusionOk="0">
                  <a:moveTo>
                    <a:pt x="1" y="7808"/>
                  </a:moveTo>
                  <a:lnTo>
                    <a:pt x="1" y="0"/>
                  </a:ln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6" name="Google Shape;13;p2"/>
            <p:cNvSpPr/>
            <p:nvPr/>
          </p:nvSpPr>
          <p:spPr>
            <a:xfrm>
              <a:off x="2952531" y="3509006"/>
              <a:ext cx="1260" cy="195360"/>
            </a:xfrm>
            <a:custGeom>
              <a:avLst/>
              <a:gdLst/>
              <a:ahLst/>
              <a:cxnLst/>
              <a:rect l="l" t="t" r="r" b="b"/>
              <a:pathLst>
                <a:path w="54" h="7809" extrusionOk="0">
                  <a:moveTo>
                    <a:pt x="1" y="0"/>
                  </a:moveTo>
                  <a:lnTo>
                    <a:pt x="1" y="7808"/>
                  </a:lnTo>
                  <a:lnTo>
                    <a:pt x="53" y="7808"/>
                  </a:lnTo>
                  <a:lnTo>
                    <a:pt x="53" y="0"/>
                  </a:ln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7" name="Google Shape;14;p2"/>
            <p:cNvSpPr/>
            <p:nvPr/>
          </p:nvSpPr>
          <p:spPr>
            <a:xfrm>
              <a:off x="2925129" y="3698051"/>
              <a:ext cx="56064" cy="48939"/>
            </a:xfrm>
            <a:custGeom>
              <a:avLst/>
              <a:gdLst/>
              <a:ahLst/>
              <a:cxnLst/>
              <a:rect l="l" t="t" r="r" b="b"/>
              <a:pathLst>
                <a:path w="2248" h="1949" extrusionOk="0">
                  <a:moveTo>
                    <a:pt x="622" y="1"/>
                  </a:moveTo>
                  <a:cubicBezTo>
                    <a:pt x="612" y="1"/>
                    <a:pt x="601" y="1"/>
                    <a:pt x="591" y="1"/>
                  </a:cubicBezTo>
                  <a:cubicBezTo>
                    <a:pt x="207" y="1"/>
                    <a:pt x="0" y="457"/>
                    <a:pt x="104" y="809"/>
                  </a:cubicBezTo>
                  <a:cubicBezTo>
                    <a:pt x="114" y="830"/>
                    <a:pt x="124" y="851"/>
                    <a:pt x="124" y="871"/>
                  </a:cubicBezTo>
                  <a:cubicBezTo>
                    <a:pt x="363" y="1544"/>
                    <a:pt x="1119" y="1948"/>
                    <a:pt x="1119" y="1948"/>
                  </a:cubicBezTo>
                  <a:cubicBezTo>
                    <a:pt x="1119" y="1948"/>
                    <a:pt x="1875" y="1555"/>
                    <a:pt x="2113" y="881"/>
                  </a:cubicBezTo>
                  <a:lnTo>
                    <a:pt x="2144" y="819"/>
                  </a:lnTo>
                  <a:cubicBezTo>
                    <a:pt x="2248" y="457"/>
                    <a:pt x="2041" y="11"/>
                    <a:pt x="1657" y="1"/>
                  </a:cubicBezTo>
                  <a:cubicBezTo>
                    <a:pt x="1647" y="1"/>
                    <a:pt x="1637" y="1"/>
                    <a:pt x="1628" y="1"/>
                  </a:cubicBezTo>
                  <a:cubicBezTo>
                    <a:pt x="1352" y="1"/>
                    <a:pt x="1270" y="150"/>
                    <a:pt x="1129" y="260"/>
                  </a:cubicBezTo>
                  <a:cubicBezTo>
                    <a:pt x="979" y="150"/>
                    <a:pt x="916" y="1"/>
                    <a:pt x="622" y="1"/>
                  </a:cubicBezTo>
                  <a:close/>
                </a:path>
              </a:pathLst>
            </a:custGeom>
            <a:solidFill>
              <a:schemeClr val="dk2"/>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8" name="Google Shape;15;p2"/>
            <p:cNvSpPr/>
            <p:nvPr/>
          </p:nvSpPr>
          <p:spPr>
            <a:xfrm>
              <a:off x="2925129" y="3697261"/>
              <a:ext cx="55749" cy="50517"/>
            </a:xfrm>
            <a:custGeom>
              <a:avLst/>
              <a:gdLst/>
              <a:ahLst/>
              <a:cxnLst/>
              <a:rect l="l" t="t" r="r" b="b"/>
              <a:pathLst>
                <a:path w="2227" h="2021" extrusionOk="0">
                  <a:moveTo>
                    <a:pt x="618" y="62"/>
                  </a:moveTo>
                  <a:cubicBezTo>
                    <a:pt x="828" y="62"/>
                    <a:pt x="907" y="142"/>
                    <a:pt x="1005" y="240"/>
                  </a:cubicBezTo>
                  <a:cubicBezTo>
                    <a:pt x="1036" y="260"/>
                    <a:pt x="1057" y="291"/>
                    <a:pt x="1099" y="312"/>
                  </a:cubicBezTo>
                  <a:lnTo>
                    <a:pt x="1119" y="332"/>
                  </a:lnTo>
                  <a:lnTo>
                    <a:pt x="1129" y="312"/>
                  </a:lnTo>
                  <a:cubicBezTo>
                    <a:pt x="1161" y="291"/>
                    <a:pt x="1191" y="270"/>
                    <a:pt x="1223" y="240"/>
                  </a:cubicBezTo>
                  <a:cubicBezTo>
                    <a:pt x="1326" y="146"/>
                    <a:pt x="1419" y="63"/>
                    <a:pt x="1647" y="63"/>
                  </a:cubicBezTo>
                  <a:cubicBezTo>
                    <a:pt x="1792" y="63"/>
                    <a:pt x="1916" y="136"/>
                    <a:pt x="2010" y="260"/>
                  </a:cubicBezTo>
                  <a:cubicBezTo>
                    <a:pt x="2123" y="426"/>
                    <a:pt x="2155" y="654"/>
                    <a:pt x="2103" y="840"/>
                  </a:cubicBezTo>
                  <a:cubicBezTo>
                    <a:pt x="2093" y="861"/>
                    <a:pt x="2082" y="882"/>
                    <a:pt x="2082" y="902"/>
                  </a:cubicBezTo>
                  <a:cubicBezTo>
                    <a:pt x="1865" y="1492"/>
                    <a:pt x="1244" y="1865"/>
                    <a:pt x="1119" y="1938"/>
                  </a:cubicBezTo>
                  <a:lnTo>
                    <a:pt x="1099" y="1917"/>
                  </a:lnTo>
                  <a:lnTo>
                    <a:pt x="1088" y="1938"/>
                  </a:lnTo>
                  <a:cubicBezTo>
                    <a:pt x="954" y="1855"/>
                    <a:pt x="353" y="1472"/>
                    <a:pt x="146" y="892"/>
                  </a:cubicBezTo>
                  <a:cubicBezTo>
                    <a:pt x="135" y="871"/>
                    <a:pt x="135" y="861"/>
                    <a:pt x="125" y="829"/>
                  </a:cubicBezTo>
                  <a:cubicBezTo>
                    <a:pt x="63" y="643"/>
                    <a:pt x="104" y="415"/>
                    <a:pt x="229" y="260"/>
                  </a:cubicBezTo>
                  <a:cubicBezTo>
                    <a:pt x="312" y="136"/>
                    <a:pt x="446" y="63"/>
                    <a:pt x="581" y="63"/>
                  </a:cubicBezTo>
                  <a:cubicBezTo>
                    <a:pt x="594" y="63"/>
                    <a:pt x="606" y="62"/>
                    <a:pt x="618" y="62"/>
                  </a:cubicBezTo>
                  <a:close/>
                  <a:moveTo>
                    <a:pt x="615" y="0"/>
                  </a:moveTo>
                  <a:cubicBezTo>
                    <a:pt x="604" y="0"/>
                    <a:pt x="592" y="1"/>
                    <a:pt x="581" y="1"/>
                  </a:cubicBezTo>
                  <a:cubicBezTo>
                    <a:pt x="425" y="1"/>
                    <a:pt x="280" y="74"/>
                    <a:pt x="177" y="219"/>
                  </a:cubicBezTo>
                  <a:cubicBezTo>
                    <a:pt x="42" y="395"/>
                    <a:pt x="1" y="643"/>
                    <a:pt x="63" y="850"/>
                  </a:cubicBezTo>
                  <a:lnTo>
                    <a:pt x="94" y="912"/>
                  </a:lnTo>
                  <a:cubicBezTo>
                    <a:pt x="322" y="1575"/>
                    <a:pt x="1026" y="1969"/>
                    <a:pt x="1088" y="2010"/>
                  </a:cubicBezTo>
                  <a:lnTo>
                    <a:pt x="1099" y="2021"/>
                  </a:lnTo>
                  <a:lnTo>
                    <a:pt x="1109" y="2010"/>
                  </a:lnTo>
                  <a:lnTo>
                    <a:pt x="1119" y="2021"/>
                  </a:lnTo>
                  <a:lnTo>
                    <a:pt x="1129" y="2010"/>
                  </a:lnTo>
                  <a:cubicBezTo>
                    <a:pt x="1181" y="1979"/>
                    <a:pt x="1896" y="1586"/>
                    <a:pt x="2134" y="923"/>
                  </a:cubicBezTo>
                  <a:lnTo>
                    <a:pt x="2165" y="861"/>
                  </a:lnTo>
                  <a:cubicBezTo>
                    <a:pt x="2227" y="654"/>
                    <a:pt x="2186" y="405"/>
                    <a:pt x="2061" y="229"/>
                  </a:cubicBezTo>
                  <a:cubicBezTo>
                    <a:pt x="1958" y="84"/>
                    <a:pt x="1813" y="1"/>
                    <a:pt x="1647" y="1"/>
                  </a:cubicBezTo>
                  <a:cubicBezTo>
                    <a:pt x="1398" y="1"/>
                    <a:pt x="1285" y="95"/>
                    <a:pt x="1181" y="198"/>
                  </a:cubicBezTo>
                  <a:cubicBezTo>
                    <a:pt x="1161" y="219"/>
                    <a:pt x="1140" y="229"/>
                    <a:pt x="1119" y="250"/>
                  </a:cubicBezTo>
                  <a:cubicBezTo>
                    <a:pt x="1088" y="229"/>
                    <a:pt x="1067" y="208"/>
                    <a:pt x="1046" y="187"/>
                  </a:cubicBezTo>
                  <a:cubicBezTo>
                    <a:pt x="958" y="99"/>
                    <a:pt x="850" y="0"/>
                    <a:pt x="615" y="0"/>
                  </a:cubicBez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1" name="Google Shape;16;p2"/>
            <p:cNvSpPr/>
            <p:nvPr/>
          </p:nvSpPr>
          <p:spPr>
            <a:xfrm>
              <a:off x="2960720" y="3700419"/>
              <a:ext cx="15748" cy="16971"/>
            </a:xfrm>
            <a:custGeom>
              <a:avLst/>
              <a:gdLst/>
              <a:ahLst/>
              <a:cxnLst/>
              <a:rect l="l" t="t" r="r" b="b"/>
              <a:pathLst>
                <a:path w="633" h="675" extrusionOk="0">
                  <a:moveTo>
                    <a:pt x="192" y="1"/>
                  </a:moveTo>
                  <a:cubicBezTo>
                    <a:pt x="159" y="1"/>
                    <a:pt x="129" y="9"/>
                    <a:pt x="104" y="27"/>
                  </a:cubicBezTo>
                  <a:cubicBezTo>
                    <a:pt x="0" y="100"/>
                    <a:pt x="11" y="296"/>
                    <a:pt x="135" y="462"/>
                  </a:cubicBezTo>
                  <a:cubicBezTo>
                    <a:pt x="221" y="595"/>
                    <a:pt x="342" y="675"/>
                    <a:pt x="441" y="675"/>
                  </a:cubicBezTo>
                  <a:cubicBezTo>
                    <a:pt x="473" y="675"/>
                    <a:pt x="503" y="666"/>
                    <a:pt x="529" y="648"/>
                  </a:cubicBezTo>
                  <a:cubicBezTo>
                    <a:pt x="632" y="576"/>
                    <a:pt x="622" y="379"/>
                    <a:pt x="508" y="203"/>
                  </a:cubicBezTo>
                  <a:cubicBezTo>
                    <a:pt x="414" y="79"/>
                    <a:pt x="291" y="1"/>
                    <a:pt x="192" y="1"/>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2" name="Google Shape;17;p2"/>
            <p:cNvSpPr/>
            <p:nvPr/>
          </p:nvSpPr>
          <p:spPr>
            <a:xfrm>
              <a:off x="2940247" y="3700419"/>
              <a:ext cx="11339" cy="12235"/>
            </a:xfrm>
            <a:custGeom>
              <a:avLst/>
              <a:gdLst/>
              <a:ahLst/>
              <a:cxnLst/>
              <a:rect l="l" t="t" r="r" b="b"/>
              <a:pathLst>
                <a:path w="457" h="483" extrusionOk="0">
                  <a:moveTo>
                    <a:pt x="135" y="1"/>
                  </a:moveTo>
                  <a:cubicBezTo>
                    <a:pt x="112" y="1"/>
                    <a:pt x="90" y="7"/>
                    <a:pt x="73" y="19"/>
                  </a:cubicBezTo>
                  <a:cubicBezTo>
                    <a:pt x="1" y="71"/>
                    <a:pt x="10" y="216"/>
                    <a:pt x="93" y="340"/>
                  </a:cubicBezTo>
                  <a:cubicBezTo>
                    <a:pt x="156" y="426"/>
                    <a:pt x="249" y="483"/>
                    <a:pt x="321" y="483"/>
                  </a:cubicBezTo>
                  <a:cubicBezTo>
                    <a:pt x="345" y="483"/>
                    <a:pt x="366" y="477"/>
                    <a:pt x="383" y="465"/>
                  </a:cubicBezTo>
                  <a:cubicBezTo>
                    <a:pt x="456" y="412"/>
                    <a:pt x="445" y="268"/>
                    <a:pt x="363" y="143"/>
                  </a:cubicBezTo>
                  <a:cubicBezTo>
                    <a:pt x="300" y="57"/>
                    <a:pt x="208" y="1"/>
                    <a:pt x="135" y="1"/>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3" name="Google Shape;18;p2"/>
            <p:cNvSpPr/>
            <p:nvPr/>
          </p:nvSpPr>
          <p:spPr>
            <a:xfrm>
              <a:off x="2788433" y="3567811"/>
              <a:ext cx="0" cy="120373"/>
            </a:xfrm>
            <a:custGeom>
              <a:avLst/>
              <a:gdLst/>
              <a:ahLst/>
              <a:cxnLst/>
              <a:rect l="l" t="t" r="r" b="b"/>
              <a:pathLst>
                <a:path w="1" h="4826" extrusionOk="0">
                  <a:moveTo>
                    <a:pt x="0" y="4826"/>
                  </a:moveTo>
                  <a:lnTo>
                    <a:pt x="0" y="0"/>
                  </a:ln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4" name="Google Shape;19;p2"/>
            <p:cNvSpPr/>
            <p:nvPr/>
          </p:nvSpPr>
          <p:spPr>
            <a:xfrm>
              <a:off x="2787803" y="3567811"/>
              <a:ext cx="945" cy="120373"/>
            </a:xfrm>
            <a:custGeom>
              <a:avLst/>
              <a:gdLst/>
              <a:ahLst/>
              <a:cxnLst/>
              <a:rect l="l" t="t" r="r" b="b"/>
              <a:pathLst>
                <a:path w="43" h="4826" extrusionOk="0">
                  <a:moveTo>
                    <a:pt x="1" y="0"/>
                  </a:moveTo>
                  <a:lnTo>
                    <a:pt x="1" y="4826"/>
                  </a:lnTo>
                  <a:lnTo>
                    <a:pt x="42" y="4826"/>
                  </a:lnTo>
                  <a:lnTo>
                    <a:pt x="42" y="0"/>
                  </a:ln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5" name="Google Shape;20;p2"/>
            <p:cNvSpPr/>
            <p:nvPr/>
          </p:nvSpPr>
          <p:spPr>
            <a:xfrm>
              <a:off x="2760086" y="3682264"/>
              <a:ext cx="56379" cy="48939"/>
            </a:xfrm>
            <a:custGeom>
              <a:avLst/>
              <a:gdLst/>
              <a:ahLst/>
              <a:cxnLst/>
              <a:rect l="l" t="t" r="r" b="b"/>
              <a:pathLst>
                <a:path w="2258" h="1958" extrusionOk="0">
                  <a:moveTo>
                    <a:pt x="601" y="0"/>
                  </a:moveTo>
                  <a:cubicBezTo>
                    <a:pt x="217" y="10"/>
                    <a:pt x="0" y="456"/>
                    <a:pt x="114" y="818"/>
                  </a:cubicBezTo>
                  <a:cubicBezTo>
                    <a:pt x="114" y="839"/>
                    <a:pt x="124" y="860"/>
                    <a:pt x="134" y="880"/>
                  </a:cubicBezTo>
                  <a:cubicBezTo>
                    <a:pt x="373" y="1554"/>
                    <a:pt x="1118" y="1957"/>
                    <a:pt x="1118" y="1957"/>
                  </a:cubicBezTo>
                  <a:lnTo>
                    <a:pt x="1128" y="1957"/>
                  </a:lnTo>
                  <a:cubicBezTo>
                    <a:pt x="1128" y="1957"/>
                    <a:pt x="1885" y="1554"/>
                    <a:pt x="2123" y="891"/>
                  </a:cubicBezTo>
                  <a:cubicBezTo>
                    <a:pt x="2133" y="870"/>
                    <a:pt x="2143" y="850"/>
                    <a:pt x="2143" y="829"/>
                  </a:cubicBezTo>
                  <a:cubicBezTo>
                    <a:pt x="2258" y="466"/>
                    <a:pt x="2050" y="10"/>
                    <a:pt x="1667" y="10"/>
                  </a:cubicBezTo>
                  <a:cubicBezTo>
                    <a:pt x="1657" y="10"/>
                    <a:pt x="1647" y="10"/>
                    <a:pt x="1638" y="10"/>
                  </a:cubicBezTo>
                  <a:cubicBezTo>
                    <a:pt x="1361" y="10"/>
                    <a:pt x="1279" y="149"/>
                    <a:pt x="1128" y="270"/>
                  </a:cubicBezTo>
                  <a:cubicBezTo>
                    <a:pt x="983" y="145"/>
                    <a:pt x="921" y="0"/>
                    <a:pt x="601" y="0"/>
                  </a:cubicBezTo>
                  <a:close/>
                </a:path>
              </a:pathLst>
            </a:custGeom>
            <a:solidFill>
              <a:schemeClr val="accent1"/>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6" name="Google Shape;21;p2"/>
            <p:cNvSpPr/>
            <p:nvPr/>
          </p:nvSpPr>
          <p:spPr>
            <a:xfrm>
              <a:off x="2760716" y="3681475"/>
              <a:ext cx="55434" cy="50517"/>
            </a:xfrm>
            <a:custGeom>
              <a:avLst/>
              <a:gdLst/>
              <a:ahLst/>
              <a:cxnLst/>
              <a:rect l="l" t="t" r="r" b="b"/>
              <a:pathLst>
                <a:path w="2217" h="2031" extrusionOk="0">
                  <a:moveTo>
                    <a:pt x="581" y="63"/>
                  </a:moveTo>
                  <a:cubicBezTo>
                    <a:pt x="818" y="63"/>
                    <a:pt x="901" y="146"/>
                    <a:pt x="995" y="240"/>
                  </a:cubicBezTo>
                  <a:cubicBezTo>
                    <a:pt x="1026" y="270"/>
                    <a:pt x="1057" y="291"/>
                    <a:pt x="1088" y="322"/>
                  </a:cubicBezTo>
                  <a:lnTo>
                    <a:pt x="1108" y="332"/>
                  </a:lnTo>
                  <a:lnTo>
                    <a:pt x="1129" y="322"/>
                  </a:lnTo>
                  <a:cubicBezTo>
                    <a:pt x="1161" y="302"/>
                    <a:pt x="1191" y="270"/>
                    <a:pt x="1212" y="249"/>
                  </a:cubicBezTo>
                  <a:cubicBezTo>
                    <a:pt x="1320" y="152"/>
                    <a:pt x="1399" y="73"/>
                    <a:pt x="1606" y="73"/>
                  </a:cubicBezTo>
                  <a:cubicBezTo>
                    <a:pt x="1619" y="73"/>
                    <a:pt x="1633" y="73"/>
                    <a:pt x="1647" y="74"/>
                  </a:cubicBezTo>
                  <a:cubicBezTo>
                    <a:pt x="1782" y="74"/>
                    <a:pt x="1916" y="146"/>
                    <a:pt x="1999" y="270"/>
                  </a:cubicBezTo>
                  <a:cubicBezTo>
                    <a:pt x="2123" y="426"/>
                    <a:pt x="2155" y="654"/>
                    <a:pt x="2103" y="850"/>
                  </a:cubicBezTo>
                  <a:lnTo>
                    <a:pt x="2072" y="912"/>
                  </a:lnTo>
                  <a:cubicBezTo>
                    <a:pt x="1865" y="1492"/>
                    <a:pt x="1243" y="1876"/>
                    <a:pt x="1108" y="1948"/>
                  </a:cubicBezTo>
                  <a:lnTo>
                    <a:pt x="1098" y="1927"/>
                  </a:lnTo>
                  <a:lnTo>
                    <a:pt x="1088" y="1948"/>
                  </a:lnTo>
                  <a:cubicBezTo>
                    <a:pt x="953" y="1865"/>
                    <a:pt x="342" y="1482"/>
                    <a:pt x="135" y="902"/>
                  </a:cubicBezTo>
                  <a:cubicBezTo>
                    <a:pt x="135" y="882"/>
                    <a:pt x="125" y="861"/>
                    <a:pt x="114" y="840"/>
                  </a:cubicBezTo>
                  <a:cubicBezTo>
                    <a:pt x="63" y="643"/>
                    <a:pt x="104" y="426"/>
                    <a:pt x="218" y="260"/>
                  </a:cubicBezTo>
                  <a:cubicBezTo>
                    <a:pt x="311" y="136"/>
                    <a:pt x="436" y="63"/>
                    <a:pt x="581" y="63"/>
                  </a:cubicBezTo>
                  <a:close/>
                  <a:moveTo>
                    <a:pt x="581" y="1"/>
                  </a:moveTo>
                  <a:cubicBezTo>
                    <a:pt x="415" y="1"/>
                    <a:pt x="270" y="84"/>
                    <a:pt x="166" y="219"/>
                  </a:cubicBezTo>
                  <a:cubicBezTo>
                    <a:pt x="42" y="394"/>
                    <a:pt x="1" y="643"/>
                    <a:pt x="63" y="861"/>
                  </a:cubicBezTo>
                  <a:cubicBezTo>
                    <a:pt x="63" y="882"/>
                    <a:pt x="73" y="902"/>
                    <a:pt x="84" y="923"/>
                  </a:cubicBezTo>
                  <a:cubicBezTo>
                    <a:pt x="311" y="1586"/>
                    <a:pt x="1026" y="1979"/>
                    <a:pt x="1088" y="2010"/>
                  </a:cubicBezTo>
                  <a:lnTo>
                    <a:pt x="1088" y="2031"/>
                  </a:lnTo>
                  <a:lnTo>
                    <a:pt x="1108" y="2021"/>
                  </a:lnTo>
                  <a:lnTo>
                    <a:pt x="1119" y="2031"/>
                  </a:lnTo>
                  <a:lnTo>
                    <a:pt x="1119" y="2010"/>
                  </a:lnTo>
                  <a:cubicBezTo>
                    <a:pt x="1181" y="1979"/>
                    <a:pt x="1895" y="1586"/>
                    <a:pt x="2134" y="933"/>
                  </a:cubicBezTo>
                  <a:cubicBezTo>
                    <a:pt x="2144" y="912"/>
                    <a:pt x="2155" y="892"/>
                    <a:pt x="2155" y="871"/>
                  </a:cubicBezTo>
                  <a:cubicBezTo>
                    <a:pt x="2217" y="654"/>
                    <a:pt x="2185" y="405"/>
                    <a:pt x="2051" y="229"/>
                  </a:cubicBezTo>
                  <a:cubicBezTo>
                    <a:pt x="1948" y="95"/>
                    <a:pt x="1803" y="12"/>
                    <a:pt x="1647" y="12"/>
                  </a:cubicBezTo>
                  <a:cubicBezTo>
                    <a:pt x="1637" y="1"/>
                    <a:pt x="1626" y="1"/>
                    <a:pt x="1626" y="1"/>
                  </a:cubicBezTo>
                  <a:cubicBezTo>
                    <a:pt x="1388" y="1"/>
                    <a:pt x="1274" y="105"/>
                    <a:pt x="1171" y="198"/>
                  </a:cubicBezTo>
                  <a:lnTo>
                    <a:pt x="1108" y="260"/>
                  </a:lnTo>
                  <a:lnTo>
                    <a:pt x="1046" y="198"/>
                  </a:lnTo>
                  <a:cubicBezTo>
                    <a:pt x="943" y="105"/>
                    <a:pt x="839" y="1"/>
                    <a:pt x="591" y="1"/>
                  </a:cubicBez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7" name="Google Shape;22;p2"/>
            <p:cNvSpPr/>
            <p:nvPr/>
          </p:nvSpPr>
          <p:spPr>
            <a:xfrm>
              <a:off x="2795993" y="3684632"/>
              <a:ext cx="16063" cy="16576"/>
            </a:xfrm>
            <a:custGeom>
              <a:avLst/>
              <a:gdLst/>
              <a:ahLst/>
              <a:cxnLst/>
              <a:rect l="l" t="t" r="r" b="b"/>
              <a:pathLst>
                <a:path w="643" h="668" extrusionOk="0">
                  <a:moveTo>
                    <a:pt x="198" y="1"/>
                  </a:moveTo>
                  <a:cubicBezTo>
                    <a:pt x="163" y="1"/>
                    <a:pt x="131" y="10"/>
                    <a:pt x="104" y="29"/>
                  </a:cubicBezTo>
                  <a:cubicBezTo>
                    <a:pt x="0" y="91"/>
                    <a:pt x="21" y="287"/>
                    <a:pt x="134" y="464"/>
                  </a:cubicBezTo>
                  <a:cubicBezTo>
                    <a:pt x="226" y="594"/>
                    <a:pt x="347" y="667"/>
                    <a:pt x="445" y="667"/>
                  </a:cubicBezTo>
                  <a:cubicBezTo>
                    <a:pt x="480" y="667"/>
                    <a:pt x="512" y="658"/>
                    <a:pt x="539" y="639"/>
                  </a:cubicBezTo>
                  <a:cubicBezTo>
                    <a:pt x="642" y="567"/>
                    <a:pt x="631" y="370"/>
                    <a:pt x="507" y="204"/>
                  </a:cubicBezTo>
                  <a:cubicBezTo>
                    <a:pt x="423" y="74"/>
                    <a:pt x="299" y="1"/>
                    <a:pt x="198" y="1"/>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8" name="Google Shape;23;p2"/>
            <p:cNvSpPr/>
            <p:nvPr/>
          </p:nvSpPr>
          <p:spPr>
            <a:xfrm>
              <a:off x="2775520" y="3684632"/>
              <a:ext cx="11654" cy="12235"/>
            </a:xfrm>
            <a:custGeom>
              <a:avLst/>
              <a:gdLst/>
              <a:ahLst/>
              <a:cxnLst/>
              <a:rect l="l" t="t" r="r" b="b"/>
              <a:pathLst>
                <a:path w="457" h="485" extrusionOk="0">
                  <a:moveTo>
                    <a:pt x="138" y="1"/>
                  </a:moveTo>
                  <a:cubicBezTo>
                    <a:pt x="114" y="1"/>
                    <a:pt x="91" y="7"/>
                    <a:pt x="72" y="21"/>
                  </a:cubicBezTo>
                  <a:cubicBezTo>
                    <a:pt x="0" y="72"/>
                    <a:pt x="0" y="207"/>
                    <a:pt x="93" y="331"/>
                  </a:cubicBezTo>
                  <a:cubicBezTo>
                    <a:pt x="156" y="426"/>
                    <a:pt x="243" y="484"/>
                    <a:pt x="317" y="484"/>
                  </a:cubicBezTo>
                  <a:cubicBezTo>
                    <a:pt x="341" y="484"/>
                    <a:pt x="363" y="478"/>
                    <a:pt x="383" y="466"/>
                  </a:cubicBezTo>
                  <a:cubicBezTo>
                    <a:pt x="456" y="414"/>
                    <a:pt x="445" y="269"/>
                    <a:pt x="362" y="145"/>
                  </a:cubicBezTo>
                  <a:cubicBezTo>
                    <a:pt x="294" y="53"/>
                    <a:pt x="208" y="1"/>
                    <a:pt x="138" y="1"/>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9" name="Google Shape;24;p2"/>
            <p:cNvSpPr/>
            <p:nvPr/>
          </p:nvSpPr>
          <p:spPr>
            <a:xfrm>
              <a:off x="2878514" y="3523608"/>
              <a:ext cx="0" cy="277056"/>
            </a:xfrm>
            <a:custGeom>
              <a:avLst/>
              <a:gdLst/>
              <a:ahLst/>
              <a:cxnLst/>
              <a:rect l="l" t="t" r="r" b="b"/>
              <a:pathLst>
                <a:path w="1" h="11071" extrusionOk="0">
                  <a:moveTo>
                    <a:pt x="0" y="11071"/>
                  </a:moveTo>
                  <a:lnTo>
                    <a:pt x="0" y="1"/>
                  </a:ln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20" name="Google Shape;25;p2"/>
            <p:cNvSpPr/>
            <p:nvPr/>
          </p:nvSpPr>
          <p:spPr>
            <a:xfrm>
              <a:off x="2877884" y="3523608"/>
              <a:ext cx="945" cy="277056"/>
            </a:xfrm>
            <a:custGeom>
              <a:avLst/>
              <a:gdLst/>
              <a:ahLst/>
              <a:cxnLst/>
              <a:rect l="l" t="t" r="r" b="b"/>
              <a:pathLst>
                <a:path w="42" h="11071" extrusionOk="0">
                  <a:moveTo>
                    <a:pt x="0" y="1"/>
                  </a:moveTo>
                  <a:lnTo>
                    <a:pt x="0" y="11071"/>
                  </a:lnTo>
                  <a:lnTo>
                    <a:pt x="42" y="11071"/>
                  </a:lnTo>
                  <a:lnTo>
                    <a:pt x="42" y="1"/>
                  </a:ln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21" name="Google Shape;26;p2"/>
            <p:cNvSpPr/>
            <p:nvPr/>
          </p:nvSpPr>
          <p:spPr>
            <a:xfrm>
              <a:off x="2850167" y="3794349"/>
              <a:ext cx="56379" cy="48939"/>
            </a:xfrm>
            <a:custGeom>
              <a:avLst/>
              <a:gdLst/>
              <a:ahLst/>
              <a:cxnLst/>
              <a:rect l="l" t="t" r="r" b="b"/>
              <a:pathLst>
                <a:path w="2259" h="1958" extrusionOk="0">
                  <a:moveTo>
                    <a:pt x="601" y="0"/>
                  </a:moveTo>
                  <a:cubicBezTo>
                    <a:pt x="218" y="11"/>
                    <a:pt x="1" y="466"/>
                    <a:pt x="104" y="819"/>
                  </a:cubicBezTo>
                  <a:lnTo>
                    <a:pt x="135" y="881"/>
                  </a:lnTo>
                  <a:cubicBezTo>
                    <a:pt x="374" y="1553"/>
                    <a:pt x="1119" y="1958"/>
                    <a:pt x="1119" y="1958"/>
                  </a:cubicBezTo>
                  <a:lnTo>
                    <a:pt x="1129" y="1958"/>
                  </a:lnTo>
                  <a:cubicBezTo>
                    <a:pt x="1129" y="1958"/>
                    <a:pt x="1875" y="1564"/>
                    <a:pt x="2123" y="891"/>
                  </a:cubicBezTo>
                  <a:cubicBezTo>
                    <a:pt x="2134" y="870"/>
                    <a:pt x="2144" y="849"/>
                    <a:pt x="2144" y="828"/>
                  </a:cubicBezTo>
                  <a:cubicBezTo>
                    <a:pt x="2258" y="466"/>
                    <a:pt x="2051" y="21"/>
                    <a:pt x="1658" y="11"/>
                  </a:cubicBezTo>
                  <a:cubicBezTo>
                    <a:pt x="1647" y="10"/>
                    <a:pt x="1637" y="10"/>
                    <a:pt x="1627" y="10"/>
                  </a:cubicBezTo>
                  <a:cubicBezTo>
                    <a:pt x="1351" y="10"/>
                    <a:pt x="1269" y="149"/>
                    <a:pt x="1129" y="269"/>
                  </a:cubicBezTo>
                  <a:cubicBezTo>
                    <a:pt x="984" y="145"/>
                    <a:pt x="912" y="0"/>
                    <a:pt x="601"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22" name="Google Shape;27;p2"/>
            <p:cNvSpPr/>
            <p:nvPr/>
          </p:nvSpPr>
          <p:spPr>
            <a:xfrm>
              <a:off x="2850482" y="3793560"/>
              <a:ext cx="55749" cy="50517"/>
            </a:xfrm>
            <a:custGeom>
              <a:avLst/>
              <a:gdLst/>
              <a:ahLst/>
              <a:cxnLst/>
              <a:rect l="l" t="t" r="r" b="b"/>
              <a:pathLst>
                <a:path w="2228" h="2031" extrusionOk="0">
                  <a:moveTo>
                    <a:pt x="591" y="62"/>
                  </a:moveTo>
                  <a:cubicBezTo>
                    <a:pt x="819" y="62"/>
                    <a:pt x="912" y="145"/>
                    <a:pt x="1006" y="238"/>
                  </a:cubicBezTo>
                  <a:cubicBezTo>
                    <a:pt x="1036" y="270"/>
                    <a:pt x="1068" y="300"/>
                    <a:pt x="1098" y="321"/>
                  </a:cubicBezTo>
                  <a:lnTo>
                    <a:pt x="1119" y="342"/>
                  </a:lnTo>
                  <a:lnTo>
                    <a:pt x="1140" y="321"/>
                  </a:lnTo>
                  <a:cubicBezTo>
                    <a:pt x="1171" y="300"/>
                    <a:pt x="1202" y="270"/>
                    <a:pt x="1223" y="249"/>
                  </a:cubicBezTo>
                  <a:cubicBezTo>
                    <a:pt x="1331" y="151"/>
                    <a:pt x="1411" y="72"/>
                    <a:pt x="1612" y="72"/>
                  </a:cubicBezTo>
                  <a:cubicBezTo>
                    <a:pt x="1623" y="72"/>
                    <a:pt x="1635" y="72"/>
                    <a:pt x="1648" y="72"/>
                  </a:cubicBezTo>
                  <a:cubicBezTo>
                    <a:pt x="1793" y="72"/>
                    <a:pt x="1927" y="145"/>
                    <a:pt x="2010" y="270"/>
                  </a:cubicBezTo>
                  <a:cubicBezTo>
                    <a:pt x="2124" y="435"/>
                    <a:pt x="2165" y="663"/>
                    <a:pt x="2103" y="850"/>
                  </a:cubicBezTo>
                  <a:cubicBezTo>
                    <a:pt x="2103" y="870"/>
                    <a:pt x="2093" y="891"/>
                    <a:pt x="2083" y="912"/>
                  </a:cubicBezTo>
                  <a:cubicBezTo>
                    <a:pt x="1875" y="1502"/>
                    <a:pt x="1243" y="1874"/>
                    <a:pt x="1119" y="1947"/>
                  </a:cubicBezTo>
                  <a:lnTo>
                    <a:pt x="1109" y="1936"/>
                  </a:lnTo>
                  <a:lnTo>
                    <a:pt x="1098" y="1947"/>
                  </a:lnTo>
                  <a:cubicBezTo>
                    <a:pt x="964" y="1874"/>
                    <a:pt x="353" y="1481"/>
                    <a:pt x="146" y="901"/>
                  </a:cubicBezTo>
                  <a:cubicBezTo>
                    <a:pt x="146" y="880"/>
                    <a:pt x="136" y="859"/>
                    <a:pt x="125" y="839"/>
                  </a:cubicBezTo>
                  <a:cubicBezTo>
                    <a:pt x="74" y="652"/>
                    <a:pt x="104" y="425"/>
                    <a:pt x="229" y="259"/>
                  </a:cubicBezTo>
                  <a:cubicBezTo>
                    <a:pt x="322" y="135"/>
                    <a:pt x="446" y="72"/>
                    <a:pt x="591" y="62"/>
                  </a:cubicBezTo>
                  <a:close/>
                  <a:moveTo>
                    <a:pt x="591" y="0"/>
                  </a:moveTo>
                  <a:cubicBezTo>
                    <a:pt x="426" y="10"/>
                    <a:pt x="281" y="83"/>
                    <a:pt x="177" y="228"/>
                  </a:cubicBezTo>
                  <a:cubicBezTo>
                    <a:pt x="42" y="404"/>
                    <a:pt x="1" y="652"/>
                    <a:pt x="63" y="859"/>
                  </a:cubicBezTo>
                  <a:lnTo>
                    <a:pt x="94" y="922"/>
                  </a:lnTo>
                  <a:cubicBezTo>
                    <a:pt x="322" y="1584"/>
                    <a:pt x="1036" y="1978"/>
                    <a:pt x="1088" y="2019"/>
                  </a:cubicBezTo>
                  <a:lnTo>
                    <a:pt x="1098" y="2030"/>
                  </a:lnTo>
                  <a:lnTo>
                    <a:pt x="1130" y="2030"/>
                  </a:lnTo>
                  <a:lnTo>
                    <a:pt x="1130" y="2019"/>
                  </a:lnTo>
                  <a:cubicBezTo>
                    <a:pt x="1192" y="1989"/>
                    <a:pt x="1906" y="1595"/>
                    <a:pt x="2145" y="932"/>
                  </a:cubicBezTo>
                  <a:cubicBezTo>
                    <a:pt x="2155" y="912"/>
                    <a:pt x="2155" y="891"/>
                    <a:pt x="2165" y="870"/>
                  </a:cubicBezTo>
                  <a:cubicBezTo>
                    <a:pt x="2228" y="663"/>
                    <a:pt x="2186" y="415"/>
                    <a:pt x="2062" y="238"/>
                  </a:cubicBezTo>
                  <a:cubicBezTo>
                    <a:pt x="1958" y="93"/>
                    <a:pt x="1813" y="10"/>
                    <a:pt x="1658" y="10"/>
                  </a:cubicBezTo>
                  <a:cubicBezTo>
                    <a:pt x="1646" y="10"/>
                    <a:pt x="1635" y="10"/>
                    <a:pt x="1624" y="10"/>
                  </a:cubicBezTo>
                  <a:cubicBezTo>
                    <a:pt x="1390" y="10"/>
                    <a:pt x="1290" y="109"/>
                    <a:pt x="1181" y="207"/>
                  </a:cubicBezTo>
                  <a:cubicBezTo>
                    <a:pt x="1161" y="217"/>
                    <a:pt x="1140" y="238"/>
                    <a:pt x="1119" y="259"/>
                  </a:cubicBezTo>
                  <a:cubicBezTo>
                    <a:pt x="1098" y="238"/>
                    <a:pt x="1078" y="217"/>
                    <a:pt x="1047" y="197"/>
                  </a:cubicBezTo>
                  <a:cubicBezTo>
                    <a:pt x="953" y="104"/>
                    <a:pt x="850" y="0"/>
                    <a:pt x="601" y="0"/>
                  </a:cubicBez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23" name="Google Shape;28;p2"/>
            <p:cNvSpPr/>
            <p:nvPr/>
          </p:nvSpPr>
          <p:spPr>
            <a:xfrm>
              <a:off x="2886073" y="3796717"/>
              <a:ext cx="16063" cy="16971"/>
            </a:xfrm>
            <a:custGeom>
              <a:avLst/>
              <a:gdLst/>
              <a:ahLst/>
              <a:cxnLst/>
              <a:rect l="l" t="t" r="r" b="b"/>
              <a:pathLst>
                <a:path w="643" h="675" extrusionOk="0">
                  <a:moveTo>
                    <a:pt x="194" y="0"/>
                  </a:moveTo>
                  <a:cubicBezTo>
                    <a:pt x="161" y="0"/>
                    <a:pt x="130" y="8"/>
                    <a:pt x="104" y="26"/>
                  </a:cubicBezTo>
                  <a:cubicBezTo>
                    <a:pt x="1" y="99"/>
                    <a:pt x="22" y="296"/>
                    <a:pt x="135" y="461"/>
                  </a:cubicBezTo>
                  <a:cubicBezTo>
                    <a:pt x="221" y="594"/>
                    <a:pt x="348" y="674"/>
                    <a:pt x="450" y="674"/>
                  </a:cubicBezTo>
                  <a:cubicBezTo>
                    <a:pt x="483" y="674"/>
                    <a:pt x="514" y="666"/>
                    <a:pt x="539" y="648"/>
                  </a:cubicBezTo>
                  <a:cubicBezTo>
                    <a:pt x="643" y="576"/>
                    <a:pt x="632" y="378"/>
                    <a:pt x="508" y="203"/>
                  </a:cubicBezTo>
                  <a:cubicBezTo>
                    <a:pt x="422" y="78"/>
                    <a:pt x="296" y="0"/>
                    <a:pt x="194"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24" name="Google Shape;29;p2"/>
            <p:cNvSpPr/>
            <p:nvPr/>
          </p:nvSpPr>
          <p:spPr>
            <a:xfrm>
              <a:off x="2865600" y="3796717"/>
              <a:ext cx="11654" cy="12235"/>
            </a:xfrm>
            <a:custGeom>
              <a:avLst/>
              <a:gdLst/>
              <a:ahLst/>
              <a:cxnLst/>
              <a:rect l="l" t="t" r="r" b="b"/>
              <a:pathLst>
                <a:path w="467" h="485" extrusionOk="0">
                  <a:moveTo>
                    <a:pt x="149" y="1"/>
                  </a:moveTo>
                  <a:cubicBezTo>
                    <a:pt x="125" y="1"/>
                    <a:pt x="102" y="7"/>
                    <a:pt x="83" y="20"/>
                  </a:cubicBezTo>
                  <a:cubicBezTo>
                    <a:pt x="0" y="72"/>
                    <a:pt x="11" y="217"/>
                    <a:pt x="94" y="331"/>
                  </a:cubicBezTo>
                  <a:cubicBezTo>
                    <a:pt x="165" y="425"/>
                    <a:pt x="253" y="484"/>
                    <a:pt x="324" y="484"/>
                  </a:cubicBezTo>
                  <a:cubicBezTo>
                    <a:pt x="346" y="484"/>
                    <a:pt x="366" y="478"/>
                    <a:pt x="384" y="466"/>
                  </a:cubicBezTo>
                  <a:cubicBezTo>
                    <a:pt x="467" y="414"/>
                    <a:pt x="456" y="269"/>
                    <a:pt x="373" y="145"/>
                  </a:cubicBezTo>
                  <a:cubicBezTo>
                    <a:pt x="304" y="53"/>
                    <a:pt x="219" y="1"/>
                    <a:pt x="149" y="1"/>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25" name="Google Shape;30;p2"/>
            <p:cNvSpPr/>
            <p:nvPr/>
          </p:nvSpPr>
          <p:spPr>
            <a:xfrm>
              <a:off x="2705282" y="3659768"/>
              <a:ext cx="0" cy="201675"/>
            </a:xfrm>
            <a:custGeom>
              <a:avLst/>
              <a:gdLst/>
              <a:ahLst/>
              <a:cxnLst/>
              <a:rect l="l" t="t" r="r" b="b"/>
              <a:pathLst>
                <a:path w="1" h="8058" extrusionOk="0">
                  <a:moveTo>
                    <a:pt x="1" y="8058"/>
                  </a:moveTo>
                  <a:lnTo>
                    <a:pt x="1" y="1"/>
                  </a:ln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26" name="Google Shape;31;p2"/>
            <p:cNvSpPr/>
            <p:nvPr/>
          </p:nvSpPr>
          <p:spPr>
            <a:xfrm>
              <a:off x="2704652" y="3659768"/>
              <a:ext cx="1260" cy="201675"/>
            </a:xfrm>
            <a:custGeom>
              <a:avLst/>
              <a:gdLst/>
              <a:ahLst/>
              <a:cxnLst/>
              <a:rect l="l" t="t" r="r" b="b"/>
              <a:pathLst>
                <a:path w="43" h="8058" extrusionOk="0">
                  <a:moveTo>
                    <a:pt x="1" y="1"/>
                  </a:moveTo>
                  <a:lnTo>
                    <a:pt x="1" y="8058"/>
                  </a:lnTo>
                  <a:lnTo>
                    <a:pt x="42" y="8058"/>
                  </a:lnTo>
                  <a:lnTo>
                    <a:pt x="42" y="1"/>
                  </a:ln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27" name="Google Shape;32;p2"/>
            <p:cNvSpPr/>
            <p:nvPr/>
          </p:nvSpPr>
          <p:spPr>
            <a:xfrm>
              <a:off x="2676935" y="3855128"/>
              <a:ext cx="56379" cy="48939"/>
            </a:xfrm>
            <a:custGeom>
              <a:avLst/>
              <a:gdLst/>
              <a:ahLst/>
              <a:cxnLst/>
              <a:rect l="l" t="t" r="r" b="b"/>
              <a:pathLst>
                <a:path w="2258" h="1958" extrusionOk="0">
                  <a:moveTo>
                    <a:pt x="601" y="1"/>
                  </a:moveTo>
                  <a:cubicBezTo>
                    <a:pt x="218" y="11"/>
                    <a:pt x="0" y="457"/>
                    <a:pt x="115" y="819"/>
                  </a:cubicBezTo>
                  <a:cubicBezTo>
                    <a:pt x="115" y="839"/>
                    <a:pt x="125" y="860"/>
                    <a:pt x="135" y="881"/>
                  </a:cubicBezTo>
                  <a:cubicBezTo>
                    <a:pt x="373" y="1554"/>
                    <a:pt x="1119" y="1958"/>
                    <a:pt x="1119" y="1958"/>
                  </a:cubicBezTo>
                  <a:lnTo>
                    <a:pt x="1130" y="1948"/>
                  </a:lnTo>
                  <a:lnTo>
                    <a:pt x="1130" y="1958"/>
                  </a:lnTo>
                  <a:cubicBezTo>
                    <a:pt x="1130" y="1958"/>
                    <a:pt x="1885" y="1554"/>
                    <a:pt x="2124" y="892"/>
                  </a:cubicBezTo>
                  <a:cubicBezTo>
                    <a:pt x="2134" y="871"/>
                    <a:pt x="2144" y="850"/>
                    <a:pt x="2144" y="829"/>
                  </a:cubicBezTo>
                  <a:cubicBezTo>
                    <a:pt x="2258" y="467"/>
                    <a:pt x="2051" y="11"/>
                    <a:pt x="1668" y="11"/>
                  </a:cubicBezTo>
                  <a:cubicBezTo>
                    <a:pt x="1658" y="11"/>
                    <a:pt x="1649" y="10"/>
                    <a:pt x="1639" y="10"/>
                  </a:cubicBezTo>
                  <a:cubicBezTo>
                    <a:pt x="1362" y="10"/>
                    <a:pt x="1279" y="150"/>
                    <a:pt x="1130" y="270"/>
                  </a:cubicBezTo>
                  <a:cubicBezTo>
                    <a:pt x="985" y="146"/>
                    <a:pt x="923" y="1"/>
                    <a:pt x="601" y="1"/>
                  </a:cubicBezTo>
                  <a:close/>
                </a:path>
              </a:pathLst>
            </a:custGeom>
            <a:solidFill>
              <a:schemeClr val="dk2"/>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28" name="Google Shape;33;p2"/>
            <p:cNvSpPr/>
            <p:nvPr/>
          </p:nvSpPr>
          <p:spPr>
            <a:xfrm>
              <a:off x="2677565" y="3854339"/>
              <a:ext cx="55434" cy="50912"/>
            </a:xfrm>
            <a:custGeom>
              <a:avLst/>
              <a:gdLst/>
              <a:ahLst/>
              <a:cxnLst/>
              <a:rect l="l" t="t" r="r" b="b"/>
              <a:pathLst>
                <a:path w="2217" h="2031" extrusionOk="0">
                  <a:moveTo>
                    <a:pt x="580" y="63"/>
                  </a:moveTo>
                  <a:cubicBezTo>
                    <a:pt x="819" y="63"/>
                    <a:pt x="902" y="145"/>
                    <a:pt x="1005" y="239"/>
                  </a:cubicBezTo>
                  <a:cubicBezTo>
                    <a:pt x="1026" y="270"/>
                    <a:pt x="1056" y="290"/>
                    <a:pt x="1088" y="322"/>
                  </a:cubicBezTo>
                  <a:lnTo>
                    <a:pt x="1109" y="343"/>
                  </a:lnTo>
                  <a:lnTo>
                    <a:pt x="1129" y="322"/>
                  </a:lnTo>
                  <a:cubicBezTo>
                    <a:pt x="1160" y="301"/>
                    <a:pt x="1191" y="270"/>
                    <a:pt x="1212" y="249"/>
                  </a:cubicBezTo>
                  <a:cubicBezTo>
                    <a:pt x="1319" y="152"/>
                    <a:pt x="1399" y="72"/>
                    <a:pt x="1607" y="72"/>
                  </a:cubicBezTo>
                  <a:cubicBezTo>
                    <a:pt x="1620" y="72"/>
                    <a:pt x="1633" y="73"/>
                    <a:pt x="1647" y="73"/>
                  </a:cubicBezTo>
                  <a:cubicBezTo>
                    <a:pt x="1781" y="73"/>
                    <a:pt x="1916" y="145"/>
                    <a:pt x="1999" y="270"/>
                  </a:cubicBezTo>
                  <a:cubicBezTo>
                    <a:pt x="2113" y="426"/>
                    <a:pt x="2154" y="653"/>
                    <a:pt x="2092" y="850"/>
                  </a:cubicBezTo>
                  <a:cubicBezTo>
                    <a:pt x="2092" y="870"/>
                    <a:pt x="2082" y="891"/>
                    <a:pt x="2071" y="912"/>
                  </a:cubicBezTo>
                  <a:cubicBezTo>
                    <a:pt x="1864" y="1492"/>
                    <a:pt x="1243" y="1875"/>
                    <a:pt x="1119" y="1947"/>
                  </a:cubicBezTo>
                  <a:lnTo>
                    <a:pt x="1098" y="1927"/>
                  </a:lnTo>
                  <a:lnTo>
                    <a:pt x="1088" y="1937"/>
                  </a:lnTo>
                  <a:cubicBezTo>
                    <a:pt x="953" y="1855"/>
                    <a:pt x="352" y="1482"/>
                    <a:pt x="145" y="902"/>
                  </a:cubicBezTo>
                  <a:cubicBezTo>
                    <a:pt x="135" y="881"/>
                    <a:pt x="124" y="860"/>
                    <a:pt x="124" y="840"/>
                  </a:cubicBezTo>
                  <a:cubicBezTo>
                    <a:pt x="62" y="643"/>
                    <a:pt x="104" y="426"/>
                    <a:pt x="218" y="260"/>
                  </a:cubicBezTo>
                  <a:cubicBezTo>
                    <a:pt x="311" y="136"/>
                    <a:pt x="435" y="63"/>
                    <a:pt x="580" y="63"/>
                  </a:cubicBezTo>
                  <a:close/>
                  <a:moveTo>
                    <a:pt x="580" y="1"/>
                  </a:moveTo>
                  <a:cubicBezTo>
                    <a:pt x="414" y="1"/>
                    <a:pt x="269" y="83"/>
                    <a:pt x="166" y="228"/>
                  </a:cubicBezTo>
                  <a:cubicBezTo>
                    <a:pt x="42" y="394"/>
                    <a:pt x="0" y="643"/>
                    <a:pt x="62" y="860"/>
                  </a:cubicBezTo>
                  <a:cubicBezTo>
                    <a:pt x="62" y="881"/>
                    <a:pt x="73" y="902"/>
                    <a:pt x="83" y="923"/>
                  </a:cubicBezTo>
                  <a:cubicBezTo>
                    <a:pt x="322" y="1575"/>
                    <a:pt x="1026" y="1979"/>
                    <a:pt x="1088" y="2010"/>
                  </a:cubicBezTo>
                  <a:lnTo>
                    <a:pt x="1088" y="2030"/>
                  </a:lnTo>
                  <a:lnTo>
                    <a:pt x="1109" y="2020"/>
                  </a:lnTo>
                  <a:lnTo>
                    <a:pt x="1119" y="2020"/>
                  </a:lnTo>
                  <a:lnTo>
                    <a:pt x="1119" y="2010"/>
                  </a:lnTo>
                  <a:cubicBezTo>
                    <a:pt x="1181" y="1979"/>
                    <a:pt x="1896" y="1585"/>
                    <a:pt x="2133" y="933"/>
                  </a:cubicBezTo>
                  <a:cubicBezTo>
                    <a:pt x="2144" y="912"/>
                    <a:pt x="2144" y="891"/>
                    <a:pt x="2154" y="860"/>
                  </a:cubicBezTo>
                  <a:cubicBezTo>
                    <a:pt x="2216" y="653"/>
                    <a:pt x="2175" y="405"/>
                    <a:pt x="2051" y="228"/>
                  </a:cubicBezTo>
                  <a:cubicBezTo>
                    <a:pt x="1947" y="94"/>
                    <a:pt x="1802" y="11"/>
                    <a:pt x="1647" y="11"/>
                  </a:cubicBezTo>
                  <a:cubicBezTo>
                    <a:pt x="1635" y="11"/>
                    <a:pt x="1623" y="11"/>
                    <a:pt x="1612" y="11"/>
                  </a:cubicBezTo>
                  <a:cubicBezTo>
                    <a:pt x="1388" y="11"/>
                    <a:pt x="1279" y="109"/>
                    <a:pt x="1171" y="198"/>
                  </a:cubicBezTo>
                  <a:lnTo>
                    <a:pt x="1109" y="260"/>
                  </a:lnTo>
                  <a:lnTo>
                    <a:pt x="1047" y="198"/>
                  </a:lnTo>
                  <a:cubicBezTo>
                    <a:pt x="943" y="94"/>
                    <a:pt x="839" y="1"/>
                    <a:pt x="580" y="1"/>
                  </a:cubicBez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29" name="Google Shape;34;p2"/>
            <p:cNvSpPr/>
            <p:nvPr/>
          </p:nvSpPr>
          <p:spPr>
            <a:xfrm>
              <a:off x="2712842" y="3857496"/>
              <a:ext cx="16063" cy="16576"/>
            </a:xfrm>
            <a:custGeom>
              <a:avLst/>
              <a:gdLst/>
              <a:ahLst/>
              <a:cxnLst/>
              <a:rect l="l" t="t" r="r" b="b"/>
              <a:pathLst>
                <a:path w="643" h="666" extrusionOk="0">
                  <a:moveTo>
                    <a:pt x="199" y="0"/>
                  </a:moveTo>
                  <a:cubicBezTo>
                    <a:pt x="164" y="0"/>
                    <a:pt x="131" y="9"/>
                    <a:pt x="104" y="28"/>
                  </a:cubicBezTo>
                  <a:cubicBezTo>
                    <a:pt x="1" y="90"/>
                    <a:pt x="21" y="287"/>
                    <a:pt x="136" y="463"/>
                  </a:cubicBezTo>
                  <a:cubicBezTo>
                    <a:pt x="229" y="588"/>
                    <a:pt x="351" y="665"/>
                    <a:pt x="450" y="665"/>
                  </a:cubicBezTo>
                  <a:cubicBezTo>
                    <a:pt x="483" y="665"/>
                    <a:pt x="513" y="657"/>
                    <a:pt x="539" y="639"/>
                  </a:cubicBezTo>
                  <a:cubicBezTo>
                    <a:pt x="643" y="567"/>
                    <a:pt x="633" y="370"/>
                    <a:pt x="508" y="204"/>
                  </a:cubicBezTo>
                  <a:cubicBezTo>
                    <a:pt x="424" y="74"/>
                    <a:pt x="300" y="0"/>
                    <a:pt x="199"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30" name="Google Shape;35;p2"/>
            <p:cNvSpPr/>
            <p:nvPr/>
          </p:nvSpPr>
          <p:spPr>
            <a:xfrm>
              <a:off x="2692369" y="3857890"/>
              <a:ext cx="11654" cy="11840"/>
            </a:xfrm>
            <a:custGeom>
              <a:avLst/>
              <a:gdLst/>
              <a:ahLst/>
              <a:cxnLst/>
              <a:rect l="l" t="t" r="r" b="b"/>
              <a:pathLst>
                <a:path w="457" h="484" extrusionOk="0">
                  <a:moveTo>
                    <a:pt x="141" y="0"/>
                  </a:moveTo>
                  <a:cubicBezTo>
                    <a:pt x="116" y="0"/>
                    <a:pt x="92" y="7"/>
                    <a:pt x="74" y="20"/>
                  </a:cubicBezTo>
                  <a:cubicBezTo>
                    <a:pt x="1" y="72"/>
                    <a:pt x="12" y="207"/>
                    <a:pt x="94" y="331"/>
                  </a:cubicBezTo>
                  <a:cubicBezTo>
                    <a:pt x="157" y="425"/>
                    <a:pt x="250" y="484"/>
                    <a:pt x="322" y="484"/>
                  </a:cubicBezTo>
                  <a:cubicBezTo>
                    <a:pt x="346" y="484"/>
                    <a:pt x="367" y="478"/>
                    <a:pt x="384" y="465"/>
                  </a:cubicBezTo>
                  <a:cubicBezTo>
                    <a:pt x="456" y="414"/>
                    <a:pt x="447" y="269"/>
                    <a:pt x="364" y="145"/>
                  </a:cubicBezTo>
                  <a:cubicBezTo>
                    <a:pt x="302" y="53"/>
                    <a:pt x="213" y="0"/>
                    <a:pt x="141"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31" name="Google Shape;36;p2"/>
            <p:cNvSpPr/>
            <p:nvPr/>
          </p:nvSpPr>
          <p:spPr>
            <a:xfrm>
              <a:off x="2329528" y="3737517"/>
              <a:ext cx="0" cy="81301"/>
            </a:xfrm>
            <a:custGeom>
              <a:avLst/>
              <a:gdLst/>
              <a:ahLst/>
              <a:cxnLst/>
              <a:rect l="l" t="t" r="r" b="b"/>
              <a:pathLst>
                <a:path w="1" h="3253" extrusionOk="0">
                  <a:moveTo>
                    <a:pt x="0" y="1"/>
                  </a:moveTo>
                  <a:lnTo>
                    <a:pt x="0" y="3252"/>
                  </a:ln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32" name="Google Shape;37;p2"/>
            <p:cNvSpPr/>
            <p:nvPr/>
          </p:nvSpPr>
          <p:spPr>
            <a:xfrm>
              <a:off x="2328898" y="3737517"/>
              <a:ext cx="1575" cy="81301"/>
            </a:xfrm>
            <a:custGeom>
              <a:avLst/>
              <a:gdLst/>
              <a:ahLst/>
              <a:cxnLst/>
              <a:rect l="l" t="t" r="r" b="b"/>
              <a:pathLst>
                <a:path w="53" h="3253" extrusionOk="0">
                  <a:moveTo>
                    <a:pt x="1" y="1"/>
                  </a:moveTo>
                  <a:lnTo>
                    <a:pt x="1" y="3252"/>
                  </a:lnTo>
                  <a:lnTo>
                    <a:pt x="53" y="3252"/>
                  </a:lnTo>
                  <a:lnTo>
                    <a:pt x="53" y="1"/>
                  </a:ln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33" name="Google Shape;38;p2"/>
            <p:cNvSpPr/>
            <p:nvPr/>
          </p:nvSpPr>
          <p:spPr>
            <a:xfrm>
              <a:off x="2301496" y="3812504"/>
              <a:ext cx="56379" cy="48939"/>
            </a:xfrm>
            <a:custGeom>
              <a:avLst/>
              <a:gdLst/>
              <a:ahLst/>
              <a:cxnLst/>
              <a:rect l="l" t="t" r="r" b="b"/>
              <a:pathLst>
                <a:path w="2249" h="1948" extrusionOk="0">
                  <a:moveTo>
                    <a:pt x="592" y="1"/>
                  </a:moveTo>
                  <a:cubicBezTo>
                    <a:pt x="208" y="11"/>
                    <a:pt x="1" y="466"/>
                    <a:pt x="104" y="818"/>
                  </a:cubicBezTo>
                  <a:cubicBezTo>
                    <a:pt x="115" y="839"/>
                    <a:pt x="125" y="871"/>
                    <a:pt x="125" y="891"/>
                  </a:cubicBezTo>
                  <a:cubicBezTo>
                    <a:pt x="374" y="1554"/>
                    <a:pt x="1130" y="1948"/>
                    <a:pt x="1130" y="1948"/>
                  </a:cubicBezTo>
                  <a:cubicBezTo>
                    <a:pt x="1130" y="1948"/>
                    <a:pt x="1886" y="1543"/>
                    <a:pt x="2124" y="880"/>
                  </a:cubicBezTo>
                  <a:cubicBezTo>
                    <a:pt x="2124" y="860"/>
                    <a:pt x="2134" y="839"/>
                    <a:pt x="2145" y="818"/>
                  </a:cubicBezTo>
                  <a:cubicBezTo>
                    <a:pt x="2248" y="456"/>
                    <a:pt x="2031" y="1"/>
                    <a:pt x="1648" y="1"/>
                  </a:cubicBezTo>
                  <a:cubicBezTo>
                    <a:pt x="1337" y="1"/>
                    <a:pt x="1275" y="146"/>
                    <a:pt x="1119" y="259"/>
                  </a:cubicBezTo>
                  <a:cubicBezTo>
                    <a:pt x="974" y="146"/>
                    <a:pt x="891" y="1"/>
                    <a:pt x="592" y="1"/>
                  </a:cubicBezTo>
                  <a:close/>
                </a:path>
              </a:pathLst>
            </a:custGeom>
            <a:solidFill>
              <a:schemeClr val="dk2"/>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34" name="Google Shape;39;p2"/>
            <p:cNvSpPr/>
            <p:nvPr/>
          </p:nvSpPr>
          <p:spPr>
            <a:xfrm>
              <a:off x="2301811" y="3811715"/>
              <a:ext cx="55749" cy="50912"/>
            </a:xfrm>
            <a:custGeom>
              <a:avLst/>
              <a:gdLst/>
              <a:ahLst/>
              <a:cxnLst/>
              <a:rect l="l" t="t" r="r" b="b"/>
              <a:pathLst>
                <a:path w="2227" h="2030" extrusionOk="0">
                  <a:moveTo>
                    <a:pt x="1637" y="62"/>
                  </a:moveTo>
                  <a:cubicBezTo>
                    <a:pt x="1782" y="62"/>
                    <a:pt x="1916" y="135"/>
                    <a:pt x="1999" y="259"/>
                  </a:cubicBezTo>
                  <a:cubicBezTo>
                    <a:pt x="2123" y="414"/>
                    <a:pt x="2155" y="642"/>
                    <a:pt x="2102" y="839"/>
                  </a:cubicBezTo>
                  <a:cubicBezTo>
                    <a:pt x="2092" y="860"/>
                    <a:pt x="2092" y="881"/>
                    <a:pt x="2082" y="902"/>
                  </a:cubicBezTo>
                  <a:cubicBezTo>
                    <a:pt x="1875" y="1471"/>
                    <a:pt x="1274" y="1854"/>
                    <a:pt x="1129" y="1937"/>
                  </a:cubicBezTo>
                  <a:lnTo>
                    <a:pt x="1119" y="1916"/>
                  </a:lnTo>
                  <a:lnTo>
                    <a:pt x="1108" y="1937"/>
                  </a:lnTo>
                  <a:cubicBezTo>
                    <a:pt x="984" y="1864"/>
                    <a:pt x="363" y="1491"/>
                    <a:pt x="146" y="902"/>
                  </a:cubicBezTo>
                  <a:cubicBezTo>
                    <a:pt x="135" y="881"/>
                    <a:pt x="135" y="870"/>
                    <a:pt x="125" y="839"/>
                  </a:cubicBezTo>
                  <a:cubicBezTo>
                    <a:pt x="63" y="653"/>
                    <a:pt x="104" y="425"/>
                    <a:pt x="218" y="269"/>
                  </a:cubicBezTo>
                  <a:cubicBezTo>
                    <a:pt x="311" y="135"/>
                    <a:pt x="436" y="73"/>
                    <a:pt x="581" y="62"/>
                  </a:cubicBezTo>
                  <a:lnTo>
                    <a:pt x="601" y="62"/>
                  </a:lnTo>
                  <a:cubicBezTo>
                    <a:pt x="808" y="62"/>
                    <a:pt x="901" y="145"/>
                    <a:pt x="1005" y="239"/>
                  </a:cubicBezTo>
                  <a:lnTo>
                    <a:pt x="1088" y="322"/>
                  </a:lnTo>
                  <a:lnTo>
                    <a:pt x="1108" y="332"/>
                  </a:lnTo>
                  <a:lnTo>
                    <a:pt x="1129" y="322"/>
                  </a:lnTo>
                  <a:cubicBezTo>
                    <a:pt x="1160" y="290"/>
                    <a:pt x="1191" y="259"/>
                    <a:pt x="1223" y="239"/>
                  </a:cubicBezTo>
                  <a:cubicBezTo>
                    <a:pt x="1315" y="145"/>
                    <a:pt x="1409" y="62"/>
                    <a:pt x="1637" y="62"/>
                  </a:cubicBezTo>
                  <a:close/>
                  <a:moveTo>
                    <a:pt x="581" y="0"/>
                  </a:moveTo>
                  <a:cubicBezTo>
                    <a:pt x="415" y="11"/>
                    <a:pt x="270" y="83"/>
                    <a:pt x="166" y="228"/>
                  </a:cubicBezTo>
                  <a:cubicBezTo>
                    <a:pt x="42" y="404"/>
                    <a:pt x="1" y="653"/>
                    <a:pt x="63" y="860"/>
                  </a:cubicBezTo>
                  <a:cubicBezTo>
                    <a:pt x="73" y="881"/>
                    <a:pt x="83" y="911"/>
                    <a:pt x="93" y="932"/>
                  </a:cubicBezTo>
                  <a:cubicBezTo>
                    <a:pt x="332" y="1585"/>
                    <a:pt x="1036" y="1979"/>
                    <a:pt x="1098" y="2009"/>
                  </a:cubicBezTo>
                  <a:lnTo>
                    <a:pt x="1108" y="2030"/>
                  </a:lnTo>
                  <a:lnTo>
                    <a:pt x="1119" y="2020"/>
                  </a:lnTo>
                  <a:lnTo>
                    <a:pt x="1129" y="2030"/>
                  </a:lnTo>
                  <a:lnTo>
                    <a:pt x="1140" y="2009"/>
                  </a:lnTo>
                  <a:cubicBezTo>
                    <a:pt x="1202" y="1979"/>
                    <a:pt x="1906" y="1574"/>
                    <a:pt x="2134" y="922"/>
                  </a:cubicBezTo>
                  <a:cubicBezTo>
                    <a:pt x="2144" y="902"/>
                    <a:pt x="2155" y="881"/>
                    <a:pt x="2165" y="849"/>
                  </a:cubicBezTo>
                  <a:cubicBezTo>
                    <a:pt x="2227" y="642"/>
                    <a:pt x="2185" y="394"/>
                    <a:pt x="2051" y="218"/>
                  </a:cubicBezTo>
                  <a:cubicBezTo>
                    <a:pt x="1947" y="83"/>
                    <a:pt x="1802" y="0"/>
                    <a:pt x="1647" y="0"/>
                  </a:cubicBezTo>
                  <a:lnTo>
                    <a:pt x="1626" y="0"/>
                  </a:lnTo>
                  <a:cubicBezTo>
                    <a:pt x="1377" y="0"/>
                    <a:pt x="1274" y="94"/>
                    <a:pt x="1181" y="187"/>
                  </a:cubicBezTo>
                  <a:cubicBezTo>
                    <a:pt x="1160" y="207"/>
                    <a:pt x="1140" y="239"/>
                    <a:pt x="1108" y="259"/>
                  </a:cubicBezTo>
                  <a:lnTo>
                    <a:pt x="1046" y="197"/>
                  </a:lnTo>
                  <a:cubicBezTo>
                    <a:pt x="943" y="104"/>
                    <a:pt x="829" y="0"/>
                    <a:pt x="581" y="0"/>
                  </a:cubicBez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35" name="Google Shape;40;p2"/>
            <p:cNvSpPr/>
            <p:nvPr/>
          </p:nvSpPr>
          <p:spPr>
            <a:xfrm>
              <a:off x="2306221" y="3814872"/>
              <a:ext cx="15748" cy="16971"/>
            </a:xfrm>
            <a:custGeom>
              <a:avLst/>
              <a:gdLst/>
              <a:ahLst/>
              <a:cxnLst/>
              <a:rect l="l" t="t" r="r" b="b"/>
              <a:pathLst>
                <a:path w="633" h="675" extrusionOk="0">
                  <a:moveTo>
                    <a:pt x="442" y="0"/>
                  </a:moveTo>
                  <a:cubicBezTo>
                    <a:pt x="342" y="0"/>
                    <a:pt x="218" y="80"/>
                    <a:pt x="124" y="213"/>
                  </a:cubicBezTo>
                  <a:cubicBezTo>
                    <a:pt x="11" y="378"/>
                    <a:pt x="0" y="575"/>
                    <a:pt x="104" y="648"/>
                  </a:cubicBezTo>
                  <a:cubicBezTo>
                    <a:pt x="130" y="666"/>
                    <a:pt x="160" y="674"/>
                    <a:pt x="192" y="674"/>
                  </a:cubicBezTo>
                  <a:cubicBezTo>
                    <a:pt x="291" y="674"/>
                    <a:pt x="412" y="596"/>
                    <a:pt x="497" y="472"/>
                  </a:cubicBezTo>
                  <a:cubicBezTo>
                    <a:pt x="622" y="295"/>
                    <a:pt x="632" y="99"/>
                    <a:pt x="529" y="26"/>
                  </a:cubicBezTo>
                  <a:cubicBezTo>
                    <a:pt x="503" y="9"/>
                    <a:pt x="474" y="0"/>
                    <a:pt x="442"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36" name="Google Shape;41;p2"/>
            <p:cNvSpPr/>
            <p:nvPr/>
          </p:nvSpPr>
          <p:spPr>
            <a:xfrm>
              <a:off x="2331103" y="3814872"/>
              <a:ext cx="11339" cy="12235"/>
            </a:xfrm>
            <a:custGeom>
              <a:avLst/>
              <a:gdLst/>
              <a:ahLst/>
              <a:cxnLst/>
              <a:rect l="l" t="t" r="r" b="b"/>
              <a:pathLst>
                <a:path w="457" h="484" extrusionOk="0">
                  <a:moveTo>
                    <a:pt x="319" y="0"/>
                  </a:moveTo>
                  <a:cubicBezTo>
                    <a:pt x="244" y="0"/>
                    <a:pt x="157" y="59"/>
                    <a:pt x="94" y="153"/>
                  </a:cubicBezTo>
                  <a:cubicBezTo>
                    <a:pt x="0" y="277"/>
                    <a:pt x="0" y="412"/>
                    <a:pt x="73" y="464"/>
                  </a:cubicBezTo>
                  <a:cubicBezTo>
                    <a:pt x="92" y="477"/>
                    <a:pt x="114" y="484"/>
                    <a:pt x="139" y="484"/>
                  </a:cubicBezTo>
                  <a:cubicBezTo>
                    <a:pt x="208" y="484"/>
                    <a:pt x="294" y="432"/>
                    <a:pt x="363" y="340"/>
                  </a:cubicBezTo>
                  <a:cubicBezTo>
                    <a:pt x="446" y="215"/>
                    <a:pt x="456" y="70"/>
                    <a:pt x="384" y="18"/>
                  </a:cubicBezTo>
                  <a:cubicBezTo>
                    <a:pt x="364" y="6"/>
                    <a:pt x="342" y="0"/>
                    <a:pt x="319"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37" name="Google Shape;42;p2"/>
            <p:cNvSpPr/>
            <p:nvPr/>
          </p:nvSpPr>
          <p:spPr>
            <a:xfrm>
              <a:off x="2494570" y="3722520"/>
              <a:ext cx="0" cy="80117"/>
            </a:xfrm>
            <a:custGeom>
              <a:avLst/>
              <a:gdLst/>
              <a:ahLst/>
              <a:cxnLst/>
              <a:rect l="l" t="t" r="r" b="b"/>
              <a:pathLst>
                <a:path w="1" h="3212" extrusionOk="0">
                  <a:moveTo>
                    <a:pt x="0" y="3211"/>
                  </a:moveTo>
                  <a:lnTo>
                    <a:pt x="0" y="1"/>
                  </a:ln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38" name="Google Shape;43;p2"/>
            <p:cNvSpPr/>
            <p:nvPr/>
          </p:nvSpPr>
          <p:spPr>
            <a:xfrm>
              <a:off x="2493940" y="3722520"/>
              <a:ext cx="945" cy="80117"/>
            </a:xfrm>
            <a:custGeom>
              <a:avLst/>
              <a:gdLst/>
              <a:ahLst/>
              <a:cxnLst/>
              <a:rect l="l" t="t" r="r" b="b"/>
              <a:pathLst>
                <a:path w="42" h="3212" extrusionOk="0">
                  <a:moveTo>
                    <a:pt x="0" y="1"/>
                  </a:moveTo>
                  <a:lnTo>
                    <a:pt x="0" y="3211"/>
                  </a:lnTo>
                  <a:lnTo>
                    <a:pt x="42" y="3211"/>
                  </a:lnTo>
                  <a:lnTo>
                    <a:pt x="42" y="1"/>
                  </a:ln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39" name="Google Shape;44;p2"/>
            <p:cNvSpPr/>
            <p:nvPr/>
          </p:nvSpPr>
          <p:spPr>
            <a:xfrm>
              <a:off x="2466223" y="3796717"/>
              <a:ext cx="56379" cy="48939"/>
            </a:xfrm>
            <a:custGeom>
              <a:avLst/>
              <a:gdLst/>
              <a:ahLst/>
              <a:cxnLst/>
              <a:rect l="l" t="t" r="r" b="b"/>
              <a:pathLst>
                <a:path w="2259" h="1958" extrusionOk="0">
                  <a:moveTo>
                    <a:pt x="1658" y="1"/>
                  </a:moveTo>
                  <a:cubicBezTo>
                    <a:pt x="1337" y="1"/>
                    <a:pt x="1275" y="146"/>
                    <a:pt x="1130" y="270"/>
                  </a:cubicBezTo>
                  <a:cubicBezTo>
                    <a:pt x="980" y="150"/>
                    <a:pt x="897" y="10"/>
                    <a:pt x="620" y="10"/>
                  </a:cubicBezTo>
                  <a:cubicBezTo>
                    <a:pt x="611" y="10"/>
                    <a:pt x="601" y="10"/>
                    <a:pt x="592" y="11"/>
                  </a:cubicBezTo>
                  <a:cubicBezTo>
                    <a:pt x="208" y="21"/>
                    <a:pt x="1" y="466"/>
                    <a:pt x="115" y="829"/>
                  </a:cubicBezTo>
                  <a:cubicBezTo>
                    <a:pt x="115" y="850"/>
                    <a:pt x="125" y="870"/>
                    <a:pt x="136" y="891"/>
                  </a:cubicBezTo>
                  <a:cubicBezTo>
                    <a:pt x="374" y="1564"/>
                    <a:pt x="1130" y="1957"/>
                    <a:pt x="1130" y="1957"/>
                  </a:cubicBezTo>
                  <a:lnTo>
                    <a:pt x="1140" y="1957"/>
                  </a:lnTo>
                  <a:cubicBezTo>
                    <a:pt x="1140" y="1957"/>
                    <a:pt x="1886" y="1554"/>
                    <a:pt x="2124" y="880"/>
                  </a:cubicBezTo>
                  <a:cubicBezTo>
                    <a:pt x="2134" y="860"/>
                    <a:pt x="2145" y="839"/>
                    <a:pt x="2145" y="818"/>
                  </a:cubicBezTo>
                  <a:cubicBezTo>
                    <a:pt x="2259" y="456"/>
                    <a:pt x="2041" y="11"/>
                    <a:pt x="1658" y="1"/>
                  </a:cubicBezTo>
                  <a:close/>
                </a:path>
              </a:pathLst>
            </a:custGeom>
            <a:solidFill>
              <a:schemeClr val="accent1"/>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40" name="Google Shape;45;p2"/>
            <p:cNvSpPr/>
            <p:nvPr/>
          </p:nvSpPr>
          <p:spPr>
            <a:xfrm>
              <a:off x="2466538" y="3795928"/>
              <a:ext cx="55749" cy="50517"/>
            </a:xfrm>
            <a:custGeom>
              <a:avLst/>
              <a:gdLst/>
              <a:ahLst/>
              <a:cxnLst/>
              <a:rect l="l" t="t" r="r" b="b"/>
              <a:pathLst>
                <a:path w="2227" h="2030" extrusionOk="0">
                  <a:moveTo>
                    <a:pt x="1647" y="62"/>
                  </a:moveTo>
                  <a:cubicBezTo>
                    <a:pt x="1792" y="73"/>
                    <a:pt x="1916" y="135"/>
                    <a:pt x="2010" y="259"/>
                  </a:cubicBezTo>
                  <a:cubicBezTo>
                    <a:pt x="2123" y="425"/>
                    <a:pt x="2165" y="653"/>
                    <a:pt x="2113" y="839"/>
                  </a:cubicBezTo>
                  <a:lnTo>
                    <a:pt x="2082" y="901"/>
                  </a:lnTo>
                  <a:cubicBezTo>
                    <a:pt x="1885" y="1481"/>
                    <a:pt x="1274" y="1864"/>
                    <a:pt x="1140" y="1947"/>
                  </a:cubicBezTo>
                  <a:lnTo>
                    <a:pt x="1129" y="1926"/>
                  </a:lnTo>
                  <a:lnTo>
                    <a:pt x="1108" y="1947"/>
                  </a:lnTo>
                  <a:cubicBezTo>
                    <a:pt x="984" y="1875"/>
                    <a:pt x="363" y="1491"/>
                    <a:pt x="146" y="911"/>
                  </a:cubicBezTo>
                  <a:cubicBezTo>
                    <a:pt x="146" y="891"/>
                    <a:pt x="135" y="870"/>
                    <a:pt x="125" y="849"/>
                  </a:cubicBezTo>
                  <a:cubicBezTo>
                    <a:pt x="73" y="663"/>
                    <a:pt x="104" y="435"/>
                    <a:pt x="218" y="269"/>
                  </a:cubicBezTo>
                  <a:cubicBezTo>
                    <a:pt x="311" y="145"/>
                    <a:pt x="446" y="73"/>
                    <a:pt x="581" y="73"/>
                  </a:cubicBezTo>
                  <a:lnTo>
                    <a:pt x="601" y="73"/>
                  </a:lnTo>
                  <a:cubicBezTo>
                    <a:pt x="818" y="73"/>
                    <a:pt x="901" y="156"/>
                    <a:pt x="1005" y="249"/>
                  </a:cubicBezTo>
                  <a:cubicBezTo>
                    <a:pt x="1036" y="269"/>
                    <a:pt x="1067" y="301"/>
                    <a:pt x="1098" y="322"/>
                  </a:cubicBezTo>
                  <a:lnTo>
                    <a:pt x="1119" y="342"/>
                  </a:lnTo>
                  <a:lnTo>
                    <a:pt x="1140" y="322"/>
                  </a:lnTo>
                  <a:cubicBezTo>
                    <a:pt x="1171" y="301"/>
                    <a:pt x="1202" y="269"/>
                    <a:pt x="1223" y="239"/>
                  </a:cubicBezTo>
                  <a:cubicBezTo>
                    <a:pt x="1326" y="145"/>
                    <a:pt x="1409" y="62"/>
                    <a:pt x="1647" y="62"/>
                  </a:cubicBezTo>
                  <a:close/>
                  <a:moveTo>
                    <a:pt x="1647" y="0"/>
                  </a:moveTo>
                  <a:cubicBezTo>
                    <a:pt x="1388" y="0"/>
                    <a:pt x="1285" y="104"/>
                    <a:pt x="1181" y="197"/>
                  </a:cubicBezTo>
                  <a:lnTo>
                    <a:pt x="1119" y="259"/>
                  </a:lnTo>
                  <a:cubicBezTo>
                    <a:pt x="1098" y="239"/>
                    <a:pt x="1078" y="218"/>
                    <a:pt x="1057" y="207"/>
                  </a:cubicBezTo>
                  <a:cubicBezTo>
                    <a:pt x="948" y="109"/>
                    <a:pt x="840" y="10"/>
                    <a:pt x="616" y="10"/>
                  </a:cubicBezTo>
                  <a:cubicBezTo>
                    <a:pt x="604" y="10"/>
                    <a:pt x="593" y="10"/>
                    <a:pt x="581" y="11"/>
                  </a:cubicBezTo>
                  <a:cubicBezTo>
                    <a:pt x="425" y="11"/>
                    <a:pt x="270" y="94"/>
                    <a:pt x="176" y="239"/>
                  </a:cubicBezTo>
                  <a:cubicBezTo>
                    <a:pt x="42" y="414"/>
                    <a:pt x="1" y="663"/>
                    <a:pt x="73" y="870"/>
                  </a:cubicBezTo>
                  <a:cubicBezTo>
                    <a:pt x="73" y="891"/>
                    <a:pt x="84" y="911"/>
                    <a:pt x="94" y="932"/>
                  </a:cubicBezTo>
                  <a:cubicBezTo>
                    <a:pt x="332" y="1595"/>
                    <a:pt x="1046" y="1988"/>
                    <a:pt x="1098" y="2020"/>
                  </a:cubicBezTo>
                  <a:lnTo>
                    <a:pt x="1108" y="2030"/>
                  </a:lnTo>
                  <a:lnTo>
                    <a:pt x="1129" y="2030"/>
                  </a:lnTo>
                  <a:lnTo>
                    <a:pt x="1140" y="2020"/>
                  </a:lnTo>
                  <a:cubicBezTo>
                    <a:pt x="1202" y="1978"/>
                    <a:pt x="1906" y="1585"/>
                    <a:pt x="2144" y="922"/>
                  </a:cubicBezTo>
                  <a:cubicBezTo>
                    <a:pt x="2155" y="901"/>
                    <a:pt x="2165" y="881"/>
                    <a:pt x="2165" y="860"/>
                  </a:cubicBezTo>
                  <a:cubicBezTo>
                    <a:pt x="2227" y="653"/>
                    <a:pt x="2185" y="404"/>
                    <a:pt x="2061" y="228"/>
                  </a:cubicBezTo>
                  <a:cubicBezTo>
                    <a:pt x="1958" y="83"/>
                    <a:pt x="1813" y="11"/>
                    <a:pt x="1647" y="0"/>
                  </a:cubicBez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41" name="Google Shape;46;p2"/>
            <p:cNvSpPr/>
            <p:nvPr/>
          </p:nvSpPr>
          <p:spPr>
            <a:xfrm>
              <a:off x="2470948" y="3799085"/>
              <a:ext cx="15748" cy="16971"/>
            </a:xfrm>
            <a:custGeom>
              <a:avLst/>
              <a:gdLst/>
              <a:ahLst/>
              <a:cxnLst/>
              <a:rect l="l" t="t" r="r" b="b"/>
              <a:pathLst>
                <a:path w="633" h="675" extrusionOk="0">
                  <a:moveTo>
                    <a:pt x="440" y="0"/>
                  </a:moveTo>
                  <a:cubicBezTo>
                    <a:pt x="342" y="0"/>
                    <a:pt x="221" y="78"/>
                    <a:pt x="135" y="203"/>
                  </a:cubicBezTo>
                  <a:cubicBezTo>
                    <a:pt x="11" y="379"/>
                    <a:pt x="0" y="575"/>
                    <a:pt x="104" y="648"/>
                  </a:cubicBezTo>
                  <a:cubicBezTo>
                    <a:pt x="129" y="666"/>
                    <a:pt x="159" y="674"/>
                    <a:pt x="191" y="674"/>
                  </a:cubicBezTo>
                  <a:cubicBezTo>
                    <a:pt x="291" y="674"/>
                    <a:pt x="414" y="594"/>
                    <a:pt x="508" y="462"/>
                  </a:cubicBezTo>
                  <a:cubicBezTo>
                    <a:pt x="622" y="296"/>
                    <a:pt x="633" y="99"/>
                    <a:pt x="529" y="27"/>
                  </a:cubicBezTo>
                  <a:cubicBezTo>
                    <a:pt x="503" y="9"/>
                    <a:pt x="473" y="0"/>
                    <a:pt x="440"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42" name="Google Shape;47;p2"/>
            <p:cNvSpPr/>
            <p:nvPr/>
          </p:nvSpPr>
          <p:spPr>
            <a:xfrm>
              <a:off x="2495830" y="3799085"/>
              <a:ext cx="11339" cy="12235"/>
            </a:xfrm>
            <a:custGeom>
              <a:avLst/>
              <a:gdLst/>
              <a:ahLst/>
              <a:cxnLst/>
              <a:rect l="l" t="t" r="r" b="b"/>
              <a:pathLst>
                <a:path w="457" h="485" extrusionOk="0">
                  <a:moveTo>
                    <a:pt x="317" y="1"/>
                  </a:moveTo>
                  <a:cubicBezTo>
                    <a:pt x="245" y="1"/>
                    <a:pt x="155" y="53"/>
                    <a:pt x="94" y="145"/>
                  </a:cubicBezTo>
                  <a:cubicBezTo>
                    <a:pt x="11" y="269"/>
                    <a:pt x="1" y="414"/>
                    <a:pt x="73" y="466"/>
                  </a:cubicBezTo>
                  <a:cubicBezTo>
                    <a:pt x="91" y="478"/>
                    <a:pt x="112" y="484"/>
                    <a:pt x="135" y="484"/>
                  </a:cubicBezTo>
                  <a:cubicBezTo>
                    <a:pt x="208" y="484"/>
                    <a:pt x="301" y="426"/>
                    <a:pt x="363" y="332"/>
                  </a:cubicBezTo>
                  <a:cubicBezTo>
                    <a:pt x="446" y="217"/>
                    <a:pt x="456" y="72"/>
                    <a:pt x="384" y="21"/>
                  </a:cubicBezTo>
                  <a:cubicBezTo>
                    <a:pt x="365" y="7"/>
                    <a:pt x="342" y="1"/>
                    <a:pt x="317" y="1"/>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43" name="Google Shape;48;p2"/>
            <p:cNvSpPr/>
            <p:nvPr/>
          </p:nvSpPr>
          <p:spPr>
            <a:xfrm>
              <a:off x="2404490" y="3706733"/>
              <a:ext cx="0" cy="208384"/>
            </a:xfrm>
            <a:custGeom>
              <a:avLst/>
              <a:gdLst/>
              <a:ahLst/>
              <a:cxnLst/>
              <a:rect l="l" t="t" r="r" b="b"/>
              <a:pathLst>
                <a:path w="1" h="8338" extrusionOk="0">
                  <a:moveTo>
                    <a:pt x="0" y="8338"/>
                  </a:moveTo>
                  <a:lnTo>
                    <a:pt x="0" y="1"/>
                  </a:ln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44" name="Google Shape;49;p2"/>
            <p:cNvSpPr/>
            <p:nvPr/>
          </p:nvSpPr>
          <p:spPr>
            <a:xfrm>
              <a:off x="2403860" y="3706733"/>
              <a:ext cx="945" cy="208384"/>
            </a:xfrm>
            <a:custGeom>
              <a:avLst/>
              <a:gdLst/>
              <a:ahLst/>
              <a:cxnLst/>
              <a:rect l="l" t="t" r="r" b="b"/>
              <a:pathLst>
                <a:path w="43" h="8338" extrusionOk="0">
                  <a:moveTo>
                    <a:pt x="1" y="1"/>
                  </a:moveTo>
                  <a:lnTo>
                    <a:pt x="1" y="8338"/>
                  </a:lnTo>
                  <a:lnTo>
                    <a:pt x="42" y="8338"/>
                  </a:lnTo>
                  <a:lnTo>
                    <a:pt x="42" y="1"/>
                  </a:ln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45" name="Google Shape;50;p2"/>
            <p:cNvSpPr/>
            <p:nvPr/>
          </p:nvSpPr>
          <p:spPr>
            <a:xfrm>
              <a:off x="2376143" y="3908803"/>
              <a:ext cx="56379" cy="48939"/>
            </a:xfrm>
            <a:custGeom>
              <a:avLst/>
              <a:gdLst/>
              <a:ahLst/>
              <a:cxnLst/>
              <a:rect l="l" t="t" r="r" b="b"/>
              <a:pathLst>
                <a:path w="2258" h="1958" extrusionOk="0">
                  <a:moveTo>
                    <a:pt x="621" y="0"/>
                  </a:moveTo>
                  <a:cubicBezTo>
                    <a:pt x="611" y="0"/>
                    <a:pt x="601" y="1"/>
                    <a:pt x="591" y="1"/>
                  </a:cubicBezTo>
                  <a:cubicBezTo>
                    <a:pt x="207" y="11"/>
                    <a:pt x="0" y="467"/>
                    <a:pt x="115" y="819"/>
                  </a:cubicBezTo>
                  <a:cubicBezTo>
                    <a:pt x="115" y="839"/>
                    <a:pt x="125" y="860"/>
                    <a:pt x="135" y="881"/>
                  </a:cubicBezTo>
                  <a:cubicBezTo>
                    <a:pt x="373" y="1554"/>
                    <a:pt x="1129" y="1958"/>
                    <a:pt x="1129" y="1958"/>
                  </a:cubicBezTo>
                  <a:cubicBezTo>
                    <a:pt x="1129" y="1958"/>
                    <a:pt x="1129" y="1948"/>
                    <a:pt x="1139" y="1948"/>
                  </a:cubicBezTo>
                  <a:lnTo>
                    <a:pt x="1139" y="1958"/>
                  </a:lnTo>
                  <a:cubicBezTo>
                    <a:pt x="1139" y="1958"/>
                    <a:pt x="1885" y="1544"/>
                    <a:pt x="2124" y="881"/>
                  </a:cubicBezTo>
                  <a:lnTo>
                    <a:pt x="2154" y="819"/>
                  </a:lnTo>
                  <a:cubicBezTo>
                    <a:pt x="2258" y="457"/>
                    <a:pt x="2041" y="1"/>
                    <a:pt x="1657" y="1"/>
                  </a:cubicBezTo>
                  <a:cubicBezTo>
                    <a:pt x="1647" y="1"/>
                    <a:pt x="1637" y="0"/>
                    <a:pt x="1627" y="0"/>
                  </a:cubicBezTo>
                  <a:cubicBezTo>
                    <a:pt x="1342" y="0"/>
                    <a:pt x="1270" y="150"/>
                    <a:pt x="1129" y="259"/>
                  </a:cubicBezTo>
                  <a:cubicBezTo>
                    <a:pt x="979" y="150"/>
                    <a:pt x="906" y="0"/>
                    <a:pt x="621"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46" name="Google Shape;51;p2"/>
            <p:cNvSpPr/>
            <p:nvPr/>
          </p:nvSpPr>
          <p:spPr>
            <a:xfrm>
              <a:off x="2376773" y="3908013"/>
              <a:ext cx="55749" cy="50912"/>
            </a:xfrm>
            <a:custGeom>
              <a:avLst/>
              <a:gdLst/>
              <a:ahLst/>
              <a:cxnLst/>
              <a:rect l="l" t="t" r="r" b="b"/>
              <a:pathLst>
                <a:path w="2228" h="2032" extrusionOk="0">
                  <a:moveTo>
                    <a:pt x="1637" y="64"/>
                  </a:moveTo>
                  <a:cubicBezTo>
                    <a:pt x="1782" y="64"/>
                    <a:pt x="1906" y="137"/>
                    <a:pt x="2000" y="261"/>
                  </a:cubicBezTo>
                  <a:cubicBezTo>
                    <a:pt x="2124" y="416"/>
                    <a:pt x="2155" y="644"/>
                    <a:pt x="2104" y="841"/>
                  </a:cubicBezTo>
                  <a:cubicBezTo>
                    <a:pt x="2093" y="861"/>
                    <a:pt x="2083" y="882"/>
                    <a:pt x="2083" y="903"/>
                  </a:cubicBezTo>
                  <a:cubicBezTo>
                    <a:pt x="1876" y="1483"/>
                    <a:pt x="1264" y="1866"/>
                    <a:pt x="1130" y="1938"/>
                  </a:cubicBezTo>
                  <a:lnTo>
                    <a:pt x="1119" y="1918"/>
                  </a:lnTo>
                  <a:lnTo>
                    <a:pt x="1099" y="1948"/>
                  </a:lnTo>
                  <a:cubicBezTo>
                    <a:pt x="974" y="1866"/>
                    <a:pt x="353" y="1493"/>
                    <a:pt x="146" y="903"/>
                  </a:cubicBezTo>
                  <a:cubicBezTo>
                    <a:pt x="136" y="882"/>
                    <a:pt x="125" y="861"/>
                    <a:pt x="125" y="841"/>
                  </a:cubicBezTo>
                  <a:cubicBezTo>
                    <a:pt x="63" y="654"/>
                    <a:pt x="95" y="426"/>
                    <a:pt x="219" y="261"/>
                  </a:cubicBezTo>
                  <a:cubicBezTo>
                    <a:pt x="302" y="137"/>
                    <a:pt x="436" y="64"/>
                    <a:pt x="581" y="64"/>
                  </a:cubicBezTo>
                  <a:lnTo>
                    <a:pt x="592" y="64"/>
                  </a:lnTo>
                  <a:cubicBezTo>
                    <a:pt x="809" y="64"/>
                    <a:pt x="902" y="146"/>
                    <a:pt x="1006" y="240"/>
                  </a:cubicBezTo>
                  <a:cubicBezTo>
                    <a:pt x="1027" y="271"/>
                    <a:pt x="1057" y="291"/>
                    <a:pt x="1089" y="323"/>
                  </a:cubicBezTo>
                  <a:lnTo>
                    <a:pt x="1109" y="333"/>
                  </a:lnTo>
                  <a:lnTo>
                    <a:pt x="1130" y="323"/>
                  </a:lnTo>
                  <a:cubicBezTo>
                    <a:pt x="1161" y="291"/>
                    <a:pt x="1192" y="261"/>
                    <a:pt x="1223" y="240"/>
                  </a:cubicBezTo>
                  <a:cubicBezTo>
                    <a:pt x="1317" y="137"/>
                    <a:pt x="1399" y="64"/>
                    <a:pt x="1637" y="64"/>
                  </a:cubicBezTo>
                  <a:close/>
                  <a:moveTo>
                    <a:pt x="605" y="1"/>
                  </a:moveTo>
                  <a:cubicBezTo>
                    <a:pt x="594" y="1"/>
                    <a:pt x="583" y="1"/>
                    <a:pt x="571" y="1"/>
                  </a:cubicBezTo>
                  <a:cubicBezTo>
                    <a:pt x="415" y="1"/>
                    <a:pt x="270" y="84"/>
                    <a:pt x="167" y="229"/>
                  </a:cubicBezTo>
                  <a:cubicBezTo>
                    <a:pt x="42" y="406"/>
                    <a:pt x="1" y="654"/>
                    <a:pt x="63" y="861"/>
                  </a:cubicBezTo>
                  <a:cubicBezTo>
                    <a:pt x="63" y="882"/>
                    <a:pt x="74" y="903"/>
                    <a:pt x="84" y="933"/>
                  </a:cubicBezTo>
                  <a:cubicBezTo>
                    <a:pt x="322" y="1586"/>
                    <a:pt x="1037" y="1980"/>
                    <a:pt x="1099" y="2010"/>
                  </a:cubicBezTo>
                  <a:lnTo>
                    <a:pt x="1099" y="2031"/>
                  </a:lnTo>
                  <a:lnTo>
                    <a:pt x="1119" y="2021"/>
                  </a:lnTo>
                  <a:lnTo>
                    <a:pt x="1130" y="2031"/>
                  </a:lnTo>
                  <a:lnTo>
                    <a:pt x="1130" y="2010"/>
                  </a:lnTo>
                  <a:cubicBezTo>
                    <a:pt x="1192" y="1980"/>
                    <a:pt x="1906" y="1576"/>
                    <a:pt x="2134" y="924"/>
                  </a:cubicBezTo>
                  <a:cubicBezTo>
                    <a:pt x="2145" y="903"/>
                    <a:pt x="2155" y="882"/>
                    <a:pt x="2155" y="851"/>
                  </a:cubicBezTo>
                  <a:cubicBezTo>
                    <a:pt x="2228" y="644"/>
                    <a:pt x="2176" y="395"/>
                    <a:pt x="2051" y="219"/>
                  </a:cubicBezTo>
                  <a:cubicBezTo>
                    <a:pt x="1948" y="84"/>
                    <a:pt x="1803" y="1"/>
                    <a:pt x="1637" y="1"/>
                  </a:cubicBezTo>
                  <a:lnTo>
                    <a:pt x="1627" y="1"/>
                  </a:lnTo>
                  <a:cubicBezTo>
                    <a:pt x="1379" y="1"/>
                    <a:pt x="1275" y="95"/>
                    <a:pt x="1172" y="188"/>
                  </a:cubicBezTo>
                  <a:lnTo>
                    <a:pt x="1109" y="250"/>
                  </a:lnTo>
                  <a:cubicBezTo>
                    <a:pt x="1089" y="240"/>
                    <a:pt x="1068" y="219"/>
                    <a:pt x="1047" y="199"/>
                  </a:cubicBezTo>
                  <a:cubicBezTo>
                    <a:pt x="938" y="100"/>
                    <a:pt x="839" y="1"/>
                    <a:pt x="605" y="1"/>
                  </a:cubicBez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47" name="Google Shape;52;p2"/>
            <p:cNvSpPr/>
            <p:nvPr/>
          </p:nvSpPr>
          <p:spPr>
            <a:xfrm>
              <a:off x="2380868" y="3911171"/>
              <a:ext cx="16063" cy="16971"/>
            </a:xfrm>
            <a:custGeom>
              <a:avLst/>
              <a:gdLst/>
              <a:ahLst/>
              <a:cxnLst/>
              <a:rect l="l" t="t" r="r" b="b"/>
              <a:pathLst>
                <a:path w="643" h="675" extrusionOk="0">
                  <a:moveTo>
                    <a:pt x="450" y="0"/>
                  </a:moveTo>
                  <a:cubicBezTo>
                    <a:pt x="348" y="0"/>
                    <a:pt x="221" y="78"/>
                    <a:pt x="136" y="203"/>
                  </a:cubicBezTo>
                  <a:cubicBezTo>
                    <a:pt x="11" y="379"/>
                    <a:pt x="1" y="576"/>
                    <a:pt x="104" y="648"/>
                  </a:cubicBezTo>
                  <a:cubicBezTo>
                    <a:pt x="130" y="666"/>
                    <a:pt x="160" y="674"/>
                    <a:pt x="193" y="674"/>
                  </a:cubicBezTo>
                  <a:cubicBezTo>
                    <a:pt x="292" y="674"/>
                    <a:pt x="415" y="597"/>
                    <a:pt x="508" y="472"/>
                  </a:cubicBezTo>
                  <a:cubicBezTo>
                    <a:pt x="622" y="296"/>
                    <a:pt x="643" y="99"/>
                    <a:pt x="539" y="26"/>
                  </a:cubicBezTo>
                  <a:cubicBezTo>
                    <a:pt x="514" y="9"/>
                    <a:pt x="483" y="0"/>
                    <a:pt x="450"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48" name="Google Shape;53;p2"/>
            <p:cNvSpPr/>
            <p:nvPr/>
          </p:nvSpPr>
          <p:spPr>
            <a:xfrm>
              <a:off x="2405750" y="3911171"/>
              <a:ext cx="11654" cy="12235"/>
            </a:xfrm>
            <a:custGeom>
              <a:avLst/>
              <a:gdLst/>
              <a:ahLst/>
              <a:cxnLst/>
              <a:rect l="l" t="t" r="r" b="b"/>
              <a:pathLst>
                <a:path w="468" h="484" extrusionOk="0">
                  <a:moveTo>
                    <a:pt x="324" y="0"/>
                  </a:moveTo>
                  <a:cubicBezTo>
                    <a:pt x="254" y="0"/>
                    <a:pt x="165" y="59"/>
                    <a:pt x="94" y="154"/>
                  </a:cubicBezTo>
                  <a:cubicBezTo>
                    <a:pt x="12" y="278"/>
                    <a:pt x="1" y="412"/>
                    <a:pt x="74" y="464"/>
                  </a:cubicBezTo>
                  <a:cubicBezTo>
                    <a:pt x="95" y="478"/>
                    <a:pt x="120" y="484"/>
                    <a:pt x="145" y="484"/>
                  </a:cubicBezTo>
                  <a:cubicBezTo>
                    <a:pt x="218" y="484"/>
                    <a:pt x="302" y="432"/>
                    <a:pt x="364" y="340"/>
                  </a:cubicBezTo>
                  <a:cubicBezTo>
                    <a:pt x="456" y="216"/>
                    <a:pt x="467" y="71"/>
                    <a:pt x="384" y="18"/>
                  </a:cubicBezTo>
                  <a:cubicBezTo>
                    <a:pt x="367" y="6"/>
                    <a:pt x="347" y="0"/>
                    <a:pt x="324"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49" name="Google Shape;54;p2"/>
            <p:cNvSpPr/>
            <p:nvPr/>
          </p:nvSpPr>
          <p:spPr>
            <a:xfrm>
              <a:off x="2622761" y="3659768"/>
              <a:ext cx="0" cy="84064"/>
            </a:xfrm>
            <a:custGeom>
              <a:avLst/>
              <a:gdLst/>
              <a:ahLst/>
              <a:cxnLst/>
              <a:rect l="l" t="t" r="r" b="b"/>
              <a:pathLst>
                <a:path w="1" h="3357" extrusionOk="0">
                  <a:moveTo>
                    <a:pt x="1" y="3356"/>
                  </a:moveTo>
                  <a:lnTo>
                    <a:pt x="1" y="1"/>
                  </a:ln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50" name="Google Shape;55;p2"/>
            <p:cNvSpPr/>
            <p:nvPr/>
          </p:nvSpPr>
          <p:spPr>
            <a:xfrm>
              <a:off x="2622131" y="3659768"/>
              <a:ext cx="945" cy="84064"/>
            </a:xfrm>
            <a:custGeom>
              <a:avLst/>
              <a:gdLst/>
              <a:ahLst/>
              <a:cxnLst/>
              <a:rect l="l" t="t" r="r" b="b"/>
              <a:pathLst>
                <a:path w="42" h="3357" extrusionOk="0">
                  <a:moveTo>
                    <a:pt x="0" y="1"/>
                  </a:moveTo>
                  <a:lnTo>
                    <a:pt x="0" y="3356"/>
                  </a:lnTo>
                  <a:lnTo>
                    <a:pt x="41" y="3356"/>
                  </a:lnTo>
                  <a:lnTo>
                    <a:pt x="41" y="1"/>
                  </a:ln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51" name="Google Shape;56;p2"/>
            <p:cNvSpPr/>
            <p:nvPr/>
          </p:nvSpPr>
          <p:spPr>
            <a:xfrm>
              <a:off x="2594414" y="3737517"/>
              <a:ext cx="56379" cy="48939"/>
            </a:xfrm>
            <a:custGeom>
              <a:avLst/>
              <a:gdLst/>
              <a:ahLst/>
              <a:cxnLst/>
              <a:rect l="l" t="t" r="r" b="b"/>
              <a:pathLst>
                <a:path w="2258" h="1958" extrusionOk="0">
                  <a:moveTo>
                    <a:pt x="601" y="1"/>
                  </a:moveTo>
                  <a:cubicBezTo>
                    <a:pt x="217" y="10"/>
                    <a:pt x="0" y="466"/>
                    <a:pt x="104" y="818"/>
                  </a:cubicBezTo>
                  <a:lnTo>
                    <a:pt x="135" y="880"/>
                  </a:lnTo>
                  <a:cubicBezTo>
                    <a:pt x="373" y="1554"/>
                    <a:pt x="1119" y="1957"/>
                    <a:pt x="1119" y="1957"/>
                  </a:cubicBezTo>
                  <a:lnTo>
                    <a:pt x="1129" y="1957"/>
                  </a:lnTo>
                  <a:cubicBezTo>
                    <a:pt x="1129" y="1957"/>
                    <a:pt x="1885" y="1564"/>
                    <a:pt x="2123" y="891"/>
                  </a:cubicBezTo>
                  <a:cubicBezTo>
                    <a:pt x="2134" y="870"/>
                    <a:pt x="2144" y="850"/>
                    <a:pt x="2144" y="829"/>
                  </a:cubicBezTo>
                  <a:cubicBezTo>
                    <a:pt x="2258" y="466"/>
                    <a:pt x="2051" y="21"/>
                    <a:pt x="1667" y="10"/>
                  </a:cubicBezTo>
                  <a:cubicBezTo>
                    <a:pt x="1657" y="10"/>
                    <a:pt x="1647" y="10"/>
                    <a:pt x="1638" y="10"/>
                  </a:cubicBezTo>
                  <a:cubicBezTo>
                    <a:pt x="1352" y="10"/>
                    <a:pt x="1279" y="150"/>
                    <a:pt x="1129" y="270"/>
                  </a:cubicBezTo>
                  <a:cubicBezTo>
                    <a:pt x="984" y="146"/>
                    <a:pt x="912" y="1"/>
                    <a:pt x="601" y="1"/>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52" name="Google Shape;57;p2"/>
            <p:cNvSpPr/>
            <p:nvPr/>
          </p:nvSpPr>
          <p:spPr>
            <a:xfrm>
              <a:off x="2594729" y="3736728"/>
              <a:ext cx="55749" cy="50912"/>
            </a:xfrm>
            <a:custGeom>
              <a:avLst/>
              <a:gdLst/>
              <a:ahLst/>
              <a:cxnLst/>
              <a:rect l="l" t="t" r="r" b="b"/>
              <a:pathLst>
                <a:path w="2228" h="2030" extrusionOk="0">
                  <a:moveTo>
                    <a:pt x="591" y="62"/>
                  </a:moveTo>
                  <a:cubicBezTo>
                    <a:pt x="819" y="62"/>
                    <a:pt x="912" y="145"/>
                    <a:pt x="1005" y="239"/>
                  </a:cubicBezTo>
                  <a:cubicBezTo>
                    <a:pt x="1036" y="269"/>
                    <a:pt x="1067" y="301"/>
                    <a:pt x="1098" y="321"/>
                  </a:cubicBezTo>
                  <a:lnTo>
                    <a:pt x="1119" y="342"/>
                  </a:lnTo>
                  <a:lnTo>
                    <a:pt x="1139" y="321"/>
                  </a:lnTo>
                  <a:cubicBezTo>
                    <a:pt x="1171" y="301"/>
                    <a:pt x="1202" y="269"/>
                    <a:pt x="1222" y="249"/>
                  </a:cubicBezTo>
                  <a:cubicBezTo>
                    <a:pt x="1331" y="161"/>
                    <a:pt x="1411" y="72"/>
                    <a:pt x="1612" y="72"/>
                  </a:cubicBezTo>
                  <a:cubicBezTo>
                    <a:pt x="1624" y="72"/>
                    <a:pt x="1635" y="72"/>
                    <a:pt x="1647" y="73"/>
                  </a:cubicBezTo>
                  <a:cubicBezTo>
                    <a:pt x="1792" y="73"/>
                    <a:pt x="1927" y="145"/>
                    <a:pt x="2009" y="269"/>
                  </a:cubicBezTo>
                  <a:cubicBezTo>
                    <a:pt x="2134" y="435"/>
                    <a:pt x="2165" y="663"/>
                    <a:pt x="2103" y="849"/>
                  </a:cubicBezTo>
                  <a:cubicBezTo>
                    <a:pt x="2103" y="870"/>
                    <a:pt x="2092" y="891"/>
                    <a:pt x="2082" y="911"/>
                  </a:cubicBezTo>
                  <a:cubicBezTo>
                    <a:pt x="1875" y="1502"/>
                    <a:pt x="1243" y="1885"/>
                    <a:pt x="1119" y="1947"/>
                  </a:cubicBezTo>
                  <a:lnTo>
                    <a:pt x="1109" y="1937"/>
                  </a:lnTo>
                  <a:lnTo>
                    <a:pt x="1098" y="1947"/>
                  </a:lnTo>
                  <a:cubicBezTo>
                    <a:pt x="953" y="1864"/>
                    <a:pt x="352" y="1481"/>
                    <a:pt x="145" y="901"/>
                  </a:cubicBezTo>
                  <a:cubicBezTo>
                    <a:pt x="145" y="881"/>
                    <a:pt x="135" y="860"/>
                    <a:pt x="125" y="839"/>
                  </a:cubicBezTo>
                  <a:cubicBezTo>
                    <a:pt x="73" y="653"/>
                    <a:pt x="104" y="425"/>
                    <a:pt x="228" y="259"/>
                  </a:cubicBezTo>
                  <a:cubicBezTo>
                    <a:pt x="322" y="135"/>
                    <a:pt x="446" y="73"/>
                    <a:pt x="591" y="62"/>
                  </a:cubicBezTo>
                  <a:close/>
                  <a:moveTo>
                    <a:pt x="591" y="0"/>
                  </a:moveTo>
                  <a:cubicBezTo>
                    <a:pt x="425" y="11"/>
                    <a:pt x="280" y="83"/>
                    <a:pt x="177" y="228"/>
                  </a:cubicBezTo>
                  <a:cubicBezTo>
                    <a:pt x="53" y="404"/>
                    <a:pt x="0" y="653"/>
                    <a:pt x="73" y="860"/>
                  </a:cubicBezTo>
                  <a:cubicBezTo>
                    <a:pt x="73" y="881"/>
                    <a:pt x="83" y="901"/>
                    <a:pt x="94" y="922"/>
                  </a:cubicBezTo>
                  <a:cubicBezTo>
                    <a:pt x="322" y="1585"/>
                    <a:pt x="1036" y="1988"/>
                    <a:pt x="1088" y="2020"/>
                  </a:cubicBezTo>
                  <a:lnTo>
                    <a:pt x="1098" y="2030"/>
                  </a:lnTo>
                  <a:lnTo>
                    <a:pt x="1130" y="2030"/>
                  </a:lnTo>
                  <a:lnTo>
                    <a:pt x="1130" y="2020"/>
                  </a:lnTo>
                  <a:cubicBezTo>
                    <a:pt x="1192" y="1988"/>
                    <a:pt x="1906" y="1595"/>
                    <a:pt x="2144" y="932"/>
                  </a:cubicBezTo>
                  <a:cubicBezTo>
                    <a:pt x="2154" y="911"/>
                    <a:pt x="2165" y="891"/>
                    <a:pt x="2165" y="870"/>
                  </a:cubicBezTo>
                  <a:cubicBezTo>
                    <a:pt x="2227" y="663"/>
                    <a:pt x="2186" y="414"/>
                    <a:pt x="2062" y="239"/>
                  </a:cubicBezTo>
                  <a:cubicBezTo>
                    <a:pt x="1958" y="94"/>
                    <a:pt x="1813" y="11"/>
                    <a:pt x="1657" y="11"/>
                  </a:cubicBezTo>
                  <a:cubicBezTo>
                    <a:pt x="1645" y="10"/>
                    <a:pt x="1633" y="10"/>
                    <a:pt x="1621" y="10"/>
                  </a:cubicBezTo>
                  <a:cubicBezTo>
                    <a:pt x="1389" y="10"/>
                    <a:pt x="1290" y="109"/>
                    <a:pt x="1181" y="207"/>
                  </a:cubicBezTo>
                  <a:cubicBezTo>
                    <a:pt x="1160" y="218"/>
                    <a:pt x="1139" y="239"/>
                    <a:pt x="1119" y="259"/>
                  </a:cubicBezTo>
                  <a:lnTo>
                    <a:pt x="1057" y="197"/>
                  </a:lnTo>
                  <a:cubicBezTo>
                    <a:pt x="953" y="104"/>
                    <a:pt x="850" y="0"/>
                    <a:pt x="601" y="0"/>
                  </a:cubicBez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53" name="Google Shape;58;p2"/>
            <p:cNvSpPr/>
            <p:nvPr/>
          </p:nvSpPr>
          <p:spPr>
            <a:xfrm>
              <a:off x="2630006" y="3739885"/>
              <a:ext cx="16063" cy="16971"/>
            </a:xfrm>
            <a:custGeom>
              <a:avLst/>
              <a:gdLst/>
              <a:ahLst/>
              <a:cxnLst/>
              <a:rect l="l" t="t" r="r" b="b"/>
              <a:pathLst>
                <a:path w="643" h="675" extrusionOk="0">
                  <a:moveTo>
                    <a:pt x="194" y="0"/>
                  </a:moveTo>
                  <a:cubicBezTo>
                    <a:pt x="161" y="0"/>
                    <a:pt x="130" y="9"/>
                    <a:pt x="104" y="27"/>
                  </a:cubicBezTo>
                  <a:cubicBezTo>
                    <a:pt x="1" y="99"/>
                    <a:pt x="21" y="296"/>
                    <a:pt x="135" y="462"/>
                  </a:cubicBezTo>
                  <a:cubicBezTo>
                    <a:pt x="229" y="594"/>
                    <a:pt x="352" y="674"/>
                    <a:pt x="452" y="674"/>
                  </a:cubicBezTo>
                  <a:cubicBezTo>
                    <a:pt x="484" y="674"/>
                    <a:pt x="514" y="666"/>
                    <a:pt x="539" y="648"/>
                  </a:cubicBezTo>
                  <a:cubicBezTo>
                    <a:pt x="643" y="575"/>
                    <a:pt x="632" y="379"/>
                    <a:pt x="508" y="202"/>
                  </a:cubicBezTo>
                  <a:cubicBezTo>
                    <a:pt x="422" y="78"/>
                    <a:pt x="296" y="0"/>
                    <a:pt x="194"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54" name="Google Shape;59;p2"/>
            <p:cNvSpPr/>
            <p:nvPr/>
          </p:nvSpPr>
          <p:spPr>
            <a:xfrm>
              <a:off x="2609848" y="3740280"/>
              <a:ext cx="11654" cy="11840"/>
            </a:xfrm>
            <a:custGeom>
              <a:avLst/>
              <a:gdLst/>
              <a:ahLst/>
              <a:cxnLst/>
              <a:rect l="l" t="t" r="r" b="b"/>
              <a:pathLst>
                <a:path w="467" h="485" extrusionOk="0">
                  <a:moveTo>
                    <a:pt x="149" y="1"/>
                  </a:moveTo>
                  <a:cubicBezTo>
                    <a:pt x="124" y="1"/>
                    <a:pt x="102" y="7"/>
                    <a:pt x="83" y="21"/>
                  </a:cubicBezTo>
                  <a:cubicBezTo>
                    <a:pt x="0" y="72"/>
                    <a:pt x="11" y="217"/>
                    <a:pt x="104" y="331"/>
                  </a:cubicBezTo>
                  <a:cubicBezTo>
                    <a:pt x="166" y="426"/>
                    <a:pt x="253" y="484"/>
                    <a:pt x="327" y="484"/>
                  </a:cubicBezTo>
                  <a:cubicBezTo>
                    <a:pt x="351" y="484"/>
                    <a:pt x="374" y="478"/>
                    <a:pt x="394" y="466"/>
                  </a:cubicBezTo>
                  <a:cubicBezTo>
                    <a:pt x="466" y="414"/>
                    <a:pt x="456" y="269"/>
                    <a:pt x="373" y="145"/>
                  </a:cubicBezTo>
                  <a:cubicBezTo>
                    <a:pt x="304" y="53"/>
                    <a:pt x="218" y="1"/>
                    <a:pt x="149" y="1"/>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55" name="Google Shape;60;p2"/>
            <p:cNvSpPr/>
            <p:nvPr/>
          </p:nvSpPr>
          <p:spPr>
            <a:xfrm>
              <a:off x="3039146" y="3640430"/>
              <a:ext cx="2520" cy="217461"/>
            </a:xfrm>
            <a:custGeom>
              <a:avLst/>
              <a:gdLst/>
              <a:ahLst/>
              <a:cxnLst/>
              <a:rect l="l" t="t" r="r" b="b"/>
              <a:pathLst>
                <a:path w="94" h="8690" extrusionOk="0">
                  <a:moveTo>
                    <a:pt x="93" y="1"/>
                  </a:moveTo>
                  <a:cubicBezTo>
                    <a:pt x="0" y="104"/>
                    <a:pt x="93" y="8690"/>
                    <a:pt x="93" y="8690"/>
                  </a:cubicBezTo>
                  <a:lnTo>
                    <a:pt x="93" y="1"/>
                  </a:ln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56" name="Google Shape;61;p2"/>
            <p:cNvSpPr/>
            <p:nvPr/>
          </p:nvSpPr>
          <p:spPr>
            <a:xfrm>
              <a:off x="3038831" y="3640035"/>
              <a:ext cx="3465" cy="217856"/>
            </a:xfrm>
            <a:custGeom>
              <a:avLst/>
              <a:gdLst/>
              <a:ahLst/>
              <a:cxnLst/>
              <a:rect l="l" t="t" r="r" b="b"/>
              <a:pathLst>
                <a:path w="146" h="8700" extrusionOk="0">
                  <a:moveTo>
                    <a:pt x="104" y="1"/>
                  </a:moveTo>
                  <a:cubicBezTo>
                    <a:pt x="1" y="94"/>
                    <a:pt x="84" y="7260"/>
                    <a:pt x="93" y="8700"/>
                  </a:cubicBezTo>
                  <a:lnTo>
                    <a:pt x="146" y="8700"/>
                  </a:lnTo>
                  <a:cubicBezTo>
                    <a:pt x="104" y="5768"/>
                    <a:pt x="63" y="187"/>
                    <a:pt x="135" y="31"/>
                  </a:cubicBezTo>
                  <a:lnTo>
                    <a:pt x="104" y="1"/>
                  </a:ln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57" name="Google Shape;62;p2"/>
            <p:cNvSpPr/>
            <p:nvPr/>
          </p:nvSpPr>
          <p:spPr>
            <a:xfrm>
              <a:off x="3013634" y="3855128"/>
              <a:ext cx="56064" cy="48939"/>
            </a:xfrm>
            <a:custGeom>
              <a:avLst/>
              <a:gdLst/>
              <a:ahLst/>
              <a:cxnLst/>
              <a:rect l="l" t="t" r="r" b="b"/>
              <a:pathLst>
                <a:path w="2249" h="1958" extrusionOk="0">
                  <a:moveTo>
                    <a:pt x="1658" y="1"/>
                  </a:moveTo>
                  <a:cubicBezTo>
                    <a:pt x="1337" y="1"/>
                    <a:pt x="1275" y="146"/>
                    <a:pt x="1130" y="270"/>
                  </a:cubicBezTo>
                  <a:cubicBezTo>
                    <a:pt x="979" y="150"/>
                    <a:pt x="897" y="10"/>
                    <a:pt x="620" y="10"/>
                  </a:cubicBezTo>
                  <a:cubicBezTo>
                    <a:pt x="611" y="10"/>
                    <a:pt x="601" y="11"/>
                    <a:pt x="591" y="11"/>
                  </a:cubicBezTo>
                  <a:cubicBezTo>
                    <a:pt x="208" y="11"/>
                    <a:pt x="1" y="467"/>
                    <a:pt x="104" y="829"/>
                  </a:cubicBezTo>
                  <a:lnTo>
                    <a:pt x="136" y="892"/>
                  </a:lnTo>
                  <a:cubicBezTo>
                    <a:pt x="374" y="1554"/>
                    <a:pt x="1130" y="1958"/>
                    <a:pt x="1130" y="1958"/>
                  </a:cubicBezTo>
                  <a:cubicBezTo>
                    <a:pt x="1130" y="1958"/>
                    <a:pt x="1885" y="1554"/>
                    <a:pt x="2124" y="881"/>
                  </a:cubicBezTo>
                  <a:cubicBezTo>
                    <a:pt x="2134" y="860"/>
                    <a:pt x="2134" y="839"/>
                    <a:pt x="2145" y="819"/>
                  </a:cubicBezTo>
                  <a:cubicBezTo>
                    <a:pt x="2248" y="457"/>
                    <a:pt x="2041" y="11"/>
                    <a:pt x="1658" y="1"/>
                  </a:cubicBezTo>
                  <a:close/>
                </a:path>
              </a:pathLst>
            </a:custGeom>
            <a:solidFill>
              <a:schemeClr val="dk2"/>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58" name="Google Shape;63;p2"/>
            <p:cNvSpPr/>
            <p:nvPr/>
          </p:nvSpPr>
          <p:spPr>
            <a:xfrm>
              <a:off x="3013949" y="3854339"/>
              <a:ext cx="55434" cy="50912"/>
            </a:xfrm>
            <a:custGeom>
              <a:avLst/>
              <a:gdLst/>
              <a:ahLst/>
              <a:cxnLst/>
              <a:rect l="l" t="t" r="r" b="b"/>
              <a:pathLst>
                <a:path w="2227" h="2031" extrusionOk="0">
                  <a:moveTo>
                    <a:pt x="1647" y="63"/>
                  </a:moveTo>
                  <a:cubicBezTo>
                    <a:pt x="1782" y="63"/>
                    <a:pt x="1916" y="136"/>
                    <a:pt x="2010" y="260"/>
                  </a:cubicBezTo>
                  <a:cubicBezTo>
                    <a:pt x="2123" y="426"/>
                    <a:pt x="2164" y="643"/>
                    <a:pt x="2102" y="840"/>
                  </a:cubicBezTo>
                  <a:cubicBezTo>
                    <a:pt x="2092" y="860"/>
                    <a:pt x="2092" y="881"/>
                    <a:pt x="2082" y="902"/>
                  </a:cubicBezTo>
                  <a:cubicBezTo>
                    <a:pt x="1874" y="1482"/>
                    <a:pt x="1274" y="1865"/>
                    <a:pt x="1140" y="1937"/>
                  </a:cubicBezTo>
                  <a:lnTo>
                    <a:pt x="1129" y="1927"/>
                  </a:lnTo>
                  <a:lnTo>
                    <a:pt x="1108" y="1947"/>
                  </a:lnTo>
                  <a:cubicBezTo>
                    <a:pt x="984" y="1875"/>
                    <a:pt x="363" y="1492"/>
                    <a:pt x="146" y="912"/>
                  </a:cubicBezTo>
                  <a:cubicBezTo>
                    <a:pt x="146" y="891"/>
                    <a:pt x="135" y="870"/>
                    <a:pt x="125" y="850"/>
                  </a:cubicBezTo>
                  <a:cubicBezTo>
                    <a:pt x="73" y="653"/>
                    <a:pt x="104" y="426"/>
                    <a:pt x="218" y="270"/>
                  </a:cubicBezTo>
                  <a:cubicBezTo>
                    <a:pt x="311" y="145"/>
                    <a:pt x="435" y="73"/>
                    <a:pt x="580" y="73"/>
                  </a:cubicBezTo>
                  <a:lnTo>
                    <a:pt x="601" y="73"/>
                  </a:lnTo>
                  <a:cubicBezTo>
                    <a:pt x="818" y="73"/>
                    <a:pt x="901" y="156"/>
                    <a:pt x="1005" y="249"/>
                  </a:cubicBezTo>
                  <a:cubicBezTo>
                    <a:pt x="1036" y="270"/>
                    <a:pt x="1067" y="301"/>
                    <a:pt x="1098" y="322"/>
                  </a:cubicBezTo>
                  <a:lnTo>
                    <a:pt x="1119" y="343"/>
                  </a:lnTo>
                  <a:lnTo>
                    <a:pt x="1129" y="322"/>
                  </a:lnTo>
                  <a:cubicBezTo>
                    <a:pt x="1170" y="290"/>
                    <a:pt x="1191" y="270"/>
                    <a:pt x="1222" y="239"/>
                  </a:cubicBezTo>
                  <a:cubicBezTo>
                    <a:pt x="1326" y="145"/>
                    <a:pt x="1409" y="63"/>
                    <a:pt x="1647" y="63"/>
                  </a:cubicBezTo>
                  <a:close/>
                  <a:moveTo>
                    <a:pt x="1626" y="1"/>
                  </a:moveTo>
                  <a:cubicBezTo>
                    <a:pt x="1377" y="1"/>
                    <a:pt x="1274" y="104"/>
                    <a:pt x="1181" y="198"/>
                  </a:cubicBezTo>
                  <a:cubicBezTo>
                    <a:pt x="1160" y="218"/>
                    <a:pt x="1140" y="239"/>
                    <a:pt x="1108" y="260"/>
                  </a:cubicBezTo>
                  <a:lnTo>
                    <a:pt x="1046" y="198"/>
                  </a:lnTo>
                  <a:cubicBezTo>
                    <a:pt x="947" y="109"/>
                    <a:pt x="840" y="11"/>
                    <a:pt x="616" y="11"/>
                  </a:cubicBezTo>
                  <a:cubicBezTo>
                    <a:pt x="604" y="11"/>
                    <a:pt x="592" y="11"/>
                    <a:pt x="580" y="11"/>
                  </a:cubicBezTo>
                  <a:cubicBezTo>
                    <a:pt x="415" y="11"/>
                    <a:pt x="270" y="94"/>
                    <a:pt x="176" y="228"/>
                  </a:cubicBezTo>
                  <a:cubicBezTo>
                    <a:pt x="42" y="405"/>
                    <a:pt x="1" y="653"/>
                    <a:pt x="73" y="860"/>
                  </a:cubicBezTo>
                  <a:cubicBezTo>
                    <a:pt x="73" y="891"/>
                    <a:pt x="83" y="912"/>
                    <a:pt x="93" y="933"/>
                  </a:cubicBezTo>
                  <a:cubicBezTo>
                    <a:pt x="332" y="1585"/>
                    <a:pt x="1036" y="1979"/>
                    <a:pt x="1098" y="2010"/>
                  </a:cubicBezTo>
                  <a:lnTo>
                    <a:pt x="1108" y="2030"/>
                  </a:lnTo>
                  <a:lnTo>
                    <a:pt x="1119" y="2020"/>
                  </a:lnTo>
                  <a:lnTo>
                    <a:pt x="1129" y="2030"/>
                  </a:lnTo>
                  <a:lnTo>
                    <a:pt x="1140" y="2010"/>
                  </a:lnTo>
                  <a:cubicBezTo>
                    <a:pt x="1191" y="1979"/>
                    <a:pt x="1906" y="1585"/>
                    <a:pt x="2144" y="923"/>
                  </a:cubicBezTo>
                  <a:cubicBezTo>
                    <a:pt x="2144" y="902"/>
                    <a:pt x="2154" y="881"/>
                    <a:pt x="2164" y="860"/>
                  </a:cubicBezTo>
                  <a:cubicBezTo>
                    <a:pt x="2227" y="643"/>
                    <a:pt x="2185" y="394"/>
                    <a:pt x="2051" y="228"/>
                  </a:cubicBezTo>
                  <a:cubicBezTo>
                    <a:pt x="1947" y="83"/>
                    <a:pt x="1802" y="1"/>
                    <a:pt x="1647" y="1"/>
                  </a:cubicBez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59" name="Google Shape;64;p2"/>
            <p:cNvSpPr/>
            <p:nvPr/>
          </p:nvSpPr>
          <p:spPr>
            <a:xfrm>
              <a:off x="3018358" y="3857496"/>
              <a:ext cx="15748" cy="16576"/>
            </a:xfrm>
            <a:custGeom>
              <a:avLst/>
              <a:gdLst/>
              <a:ahLst/>
              <a:cxnLst/>
              <a:rect l="l" t="t" r="r" b="b"/>
              <a:pathLst>
                <a:path w="633" h="666" extrusionOk="0">
                  <a:moveTo>
                    <a:pt x="435" y="0"/>
                  </a:moveTo>
                  <a:cubicBezTo>
                    <a:pt x="337" y="0"/>
                    <a:pt x="216" y="74"/>
                    <a:pt x="124" y="204"/>
                  </a:cubicBezTo>
                  <a:cubicBezTo>
                    <a:pt x="11" y="370"/>
                    <a:pt x="0" y="567"/>
                    <a:pt x="104" y="639"/>
                  </a:cubicBezTo>
                  <a:cubicBezTo>
                    <a:pt x="129" y="657"/>
                    <a:pt x="160" y="665"/>
                    <a:pt x="192" y="665"/>
                  </a:cubicBezTo>
                  <a:cubicBezTo>
                    <a:pt x="292" y="665"/>
                    <a:pt x="415" y="588"/>
                    <a:pt x="508" y="463"/>
                  </a:cubicBezTo>
                  <a:cubicBezTo>
                    <a:pt x="621" y="287"/>
                    <a:pt x="632" y="90"/>
                    <a:pt x="529" y="28"/>
                  </a:cubicBezTo>
                  <a:cubicBezTo>
                    <a:pt x="502" y="9"/>
                    <a:pt x="470" y="0"/>
                    <a:pt x="435"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60" name="Google Shape;65;p2"/>
            <p:cNvSpPr/>
            <p:nvPr/>
          </p:nvSpPr>
          <p:spPr>
            <a:xfrm>
              <a:off x="3042926" y="3857890"/>
              <a:ext cx="11654" cy="11840"/>
            </a:xfrm>
            <a:custGeom>
              <a:avLst/>
              <a:gdLst/>
              <a:ahLst/>
              <a:cxnLst/>
              <a:rect l="l" t="t" r="r" b="b"/>
              <a:pathLst>
                <a:path w="456" h="484" extrusionOk="0">
                  <a:moveTo>
                    <a:pt x="316" y="0"/>
                  </a:moveTo>
                  <a:cubicBezTo>
                    <a:pt x="245" y="0"/>
                    <a:pt x="155" y="53"/>
                    <a:pt x="94" y="145"/>
                  </a:cubicBezTo>
                  <a:cubicBezTo>
                    <a:pt x="11" y="269"/>
                    <a:pt x="0" y="414"/>
                    <a:pt x="73" y="465"/>
                  </a:cubicBezTo>
                  <a:cubicBezTo>
                    <a:pt x="91" y="478"/>
                    <a:pt x="112" y="484"/>
                    <a:pt x="135" y="484"/>
                  </a:cubicBezTo>
                  <a:cubicBezTo>
                    <a:pt x="207" y="484"/>
                    <a:pt x="300" y="425"/>
                    <a:pt x="363" y="331"/>
                  </a:cubicBezTo>
                  <a:cubicBezTo>
                    <a:pt x="446" y="207"/>
                    <a:pt x="456" y="72"/>
                    <a:pt x="384" y="20"/>
                  </a:cubicBezTo>
                  <a:cubicBezTo>
                    <a:pt x="365" y="7"/>
                    <a:pt x="342" y="0"/>
                    <a:pt x="316"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61" name="Google Shape;66;p2"/>
            <p:cNvSpPr/>
            <p:nvPr/>
          </p:nvSpPr>
          <p:spPr>
            <a:xfrm>
              <a:off x="3407971" y="3722520"/>
              <a:ext cx="0" cy="96693"/>
            </a:xfrm>
            <a:custGeom>
              <a:avLst/>
              <a:gdLst/>
              <a:ahLst/>
              <a:cxnLst/>
              <a:rect l="l" t="t" r="r" b="b"/>
              <a:pathLst>
                <a:path w="1" h="3864" extrusionOk="0">
                  <a:moveTo>
                    <a:pt x="1" y="3863"/>
                  </a:moveTo>
                  <a:lnTo>
                    <a:pt x="1" y="1"/>
                  </a:ln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62" name="Google Shape;67;p2"/>
            <p:cNvSpPr/>
            <p:nvPr/>
          </p:nvSpPr>
          <p:spPr>
            <a:xfrm>
              <a:off x="3407341" y="3722520"/>
              <a:ext cx="945" cy="96693"/>
            </a:xfrm>
            <a:custGeom>
              <a:avLst/>
              <a:gdLst/>
              <a:ahLst/>
              <a:cxnLst/>
              <a:rect l="l" t="t" r="r" b="b"/>
              <a:pathLst>
                <a:path w="42" h="3864" extrusionOk="0">
                  <a:moveTo>
                    <a:pt x="0" y="1"/>
                  </a:moveTo>
                  <a:lnTo>
                    <a:pt x="0" y="3863"/>
                  </a:lnTo>
                  <a:lnTo>
                    <a:pt x="41" y="3863"/>
                  </a:lnTo>
                  <a:lnTo>
                    <a:pt x="41" y="1"/>
                  </a:ln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63" name="Google Shape;68;p2"/>
            <p:cNvSpPr/>
            <p:nvPr/>
          </p:nvSpPr>
          <p:spPr>
            <a:xfrm>
              <a:off x="3379624" y="3812504"/>
              <a:ext cx="56379" cy="48939"/>
            </a:xfrm>
            <a:custGeom>
              <a:avLst/>
              <a:gdLst/>
              <a:ahLst/>
              <a:cxnLst/>
              <a:rect l="l" t="t" r="r" b="b"/>
              <a:pathLst>
                <a:path w="2259" h="1948" extrusionOk="0">
                  <a:moveTo>
                    <a:pt x="601" y="1"/>
                  </a:moveTo>
                  <a:cubicBezTo>
                    <a:pt x="218" y="1"/>
                    <a:pt x="1" y="456"/>
                    <a:pt x="115" y="818"/>
                  </a:cubicBezTo>
                  <a:cubicBezTo>
                    <a:pt x="115" y="839"/>
                    <a:pt x="125" y="860"/>
                    <a:pt x="136" y="880"/>
                  </a:cubicBezTo>
                  <a:cubicBezTo>
                    <a:pt x="373" y="1543"/>
                    <a:pt x="1119" y="1948"/>
                    <a:pt x="1119" y="1948"/>
                  </a:cubicBezTo>
                  <a:lnTo>
                    <a:pt x="1130" y="1948"/>
                  </a:lnTo>
                  <a:cubicBezTo>
                    <a:pt x="1130" y="1948"/>
                    <a:pt x="1875" y="1554"/>
                    <a:pt x="2124" y="891"/>
                  </a:cubicBezTo>
                  <a:cubicBezTo>
                    <a:pt x="2134" y="871"/>
                    <a:pt x="2134" y="839"/>
                    <a:pt x="2145" y="818"/>
                  </a:cubicBezTo>
                  <a:cubicBezTo>
                    <a:pt x="2258" y="466"/>
                    <a:pt x="2041" y="11"/>
                    <a:pt x="1657" y="1"/>
                  </a:cubicBezTo>
                  <a:cubicBezTo>
                    <a:pt x="1358" y="1"/>
                    <a:pt x="1275" y="146"/>
                    <a:pt x="1130" y="259"/>
                  </a:cubicBezTo>
                  <a:cubicBezTo>
                    <a:pt x="985" y="146"/>
                    <a:pt x="912" y="1"/>
                    <a:pt x="601" y="1"/>
                  </a:cubicBezTo>
                  <a:close/>
                </a:path>
              </a:pathLst>
            </a:custGeom>
            <a:solidFill>
              <a:schemeClr val="dk2"/>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64" name="Google Shape;69;p2"/>
            <p:cNvSpPr/>
            <p:nvPr/>
          </p:nvSpPr>
          <p:spPr>
            <a:xfrm>
              <a:off x="3380254" y="3811715"/>
              <a:ext cx="55434" cy="50517"/>
            </a:xfrm>
            <a:custGeom>
              <a:avLst/>
              <a:gdLst/>
              <a:ahLst/>
              <a:cxnLst/>
              <a:rect l="l" t="t" r="r" b="b"/>
              <a:pathLst>
                <a:path w="2217" h="2020" extrusionOk="0">
                  <a:moveTo>
                    <a:pt x="1636" y="62"/>
                  </a:moveTo>
                  <a:cubicBezTo>
                    <a:pt x="1781" y="73"/>
                    <a:pt x="1906" y="135"/>
                    <a:pt x="1999" y="269"/>
                  </a:cubicBezTo>
                  <a:cubicBezTo>
                    <a:pt x="2113" y="425"/>
                    <a:pt x="2154" y="653"/>
                    <a:pt x="2092" y="849"/>
                  </a:cubicBezTo>
                  <a:cubicBezTo>
                    <a:pt x="2092" y="870"/>
                    <a:pt x="2082" y="881"/>
                    <a:pt x="2071" y="902"/>
                  </a:cubicBezTo>
                  <a:cubicBezTo>
                    <a:pt x="1854" y="1491"/>
                    <a:pt x="1233" y="1875"/>
                    <a:pt x="1109" y="1947"/>
                  </a:cubicBezTo>
                  <a:lnTo>
                    <a:pt x="1098" y="1926"/>
                  </a:lnTo>
                  <a:lnTo>
                    <a:pt x="1088" y="1937"/>
                  </a:lnTo>
                  <a:cubicBezTo>
                    <a:pt x="953" y="1854"/>
                    <a:pt x="342" y="1471"/>
                    <a:pt x="145" y="902"/>
                  </a:cubicBezTo>
                  <a:lnTo>
                    <a:pt x="115" y="839"/>
                  </a:lnTo>
                  <a:cubicBezTo>
                    <a:pt x="62" y="642"/>
                    <a:pt x="104" y="414"/>
                    <a:pt x="218" y="259"/>
                  </a:cubicBezTo>
                  <a:cubicBezTo>
                    <a:pt x="311" y="135"/>
                    <a:pt x="435" y="62"/>
                    <a:pt x="580" y="62"/>
                  </a:cubicBezTo>
                  <a:lnTo>
                    <a:pt x="591" y="62"/>
                  </a:lnTo>
                  <a:cubicBezTo>
                    <a:pt x="819" y="62"/>
                    <a:pt x="902" y="145"/>
                    <a:pt x="994" y="239"/>
                  </a:cubicBezTo>
                  <a:cubicBezTo>
                    <a:pt x="1026" y="259"/>
                    <a:pt x="1057" y="290"/>
                    <a:pt x="1088" y="322"/>
                  </a:cubicBezTo>
                  <a:lnTo>
                    <a:pt x="1109" y="332"/>
                  </a:lnTo>
                  <a:lnTo>
                    <a:pt x="1129" y="322"/>
                  </a:lnTo>
                  <a:cubicBezTo>
                    <a:pt x="1160" y="290"/>
                    <a:pt x="1192" y="269"/>
                    <a:pt x="1212" y="239"/>
                  </a:cubicBezTo>
                  <a:cubicBezTo>
                    <a:pt x="1326" y="145"/>
                    <a:pt x="1409" y="62"/>
                    <a:pt x="1636" y="62"/>
                  </a:cubicBezTo>
                  <a:close/>
                  <a:moveTo>
                    <a:pt x="580" y="0"/>
                  </a:moveTo>
                  <a:cubicBezTo>
                    <a:pt x="415" y="0"/>
                    <a:pt x="270" y="83"/>
                    <a:pt x="166" y="218"/>
                  </a:cubicBezTo>
                  <a:cubicBezTo>
                    <a:pt x="42" y="394"/>
                    <a:pt x="0" y="642"/>
                    <a:pt x="62" y="849"/>
                  </a:cubicBezTo>
                  <a:cubicBezTo>
                    <a:pt x="62" y="881"/>
                    <a:pt x="73" y="902"/>
                    <a:pt x="83" y="922"/>
                  </a:cubicBezTo>
                  <a:cubicBezTo>
                    <a:pt x="322" y="1574"/>
                    <a:pt x="1026" y="1979"/>
                    <a:pt x="1077" y="2009"/>
                  </a:cubicBezTo>
                  <a:lnTo>
                    <a:pt x="1088" y="2020"/>
                  </a:lnTo>
                  <a:lnTo>
                    <a:pt x="1119" y="2020"/>
                  </a:lnTo>
                  <a:lnTo>
                    <a:pt x="1119" y="2009"/>
                  </a:lnTo>
                  <a:cubicBezTo>
                    <a:pt x="1181" y="1979"/>
                    <a:pt x="1896" y="1585"/>
                    <a:pt x="2134" y="932"/>
                  </a:cubicBezTo>
                  <a:cubicBezTo>
                    <a:pt x="2134" y="911"/>
                    <a:pt x="2144" y="881"/>
                    <a:pt x="2154" y="860"/>
                  </a:cubicBezTo>
                  <a:cubicBezTo>
                    <a:pt x="2216" y="653"/>
                    <a:pt x="2175" y="404"/>
                    <a:pt x="2051" y="228"/>
                  </a:cubicBezTo>
                  <a:cubicBezTo>
                    <a:pt x="1947" y="83"/>
                    <a:pt x="1802" y="11"/>
                    <a:pt x="1636" y="0"/>
                  </a:cubicBezTo>
                  <a:cubicBezTo>
                    <a:pt x="1388" y="0"/>
                    <a:pt x="1284" y="104"/>
                    <a:pt x="1171" y="197"/>
                  </a:cubicBezTo>
                  <a:lnTo>
                    <a:pt x="1109" y="259"/>
                  </a:lnTo>
                  <a:cubicBezTo>
                    <a:pt x="1088" y="239"/>
                    <a:pt x="1067" y="207"/>
                    <a:pt x="1047" y="187"/>
                  </a:cubicBezTo>
                  <a:cubicBezTo>
                    <a:pt x="943" y="94"/>
                    <a:pt x="840" y="0"/>
                    <a:pt x="580" y="0"/>
                  </a:cubicBez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65" name="Google Shape;70;p2"/>
            <p:cNvSpPr/>
            <p:nvPr/>
          </p:nvSpPr>
          <p:spPr>
            <a:xfrm>
              <a:off x="3415216" y="3814872"/>
              <a:ext cx="16063" cy="16971"/>
            </a:xfrm>
            <a:custGeom>
              <a:avLst/>
              <a:gdLst/>
              <a:ahLst/>
              <a:cxnLst/>
              <a:rect l="l" t="t" r="r" b="b"/>
              <a:pathLst>
                <a:path w="643" h="675" extrusionOk="0">
                  <a:moveTo>
                    <a:pt x="193" y="0"/>
                  </a:moveTo>
                  <a:cubicBezTo>
                    <a:pt x="160" y="0"/>
                    <a:pt x="130" y="9"/>
                    <a:pt x="104" y="26"/>
                  </a:cubicBezTo>
                  <a:cubicBezTo>
                    <a:pt x="1" y="99"/>
                    <a:pt x="11" y="295"/>
                    <a:pt x="136" y="472"/>
                  </a:cubicBezTo>
                  <a:cubicBezTo>
                    <a:pt x="221" y="596"/>
                    <a:pt x="347" y="674"/>
                    <a:pt x="449" y="674"/>
                  </a:cubicBezTo>
                  <a:cubicBezTo>
                    <a:pt x="483" y="674"/>
                    <a:pt x="513" y="666"/>
                    <a:pt x="539" y="648"/>
                  </a:cubicBezTo>
                  <a:cubicBezTo>
                    <a:pt x="643" y="575"/>
                    <a:pt x="633" y="378"/>
                    <a:pt x="509" y="213"/>
                  </a:cubicBezTo>
                  <a:cubicBezTo>
                    <a:pt x="422" y="80"/>
                    <a:pt x="295" y="0"/>
                    <a:pt x="193"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66" name="Google Shape;71;p2"/>
            <p:cNvSpPr/>
            <p:nvPr/>
          </p:nvSpPr>
          <p:spPr>
            <a:xfrm>
              <a:off x="3395058" y="3814872"/>
              <a:ext cx="11654" cy="12235"/>
            </a:xfrm>
            <a:custGeom>
              <a:avLst/>
              <a:gdLst/>
              <a:ahLst/>
              <a:cxnLst/>
              <a:rect l="l" t="t" r="r" b="b"/>
              <a:pathLst>
                <a:path w="457" h="484" extrusionOk="0">
                  <a:moveTo>
                    <a:pt x="133" y="0"/>
                  </a:moveTo>
                  <a:cubicBezTo>
                    <a:pt x="111" y="0"/>
                    <a:pt x="91" y="6"/>
                    <a:pt x="74" y="18"/>
                  </a:cubicBezTo>
                  <a:cubicBezTo>
                    <a:pt x="1" y="70"/>
                    <a:pt x="1" y="215"/>
                    <a:pt x="95" y="340"/>
                  </a:cubicBezTo>
                  <a:cubicBezTo>
                    <a:pt x="156" y="432"/>
                    <a:pt x="240" y="484"/>
                    <a:pt x="313" y="484"/>
                  </a:cubicBezTo>
                  <a:cubicBezTo>
                    <a:pt x="339" y="484"/>
                    <a:pt x="363" y="477"/>
                    <a:pt x="384" y="464"/>
                  </a:cubicBezTo>
                  <a:cubicBezTo>
                    <a:pt x="457" y="412"/>
                    <a:pt x="447" y="277"/>
                    <a:pt x="364" y="153"/>
                  </a:cubicBezTo>
                  <a:cubicBezTo>
                    <a:pt x="293" y="59"/>
                    <a:pt x="204" y="0"/>
                    <a:pt x="133"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67" name="Google Shape;72;p2"/>
            <p:cNvSpPr/>
            <p:nvPr/>
          </p:nvSpPr>
          <p:spPr>
            <a:xfrm>
              <a:off x="3243244" y="3682264"/>
              <a:ext cx="0" cy="121162"/>
            </a:xfrm>
            <a:custGeom>
              <a:avLst/>
              <a:gdLst/>
              <a:ahLst/>
              <a:cxnLst/>
              <a:rect l="l" t="t" r="r" b="b"/>
              <a:pathLst>
                <a:path w="1" h="4847" extrusionOk="0">
                  <a:moveTo>
                    <a:pt x="1" y="4847"/>
                  </a:moveTo>
                  <a:lnTo>
                    <a:pt x="1" y="0"/>
                  </a:ln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68" name="Google Shape;73;p2"/>
            <p:cNvSpPr/>
            <p:nvPr/>
          </p:nvSpPr>
          <p:spPr>
            <a:xfrm>
              <a:off x="3242299" y="3682264"/>
              <a:ext cx="1575" cy="121162"/>
            </a:xfrm>
            <a:custGeom>
              <a:avLst/>
              <a:gdLst/>
              <a:ahLst/>
              <a:cxnLst/>
              <a:rect l="l" t="t" r="r" b="b"/>
              <a:pathLst>
                <a:path w="53" h="4847" extrusionOk="0">
                  <a:moveTo>
                    <a:pt x="0" y="0"/>
                  </a:moveTo>
                  <a:lnTo>
                    <a:pt x="0" y="4847"/>
                  </a:lnTo>
                  <a:lnTo>
                    <a:pt x="52" y="4847"/>
                  </a:lnTo>
                  <a:lnTo>
                    <a:pt x="52" y="0"/>
                  </a:ln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69" name="Google Shape;74;p2"/>
            <p:cNvSpPr/>
            <p:nvPr/>
          </p:nvSpPr>
          <p:spPr>
            <a:xfrm>
              <a:off x="3214897" y="3796717"/>
              <a:ext cx="56379" cy="48939"/>
            </a:xfrm>
            <a:custGeom>
              <a:avLst/>
              <a:gdLst/>
              <a:ahLst/>
              <a:cxnLst/>
              <a:rect l="l" t="t" r="r" b="b"/>
              <a:pathLst>
                <a:path w="2248" h="1958" extrusionOk="0">
                  <a:moveTo>
                    <a:pt x="591" y="1"/>
                  </a:moveTo>
                  <a:cubicBezTo>
                    <a:pt x="208" y="11"/>
                    <a:pt x="0" y="456"/>
                    <a:pt x="104" y="818"/>
                  </a:cubicBezTo>
                  <a:cubicBezTo>
                    <a:pt x="115" y="839"/>
                    <a:pt x="115" y="860"/>
                    <a:pt x="125" y="880"/>
                  </a:cubicBezTo>
                  <a:cubicBezTo>
                    <a:pt x="363" y="1554"/>
                    <a:pt x="1119" y="1957"/>
                    <a:pt x="1119" y="1957"/>
                  </a:cubicBezTo>
                  <a:cubicBezTo>
                    <a:pt x="1119" y="1957"/>
                    <a:pt x="1875" y="1564"/>
                    <a:pt x="2124" y="891"/>
                  </a:cubicBezTo>
                  <a:cubicBezTo>
                    <a:pt x="2124" y="870"/>
                    <a:pt x="2134" y="850"/>
                    <a:pt x="2144" y="829"/>
                  </a:cubicBezTo>
                  <a:cubicBezTo>
                    <a:pt x="2248" y="466"/>
                    <a:pt x="2041" y="21"/>
                    <a:pt x="1657" y="11"/>
                  </a:cubicBezTo>
                  <a:cubicBezTo>
                    <a:pt x="1648" y="10"/>
                    <a:pt x="1638" y="10"/>
                    <a:pt x="1629" y="10"/>
                  </a:cubicBezTo>
                  <a:cubicBezTo>
                    <a:pt x="1352" y="10"/>
                    <a:pt x="1270" y="150"/>
                    <a:pt x="1130" y="270"/>
                  </a:cubicBezTo>
                  <a:cubicBezTo>
                    <a:pt x="974" y="146"/>
                    <a:pt x="912" y="1"/>
                    <a:pt x="591" y="1"/>
                  </a:cubicBezTo>
                  <a:close/>
                </a:path>
              </a:pathLst>
            </a:custGeom>
            <a:solidFill>
              <a:schemeClr val="accent1"/>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70" name="Google Shape;75;p2"/>
            <p:cNvSpPr/>
            <p:nvPr/>
          </p:nvSpPr>
          <p:spPr>
            <a:xfrm>
              <a:off x="3215212" y="3795928"/>
              <a:ext cx="55749" cy="50517"/>
            </a:xfrm>
            <a:custGeom>
              <a:avLst/>
              <a:gdLst/>
              <a:ahLst/>
              <a:cxnLst/>
              <a:rect l="l" t="t" r="r" b="b"/>
              <a:pathLst>
                <a:path w="2227" h="2030" extrusionOk="0">
                  <a:moveTo>
                    <a:pt x="580" y="62"/>
                  </a:moveTo>
                  <a:cubicBezTo>
                    <a:pt x="818" y="62"/>
                    <a:pt x="901" y="145"/>
                    <a:pt x="1004" y="239"/>
                  </a:cubicBezTo>
                  <a:cubicBezTo>
                    <a:pt x="1036" y="269"/>
                    <a:pt x="1056" y="301"/>
                    <a:pt x="1098" y="322"/>
                  </a:cubicBezTo>
                  <a:lnTo>
                    <a:pt x="1119" y="342"/>
                  </a:lnTo>
                  <a:lnTo>
                    <a:pt x="1129" y="322"/>
                  </a:lnTo>
                  <a:cubicBezTo>
                    <a:pt x="1160" y="301"/>
                    <a:pt x="1191" y="269"/>
                    <a:pt x="1222" y="249"/>
                  </a:cubicBezTo>
                  <a:cubicBezTo>
                    <a:pt x="1320" y="151"/>
                    <a:pt x="1408" y="72"/>
                    <a:pt x="1607" y="72"/>
                  </a:cubicBezTo>
                  <a:cubicBezTo>
                    <a:pt x="1620" y="72"/>
                    <a:pt x="1633" y="72"/>
                    <a:pt x="1646" y="73"/>
                  </a:cubicBezTo>
                  <a:cubicBezTo>
                    <a:pt x="1791" y="73"/>
                    <a:pt x="1916" y="145"/>
                    <a:pt x="2009" y="269"/>
                  </a:cubicBezTo>
                  <a:cubicBezTo>
                    <a:pt x="2123" y="435"/>
                    <a:pt x="2164" y="663"/>
                    <a:pt x="2102" y="849"/>
                  </a:cubicBezTo>
                  <a:cubicBezTo>
                    <a:pt x="2092" y="870"/>
                    <a:pt x="2092" y="891"/>
                    <a:pt x="2081" y="911"/>
                  </a:cubicBezTo>
                  <a:cubicBezTo>
                    <a:pt x="1864" y="1502"/>
                    <a:pt x="1243" y="1875"/>
                    <a:pt x="1119" y="1947"/>
                  </a:cubicBezTo>
                  <a:lnTo>
                    <a:pt x="1098" y="1926"/>
                  </a:lnTo>
                  <a:lnTo>
                    <a:pt x="1087" y="1947"/>
                  </a:lnTo>
                  <a:cubicBezTo>
                    <a:pt x="953" y="1864"/>
                    <a:pt x="352" y="1481"/>
                    <a:pt x="145" y="901"/>
                  </a:cubicBezTo>
                  <a:cubicBezTo>
                    <a:pt x="134" y="881"/>
                    <a:pt x="124" y="860"/>
                    <a:pt x="124" y="839"/>
                  </a:cubicBezTo>
                  <a:cubicBezTo>
                    <a:pt x="62" y="653"/>
                    <a:pt x="104" y="425"/>
                    <a:pt x="217" y="259"/>
                  </a:cubicBezTo>
                  <a:cubicBezTo>
                    <a:pt x="311" y="135"/>
                    <a:pt x="445" y="73"/>
                    <a:pt x="580" y="62"/>
                  </a:cubicBezTo>
                  <a:close/>
                  <a:moveTo>
                    <a:pt x="580" y="0"/>
                  </a:moveTo>
                  <a:cubicBezTo>
                    <a:pt x="424" y="11"/>
                    <a:pt x="269" y="83"/>
                    <a:pt x="176" y="228"/>
                  </a:cubicBezTo>
                  <a:cubicBezTo>
                    <a:pt x="42" y="404"/>
                    <a:pt x="0" y="653"/>
                    <a:pt x="62" y="860"/>
                  </a:cubicBezTo>
                  <a:cubicBezTo>
                    <a:pt x="72" y="881"/>
                    <a:pt x="72" y="901"/>
                    <a:pt x="83" y="922"/>
                  </a:cubicBezTo>
                  <a:cubicBezTo>
                    <a:pt x="321" y="1585"/>
                    <a:pt x="1025" y="1978"/>
                    <a:pt x="1087" y="2020"/>
                  </a:cubicBezTo>
                  <a:lnTo>
                    <a:pt x="1098" y="2030"/>
                  </a:lnTo>
                  <a:lnTo>
                    <a:pt x="1119" y="2030"/>
                  </a:lnTo>
                  <a:lnTo>
                    <a:pt x="1129" y="2020"/>
                  </a:lnTo>
                  <a:cubicBezTo>
                    <a:pt x="1181" y="1988"/>
                    <a:pt x="1895" y="1595"/>
                    <a:pt x="2133" y="932"/>
                  </a:cubicBezTo>
                  <a:lnTo>
                    <a:pt x="2164" y="870"/>
                  </a:lnTo>
                  <a:cubicBezTo>
                    <a:pt x="2226" y="663"/>
                    <a:pt x="2185" y="414"/>
                    <a:pt x="2061" y="239"/>
                  </a:cubicBezTo>
                  <a:cubicBezTo>
                    <a:pt x="1957" y="94"/>
                    <a:pt x="1812" y="11"/>
                    <a:pt x="1646" y="11"/>
                  </a:cubicBezTo>
                  <a:cubicBezTo>
                    <a:pt x="1634" y="10"/>
                    <a:pt x="1623" y="10"/>
                    <a:pt x="1611" y="10"/>
                  </a:cubicBezTo>
                  <a:cubicBezTo>
                    <a:pt x="1387" y="10"/>
                    <a:pt x="1279" y="108"/>
                    <a:pt x="1181" y="197"/>
                  </a:cubicBezTo>
                  <a:lnTo>
                    <a:pt x="1119" y="259"/>
                  </a:lnTo>
                  <a:cubicBezTo>
                    <a:pt x="1087" y="239"/>
                    <a:pt x="1066" y="218"/>
                    <a:pt x="1046" y="197"/>
                  </a:cubicBezTo>
                  <a:cubicBezTo>
                    <a:pt x="942" y="104"/>
                    <a:pt x="849" y="0"/>
                    <a:pt x="580" y="0"/>
                  </a:cubicBez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71" name="Google Shape;76;p2"/>
            <p:cNvSpPr/>
            <p:nvPr/>
          </p:nvSpPr>
          <p:spPr>
            <a:xfrm>
              <a:off x="3250803" y="3799085"/>
              <a:ext cx="15748" cy="16971"/>
            </a:xfrm>
            <a:custGeom>
              <a:avLst/>
              <a:gdLst/>
              <a:ahLst/>
              <a:cxnLst/>
              <a:rect l="l" t="t" r="r" b="b"/>
              <a:pathLst>
                <a:path w="633" h="675" extrusionOk="0">
                  <a:moveTo>
                    <a:pt x="193" y="0"/>
                  </a:moveTo>
                  <a:cubicBezTo>
                    <a:pt x="160" y="0"/>
                    <a:pt x="130" y="9"/>
                    <a:pt x="104" y="27"/>
                  </a:cubicBezTo>
                  <a:cubicBezTo>
                    <a:pt x="0" y="99"/>
                    <a:pt x="11" y="296"/>
                    <a:pt x="136" y="462"/>
                  </a:cubicBezTo>
                  <a:cubicBezTo>
                    <a:pt x="221" y="594"/>
                    <a:pt x="343" y="674"/>
                    <a:pt x="442" y="674"/>
                  </a:cubicBezTo>
                  <a:cubicBezTo>
                    <a:pt x="474" y="674"/>
                    <a:pt x="504" y="666"/>
                    <a:pt x="529" y="648"/>
                  </a:cubicBezTo>
                  <a:cubicBezTo>
                    <a:pt x="633" y="575"/>
                    <a:pt x="622" y="379"/>
                    <a:pt x="508" y="203"/>
                  </a:cubicBezTo>
                  <a:cubicBezTo>
                    <a:pt x="415" y="78"/>
                    <a:pt x="292" y="0"/>
                    <a:pt x="193"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72" name="Google Shape;77;p2"/>
            <p:cNvSpPr/>
            <p:nvPr/>
          </p:nvSpPr>
          <p:spPr>
            <a:xfrm>
              <a:off x="3230331" y="3799085"/>
              <a:ext cx="11339" cy="12235"/>
            </a:xfrm>
            <a:custGeom>
              <a:avLst/>
              <a:gdLst/>
              <a:ahLst/>
              <a:cxnLst/>
              <a:rect l="l" t="t" r="r" b="b"/>
              <a:pathLst>
                <a:path w="457" h="485" extrusionOk="0">
                  <a:moveTo>
                    <a:pt x="140" y="1"/>
                  </a:moveTo>
                  <a:cubicBezTo>
                    <a:pt x="115" y="1"/>
                    <a:pt x="92" y="7"/>
                    <a:pt x="73" y="21"/>
                  </a:cubicBezTo>
                  <a:cubicBezTo>
                    <a:pt x="1" y="72"/>
                    <a:pt x="11" y="217"/>
                    <a:pt x="94" y="332"/>
                  </a:cubicBezTo>
                  <a:cubicBezTo>
                    <a:pt x="156" y="426"/>
                    <a:pt x="249" y="484"/>
                    <a:pt x="322" y="484"/>
                  </a:cubicBezTo>
                  <a:cubicBezTo>
                    <a:pt x="345" y="484"/>
                    <a:pt x="366" y="478"/>
                    <a:pt x="384" y="466"/>
                  </a:cubicBezTo>
                  <a:cubicBezTo>
                    <a:pt x="456" y="414"/>
                    <a:pt x="446" y="269"/>
                    <a:pt x="363" y="145"/>
                  </a:cubicBezTo>
                  <a:cubicBezTo>
                    <a:pt x="302" y="53"/>
                    <a:pt x="212" y="1"/>
                    <a:pt x="140" y="1"/>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73" name="Google Shape;78;p2"/>
            <p:cNvSpPr/>
            <p:nvPr/>
          </p:nvSpPr>
          <p:spPr>
            <a:xfrm>
              <a:off x="3333010" y="3731203"/>
              <a:ext cx="0" cy="184309"/>
            </a:xfrm>
            <a:custGeom>
              <a:avLst/>
              <a:gdLst/>
              <a:ahLst/>
              <a:cxnLst/>
              <a:rect l="l" t="t" r="r" b="b"/>
              <a:pathLst>
                <a:path w="1" h="7374" extrusionOk="0">
                  <a:moveTo>
                    <a:pt x="1" y="7373"/>
                  </a:moveTo>
                  <a:lnTo>
                    <a:pt x="1" y="0"/>
                  </a:ln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74" name="Google Shape;79;p2"/>
            <p:cNvSpPr/>
            <p:nvPr/>
          </p:nvSpPr>
          <p:spPr>
            <a:xfrm>
              <a:off x="3332380" y="3731203"/>
              <a:ext cx="1575" cy="184309"/>
            </a:xfrm>
            <a:custGeom>
              <a:avLst/>
              <a:gdLst/>
              <a:ahLst/>
              <a:cxnLst/>
              <a:rect l="l" t="t" r="r" b="b"/>
              <a:pathLst>
                <a:path w="54" h="7374" extrusionOk="0">
                  <a:moveTo>
                    <a:pt x="1" y="0"/>
                  </a:moveTo>
                  <a:lnTo>
                    <a:pt x="1" y="7373"/>
                  </a:lnTo>
                  <a:lnTo>
                    <a:pt x="53" y="7373"/>
                  </a:lnTo>
                  <a:lnTo>
                    <a:pt x="53" y="0"/>
                  </a:ln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75" name="Google Shape;80;p2"/>
            <p:cNvSpPr/>
            <p:nvPr/>
          </p:nvSpPr>
          <p:spPr>
            <a:xfrm>
              <a:off x="3304977" y="3908803"/>
              <a:ext cx="56379" cy="48939"/>
            </a:xfrm>
            <a:custGeom>
              <a:avLst/>
              <a:gdLst/>
              <a:ahLst/>
              <a:cxnLst/>
              <a:rect l="l" t="t" r="r" b="b"/>
              <a:pathLst>
                <a:path w="2258" h="1958" extrusionOk="0">
                  <a:moveTo>
                    <a:pt x="632" y="0"/>
                  </a:moveTo>
                  <a:cubicBezTo>
                    <a:pt x="622" y="0"/>
                    <a:pt x="611" y="1"/>
                    <a:pt x="601" y="1"/>
                  </a:cubicBezTo>
                  <a:cubicBezTo>
                    <a:pt x="217" y="1"/>
                    <a:pt x="0" y="457"/>
                    <a:pt x="114" y="819"/>
                  </a:cubicBezTo>
                  <a:cubicBezTo>
                    <a:pt x="114" y="839"/>
                    <a:pt x="124" y="860"/>
                    <a:pt x="134" y="881"/>
                  </a:cubicBezTo>
                  <a:cubicBezTo>
                    <a:pt x="373" y="1544"/>
                    <a:pt x="1129" y="1958"/>
                    <a:pt x="1129" y="1958"/>
                  </a:cubicBezTo>
                  <a:cubicBezTo>
                    <a:pt x="1129" y="1958"/>
                    <a:pt x="1885" y="1554"/>
                    <a:pt x="2123" y="881"/>
                  </a:cubicBezTo>
                  <a:lnTo>
                    <a:pt x="2154" y="819"/>
                  </a:lnTo>
                  <a:cubicBezTo>
                    <a:pt x="2258" y="467"/>
                    <a:pt x="2051" y="11"/>
                    <a:pt x="1667" y="1"/>
                  </a:cubicBezTo>
                  <a:cubicBezTo>
                    <a:pt x="1657" y="1"/>
                    <a:pt x="1647" y="0"/>
                    <a:pt x="1638" y="0"/>
                  </a:cubicBezTo>
                  <a:cubicBezTo>
                    <a:pt x="1362" y="0"/>
                    <a:pt x="1279" y="150"/>
                    <a:pt x="1129" y="259"/>
                  </a:cubicBezTo>
                  <a:cubicBezTo>
                    <a:pt x="988" y="150"/>
                    <a:pt x="926" y="0"/>
                    <a:pt x="632"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76" name="Google Shape;81;p2"/>
            <p:cNvSpPr/>
            <p:nvPr/>
          </p:nvSpPr>
          <p:spPr>
            <a:xfrm>
              <a:off x="3305293" y="3908013"/>
              <a:ext cx="55749" cy="50912"/>
            </a:xfrm>
            <a:custGeom>
              <a:avLst/>
              <a:gdLst/>
              <a:ahLst/>
              <a:cxnLst/>
              <a:rect l="l" t="t" r="r" b="b"/>
              <a:pathLst>
                <a:path w="2227" h="2032" extrusionOk="0">
                  <a:moveTo>
                    <a:pt x="619" y="63"/>
                  </a:moveTo>
                  <a:cubicBezTo>
                    <a:pt x="828" y="63"/>
                    <a:pt x="907" y="142"/>
                    <a:pt x="1005" y="240"/>
                  </a:cubicBezTo>
                  <a:lnTo>
                    <a:pt x="1088" y="323"/>
                  </a:lnTo>
                  <a:lnTo>
                    <a:pt x="1109" y="333"/>
                  </a:lnTo>
                  <a:lnTo>
                    <a:pt x="1129" y="323"/>
                  </a:lnTo>
                  <a:cubicBezTo>
                    <a:pt x="1161" y="291"/>
                    <a:pt x="1191" y="271"/>
                    <a:pt x="1223" y="240"/>
                  </a:cubicBezTo>
                  <a:cubicBezTo>
                    <a:pt x="1321" y="151"/>
                    <a:pt x="1410" y="63"/>
                    <a:pt x="1614" y="63"/>
                  </a:cubicBezTo>
                  <a:cubicBezTo>
                    <a:pt x="1625" y="63"/>
                    <a:pt x="1636" y="63"/>
                    <a:pt x="1647" y="64"/>
                  </a:cubicBezTo>
                  <a:cubicBezTo>
                    <a:pt x="1792" y="64"/>
                    <a:pt x="1916" y="137"/>
                    <a:pt x="2010" y="261"/>
                  </a:cubicBezTo>
                  <a:cubicBezTo>
                    <a:pt x="2123" y="426"/>
                    <a:pt x="2155" y="654"/>
                    <a:pt x="2103" y="841"/>
                  </a:cubicBezTo>
                  <a:cubicBezTo>
                    <a:pt x="2093" y="861"/>
                    <a:pt x="2082" y="882"/>
                    <a:pt x="2082" y="903"/>
                  </a:cubicBezTo>
                  <a:cubicBezTo>
                    <a:pt x="1865" y="1493"/>
                    <a:pt x="1244" y="1876"/>
                    <a:pt x="1119" y="1948"/>
                  </a:cubicBezTo>
                  <a:lnTo>
                    <a:pt x="1099" y="1928"/>
                  </a:lnTo>
                  <a:lnTo>
                    <a:pt x="1088" y="1938"/>
                  </a:lnTo>
                  <a:cubicBezTo>
                    <a:pt x="954" y="1856"/>
                    <a:pt x="353" y="1472"/>
                    <a:pt x="146" y="903"/>
                  </a:cubicBezTo>
                  <a:cubicBezTo>
                    <a:pt x="135" y="882"/>
                    <a:pt x="125" y="861"/>
                    <a:pt x="125" y="841"/>
                  </a:cubicBezTo>
                  <a:cubicBezTo>
                    <a:pt x="63" y="644"/>
                    <a:pt x="104" y="416"/>
                    <a:pt x="218" y="261"/>
                  </a:cubicBezTo>
                  <a:cubicBezTo>
                    <a:pt x="312" y="137"/>
                    <a:pt x="436" y="64"/>
                    <a:pt x="581" y="64"/>
                  </a:cubicBezTo>
                  <a:cubicBezTo>
                    <a:pt x="594" y="63"/>
                    <a:pt x="606" y="63"/>
                    <a:pt x="619" y="63"/>
                  </a:cubicBezTo>
                  <a:close/>
                  <a:moveTo>
                    <a:pt x="1614" y="1"/>
                  </a:moveTo>
                  <a:cubicBezTo>
                    <a:pt x="1388" y="1"/>
                    <a:pt x="1280" y="100"/>
                    <a:pt x="1181" y="199"/>
                  </a:cubicBezTo>
                  <a:cubicBezTo>
                    <a:pt x="1161" y="219"/>
                    <a:pt x="1140" y="240"/>
                    <a:pt x="1109" y="250"/>
                  </a:cubicBezTo>
                  <a:lnTo>
                    <a:pt x="1046" y="188"/>
                  </a:lnTo>
                  <a:cubicBezTo>
                    <a:pt x="943" y="95"/>
                    <a:pt x="850" y="1"/>
                    <a:pt x="591" y="1"/>
                  </a:cubicBezTo>
                  <a:lnTo>
                    <a:pt x="581" y="1"/>
                  </a:lnTo>
                  <a:cubicBezTo>
                    <a:pt x="415" y="1"/>
                    <a:pt x="270" y="84"/>
                    <a:pt x="167" y="219"/>
                  </a:cubicBezTo>
                  <a:cubicBezTo>
                    <a:pt x="42" y="395"/>
                    <a:pt x="1" y="644"/>
                    <a:pt x="63" y="851"/>
                  </a:cubicBezTo>
                  <a:cubicBezTo>
                    <a:pt x="73" y="882"/>
                    <a:pt x="73" y="903"/>
                    <a:pt x="84" y="924"/>
                  </a:cubicBezTo>
                  <a:cubicBezTo>
                    <a:pt x="322" y="1576"/>
                    <a:pt x="1026" y="1980"/>
                    <a:pt x="1088" y="2010"/>
                  </a:cubicBezTo>
                  <a:lnTo>
                    <a:pt x="1099" y="2031"/>
                  </a:lnTo>
                  <a:lnTo>
                    <a:pt x="1109" y="2021"/>
                  </a:lnTo>
                  <a:lnTo>
                    <a:pt x="1119" y="2021"/>
                  </a:lnTo>
                  <a:lnTo>
                    <a:pt x="1129" y="2010"/>
                  </a:lnTo>
                  <a:cubicBezTo>
                    <a:pt x="1181" y="1980"/>
                    <a:pt x="1896" y="1586"/>
                    <a:pt x="2134" y="924"/>
                  </a:cubicBezTo>
                  <a:cubicBezTo>
                    <a:pt x="2144" y="903"/>
                    <a:pt x="2155" y="882"/>
                    <a:pt x="2155" y="861"/>
                  </a:cubicBezTo>
                  <a:cubicBezTo>
                    <a:pt x="2227" y="654"/>
                    <a:pt x="2186" y="406"/>
                    <a:pt x="2061" y="229"/>
                  </a:cubicBezTo>
                  <a:cubicBezTo>
                    <a:pt x="1958" y="84"/>
                    <a:pt x="1813" y="1"/>
                    <a:pt x="1647" y="1"/>
                  </a:cubicBezTo>
                  <a:cubicBezTo>
                    <a:pt x="1636" y="1"/>
                    <a:pt x="1625" y="1"/>
                    <a:pt x="1614" y="1"/>
                  </a:cubicBez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77" name="Google Shape;82;p2"/>
            <p:cNvSpPr/>
            <p:nvPr/>
          </p:nvSpPr>
          <p:spPr>
            <a:xfrm>
              <a:off x="3340884" y="3911171"/>
              <a:ext cx="15748" cy="16971"/>
            </a:xfrm>
            <a:custGeom>
              <a:avLst/>
              <a:gdLst/>
              <a:ahLst/>
              <a:cxnLst/>
              <a:rect l="l" t="t" r="r" b="b"/>
              <a:pathLst>
                <a:path w="633" h="675" extrusionOk="0">
                  <a:moveTo>
                    <a:pt x="192" y="0"/>
                  </a:moveTo>
                  <a:cubicBezTo>
                    <a:pt x="159" y="0"/>
                    <a:pt x="129" y="9"/>
                    <a:pt x="104" y="26"/>
                  </a:cubicBezTo>
                  <a:cubicBezTo>
                    <a:pt x="0" y="99"/>
                    <a:pt x="11" y="296"/>
                    <a:pt x="125" y="472"/>
                  </a:cubicBezTo>
                  <a:cubicBezTo>
                    <a:pt x="218" y="597"/>
                    <a:pt x="341" y="674"/>
                    <a:pt x="440" y="674"/>
                  </a:cubicBezTo>
                  <a:cubicBezTo>
                    <a:pt x="473" y="674"/>
                    <a:pt x="503" y="666"/>
                    <a:pt x="529" y="648"/>
                  </a:cubicBezTo>
                  <a:cubicBezTo>
                    <a:pt x="632" y="576"/>
                    <a:pt x="622" y="379"/>
                    <a:pt x="508" y="203"/>
                  </a:cubicBezTo>
                  <a:cubicBezTo>
                    <a:pt x="414" y="78"/>
                    <a:pt x="291" y="0"/>
                    <a:pt x="192"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78" name="Google Shape;83;p2"/>
            <p:cNvSpPr/>
            <p:nvPr/>
          </p:nvSpPr>
          <p:spPr>
            <a:xfrm>
              <a:off x="3320411" y="3911171"/>
              <a:ext cx="11339" cy="12235"/>
            </a:xfrm>
            <a:custGeom>
              <a:avLst/>
              <a:gdLst/>
              <a:ahLst/>
              <a:cxnLst/>
              <a:rect l="l" t="t" r="r" b="b"/>
              <a:pathLst>
                <a:path w="457" h="484" extrusionOk="0">
                  <a:moveTo>
                    <a:pt x="134" y="0"/>
                  </a:moveTo>
                  <a:cubicBezTo>
                    <a:pt x="111" y="0"/>
                    <a:pt x="90" y="6"/>
                    <a:pt x="73" y="18"/>
                  </a:cubicBezTo>
                  <a:cubicBezTo>
                    <a:pt x="1" y="71"/>
                    <a:pt x="11" y="216"/>
                    <a:pt x="93" y="340"/>
                  </a:cubicBezTo>
                  <a:cubicBezTo>
                    <a:pt x="155" y="432"/>
                    <a:pt x="245" y="484"/>
                    <a:pt x="316" y="484"/>
                  </a:cubicBezTo>
                  <a:cubicBezTo>
                    <a:pt x="342" y="484"/>
                    <a:pt x="365" y="478"/>
                    <a:pt x="383" y="464"/>
                  </a:cubicBezTo>
                  <a:cubicBezTo>
                    <a:pt x="456" y="412"/>
                    <a:pt x="445" y="278"/>
                    <a:pt x="363" y="154"/>
                  </a:cubicBezTo>
                  <a:cubicBezTo>
                    <a:pt x="300" y="59"/>
                    <a:pt x="207" y="0"/>
                    <a:pt x="134"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79" name="Google Shape;84;p2"/>
            <p:cNvSpPr/>
            <p:nvPr/>
          </p:nvSpPr>
          <p:spPr>
            <a:xfrm>
              <a:off x="3114738" y="3648717"/>
              <a:ext cx="0" cy="95509"/>
            </a:xfrm>
            <a:custGeom>
              <a:avLst/>
              <a:gdLst/>
              <a:ahLst/>
              <a:cxnLst/>
              <a:rect l="l" t="t" r="r" b="b"/>
              <a:pathLst>
                <a:path w="1" h="3822" extrusionOk="0">
                  <a:moveTo>
                    <a:pt x="0" y="3822"/>
                  </a:moveTo>
                  <a:lnTo>
                    <a:pt x="0" y="0"/>
                  </a:ln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80" name="Google Shape;85;p2"/>
            <p:cNvSpPr/>
            <p:nvPr/>
          </p:nvSpPr>
          <p:spPr>
            <a:xfrm>
              <a:off x="3114423" y="3648717"/>
              <a:ext cx="1260" cy="95509"/>
            </a:xfrm>
            <a:custGeom>
              <a:avLst/>
              <a:gdLst/>
              <a:ahLst/>
              <a:cxnLst/>
              <a:rect l="l" t="t" r="r" b="b"/>
              <a:pathLst>
                <a:path w="52" h="3822" extrusionOk="0">
                  <a:moveTo>
                    <a:pt x="0" y="0"/>
                  </a:moveTo>
                  <a:lnTo>
                    <a:pt x="0" y="3822"/>
                  </a:lnTo>
                  <a:lnTo>
                    <a:pt x="52" y="3822"/>
                  </a:lnTo>
                  <a:lnTo>
                    <a:pt x="52" y="0"/>
                  </a:ln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81" name="Google Shape;86;p2"/>
            <p:cNvSpPr/>
            <p:nvPr/>
          </p:nvSpPr>
          <p:spPr>
            <a:xfrm>
              <a:off x="3086706" y="3737517"/>
              <a:ext cx="56379" cy="48939"/>
            </a:xfrm>
            <a:custGeom>
              <a:avLst/>
              <a:gdLst/>
              <a:ahLst/>
              <a:cxnLst/>
              <a:rect l="l" t="t" r="r" b="b"/>
              <a:pathLst>
                <a:path w="2258" h="1958" extrusionOk="0">
                  <a:moveTo>
                    <a:pt x="1668" y="1"/>
                  </a:moveTo>
                  <a:cubicBezTo>
                    <a:pt x="1346" y="1"/>
                    <a:pt x="1284" y="146"/>
                    <a:pt x="1129" y="270"/>
                  </a:cubicBezTo>
                  <a:cubicBezTo>
                    <a:pt x="989" y="150"/>
                    <a:pt x="907" y="10"/>
                    <a:pt x="629" y="10"/>
                  </a:cubicBezTo>
                  <a:cubicBezTo>
                    <a:pt x="620" y="10"/>
                    <a:pt x="610" y="10"/>
                    <a:pt x="601" y="10"/>
                  </a:cubicBezTo>
                  <a:cubicBezTo>
                    <a:pt x="218" y="21"/>
                    <a:pt x="0" y="466"/>
                    <a:pt x="114" y="829"/>
                  </a:cubicBezTo>
                  <a:cubicBezTo>
                    <a:pt x="124" y="850"/>
                    <a:pt x="124" y="870"/>
                    <a:pt x="135" y="891"/>
                  </a:cubicBezTo>
                  <a:cubicBezTo>
                    <a:pt x="384" y="1564"/>
                    <a:pt x="1139" y="1957"/>
                    <a:pt x="1139" y="1957"/>
                  </a:cubicBezTo>
                  <a:cubicBezTo>
                    <a:pt x="1139" y="1957"/>
                    <a:pt x="1896" y="1554"/>
                    <a:pt x="2133" y="880"/>
                  </a:cubicBezTo>
                  <a:cubicBezTo>
                    <a:pt x="2144" y="860"/>
                    <a:pt x="2144" y="839"/>
                    <a:pt x="2154" y="818"/>
                  </a:cubicBezTo>
                  <a:cubicBezTo>
                    <a:pt x="2258" y="466"/>
                    <a:pt x="2050" y="10"/>
                    <a:pt x="1668" y="1"/>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82" name="Google Shape;87;p2"/>
            <p:cNvSpPr/>
            <p:nvPr/>
          </p:nvSpPr>
          <p:spPr>
            <a:xfrm>
              <a:off x="3087021" y="3736728"/>
              <a:ext cx="55749" cy="50912"/>
            </a:xfrm>
            <a:custGeom>
              <a:avLst/>
              <a:gdLst/>
              <a:ahLst/>
              <a:cxnLst/>
              <a:rect l="l" t="t" r="r" b="b"/>
              <a:pathLst>
                <a:path w="2228" h="2041" extrusionOk="0">
                  <a:moveTo>
                    <a:pt x="1637" y="62"/>
                  </a:moveTo>
                  <a:cubicBezTo>
                    <a:pt x="1782" y="73"/>
                    <a:pt x="1917" y="135"/>
                    <a:pt x="2000" y="259"/>
                  </a:cubicBezTo>
                  <a:cubicBezTo>
                    <a:pt x="2124" y="425"/>
                    <a:pt x="2165" y="653"/>
                    <a:pt x="2103" y="839"/>
                  </a:cubicBezTo>
                  <a:cubicBezTo>
                    <a:pt x="2093" y="860"/>
                    <a:pt x="2093" y="881"/>
                    <a:pt x="2083" y="901"/>
                  </a:cubicBezTo>
                  <a:cubicBezTo>
                    <a:pt x="1876" y="1481"/>
                    <a:pt x="1275" y="1864"/>
                    <a:pt x="1130" y="1947"/>
                  </a:cubicBezTo>
                  <a:lnTo>
                    <a:pt x="1119" y="1926"/>
                  </a:lnTo>
                  <a:lnTo>
                    <a:pt x="1109" y="1947"/>
                  </a:lnTo>
                  <a:cubicBezTo>
                    <a:pt x="974" y="1875"/>
                    <a:pt x="364" y="1491"/>
                    <a:pt x="146" y="911"/>
                  </a:cubicBezTo>
                  <a:cubicBezTo>
                    <a:pt x="136" y="891"/>
                    <a:pt x="125" y="870"/>
                    <a:pt x="125" y="849"/>
                  </a:cubicBezTo>
                  <a:cubicBezTo>
                    <a:pt x="63" y="663"/>
                    <a:pt x="104" y="435"/>
                    <a:pt x="219" y="269"/>
                  </a:cubicBezTo>
                  <a:cubicBezTo>
                    <a:pt x="311" y="145"/>
                    <a:pt x="436" y="73"/>
                    <a:pt x="581" y="73"/>
                  </a:cubicBezTo>
                  <a:lnTo>
                    <a:pt x="601" y="73"/>
                  </a:lnTo>
                  <a:cubicBezTo>
                    <a:pt x="808" y="73"/>
                    <a:pt x="902" y="156"/>
                    <a:pt x="1006" y="249"/>
                  </a:cubicBezTo>
                  <a:cubicBezTo>
                    <a:pt x="1036" y="269"/>
                    <a:pt x="1057" y="301"/>
                    <a:pt x="1088" y="321"/>
                  </a:cubicBezTo>
                  <a:lnTo>
                    <a:pt x="1109" y="342"/>
                  </a:lnTo>
                  <a:lnTo>
                    <a:pt x="1130" y="321"/>
                  </a:lnTo>
                  <a:cubicBezTo>
                    <a:pt x="1161" y="301"/>
                    <a:pt x="1192" y="269"/>
                    <a:pt x="1223" y="239"/>
                  </a:cubicBezTo>
                  <a:cubicBezTo>
                    <a:pt x="1316" y="145"/>
                    <a:pt x="1409" y="62"/>
                    <a:pt x="1637" y="62"/>
                  </a:cubicBezTo>
                  <a:close/>
                  <a:moveTo>
                    <a:pt x="1627" y="0"/>
                  </a:moveTo>
                  <a:cubicBezTo>
                    <a:pt x="1378" y="0"/>
                    <a:pt x="1275" y="104"/>
                    <a:pt x="1181" y="197"/>
                  </a:cubicBezTo>
                  <a:cubicBezTo>
                    <a:pt x="1161" y="218"/>
                    <a:pt x="1140" y="239"/>
                    <a:pt x="1109" y="259"/>
                  </a:cubicBezTo>
                  <a:cubicBezTo>
                    <a:pt x="1088" y="239"/>
                    <a:pt x="1068" y="218"/>
                    <a:pt x="1047" y="207"/>
                  </a:cubicBezTo>
                  <a:cubicBezTo>
                    <a:pt x="949" y="109"/>
                    <a:pt x="840" y="10"/>
                    <a:pt x="616" y="10"/>
                  </a:cubicBezTo>
                  <a:cubicBezTo>
                    <a:pt x="604" y="10"/>
                    <a:pt x="593" y="10"/>
                    <a:pt x="581" y="11"/>
                  </a:cubicBezTo>
                  <a:cubicBezTo>
                    <a:pt x="415" y="11"/>
                    <a:pt x="270" y="94"/>
                    <a:pt x="166" y="239"/>
                  </a:cubicBezTo>
                  <a:cubicBezTo>
                    <a:pt x="42" y="414"/>
                    <a:pt x="1" y="663"/>
                    <a:pt x="63" y="870"/>
                  </a:cubicBezTo>
                  <a:cubicBezTo>
                    <a:pt x="74" y="891"/>
                    <a:pt x="84" y="911"/>
                    <a:pt x="84" y="932"/>
                  </a:cubicBezTo>
                  <a:cubicBezTo>
                    <a:pt x="332" y="1595"/>
                    <a:pt x="1047" y="1988"/>
                    <a:pt x="1098" y="2020"/>
                  </a:cubicBezTo>
                  <a:lnTo>
                    <a:pt x="1109" y="2030"/>
                  </a:lnTo>
                  <a:lnTo>
                    <a:pt x="1119" y="2030"/>
                  </a:lnTo>
                  <a:lnTo>
                    <a:pt x="1130" y="2041"/>
                  </a:lnTo>
                  <a:lnTo>
                    <a:pt x="1140" y="2020"/>
                  </a:lnTo>
                  <a:cubicBezTo>
                    <a:pt x="1202" y="1988"/>
                    <a:pt x="1906" y="1585"/>
                    <a:pt x="2145" y="922"/>
                  </a:cubicBezTo>
                  <a:cubicBezTo>
                    <a:pt x="2145" y="901"/>
                    <a:pt x="2155" y="881"/>
                    <a:pt x="2165" y="860"/>
                  </a:cubicBezTo>
                  <a:cubicBezTo>
                    <a:pt x="2228" y="653"/>
                    <a:pt x="2186" y="404"/>
                    <a:pt x="2051" y="228"/>
                  </a:cubicBezTo>
                  <a:cubicBezTo>
                    <a:pt x="1948" y="83"/>
                    <a:pt x="1803" y="11"/>
                    <a:pt x="1648" y="0"/>
                  </a:cubicBez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83" name="Google Shape;88;p2"/>
            <p:cNvSpPr/>
            <p:nvPr/>
          </p:nvSpPr>
          <p:spPr>
            <a:xfrm>
              <a:off x="3091116" y="3739885"/>
              <a:ext cx="16063" cy="16971"/>
            </a:xfrm>
            <a:custGeom>
              <a:avLst/>
              <a:gdLst/>
              <a:ahLst/>
              <a:cxnLst/>
              <a:rect l="l" t="t" r="r" b="b"/>
              <a:pathLst>
                <a:path w="643" h="675" extrusionOk="0">
                  <a:moveTo>
                    <a:pt x="450" y="0"/>
                  </a:moveTo>
                  <a:cubicBezTo>
                    <a:pt x="351" y="0"/>
                    <a:pt x="229" y="78"/>
                    <a:pt x="135" y="202"/>
                  </a:cubicBezTo>
                  <a:cubicBezTo>
                    <a:pt x="21" y="379"/>
                    <a:pt x="0" y="575"/>
                    <a:pt x="104" y="648"/>
                  </a:cubicBezTo>
                  <a:cubicBezTo>
                    <a:pt x="129" y="666"/>
                    <a:pt x="160" y="674"/>
                    <a:pt x="193" y="674"/>
                  </a:cubicBezTo>
                  <a:cubicBezTo>
                    <a:pt x="294" y="674"/>
                    <a:pt x="422" y="594"/>
                    <a:pt x="508" y="462"/>
                  </a:cubicBezTo>
                  <a:cubicBezTo>
                    <a:pt x="633" y="296"/>
                    <a:pt x="642" y="99"/>
                    <a:pt x="539" y="27"/>
                  </a:cubicBezTo>
                  <a:cubicBezTo>
                    <a:pt x="513" y="9"/>
                    <a:pt x="483" y="0"/>
                    <a:pt x="450"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84" name="Google Shape;89;p2"/>
            <p:cNvSpPr/>
            <p:nvPr/>
          </p:nvSpPr>
          <p:spPr>
            <a:xfrm>
              <a:off x="3116313" y="3740280"/>
              <a:ext cx="11339" cy="11840"/>
            </a:xfrm>
            <a:custGeom>
              <a:avLst/>
              <a:gdLst/>
              <a:ahLst/>
              <a:cxnLst/>
              <a:rect l="l" t="t" r="r" b="b"/>
              <a:pathLst>
                <a:path w="456" h="485" extrusionOk="0">
                  <a:moveTo>
                    <a:pt x="311" y="1"/>
                  </a:moveTo>
                  <a:cubicBezTo>
                    <a:pt x="238" y="1"/>
                    <a:pt x="154" y="53"/>
                    <a:pt x="93" y="145"/>
                  </a:cubicBezTo>
                  <a:cubicBezTo>
                    <a:pt x="0" y="269"/>
                    <a:pt x="0" y="414"/>
                    <a:pt x="72" y="466"/>
                  </a:cubicBezTo>
                  <a:cubicBezTo>
                    <a:pt x="90" y="478"/>
                    <a:pt x="111" y="484"/>
                    <a:pt x="133" y="484"/>
                  </a:cubicBezTo>
                  <a:cubicBezTo>
                    <a:pt x="204" y="484"/>
                    <a:pt x="292" y="426"/>
                    <a:pt x="362" y="331"/>
                  </a:cubicBezTo>
                  <a:cubicBezTo>
                    <a:pt x="445" y="217"/>
                    <a:pt x="456" y="72"/>
                    <a:pt x="383" y="21"/>
                  </a:cubicBezTo>
                  <a:cubicBezTo>
                    <a:pt x="362" y="7"/>
                    <a:pt x="337" y="1"/>
                    <a:pt x="311" y="1"/>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85" name="Google Shape;90;p2"/>
            <p:cNvSpPr/>
            <p:nvPr/>
          </p:nvSpPr>
          <p:spPr>
            <a:xfrm>
              <a:off x="1896450" y="3172750"/>
              <a:ext cx="1939875" cy="599498"/>
            </a:xfrm>
            <a:custGeom>
              <a:avLst/>
              <a:gdLst/>
              <a:ahLst/>
              <a:cxnLst/>
              <a:rect l="l" t="t" r="r" b="b"/>
              <a:pathLst>
                <a:path w="77595" h="23979" extrusionOk="0">
                  <a:moveTo>
                    <a:pt x="35608" y="1"/>
                  </a:moveTo>
                  <a:cubicBezTo>
                    <a:pt x="35452" y="1"/>
                    <a:pt x="35295" y="6"/>
                    <a:pt x="35137" y="17"/>
                  </a:cubicBezTo>
                  <a:cubicBezTo>
                    <a:pt x="32279" y="224"/>
                    <a:pt x="29980" y="2233"/>
                    <a:pt x="29276" y="4864"/>
                  </a:cubicBezTo>
                  <a:cubicBezTo>
                    <a:pt x="29162" y="4864"/>
                    <a:pt x="29038" y="4864"/>
                    <a:pt x="28924" y="4874"/>
                  </a:cubicBezTo>
                  <a:cubicBezTo>
                    <a:pt x="28292" y="4915"/>
                    <a:pt x="27692" y="5101"/>
                    <a:pt x="27163" y="5381"/>
                  </a:cubicBezTo>
                  <a:cubicBezTo>
                    <a:pt x="26086" y="4677"/>
                    <a:pt x="24823" y="4222"/>
                    <a:pt x="23446" y="4128"/>
                  </a:cubicBezTo>
                  <a:cubicBezTo>
                    <a:pt x="23254" y="4114"/>
                    <a:pt x="23063" y="4107"/>
                    <a:pt x="22873" y="4107"/>
                  </a:cubicBezTo>
                  <a:cubicBezTo>
                    <a:pt x="20108" y="4107"/>
                    <a:pt x="17634" y="5564"/>
                    <a:pt x="16238" y="7784"/>
                  </a:cubicBezTo>
                  <a:cubicBezTo>
                    <a:pt x="15565" y="7400"/>
                    <a:pt x="14798" y="7163"/>
                    <a:pt x="13981" y="7101"/>
                  </a:cubicBezTo>
                  <a:cubicBezTo>
                    <a:pt x="13851" y="7091"/>
                    <a:pt x="13722" y="7086"/>
                    <a:pt x="13593" y="7086"/>
                  </a:cubicBezTo>
                  <a:cubicBezTo>
                    <a:pt x="11319" y="7086"/>
                    <a:pt x="9330" y="8544"/>
                    <a:pt x="8585" y="10631"/>
                  </a:cubicBezTo>
                  <a:cubicBezTo>
                    <a:pt x="8534" y="10673"/>
                    <a:pt x="8482" y="10725"/>
                    <a:pt x="8430" y="10766"/>
                  </a:cubicBezTo>
                  <a:cubicBezTo>
                    <a:pt x="7695" y="10290"/>
                    <a:pt x="6825" y="9979"/>
                    <a:pt x="5893" y="9906"/>
                  </a:cubicBezTo>
                  <a:cubicBezTo>
                    <a:pt x="5763" y="9897"/>
                    <a:pt x="5635" y="9893"/>
                    <a:pt x="5507" y="9893"/>
                  </a:cubicBezTo>
                  <a:cubicBezTo>
                    <a:pt x="2792" y="9893"/>
                    <a:pt x="485" y="11961"/>
                    <a:pt x="218" y="14691"/>
                  </a:cubicBezTo>
                  <a:cubicBezTo>
                    <a:pt x="218" y="14743"/>
                    <a:pt x="208" y="14784"/>
                    <a:pt x="208" y="14836"/>
                  </a:cubicBezTo>
                  <a:cubicBezTo>
                    <a:pt x="1" y="17767"/>
                    <a:pt x="2206" y="20314"/>
                    <a:pt x="5137" y="20521"/>
                  </a:cubicBezTo>
                  <a:cubicBezTo>
                    <a:pt x="5263" y="20533"/>
                    <a:pt x="5390" y="20538"/>
                    <a:pt x="5514" y="20538"/>
                  </a:cubicBezTo>
                  <a:cubicBezTo>
                    <a:pt x="5604" y="20538"/>
                    <a:pt x="5692" y="20536"/>
                    <a:pt x="5779" y="20531"/>
                  </a:cubicBezTo>
                  <a:cubicBezTo>
                    <a:pt x="5945" y="20521"/>
                    <a:pt x="6100" y="20511"/>
                    <a:pt x="6256" y="20490"/>
                  </a:cubicBezTo>
                  <a:lnTo>
                    <a:pt x="6410" y="20459"/>
                  </a:lnTo>
                  <a:cubicBezTo>
                    <a:pt x="6825" y="20386"/>
                    <a:pt x="7218" y="20273"/>
                    <a:pt x="7602" y="20107"/>
                  </a:cubicBezTo>
                  <a:cubicBezTo>
                    <a:pt x="7850" y="20552"/>
                    <a:pt x="8140" y="20977"/>
                    <a:pt x="8472" y="21360"/>
                  </a:cubicBezTo>
                  <a:cubicBezTo>
                    <a:pt x="9165" y="22158"/>
                    <a:pt x="10014" y="22810"/>
                    <a:pt x="10978" y="23265"/>
                  </a:cubicBezTo>
                  <a:cubicBezTo>
                    <a:pt x="11050" y="23307"/>
                    <a:pt x="11133" y="23338"/>
                    <a:pt x="11215" y="23369"/>
                  </a:cubicBezTo>
                  <a:cubicBezTo>
                    <a:pt x="11454" y="23472"/>
                    <a:pt x="11712" y="23566"/>
                    <a:pt x="11972" y="23649"/>
                  </a:cubicBezTo>
                  <a:cubicBezTo>
                    <a:pt x="12272" y="23742"/>
                    <a:pt x="12582" y="23815"/>
                    <a:pt x="12893" y="23866"/>
                  </a:cubicBezTo>
                  <a:cubicBezTo>
                    <a:pt x="13059" y="23897"/>
                    <a:pt x="13214" y="23918"/>
                    <a:pt x="13380" y="23939"/>
                  </a:cubicBezTo>
                  <a:cubicBezTo>
                    <a:pt x="13463" y="23939"/>
                    <a:pt x="13546" y="23949"/>
                    <a:pt x="13629" y="23959"/>
                  </a:cubicBezTo>
                  <a:cubicBezTo>
                    <a:pt x="13809" y="23972"/>
                    <a:pt x="13987" y="23978"/>
                    <a:pt x="14165" y="23978"/>
                  </a:cubicBezTo>
                  <a:cubicBezTo>
                    <a:pt x="16012" y="23978"/>
                    <a:pt x="17722" y="23301"/>
                    <a:pt x="19044" y="22168"/>
                  </a:cubicBezTo>
                  <a:cubicBezTo>
                    <a:pt x="19272" y="22292"/>
                    <a:pt x="19511" y="22395"/>
                    <a:pt x="19748" y="22489"/>
                  </a:cubicBezTo>
                  <a:cubicBezTo>
                    <a:pt x="20484" y="22779"/>
                    <a:pt x="21260" y="22965"/>
                    <a:pt x="22089" y="23027"/>
                  </a:cubicBezTo>
                  <a:cubicBezTo>
                    <a:pt x="22255" y="23037"/>
                    <a:pt x="22420" y="23048"/>
                    <a:pt x="22576" y="23048"/>
                  </a:cubicBezTo>
                  <a:cubicBezTo>
                    <a:pt x="22600" y="23048"/>
                    <a:pt x="22623" y="23048"/>
                    <a:pt x="22647" y="23048"/>
                  </a:cubicBezTo>
                  <a:cubicBezTo>
                    <a:pt x="23750" y="23048"/>
                    <a:pt x="24812" y="22821"/>
                    <a:pt x="25765" y="22406"/>
                  </a:cubicBezTo>
                  <a:cubicBezTo>
                    <a:pt x="25910" y="22344"/>
                    <a:pt x="26045" y="22271"/>
                    <a:pt x="26180" y="22209"/>
                  </a:cubicBezTo>
                  <a:cubicBezTo>
                    <a:pt x="27132" y="21723"/>
                    <a:pt x="27982" y="21060"/>
                    <a:pt x="28665" y="20241"/>
                  </a:cubicBezTo>
                  <a:cubicBezTo>
                    <a:pt x="29121" y="20407"/>
                    <a:pt x="29618" y="20521"/>
                    <a:pt x="30136" y="20563"/>
                  </a:cubicBezTo>
                  <a:cubicBezTo>
                    <a:pt x="30218" y="20563"/>
                    <a:pt x="30311" y="20573"/>
                    <a:pt x="30405" y="20573"/>
                  </a:cubicBezTo>
                  <a:cubicBezTo>
                    <a:pt x="30444" y="20574"/>
                    <a:pt x="30484" y="20574"/>
                    <a:pt x="30523" y="20574"/>
                  </a:cubicBezTo>
                  <a:cubicBezTo>
                    <a:pt x="32340" y="20574"/>
                    <a:pt x="33967" y="19642"/>
                    <a:pt x="34930" y="18222"/>
                  </a:cubicBezTo>
                  <a:cubicBezTo>
                    <a:pt x="34971" y="18160"/>
                    <a:pt x="35013" y="18087"/>
                    <a:pt x="35044" y="18025"/>
                  </a:cubicBezTo>
                  <a:lnTo>
                    <a:pt x="35199" y="17777"/>
                  </a:lnTo>
                  <a:cubicBezTo>
                    <a:pt x="35240" y="17694"/>
                    <a:pt x="35272" y="17622"/>
                    <a:pt x="35313" y="17549"/>
                  </a:cubicBezTo>
                  <a:cubicBezTo>
                    <a:pt x="35365" y="17425"/>
                    <a:pt x="35417" y="17311"/>
                    <a:pt x="35468" y="17197"/>
                  </a:cubicBezTo>
                  <a:cubicBezTo>
                    <a:pt x="35530" y="17031"/>
                    <a:pt x="35583" y="16865"/>
                    <a:pt x="35634" y="16690"/>
                  </a:cubicBezTo>
                  <a:cubicBezTo>
                    <a:pt x="35675" y="16524"/>
                    <a:pt x="35717" y="16348"/>
                    <a:pt x="35748" y="16172"/>
                  </a:cubicBezTo>
                  <a:cubicBezTo>
                    <a:pt x="35769" y="16058"/>
                    <a:pt x="35790" y="15933"/>
                    <a:pt x="35800" y="15809"/>
                  </a:cubicBezTo>
                  <a:cubicBezTo>
                    <a:pt x="35955" y="15809"/>
                    <a:pt x="36110" y="15809"/>
                    <a:pt x="36266" y="15799"/>
                  </a:cubicBezTo>
                  <a:cubicBezTo>
                    <a:pt x="36959" y="15747"/>
                    <a:pt x="37612" y="15592"/>
                    <a:pt x="38223" y="15354"/>
                  </a:cubicBezTo>
                  <a:cubicBezTo>
                    <a:pt x="38430" y="15271"/>
                    <a:pt x="38627" y="15178"/>
                    <a:pt x="38814" y="15074"/>
                  </a:cubicBezTo>
                  <a:cubicBezTo>
                    <a:pt x="39911" y="16016"/>
                    <a:pt x="41320" y="16576"/>
                    <a:pt x="42841" y="16586"/>
                  </a:cubicBezTo>
                  <a:cubicBezTo>
                    <a:pt x="43349" y="18750"/>
                    <a:pt x="45213" y="20428"/>
                    <a:pt x="47543" y="20593"/>
                  </a:cubicBezTo>
                  <a:cubicBezTo>
                    <a:pt x="47673" y="20603"/>
                    <a:pt x="47803" y="20608"/>
                    <a:pt x="47931" y="20608"/>
                  </a:cubicBezTo>
                  <a:cubicBezTo>
                    <a:pt x="48649" y="20608"/>
                    <a:pt x="49334" y="20462"/>
                    <a:pt x="49966" y="20190"/>
                  </a:cubicBezTo>
                  <a:cubicBezTo>
                    <a:pt x="50111" y="20449"/>
                    <a:pt x="50267" y="20708"/>
                    <a:pt x="50442" y="20946"/>
                  </a:cubicBezTo>
                  <a:cubicBezTo>
                    <a:pt x="50753" y="21371"/>
                    <a:pt x="51105" y="21764"/>
                    <a:pt x="51489" y="22105"/>
                  </a:cubicBezTo>
                  <a:cubicBezTo>
                    <a:pt x="51551" y="22158"/>
                    <a:pt x="51602" y="22209"/>
                    <a:pt x="51664" y="22250"/>
                  </a:cubicBezTo>
                  <a:cubicBezTo>
                    <a:pt x="52804" y="23214"/>
                    <a:pt x="54253" y="23845"/>
                    <a:pt x="55859" y="23959"/>
                  </a:cubicBezTo>
                  <a:cubicBezTo>
                    <a:pt x="56038" y="23972"/>
                    <a:pt x="56215" y="23979"/>
                    <a:pt x="56391" y="23979"/>
                  </a:cubicBezTo>
                  <a:cubicBezTo>
                    <a:pt x="58198" y="23979"/>
                    <a:pt x="59868" y="23313"/>
                    <a:pt x="61161" y="22209"/>
                  </a:cubicBezTo>
                  <a:cubicBezTo>
                    <a:pt x="61212" y="22240"/>
                    <a:pt x="61274" y="22261"/>
                    <a:pt x="61327" y="22292"/>
                  </a:cubicBezTo>
                  <a:cubicBezTo>
                    <a:pt x="61668" y="22458"/>
                    <a:pt x="62031" y="22602"/>
                    <a:pt x="62404" y="22717"/>
                  </a:cubicBezTo>
                  <a:cubicBezTo>
                    <a:pt x="62528" y="22758"/>
                    <a:pt x="62652" y="22789"/>
                    <a:pt x="62776" y="22820"/>
                  </a:cubicBezTo>
                  <a:cubicBezTo>
                    <a:pt x="63149" y="22924"/>
                    <a:pt x="63543" y="22996"/>
                    <a:pt x="63946" y="23027"/>
                  </a:cubicBezTo>
                  <a:cubicBezTo>
                    <a:pt x="64008" y="23037"/>
                    <a:pt x="64081" y="23037"/>
                    <a:pt x="64143" y="23048"/>
                  </a:cubicBezTo>
                  <a:cubicBezTo>
                    <a:pt x="64226" y="23058"/>
                    <a:pt x="64309" y="23058"/>
                    <a:pt x="64381" y="23058"/>
                  </a:cubicBezTo>
                  <a:cubicBezTo>
                    <a:pt x="64464" y="23069"/>
                    <a:pt x="64547" y="23069"/>
                    <a:pt x="64620" y="23069"/>
                  </a:cubicBezTo>
                  <a:cubicBezTo>
                    <a:pt x="64636" y="23069"/>
                    <a:pt x="64653" y="23069"/>
                    <a:pt x="64669" y="23069"/>
                  </a:cubicBezTo>
                  <a:cubicBezTo>
                    <a:pt x="66235" y="23069"/>
                    <a:pt x="67698" y="22605"/>
                    <a:pt x="68917" y="21795"/>
                  </a:cubicBezTo>
                  <a:cubicBezTo>
                    <a:pt x="69041" y="21712"/>
                    <a:pt x="69165" y="21629"/>
                    <a:pt x="69290" y="21536"/>
                  </a:cubicBezTo>
                  <a:cubicBezTo>
                    <a:pt x="69756" y="21184"/>
                    <a:pt x="70191" y="20780"/>
                    <a:pt x="70574" y="20324"/>
                  </a:cubicBezTo>
                  <a:cubicBezTo>
                    <a:pt x="70854" y="20428"/>
                    <a:pt x="71154" y="20501"/>
                    <a:pt x="71454" y="20563"/>
                  </a:cubicBezTo>
                  <a:cubicBezTo>
                    <a:pt x="71641" y="20593"/>
                    <a:pt x="71827" y="20614"/>
                    <a:pt x="72014" y="20635"/>
                  </a:cubicBezTo>
                  <a:cubicBezTo>
                    <a:pt x="72106" y="20635"/>
                    <a:pt x="72189" y="20646"/>
                    <a:pt x="72283" y="20646"/>
                  </a:cubicBezTo>
                  <a:cubicBezTo>
                    <a:pt x="72316" y="20646"/>
                    <a:pt x="72348" y="20647"/>
                    <a:pt x="72381" y="20647"/>
                  </a:cubicBezTo>
                  <a:cubicBezTo>
                    <a:pt x="75093" y="20647"/>
                    <a:pt x="77380" y="18551"/>
                    <a:pt x="77585" y="15809"/>
                  </a:cubicBezTo>
                  <a:cubicBezTo>
                    <a:pt x="77585" y="15706"/>
                    <a:pt x="77595" y="15613"/>
                    <a:pt x="77595" y="15519"/>
                  </a:cubicBezTo>
                  <a:lnTo>
                    <a:pt x="77595" y="15426"/>
                  </a:lnTo>
                  <a:cubicBezTo>
                    <a:pt x="77595" y="15364"/>
                    <a:pt x="77595" y="15291"/>
                    <a:pt x="77585" y="15219"/>
                  </a:cubicBezTo>
                  <a:lnTo>
                    <a:pt x="77585" y="15126"/>
                  </a:lnTo>
                  <a:cubicBezTo>
                    <a:pt x="77574" y="15064"/>
                    <a:pt x="77574" y="14992"/>
                    <a:pt x="77564" y="14929"/>
                  </a:cubicBezTo>
                  <a:lnTo>
                    <a:pt x="77564" y="14847"/>
                  </a:lnTo>
                  <a:lnTo>
                    <a:pt x="77533" y="14629"/>
                  </a:lnTo>
                  <a:cubicBezTo>
                    <a:pt x="77523" y="14608"/>
                    <a:pt x="77523" y="14587"/>
                    <a:pt x="77523" y="14567"/>
                  </a:cubicBezTo>
                  <a:cubicBezTo>
                    <a:pt x="77502" y="14474"/>
                    <a:pt x="77491" y="14391"/>
                    <a:pt x="77471" y="14297"/>
                  </a:cubicBezTo>
                  <a:lnTo>
                    <a:pt x="77471" y="14287"/>
                  </a:lnTo>
                  <a:cubicBezTo>
                    <a:pt x="76974" y="12113"/>
                    <a:pt x="75100" y="10414"/>
                    <a:pt x="72759" y="10238"/>
                  </a:cubicBezTo>
                  <a:cubicBezTo>
                    <a:pt x="72614" y="10228"/>
                    <a:pt x="72479" y="10228"/>
                    <a:pt x="72345" y="10228"/>
                  </a:cubicBezTo>
                  <a:cubicBezTo>
                    <a:pt x="71517" y="7152"/>
                    <a:pt x="68824" y="4791"/>
                    <a:pt x="65469" y="4542"/>
                  </a:cubicBezTo>
                  <a:cubicBezTo>
                    <a:pt x="65285" y="4529"/>
                    <a:pt x="65102" y="4523"/>
                    <a:pt x="64921" y="4523"/>
                  </a:cubicBezTo>
                  <a:cubicBezTo>
                    <a:pt x="62209" y="4523"/>
                    <a:pt x="59785" y="5951"/>
                    <a:pt x="58416" y="8125"/>
                  </a:cubicBezTo>
                  <a:cubicBezTo>
                    <a:pt x="57764" y="7752"/>
                    <a:pt x="57008" y="7515"/>
                    <a:pt x="56211" y="7463"/>
                  </a:cubicBezTo>
                  <a:cubicBezTo>
                    <a:pt x="56078" y="7453"/>
                    <a:pt x="55947" y="7448"/>
                    <a:pt x="55816" y="7448"/>
                  </a:cubicBezTo>
                  <a:cubicBezTo>
                    <a:pt x="55275" y="7448"/>
                    <a:pt x="54754" y="7532"/>
                    <a:pt x="54253" y="7690"/>
                  </a:cubicBezTo>
                  <a:cubicBezTo>
                    <a:pt x="53617" y="6006"/>
                    <a:pt x="51980" y="4831"/>
                    <a:pt x="50114" y="4831"/>
                  </a:cubicBezTo>
                  <a:cubicBezTo>
                    <a:pt x="50007" y="4831"/>
                    <a:pt x="49899" y="4835"/>
                    <a:pt x="49790" y="4843"/>
                  </a:cubicBezTo>
                  <a:cubicBezTo>
                    <a:pt x="49013" y="4905"/>
                    <a:pt x="48299" y="5154"/>
                    <a:pt x="47688" y="5557"/>
                  </a:cubicBezTo>
                  <a:cubicBezTo>
                    <a:pt x="47667" y="5536"/>
                    <a:pt x="47657" y="5516"/>
                    <a:pt x="47637" y="5506"/>
                  </a:cubicBezTo>
                  <a:cubicBezTo>
                    <a:pt x="47595" y="5474"/>
                    <a:pt x="47564" y="5444"/>
                    <a:pt x="47533" y="5423"/>
                  </a:cubicBezTo>
                  <a:cubicBezTo>
                    <a:pt x="46905" y="3697"/>
                    <a:pt x="45256" y="2491"/>
                    <a:pt x="43360" y="2491"/>
                  </a:cubicBezTo>
                  <a:cubicBezTo>
                    <a:pt x="43253" y="2491"/>
                    <a:pt x="43146" y="2495"/>
                    <a:pt x="43039" y="2503"/>
                  </a:cubicBezTo>
                  <a:cubicBezTo>
                    <a:pt x="42355" y="2554"/>
                    <a:pt x="41713" y="2751"/>
                    <a:pt x="41154" y="3072"/>
                  </a:cubicBezTo>
                  <a:cubicBezTo>
                    <a:pt x="39990" y="1209"/>
                    <a:pt x="37925" y="1"/>
                    <a:pt x="35608" y="1"/>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grpSp>
      <p:sp>
        <p:nvSpPr>
          <p:cNvPr id="86" name="Google Shape;91;p2"/>
          <p:cNvSpPr/>
          <p:nvPr/>
        </p:nvSpPr>
        <p:spPr>
          <a:xfrm>
            <a:off x="-346384" y="4843174"/>
            <a:ext cx="9979314" cy="3140867"/>
          </a:xfrm>
          <a:custGeom>
            <a:avLst/>
            <a:gdLst/>
            <a:ahLst/>
            <a:cxnLst/>
            <a:rect l="l" t="t" r="r" b="b"/>
            <a:pathLst>
              <a:path w="77595" h="22934" extrusionOk="0">
                <a:moveTo>
                  <a:pt x="35294" y="0"/>
                </a:moveTo>
                <a:cubicBezTo>
                  <a:pt x="35129" y="0"/>
                  <a:pt x="34963" y="6"/>
                  <a:pt x="34796" y="18"/>
                </a:cubicBezTo>
                <a:cubicBezTo>
                  <a:pt x="31720" y="245"/>
                  <a:pt x="29245" y="2410"/>
                  <a:pt x="28499" y="5237"/>
                </a:cubicBezTo>
                <a:lnTo>
                  <a:pt x="28302" y="5237"/>
                </a:lnTo>
                <a:cubicBezTo>
                  <a:pt x="27029" y="4015"/>
                  <a:pt x="25340" y="3218"/>
                  <a:pt x="23446" y="3083"/>
                </a:cubicBezTo>
                <a:cubicBezTo>
                  <a:pt x="23254" y="3069"/>
                  <a:pt x="23063" y="3062"/>
                  <a:pt x="22873" y="3062"/>
                </a:cubicBezTo>
                <a:cubicBezTo>
                  <a:pt x="20108" y="3062"/>
                  <a:pt x="17634" y="4519"/>
                  <a:pt x="16238" y="6739"/>
                </a:cubicBezTo>
                <a:cubicBezTo>
                  <a:pt x="15565" y="6355"/>
                  <a:pt x="14798" y="6117"/>
                  <a:pt x="13981" y="6055"/>
                </a:cubicBezTo>
                <a:cubicBezTo>
                  <a:pt x="13850" y="6046"/>
                  <a:pt x="13721" y="6041"/>
                  <a:pt x="13592" y="6041"/>
                </a:cubicBezTo>
                <a:cubicBezTo>
                  <a:pt x="11310" y="6041"/>
                  <a:pt x="9330" y="7499"/>
                  <a:pt x="8585" y="9586"/>
                </a:cubicBezTo>
                <a:cubicBezTo>
                  <a:pt x="8534" y="9628"/>
                  <a:pt x="8482" y="9680"/>
                  <a:pt x="8430" y="9721"/>
                </a:cubicBezTo>
                <a:cubicBezTo>
                  <a:pt x="7695" y="9245"/>
                  <a:pt x="6825" y="8934"/>
                  <a:pt x="5893" y="8861"/>
                </a:cubicBezTo>
                <a:cubicBezTo>
                  <a:pt x="5769" y="8853"/>
                  <a:pt x="5646" y="8849"/>
                  <a:pt x="5524" y="8849"/>
                </a:cubicBezTo>
                <a:cubicBezTo>
                  <a:pt x="2802" y="8849"/>
                  <a:pt x="486" y="10910"/>
                  <a:pt x="218" y="13646"/>
                </a:cubicBezTo>
                <a:cubicBezTo>
                  <a:pt x="218" y="13698"/>
                  <a:pt x="208" y="13739"/>
                  <a:pt x="208" y="13791"/>
                </a:cubicBezTo>
                <a:cubicBezTo>
                  <a:pt x="1" y="16722"/>
                  <a:pt x="2206" y="19269"/>
                  <a:pt x="5137" y="19476"/>
                </a:cubicBezTo>
                <a:cubicBezTo>
                  <a:pt x="5272" y="19487"/>
                  <a:pt x="5406" y="19492"/>
                  <a:pt x="5541" y="19492"/>
                </a:cubicBezTo>
                <a:cubicBezTo>
                  <a:pt x="5676" y="19492"/>
                  <a:pt x="5810" y="19487"/>
                  <a:pt x="5945" y="19476"/>
                </a:cubicBezTo>
                <a:cubicBezTo>
                  <a:pt x="6525" y="19424"/>
                  <a:pt x="7084" y="19290"/>
                  <a:pt x="7602" y="19062"/>
                </a:cubicBezTo>
                <a:cubicBezTo>
                  <a:pt x="7933" y="19663"/>
                  <a:pt x="8347" y="20211"/>
                  <a:pt x="8824" y="20698"/>
                </a:cubicBezTo>
                <a:lnTo>
                  <a:pt x="8834" y="20708"/>
                </a:lnTo>
                <a:cubicBezTo>
                  <a:pt x="8958" y="20832"/>
                  <a:pt x="9082" y="20947"/>
                  <a:pt x="9206" y="21060"/>
                </a:cubicBezTo>
                <a:cubicBezTo>
                  <a:pt x="9289" y="21133"/>
                  <a:pt x="9372" y="21195"/>
                  <a:pt x="9445" y="21267"/>
                </a:cubicBezTo>
                <a:cubicBezTo>
                  <a:pt x="9496" y="21309"/>
                  <a:pt x="9549" y="21340"/>
                  <a:pt x="9600" y="21382"/>
                </a:cubicBezTo>
                <a:cubicBezTo>
                  <a:pt x="9724" y="21474"/>
                  <a:pt x="9848" y="21568"/>
                  <a:pt x="9984" y="21661"/>
                </a:cubicBezTo>
                <a:cubicBezTo>
                  <a:pt x="10046" y="21702"/>
                  <a:pt x="10118" y="21744"/>
                  <a:pt x="10191" y="21796"/>
                </a:cubicBezTo>
                <a:cubicBezTo>
                  <a:pt x="10232" y="21817"/>
                  <a:pt x="10283" y="21847"/>
                  <a:pt x="10325" y="21879"/>
                </a:cubicBezTo>
                <a:cubicBezTo>
                  <a:pt x="10408" y="21920"/>
                  <a:pt x="10481" y="21971"/>
                  <a:pt x="10563" y="22013"/>
                </a:cubicBezTo>
                <a:cubicBezTo>
                  <a:pt x="10698" y="22086"/>
                  <a:pt x="10833" y="22158"/>
                  <a:pt x="10978" y="22220"/>
                </a:cubicBezTo>
                <a:cubicBezTo>
                  <a:pt x="11050" y="22261"/>
                  <a:pt x="11133" y="22293"/>
                  <a:pt x="11215" y="22324"/>
                </a:cubicBezTo>
                <a:cubicBezTo>
                  <a:pt x="11454" y="22427"/>
                  <a:pt x="11712" y="22521"/>
                  <a:pt x="11972" y="22604"/>
                </a:cubicBezTo>
                <a:cubicBezTo>
                  <a:pt x="12272" y="22696"/>
                  <a:pt x="12582" y="22769"/>
                  <a:pt x="12893" y="22821"/>
                </a:cubicBezTo>
                <a:cubicBezTo>
                  <a:pt x="13059" y="22852"/>
                  <a:pt x="13214" y="22873"/>
                  <a:pt x="13380" y="22894"/>
                </a:cubicBezTo>
                <a:cubicBezTo>
                  <a:pt x="13463" y="22894"/>
                  <a:pt x="13546" y="22904"/>
                  <a:pt x="13629" y="22914"/>
                </a:cubicBezTo>
                <a:cubicBezTo>
                  <a:pt x="13809" y="22927"/>
                  <a:pt x="13987" y="22933"/>
                  <a:pt x="14165" y="22933"/>
                </a:cubicBezTo>
                <a:cubicBezTo>
                  <a:pt x="16012" y="22933"/>
                  <a:pt x="17722" y="22256"/>
                  <a:pt x="19044" y="21122"/>
                </a:cubicBezTo>
                <a:cubicBezTo>
                  <a:pt x="19272" y="21247"/>
                  <a:pt x="19511" y="21350"/>
                  <a:pt x="19748" y="21444"/>
                </a:cubicBezTo>
                <a:cubicBezTo>
                  <a:pt x="20484" y="21744"/>
                  <a:pt x="21260" y="21920"/>
                  <a:pt x="22089" y="21982"/>
                </a:cubicBezTo>
                <a:cubicBezTo>
                  <a:pt x="22255" y="21992"/>
                  <a:pt x="22420" y="22003"/>
                  <a:pt x="22576" y="22003"/>
                </a:cubicBezTo>
                <a:cubicBezTo>
                  <a:pt x="22600" y="22003"/>
                  <a:pt x="22623" y="22003"/>
                  <a:pt x="22647" y="22003"/>
                </a:cubicBezTo>
                <a:cubicBezTo>
                  <a:pt x="23750" y="22003"/>
                  <a:pt x="24812" y="21776"/>
                  <a:pt x="25765" y="21361"/>
                </a:cubicBezTo>
                <a:cubicBezTo>
                  <a:pt x="25910" y="21299"/>
                  <a:pt x="26045" y="21237"/>
                  <a:pt x="26180" y="21164"/>
                </a:cubicBezTo>
                <a:cubicBezTo>
                  <a:pt x="27132" y="20677"/>
                  <a:pt x="27982" y="20015"/>
                  <a:pt x="28665" y="19196"/>
                </a:cubicBezTo>
                <a:cubicBezTo>
                  <a:pt x="29121" y="19362"/>
                  <a:pt x="29618" y="19476"/>
                  <a:pt x="30136" y="19518"/>
                </a:cubicBezTo>
                <a:cubicBezTo>
                  <a:pt x="30237" y="19525"/>
                  <a:pt x="30339" y="19529"/>
                  <a:pt x="30441" y="19529"/>
                </a:cubicBezTo>
                <a:cubicBezTo>
                  <a:pt x="30608" y="19529"/>
                  <a:pt x="30776" y="19520"/>
                  <a:pt x="30943" y="19507"/>
                </a:cubicBezTo>
                <a:cubicBezTo>
                  <a:pt x="31047" y="19507"/>
                  <a:pt x="31150" y="19486"/>
                  <a:pt x="31254" y="19476"/>
                </a:cubicBezTo>
                <a:cubicBezTo>
                  <a:pt x="32455" y="19311"/>
                  <a:pt x="33553" y="18731"/>
                  <a:pt x="34361" y="17881"/>
                </a:cubicBezTo>
                <a:cubicBezTo>
                  <a:pt x="34371" y="17871"/>
                  <a:pt x="34371" y="17861"/>
                  <a:pt x="34381" y="17861"/>
                </a:cubicBezTo>
                <a:cubicBezTo>
                  <a:pt x="34485" y="17746"/>
                  <a:pt x="34578" y="17643"/>
                  <a:pt x="34671" y="17529"/>
                </a:cubicBezTo>
                <a:cubicBezTo>
                  <a:pt x="34806" y="17353"/>
                  <a:pt x="34930" y="17177"/>
                  <a:pt x="35044" y="16991"/>
                </a:cubicBezTo>
                <a:cubicBezTo>
                  <a:pt x="35204" y="17001"/>
                  <a:pt x="35365" y="17006"/>
                  <a:pt x="35525" y="17006"/>
                </a:cubicBezTo>
                <a:cubicBezTo>
                  <a:pt x="35686" y="17006"/>
                  <a:pt x="35846" y="17001"/>
                  <a:pt x="36007" y="16991"/>
                </a:cubicBezTo>
                <a:cubicBezTo>
                  <a:pt x="37001" y="16918"/>
                  <a:pt x="37923" y="16649"/>
                  <a:pt x="38751" y="16214"/>
                </a:cubicBezTo>
                <a:cubicBezTo>
                  <a:pt x="39929" y="17231"/>
                  <a:pt x="41467" y="17837"/>
                  <a:pt x="43115" y="17837"/>
                </a:cubicBezTo>
                <a:cubicBezTo>
                  <a:pt x="43278" y="17837"/>
                  <a:pt x="43442" y="17831"/>
                  <a:pt x="43608" y="17819"/>
                </a:cubicBezTo>
                <a:cubicBezTo>
                  <a:pt x="43743" y="17809"/>
                  <a:pt x="43867" y="17799"/>
                  <a:pt x="43991" y="17788"/>
                </a:cubicBezTo>
                <a:cubicBezTo>
                  <a:pt x="44871" y="18782"/>
                  <a:pt x="46114" y="19445"/>
                  <a:pt x="47543" y="19548"/>
                </a:cubicBezTo>
                <a:cubicBezTo>
                  <a:pt x="47673" y="19558"/>
                  <a:pt x="47803" y="19562"/>
                  <a:pt x="47931" y="19562"/>
                </a:cubicBezTo>
                <a:cubicBezTo>
                  <a:pt x="48649" y="19562"/>
                  <a:pt x="49334" y="19417"/>
                  <a:pt x="49966" y="19145"/>
                </a:cubicBezTo>
                <a:cubicBezTo>
                  <a:pt x="50070" y="19341"/>
                  <a:pt x="50184" y="19538"/>
                  <a:pt x="50318" y="19714"/>
                </a:cubicBezTo>
                <a:cubicBezTo>
                  <a:pt x="50401" y="19838"/>
                  <a:pt x="50484" y="19963"/>
                  <a:pt x="50578" y="20077"/>
                </a:cubicBezTo>
                <a:cubicBezTo>
                  <a:pt x="50619" y="20139"/>
                  <a:pt x="50670" y="20201"/>
                  <a:pt x="50722" y="20252"/>
                </a:cubicBezTo>
                <a:cubicBezTo>
                  <a:pt x="51954" y="21754"/>
                  <a:pt x="53767" y="22759"/>
                  <a:pt x="55859" y="22914"/>
                </a:cubicBezTo>
                <a:cubicBezTo>
                  <a:pt x="56038" y="22927"/>
                  <a:pt x="56215" y="22934"/>
                  <a:pt x="56391" y="22934"/>
                </a:cubicBezTo>
                <a:cubicBezTo>
                  <a:pt x="58198" y="22934"/>
                  <a:pt x="59868" y="22268"/>
                  <a:pt x="61161" y="21164"/>
                </a:cubicBezTo>
                <a:cubicBezTo>
                  <a:pt x="61212" y="21195"/>
                  <a:pt x="61274" y="21216"/>
                  <a:pt x="61327" y="21247"/>
                </a:cubicBezTo>
                <a:cubicBezTo>
                  <a:pt x="61668" y="21412"/>
                  <a:pt x="62031" y="21557"/>
                  <a:pt x="62404" y="21672"/>
                </a:cubicBezTo>
                <a:cubicBezTo>
                  <a:pt x="62528" y="21713"/>
                  <a:pt x="62652" y="21744"/>
                  <a:pt x="62776" y="21775"/>
                </a:cubicBezTo>
                <a:cubicBezTo>
                  <a:pt x="63149" y="21879"/>
                  <a:pt x="63543" y="21951"/>
                  <a:pt x="63946" y="21982"/>
                </a:cubicBezTo>
                <a:cubicBezTo>
                  <a:pt x="64008" y="21992"/>
                  <a:pt x="64081" y="22003"/>
                  <a:pt x="64143" y="22003"/>
                </a:cubicBezTo>
                <a:cubicBezTo>
                  <a:pt x="64226" y="22013"/>
                  <a:pt x="64309" y="22013"/>
                  <a:pt x="64381" y="22013"/>
                </a:cubicBezTo>
                <a:cubicBezTo>
                  <a:pt x="64464" y="22024"/>
                  <a:pt x="64547" y="22024"/>
                  <a:pt x="64620" y="22024"/>
                </a:cubicBezTo>
                <a:cubicBezTo>
                  <a:pt x="64636" y="22024"/>
                  <a:pt x="64653" y="22024"/>
                  <a:pt x="64669" y="22024"/>
                </a:cubicBezTo>
                <a:cubicBezTo>
                  <a:pt x="66235" y="22024"/>
                  <a:pt x="67698" y="21559"/>
                  <a:pt x="68917" y="20750"/>
                </a:cubicBezTo>
                <a:cubicBezTo>
                  <a:pt x="69041" y="20667"/>
                  <a:pt x="69165" y="20584"/>
                  <a:pt x="69290" y="20491"/>
                </a:cubicBezTo>
                <a:cubicBezTo>
                  <a:pt x="69756" y="20139"/>
                  <a:pt x="70191" y="19735"/>
                  <a:pt x="70574" y="19279"/>
                </a:cubicBezTo>
                <a:cubicBezTo>
                  <a:pt x="70854" y="19383"/>
                  <a:pt x="71154" y="19465"/>
                  <a:pt x="71454" y="19518"/>
                </a:cubicBezTo>
                <a:cubicBezTo>
                  <a:pt x="71641" y="19548"/>
                  <a:pt x="71827" y="19569"/>
                  <a:pt x="72014" y="19590"/>
                </a:cubicBezTo>
                <a:cubicBezTo>
                  <a:pt x="72106" y="19590"/>
                  <a:pt x="72189" y="19600"/>
                  <a:pt x="72283" y="19600"/>
                </a:cubicBezTo>
                <a:cubicBezTo>
                  <a:pt x="72316" y="19601"/>
                  <a:pt x="72348" y="19601"/>
                  <a:pt x="72381" y="19601"/>
                </a:cubicBezTo>
                <a:cubicBezTo>
                  <a:pt x="75093" y="19601"/>
                  <a:pt x="77380" y="17506"/>
                  <a:pt x="77585" y="14764"/>
                </a:cubicBezTo>
                <a:cubicBezTo>
                  <a:pt x="77585" y="14671"/>
                  <a:pt x="77595" y="14568"/>
                  <a:pt x="77595" y="14474"/>
                </a:cubicBezTo>
                <a:lnTo>
                  <a:pt x="77595" y="14381"/>
                </a:lnTo>
                <a:cubicBezTo>
                  <a:pt x="77595" y="14319"/>
                  <a:pt x="77595" y="14246"/>
                  <a:pt x="77585" y="14174"/>
                </a:cubicBezTo>
                <a:lnTo>
                  <a:pt x="77585" y="14081"/>
                </a:lnTo>
                <a:cubicBezTo>
                  <a:pt x="77574" y="14018"/>
                  <a:pt x="77574" y="13946"/>
                  <a:pt x="77564" y="13884"/>
                </a:cubicBezTo>
                <a:lnTo>
                  <a:pt x="77564" y="13801"/>
                </a:lnTo>
                <a:lnTo>
                  <a:pt x="77533" y="13583"/>
                </a:lnTo>
                <a:cubicBezTo>
                  <a:pt x="77523" y="13563"/>
                  <a:pt x="77523" y="13542"/>
                  <a:pt x="77523" y="13521"/>
                </a:cubicBezTo>
                <a:cubicBezTo>
                  <a:pt x="77502" y="13429"/>
                  <a:pt x="77491" y="13346"/>
                  <a:pt x="77471" y="13252"/>
                </a:cubicBezTo>
                <a:lnTo>
                  <a:pt x="77471" y="13242"/>
                </a:lnTo>
                <a:cubicBezTo>
                  <a:pt x="76974" y="11067"/>
                  <a:pt x="75100" y="9369"/>
                  <a:pt x="72759" y="9203"/>
                </a:cubicBezTo>
                <a:cubicBezTo>
                  <a:pt x="72614" y="9193"/>
                  <a:pt x="72479" y="9183"/>
                  <a:pt x="72345" y="9183"/>
                </a:cubicBezTo>
                <a:cubicBezTo>
                  <a:pt x="71517" y="6107"/>
                  <a:pt x="68824" y="3746"/>
                  <a:pt x="65469" y="3497"/>
                </a:cubicBezTo>
                <a:cubicBezTo>
                  <a:pt x="65285" y="3484"/>
                  <a:pt x="65102" y="3478"/>
                  <a:pt x="64921" y="3478"/>
                </a:cubicBezTo>
                <a:cubicBezTo>
                  <a:pt x="62209" y="3478"/>
                  <a:pt x="59785" y="4906"/>
                  <a:pt x="58416" y="7080"/>
                </a:cubicBezTo>
                <a:cubicBezTo>
                  <a:pt x="57764" y="6707"/>
                  <a:pt x="57008" y="6470"/>
                  <a:pt x="56211" y="6417"/>
                </a:cubicBezTo>
                <a:cubicBezTo>
                  <a:pt x="56081" y="6407"/>
                  <a:pt x="55952" y="6402"/>
                  <a:pt x="55824" y="6402"/>
                </a:cubicBezTo>
                <a:cubicBezTo>
                  <a:pt x="55298" y="6402"/>
                  <a:pt x="54789" y="6485"/>
                  <a:pt x="54306" y="6635"/>
                </a:cubicBezTo>
                <a:cubicBezTo>
                  <a:pt x="53428" y="5748"/>
                  <a:pt x="52218" y="5204"/>
                  <a:pt x="50900" y="5204"/>
                </a:cubicBezTo>
                <a:cubicBezTo>
                  <a:pt x="50786" y="5204"/>
                  <a:pt x="50672" y="5208"/>
                  <a:pt x="50557" y="5216"/>
                </a:cubicBezTo>
                <a:cubicBezTo>
                  <a:pt x="49718" y="5278"/>
                  <a:pt x="48951" y="5547"/>
                  <a:pt x="48289" y="5972"/>
                </a:cubicBezTo>
                <a:cubicBezTo>
                  <a:pt x="48237" y="5920"/>
                  <a:pt x="48185" y="5879"/>
                  <a:pt x="48123" y="5837"/>
                </a:cubicBezTo>
                <a:cubicBezTo>
                  <a:pt x="47456" y="3974"/>
                  <a:pt x="45674" y="2677"/>
                  <a:pt x="43631" y="2677"/>
                </a:cubicBezTo>
                <a:cubicBezTo>
                  <a:pt x="43517" y="2677"/>
                  <a:pt x="43402" y="2681"/>
                  <a:pt x="43287" y="2689"/>
                </a:cubicBezTo>
                <a:cubicBezTo>
                  <a:pt x="42551" y="2741"/>
                  <a:pt x="41868" y="2959"/>
                  <a:pt x="41267" y="3301"/>
                </a:cubicBezTo>
                <a:cubicBezTo>
                  <a:pt x="40015" y="1300"/>
                  <a:pt x="37787" y="0"/>
                  <a:pt x="35294" y="0"/>
                </a:cubicBezTo>
                <a:close/>
              </a:path>
            </a:pathLst>
          </a:custGeom>
          <a:solidFill>
            <a:srgbClr val="FFFEFA"/>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9" name="Google Shape;9;p2"/>
          <p:cNvSpPr txBox="1">
            <a:spLocks noGrp="1"/>
          </p:cNvSpPr>
          <p:nvPr>
            <p:ph type="ctrTitle"/>
          </p:nvPr>
        </p:nvSpPr>
        <p:spPr>
          <a:xfrm>
            <a:off x="619080" y="2577397"/>
            <a:ext cx="7906271" cy="2231313"/>
          </a:xfrm>
          <a:prstGeom prst="rect">
            <a:avLst/>
          </a:prstGeom>
        </p:spPr>
        <p:txBody>
          <a:bodyPr spcFirstLastPara="1" anchor="b">
            <a:noAutofit/>
          </a:bodyPr>
          <a:lstStyle>
            <a:lvl1pPr lvl="0" algn="ctr">
              <a:spcBef>
                <a:spcPts val="0"/>
              </a:spcBef>
              <a:spcAft>
                <a:spcPts val="0"/>
              </a:spcAft>
              <a:buSzPts val="5200"/>
              <a:buNone/>
              <a:defRPr sz="6515" b="1">
                <a:latin typeface="McLaren"/>
                <a:ea typeface="McLaren"/>
                <a:cs typeface="McLaren"/>
                <a:sym typeface="McLaren"/>
              </a:defRPr>
            </a:lvl1pPr>
            <a:lvl2pPr lvl="1" algn="ctr">
              <a:spcBef>
                <a:spcPts val="0"/>
              </a:spcBef>
              <a:spcAft>
                <a:spcPts val="0"/>
              </a:spcAft>
              <a:buSzPts val="5200"/>
              <a:buNone/>
              <a:defRPr sz="6515"/>
            </a:lvl2pPr>
            <a:lvl3pPr lvl="2" algn="ctr">
              <a:spcBef>
                <a:spcPts val="0"/>
              </a:spcBef>
              <a:spcAft>
                <a:spcPts val="0"/>
              </a:spcAft>
              <a:buSzPts val="5200"/>
              <a:buNone/>
              <a:defRPr sz="6515"/>
            </a:lvl3pPr>
            <a:lvl4pPr lvl="3" algn="ctr">
              <a:spcBef>
                <a:spcPts val="0"/>
              </a:spcBef>
              <a:spcAft>
                <a:spcPts val="0"/>
              </a:spcAft>
              <a:buSzPts val="5200"/>
              <a:buNone/>
              <a:defRPr sz="6515"/>
            </a:lvl4pPr>
            <a:lvl5pPr lvl="4" algn="ctr">
              <a:spcBef>
                <a:spcPts val="0"/>
              </a:spcBef>
              <a:spcAft>
                <a:spcPts val="0"/>
              </a:spcAft>
              <a:buSzPts val="5200"/>
              <a:buNone/>
              <a:defRPr sz="6515"/>
            </a:lvl5pPr>
            <a:lvl6pPr lvl="5" algn="ctr">
              <a:spcBef>
                <a:spcPts val="0"/>
              </a:spcBef>
              <a:spcAft>
                <a:spcPts val="0"/>
              </a:spcAft>
              <a:buSzPts val="5200"/>
              <a:buNone/>
              <a:defRPr sz="6515"/>
            </a:lvl6pPr>
            <a:lvl7pPr lvl="6" algn="ctr">
              <a:spcBef>
                <a:spcPts val="0"/>
              </a:spcBef>
              <a:spcAft>
                <a:spcPts val="0"/>
              </a:spcAft>
              <a:buSzPts val="5200"/>
              <a:buNone/>
              <a:defRPr sz="6515"/>
            </a:lvl7pPr>
            <a:lvl8pPr lvl="7" algn="ctr">
              <a:spcBef>
                <a:spcPts val="0"/>
              </a:spcBef>
              <a:spcAft>
                <a:spcPts val="0"/>
              </a:spcAft>
              <a:buSzPts val="5200"/>
              <a:buNone/>
              <a:defRPr sz="6515"/>
            </a:lvl8pPr>
            <a:lvl9pPr lvl="8" algn="ctr">
              <a:spcBef>
                <a:spcPts val="0"/>
              </a:spcBef>
              <a:spcAft>
                <a:spcPts val="0"/>
              </a:spcAft>
              <a:buSzPts val="5200"/>
              <a:buNone/>
              <a:defRPr sz="6515"/>
            </a:lvl9pPr>
          </a:lstStyle>
          <a:p>
            <a:endParaRPr/>
          </a:p>
        </p:txBody>
      </p:sp>
      <p:sp>
        <p:nvSpPr>
          <p:cNvPr id="10" name="Google Shape;10;p2"/>
          <p:cNvSpPr txBox="1">
            <a:spLocks noGrp="1"/>
          </p:cNvSpPr>
          <p:nvPr>
            <p:ph type="subTitle" idx="1"/>
          </p:nvPr>
        </p:nvSpPr>
        <p:spPr>
          <a:xfrm>
            <a:off x="619192" y="5510703"/>
            <a:ext cx="7906271" cy="612086"/>
          </a:xfrm>
          <a:prstGeom prst="rect">
            <a:avLst/>
          </a:prstGeom>
        </p:spPr>
        <p:txBody>
          <a:bodyPr spcFirstLastPara="1">
            <a:noAutofit/>
          </a:bodyPr>
          <a:lstStyle>
            <a:lvl1pPr lvl="0" algn="ctr">
              <a:lnSpc>
                <a:spcPct val="100000"/>
              </a:lnSpc>
              <a:spcBef>
                <a:spcPts val="0"/>
              </a:spcBef>
              <a:spcAft>
                <a:spcPts val="0"/>
              </a:spcAft>
              <a:buSzPts val="2800"/>
              <a:buNone/>
              <a:defRPr sz="2004">
                <a:latin typeface="Quicksand"/>
                <a:ea typeface="Quicksand"/>
                <a:cs typeface="Quicksand"/>
                <a:sym typeface="Quicksand"/>
              </a:defRPr>
            </a:lvl1pPr>
            <a:lvl2pPr lvl="1" algn="ctr">
              <a:lnSpc>
                <a:spcPct val="100000"/>
              </a:lnSpc>
              <a:spcBef>
                <a:spcPts val="0"/>
              </a:spcBef>
              <a:spcAft>
                <a:spcPts val="0"/>
              </a:spcAft>
              <a:buSzPts val="2800"/>
              <a:buNone/>
              <a:defRPr sz="3508"/>
            </a:lvl2pPr>
            <a:lvl3pPr lvl="2" algn="ctr">
              <a:lnSpc>
                <a:spcPct val="100000"/>
              </a:lnSpc>
              <a:spcBef>
                <a:spcPts val="0"/>
              </a:spcBef>
              <a:spcAft>
                <a:spcPts val="0"/>
              </a:spcAft>
              <a:buSzPts val="2800"/>
              <a:buNone/>
              <a:defRPr sz="3508"/>
            </a:lvl3pPr>
            <a:lvl4pPr lvl="3" algn="ctr">
              <a:lnSpc>
                <a:spcPct val="100000"/>
              </a:lnSpc>
              <a:spcBef>
                <a:spcPts val="0"/>
              </a:spcBef>
              <a:spcAft>
                <a:spcPts val="0"/>
              </a:spcAft>
              <a:buSzPts val="2800"/>
              <a:buNone/>
              <a:defRPr sz="3508"/>
            </a:lvl4pPr>
            <a:lvl5pPr lvl="4" algn="ctr">
              <a:lnSpc>
                <a:spcPct val="100000"/>
              </a:lnSpc>
              <a:spcBef>
                <a:spcPts val="0"/>
              </a:spcBef>
              <a:spcAft>
                <a:spcPts val="0"/>
              </a:spcAft>
              <a:buSzPts val="2800"/>
              <a:buNone/>
              <a:defRPr sz="3508"/>
            </a:lvl5pPr>
            <a:lvl6pPr lvl="5" algn="ctr">
              <a:lnSpc>
                <a:spcPct val="100000"/>
              </a:lnSpc>
              <a:spcBef>
                <a:spcPts val="0"/>
              </a:spcBef>
              <a:spcAft>
                <a:spcPts val="0"/>
              </a:spcAft>
              <a:buSzPts val="2800"/>
              <a:buNone/>
              <a:defRPr sz="3508"/>
            </a:lvl6pPr>
            <a:lvl7pPr lvl="6" algn="ctr">
              <a:lnSpc>
                <a:spcPct val="100000"/>
              </a:lnSpc>
              <a:spcBef>
                <a:spcPts val="0"/>
              </a:spcBef>
              <a:spcAft>
                <a:spcPts val="0"/>
              </a:spcAft>
              <a:buSzPts val="2800"/>
              <a:buNone/>
              <a:defRPr sz="3508"/>
            </a:lvl7pPr>
            <a:lvl8pPr lvl="7" algn="ctr">
              <a:lnSpc>
                <a:spcPct val="100000"/>
              </a:lnSpc>
              <a:spcBef>
                <a:spcPts val="0"/>
              </a:spcBef>
              <a:spcAft>
                <a:spcPts val="0"/>
              </a:spcAft>
              <a:buSzPts val="2800"/>
              <a:buNone/>
              <a:defRPr sz="3508"/>
            </a:lvl8pPr>
            <a:lvl9pPr lvl="8" algn="ctr">
              <a:lnSpc>
                <a:spcPct val="100000"/>
              </a:lnSpc>
              <a:spcBef>
                <a:spcPts val="0"/>
              </a:spcBef>
              <a:spcAft>
                <a:spcPts val="0"/>
              </a:spcAft>
              <a:buSzPts val="2800"/>
              <a:buNone/>
              <a:defRPr sz="3508"/>
            </a:lvl9pPr>
          </a:lstStyle>
          <a:p>
            <a:endParaRPr/>
          </a:p>
        </p:txBody>
      </p:sp>
    </p:spTree>
    <p:extLst>
      <p:ext uri="{BB962C8B-B14F-4D97-AF65-F5344CB8AC3E}">
        <p14:creationId xmlns:p14="http://schemas.microsoft.com/office/powerpoint/2010/main" val="37621672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accent4"/>
        </a:solidFill>
        <a:effectLst/>
      </p:bgPr>
    </p:bg>
    <p:spTree>
      <p:nvGrpSpPr>
        <p:cNvPr id="1" name="Shape 92"/>
        <p:cNvGrpSpPr/>
        <p:nvPr/>
      </p:nvGrpSpPr>
      <p:grpSpPr>
        <a:xfrm>
          <a:off x="0" y="0"/>
          <a:ext cx="0" cy="0"/>
          <a:chOff x="0" y="0"/>
          <a:chExt cx="0" cy="0"/>
        </a:xfrm>
      </p:grpSpPr>
      <p:grpSp>
        <p:nvGrpSpPr>
          <p:cNvPr id="3" name="Google Shape;93;p3"/>
          <p:cNvGrpSpPr>
            <a:grpSpLocks/>
          </p:cNvGrpSpPr>
          <p:nvPr/>
        </p:nvGrpSpPr>
        <p:grpSpPr bwMode="auto">
          <a:xfrm flipH="1">
            <a:off x="-294231" y="4520231"/>
            <a:ext cx="4239407" cy="2642252"/>
            <a:chOff x="4434156" y="56550"/>
            <a:chExt cx="3505543" cy="2052072"/>
          </a:xfrm>
        </p:grpSpPr>
        <p:sp>
          <p:nvSpPr>
            <p:cNvPr id="4" name="Google Shape;94;p3"/>
            <p:cNvSpPr/>
            <p:nvPr/>
          </p:nvSpPr>
          <p:spPr>
            <a:xfrm flipH="1">
              <a:off x="4434156" y="764380"/>
              <a:ext cx="1249626" cy="785596"/>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5" name="Google Shape;95;p3"/>
            <p:cNvSpPr/>
            <p:nvPr/>
          </p:nvSpPr>
          <p:spPr>
            <a:xfrm flipH="1">
              <a:off x="5605205" y="246997"/>
              <a:ext cx="934051" cy="588801"/>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6" name="Google Shape;96;p3"/>
            <p:cNvSpPr/>
            <p:nvPr/>
          </p:nvSpPr>
          <p:spPr>
            <a:xfrm flipH="1">
              <a:off x="4502594" y="1259543"/>
              <a:ext cx="309238" cy="285671"/>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7" name="Google Shape;97;p3"/>
            <p:cNvSpPr/>
            <p:nvPr/>
          </p:nvSpPr>
          <p:spPr>
            <a:xfrm flipH="1">
              <a:off x="4852388" y="1602349"/>
              <a:ext cx="196442" cy="180925"/>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8" name="Google Shape;98;p3"/>
            <p:cNvSpPr/>
            <p:nvPr/>
          </p:nvSpPr>
          <p:spPr>
            <a:xfrm flipH="1">
              <a:off x="6342814" y="56550"/>
              <a:ext cx="196442" cy="182513"/>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9" name="Google Shape;99;p3"/>
            <p:cNvSpPr/>
            <p:nvPr/>
          </p:nvSpPr>
          <p:spPr>
            <a:xfrm flipH="1">
              <a:off x="6690073" y="575520"/>
              <a:ext cx="1249626" cy="787183"/>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0" name="Google Shape;100;p3"/>
            <p:cNvSpPr/>
            <p:nvPr/>
          </p:nvSpPr>
          <p:spPr>
            <a:xfrm flipH="1">
              <a:off x="7067749" y="1226215"/>
              <a:ext cx="196442" cy="180925"/>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1" name="Google Shape;101;p3"/>
            <p:cNvSpPr/>
            <p:nvPr/>
          </p:nvSpPr>
          <p:spPr>
            <a:xfrm flipH="1">
              <a:off x="5792776" y="1257957"/>
              <a:ext cx="934051" cy="588800"/>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2" name="Google Shape;102;p3"/>
            <p:cNvSpPr/>
            <p:nvPr/>
          </p:nvSpPr>
          <p:spPr>
            <a:xfrm flipH="1">
              <a:off x="6493630" y="1926109"/>
              <a:ext cx="196443" cy="182513"/>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grpSp>
      <p:grpSp>
        <p:nvGrpSpPr>
          <p:cNvPr id="13" name="Google Shape;104;p3"/>
          <p:cNvGrpSpPr>
            <a:grpSpLocks/>
          </p:cNvGrpSpPr>
          <p:nvPr/>
        </p:nvGrpSpPr>
        <p:grpSpPr bwMode="auto">
          <a:xfrm>
            <a:off x="5362876" y="-514963"/>
            <a:ext cx="4240940" cy="2642252"/>
            <a:chOff x="4434156" y="56550"/>
            <a:chExt cx="3505543" cy="2052072"/>
          </a:xfrm>
        </p:grpSpPr>
        <p:sp>
          <p:nvSpPr>
            <p:cNvPr id="14" name="Google Shape;105;p3"/>
            <p:cNvSpPr/>
            <p:nvPr/>
          </p:nvSpPr>
          <p:spPr>
            <a:xfrm flipH="1">
              <a:off x="4434156" y="764380"/>
              <a:ext cx="1249174" cy="785596"/>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5" name="Google Shape;106;p3"/>
            <p:cNvSpPr/>
            <p:nvPr/>
          </p:nvSpPr>
          <p:spPr>
            <a:xfrm flipH="1">
              <a:off x="5604782" y="246997"/>
              <a:ext cx="933713" cy="588801"/>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6" name="Google Shape;107;p3"/>
            <p:cNvSpPr/>
            <p:nvPr/>
          </p:nvSpPr>
          <p:spPr>
            <a:xfrm flipH="1">
              <a:off x="4502569" y="1259543"/>
              <a:ext cx="309126" cy="285671"/>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7" name="Google Shape;108;p3"/>
            <p:cNvSpPr/>
            <p:nvPr/>
          </p:nvSpPr>
          <p:spPr>
            <a:xfrm flipH="1">
              <a:off x="4852237" y="1602349"/>
              <a:ext cx="197638" cy="180925"/>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8" name="Google Shape;109;p3"/>
            <p:cNvSpPr/>
            <p:nvPr/>
          </p:nvSpPr>
          <p:spPr>
            <a:xfrm flipH="1">
              <a:off x="6342124" y="56550"/>
              <a:ext cx="196371" cy="182512"/>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9" name="Google Shape;110;p3"/>
            <p:cNvSpPr/>
            <p:nvPr/>
          </p:nvSpPr>
          <p:spPr>
            <a:xfrm flipH="1">
              <a:off x="6690525" y="575520"/>
              <a:ext cx="1249174" cy="787183"/>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20" name="Google Shape;111;p3"/>
            <p:cNvSpPr/>
            <p:nvPr/>
          </p:nvSpPr>
          <p:spPr>
            <a:xfrm flipH="1">
              <a:off x="7068064" y="1226215"/>
              <a:ext cx="196372" cy="180925"/>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21" name="Google Shape;112;p3"/>
            <p:cNvSpPr/>
            <p:nvPr/>
          </p:nvSpPr>
          <p:spPr>
            <a:xfrm flipH="1">
              <a:off x="5793551" y="1257957"/>
              <a:ext cx="933714" cy="588800"/>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22" name="Google Shape;113;p3"/>
            <p:cNvSpPr/>
            <p:nvPr/>
          </p:nvSpPr>
          <p:spPr>
            <a:xfrm flipH="1">
              <a:off x="6492886" y="1926109"/>
              <a:ext cx="196372" cy="182513"/>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grpSp>
      <p:sp>
        <p:nvSpPr>
          <p:cNvPr id="103" name="Google Shape;103;p3"/>
          <p:cNvSpPr txBox="1">
            <a:spLocks noGrp="1"/>
          </p:cNvSpPr>
          <p:nvPr>
            <p:ph type="title"/>
          </p:nvPr>
        </p:nvSpPr>
        <p:spPr>
          <a:xfrm>
            <a:off x="311714" y="2867988"/>
            <a:ext cx="8520978" cy="1122222"/>
          </a:xfrm>
          <a:prstGeom prst="rect">
            <a:avLst/>
          </a:prstGeom>
        </p:spPr>
        <p:txBody>
          <a:bodyPr spcFirstLastPara="1" anchor="ctr">
            <a:noAutofit/>
          </a:bodyPr>
          <a:lstStyle>
            <a:lvl1pPr lvl="0" algn="ctr">
              <a:spcBef>
                <a:spcPts val="0"/>
              </a:spcBef>
              <a:spcAft>
                <a:spcPts val="0"/>
              </a:spcAft>
              <a:buSzPts val="3600"/>
              <a:buNone/>
              <a:defRPr sz="4510"/>
            </a:lvl1pPr>
            <a:lvl2pPr lvl="1" algn="ctr">
              <a:spcBef>
                <a:spcPts val="0"/>
              </a:spcBef>
              <a:spcAft>
                <a:spcPts val="0"/>
              </a:spcAft>
              <a:buSzPts val="3600"/>
              <a:buNone/>
              <a:defRPr sz="4510"/>
            </a:lvl2pPr>
            <a:lvl3pPr lvl="2" algn="ctr">
              <a:spcBef>
                <a:spcPts val="0"/>
              </a:spcBef>
              <a:spcAft>
                <a:spcPts val="0"/>
              </a:spcAft>
              <a:buSzPts val="3600"/>
              <a:buNone/>
              <a:defRPr sz="4510"/>
            </a:lvl3pPr>
            <a:lvl4pPr lvl="3" algn="ctr">
              <a:spcBef>
                <a:spcPts val="0"/>
              </a:spcBef>
              <a:spcAft>
                <a:spcPts val="0"/>
              </a:spcAft>
              <a:buSzPts val="3600"/>
              <a:buNone/>
              <a:defRPr sz="4510"/>
            </a:lvl4pPr>
            <a:lvl5pPr lvl="4" algn="ctr">
              <a:spcBef>
                <a:spcPts val="0"/>
              </a:spcBef>
              <a:spcAft>
                <a:spcPts val="0"/>
              </a:spcAft>
              <a:buSzPts val="3600"/>
              <a:buNone/>
              <a:defRPr sz="4510"/>
            </a:lvl5pPr>
            <a:lvl6pPr lvl="5" algn="ctr">
              <a:spcBef>
                <a:spcPts val="0"/>
              </a:spcBef>
              <a:spcAft>
                <a:spcPts val="0"/>
              </a:spcAft>
              <a:buSzPts val="3600"/>
              <a:buNone/>
              <a:defRPr sz="4510"/>
            </a:lvl6pPr>
            <a:lvl7pPr lvl="6" algn="ctr">
              <a:spcBef>
                <a:spcPts val="0"/>
              </a:spcBef>
              <a:spcAft>
                <a:spcPts val="0"/>
              </a:spcAft>
              <a:buSzPts val="3600"/>
              <a:buNone/>
              <a:defRPr sz="4510"/>
            </a:lvl7pPr>
            <a:lvl8pPr lvl="7" algn="ctr">
              <a:spcBef>
                <a:spcPts val="0"/>
              </a:spcBef>
              <a:spcAft>
                <a:spcPts val="0"/>
              </a:spcAft>
              <a:buSzPts val="3600"/>
              <a:buNone/>
              <a:defRPr sz="4510"/>
            </a:lvl8pPr>
            <a:lvl9pPr lvl="8" algn="ctr">
              <a:spcBef>
                <a:spcPts val="0"/>
              </a:spcBef>
              <a:spcAft>
                <a:spcPts val="0"/>
              </a:spcAft>
              <a:buSzPts val="3600"/>
              <a:buNone/>
              <a:defRPr sz="4510"/>
            </a:lvl9pPr>
          </a:lstStyle>
          <a:p>
            <a:endParaRPr/>
          </a:p>
        </p:txBody>
      </p:sp>
    </p:spTree>
    <p:extLst>
      <p:ext uri="{BB962C8B-B14F-4D97-AF65-F5344CB8AC3E}">
        <p14:creationId xmlns:p14="http://schemas.microsoft.com/office/powerpoint/2010/main" val="269829250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matchingName="Title and two columns" type="twoColTx">
  <p:cSld name="Title and two columns">
    <p:bg>
      <p:bgPr>
        <a:solidFill>
          <a:schemeClr val="accent4"/>
        </a:solidFill>
        <a:effectLst/>
      </p:bgPr>
    </p:bg>
    <p:spTree>
      <p:nvGrpSpPr>
        <p:cNvPr id="1" name="Shape 129"/>
        <p:cNvGrpSpPr/>
        <p:nvPr/>
      </p:nvGrpSpPr>
      <p:grpSpPr>
        <a:xfrm>
          <a:off x="0" y="0"/>
          <a:ext cx="0" cy="0"/>
          <a:chOff x="0" y="0"/>
          <a:chExt cx="0" cy="0"/>
        </a:xfrm>
      </p:grpSpPr>
      <p:grpSp>
        <p:nvGrpSpPr>
          <p:cNvPr id="5" name="Google Shape;130;p5"/>
          <p:cNvGrpSpPr>
            <a:grpSpLocks/>
          </p:cNvGrpSpPr>
          <p:nvPr/>
        </p:nvGrpSpPr>
        <p:grpSpPr bwMode="auto">
          <a:xfrm>
            <a:off x="239176" y="163480"/>
            <a:ext cx="8511001" cy="2037374"/>
            <a:chOff x="198024" y="127700"/>
            <a:chExt cx="7035792" cy="1582723"/>
          </a:xfrm>
        </p:grpSpPr>
        <p:grpSp>
          <p:nvGrpSpPr>
            <p:cNvPr id="6" name="Google Shape;131;p5"/>
            <p:cNvGrpSpPr>
              <a:grpSpLocks/>
            </p:cNvGrpSpPr>
            <p:nvPr/>
          </p:nvGrpSpPr>
          <p:grpSpPr bwMode="auto">
            <a:xfrm>
              <a:off x="5309325" y="127700"/>
              <a:ext cx="1924491" cy="1257576"/>
              <a:chOff x="1341350" y="30575"/>
              <a:chExt cx="1924491" cy="1257576"/>
            </a:xfrm>
          </p:grpSpPr>
          <p:sp>
            <p:nvSpPr>
              <p:cNvPr id="15" name="Google Shape;132;p5"/>
              <p:cNvSpPr/>
              <p:nvPr/>
            </p:nvSpPr>
            <p:spPr>
              <a:xfrm>
                <a:off x="2122984" y="30575"/>
                <a:ext cx="1142857" cy="719131"/>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6" name="Google Shape;133;p5"/>
              <p:cNvSpPr/>
              <p:nvPr/>
            </p:nvSpPr>
            <p:spPr>
              <a:xfrm>
                <a:off x="1341229" y="749706"/>
                <a:ext cx="853975" cy="538157"/>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grpSp>
        <p:sp>
          <p:nvSpPr>
            <p:cNvPr id="7" name="Google Shape;134;p5"/>
            <p:cNvSpPr/>
            <p:nvPr/>
          </p:nvSpPr>
          <p:spPr>
            <a:xfrm>
              <a:off x="6887918" y="580134"/>
              <a:ext cx="283814" cy="263523"/>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8" name="Google Shape;135;p5"/>
            <p:cNvSpPr/>
            <p:nvPr/>
          </p:nvSpPr>
          <p:spPr>
            <a:xfrm>
              <a:off x="6671257" y="894456"/>
              <a:ext cx="179918" cy="165098"/>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9" name="Google Shape;136;p5"/>
            <p:cNvSpPr/>
            <p:nvPr/>
          </p:nvSpPr>
          <p:spPr>
            <a:xfrm>
              <a:off x="5309204" y="673795"/>
              <a:ext cx="179918" cy="166686"/>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0" name="Google Shape;137;p5"/>
            <p:cNvSpPr/>
            <p:nvPr/>
          </p:nvSpPr>
          <p:spPr>
            <a:xfrm flipH="1">
              <a:off x="198024" y="778569"/>
              <a:ext cx="1142857" cy="719131"/>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1" name="Google Shape;138;p5"/>
            <p:cNvSpPr/>
            <p:nvPr/>
          </p:nvSpPr>
          <p:spPr>
            <a:xfrm flipH="1">
              <a:off x="1268661" y="305498"/>
              <a:ext cx="853975" cy="538158"/>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2" name="Google Shape;139;p5"/>
            <p:cNvSpPr/>
            <p:nvPr/>
          </p:nvSpPr>
          <p:spPr>
            <a:xfrm flipH="1">
              <a:off x="260109" y="1231003"/>
              <a:ext cx="283814" cy="261935"/>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3" name="Google Shape;140;p5"/>
            <p:cNvSpPr/>
            <p:nvPr/>
          </p:nvSpPr>
          <p:spPr>
            <a:xfrm flipH="1">
              <a:off x="580666" y="1543737"/>
              <a:ext cx="179918" cy="166686"/>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4" name="Google Shape;141;p5"/>
            <p:cNvSpPr/>
            <p:nvPr/>
          </p:nvSpPr>
          <p:spPr>
            <a:xfrm flipH="1">
              <a:off x="1942718" y="130875"/>
              <a:ext cx="179918" cy="166686"/>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grpSp>
      <p:sp>
        <p:nvSpPr>
          <p:cNvPr id="142" name="Google Shape;142;p5"/>
          <p:cNvSpPr txBox="1">
            <a:spLocks noGrp="1"/>
          </p:cNvSpPr>
          <p:nvPr>
            <p:ph type="title"/>
          </p:nvPr>
        </p:nvSpPr>
        <p:spPr>
          <a:xfrm>
            <a:off x="619192" y="593421"/>
            <a:ext cx="7906271" cy="763852"/>
          </a:xfrm>
          <a:prstGeom prst="rect">
            <a:avLst/>
          </a:prstGeom>
        </p:spPr>
        <p:txBody>
          <a:bodyPr spcFirstLastPara="1">
            <a:noAutofit/>
          </a:bodyPr>
          <a:lstStyle>
            <a:lvl1pPr lvl="0">
              <a:spcBef>
                <a:spcPts val="0"/>
              </a:spcBef>
              <a:spcAft>
                <a:spcPts val="0"/>
              </a:spcAft>
              <a:buClr>
                <a:schemeClr val="dk2"/>
              </a:buClr>
              <a:buSzPts val="2800"/>
              <a:buNone/>
              <a:defRPr>
                <a:solidFill>
                  <a:schemeClr val="dk2"/>
                </a:solidFill>
              </a:defRPr>
            </a:lvl1pPr>
            <a:lvl2pPr lvl="1">
              <a:spcBef>
                <a:spcPts val="0"/>
              </a:spcBef>
              <a:spcAft>
                <a:spcPts val="0"/>
              </a:spcAft>
              <a:buClr>
                <a:schemeClr val="dk2"/>
              </a:buClr>
              <a:buSzPts val="2800"/>
              <a:buNone/>
              <a:defRPr>
                <a:solidFill>
                  <a:schemeClr val="dk2"/>
                </a:solidFill>
              </a:defRPr>
            </a:lvl2pPr>
            <a:lvl3pPr lvl="2">
              <a:spcBef>
                <a:spcPts val="0"/>
              </a:spcBef>
              <a:spcAft>
                <a:spcPts val="0"/>
              </a:spcAft>
              <a:buClr>
                <a:schemeClr val="dk2"/>
              </a:buClr>
              <a:buSzPts val="2800"/>
              <a:buNone/>
              <a:defRPr>
                <a:solidFill>
                  <a:schemeClr val="dk2"/>
                </a:solidFill>
              </a:defRPr>
            </a:lvl3pPr>
            <a:lvl4pPr lvl="3">
              <a:spcBef>
                <a:spcPts val="0"/>
              </a:spcBef>
              <a:spcAft>
                <a:spcPts val="0"/>
              </a:spcAft>
              <a:buClr>
                <a:schemeClr val="dk2"/>
              </a:buClr>
              <a:buSzPts val="2800"/>
              <a:buNone/>
              <a:defRPr>
                <a:solidFill>
                  <a:schemeClr val="dk2"/>
                </a:solidFill>
              </a:defRPr>
            </a:lvl4pPr>
            <a:lvl5pPr lvl="4">
              <a:spcBef>
                <a:spcPts val="0"/>
              </a:spcBef>
              <a:spcAft>
                <a:spcPts val="0"/>
              </a:spcAft>
              <a:buClr>
                <a:schemeClr val="dk2"/>
              </a:buClr>
              <a:buSzPts val="2800"/>
              <a:buNone/>
              <a:defRPr>
                <a:solidFill>
                  <a:schemeClr val="dk2"/>
                </a:solidFill>
              </a:defRPr>
            </a:lvl5pPr>
            <a:lvl6pPr lvl="5">
              <a:spcBef>
                <a:spcPts val="0"/>
              </a:spcBef>
              <a:spcAft>
                <a:spcPts val="0"/>
              </a:spcAft>
              <a:buClr>
                <a:schemeClr val="dk2"/>
              </a:buClr>
              <a:buSzPts val="2800"/>
              <a:buNone/>
              <a:defRPr>
                <a:solidFill>
                  <a:schemeClr val="dk2"/>
                </a:solidFill>
              </a:defRPr>
            </a:lvl6pPr>
            <a:lvl7pPr lvl="6">
              <a:spcBef>
                <a:spcPts val="0"/>
              </a:spcBef>
              <a:spcAft>
                <a:spcPts val="0"/>
              </a:spcAft>
              <a:buClr>
                <a:schemeClr val="dk2"/>
              </a:buClr>
              <a:buSzPts val="2800"/>
              <a:buNone/>
              <a:defRPr>
                <a:solidFill>
                  <a:schemeClr val="dk2"/>
                </a:solidFill>
              </a:defRPr>
            </a:lvl7pPr>
            <a:lvl8pPr lvl="7">
              <a:spcBef>
                <a:spcPts val="0"/>
              </a:spcBef>
              <a:spcAft>
                <a:spcPts val="0"/>
              </a:spcAft>
              <a:buClr>
                <a:schemeClr val="dk2"/>
              </a:buClr>
              <a:buSzPts val="2800"/>
              <a:buNone/>
              <a:defRPr>
                <a:solidFill>
                  <a:schemeClr val="dk2"/>
                </a:solidFill>
              </a:defRPr>
            </a:lvl8pPr>
            <a:lvl9pPr lvl="8">
              <a:spcBef>
                <a:spcPts val="0"/>
              </a:spcBef>
              <a:spcAft>
                <a:spcPts val="0"/>
              </a:spcAft>
              <a:buClr>
                <a:schemeClr val="dk2"/>
              </a:buClr>
              <a:buSzPts val="2800"/>
              <a:buNone/>
              <a:defRPr>
                <a:solidFill>
                  <a:schemeClr val="dk2"/>
                </a:solidFill>
              </a:defRPr>
            </a:lvl9pPr>
          </a:lstStyle>
          <a:p>
            <a:endParaRPr/>
          </a:p>
        </p:txBody>
      </p:sp>
      <p:sp>
        <p:nvSpPr>
          <p:cNvPr id="143" name="Google Shape;143;p5"/>
          <p:cNvSpPr txBox="1">
            <a:spLocks noGrp="1"/>
          </p:cNvSpPr>
          <p:nvPr>
            <p:ph type="body" idx="1"/>
          </p:nvPr>
        </p:nvSpPr>
        <p:spPr>
          <a:xfrm>
            <a:off x="725051" y="1992111"/>
            <a:ext cx="3612399" cy="3644710"/>
          </a:xfrm>
          <a:prstGeom prst="rect">
            <a:avLst/>
          </a:prstGeom>
        </p:spPr>
        <p:txBody>
          <a:bodyPr spcFirstLastPara="1">
            <a:noAutofit/>
          </a:bodyPr>
          <a:lstStyle>
            <a:lvl1pPr marL="572780" lvl="0" indent="-397764">
              <a:spcBef>
                <a:spcPts val="0"/>
              </a:spcBef>
              <a:spcAft>
                <a:spcPts val="0"/>
              </a:spcAft>
              <a:buSzPts val="1400"/>
              <a:buChar char="●"/>
              <a:defRPr sz="1754"/>
            </a:lvl1pPr>
            <a:lvl2pPr marL="1145560" lvl="1" indent="-381853">
              <a:spcBef>
                <a:spcPts val="0"/>
              </a:spcBef>
              <a:spcAft>
                <a:spcPts val="0"/>
              </a:spcAft>
              <a:buSzPts val="1200"/>
              <a:buChar char="○"/>
              <a:defRPr sz="1503"/>
            </a:lvl2pPr>
            <a:lvl3pPr marL="1718340" lvl="2" indent="-381853">
              <a:spcBef>
                <a:spcPts val="0"/>
              </a:spcBef>
              <a:spcAft>
                <a:spcPts val="0"/>
              </a:spcAft>
              <a:buSzPts val="1200"/>
              <a:buChar char="■"/>
              <a:defRPr sz="1503"/>
            </a:lvl3pPr>
            <a:lvl4pPr marL="2291121" lvl="3" indent="-381853">
              <a:spcBef>
                <a:spcPts val="0"/>
              </a:spcBef>
              <a:spcAft>
                <a:spcPts val="0"/>
              </a:spcAft>
              <a:buSzPts val="1200"/>
              <a:buChar char="●"/>
              <a:defRPr sz="1503"/>
            </a:lvl4pPr>
            <a:lvl5pPr marL="2863901" lvl="4" indent="-381853">
              <a:spcBef>
                <a:spcPts val="0"/>
              </a:spcBef>
              <a:spcAft>
                <a:spcPts val="0"/>
              </a:spcAft>
              <a:buSzPts val="1200"/>
              <a:buChar char="○"/>
              <a:defRPr sz="1503"/>
            </a:lvl5pPr>
            <a:lvl6pPr marL="3436681" lvl="5" indent="-381853">
              <a:spcBef>
                <a:spcPts val="0"/>
              </a:spcBef>
              <a:spcAft>
                <a:spcPts val="0"/>
              </a:spcAft>
              <a:buSzPts val="1200"/>
              <a:buChar char="■"/>
              <a:defRPr sz="1503"/>
            </a:lvl6pPr>
            <a:lvl7pPr marL="4009461" lvl="6" indent="-381853">
              <a:spcBef>
                <a:spcPts val="0"/>
              </a:spcBef>
              <a:spcAft>
                <a:spcPts val="0"/>
              </a:spcAft>
              <a:buSzPts val="1200"/>
              <a:buChar char="●"/>
              <a:defRPr sz="1503"/>
            </a:lvl7pPr>
            <a:lvl8pPr marL="4582241" lvl="7" indent="-381853">
              <a:spcBef>
                <a:spcPts val="0"/>
              </a:spcBef>
              <a:spcAft>
                <a:spcPts val="0"/>
              </a:spcAft>
              <a:buSzPts val="1200"/>
              <a:buChar char="○"/>
              <a:defRPr sz="1503"/>
            </a:lvl8pPr>
            <a:lvl9pPr marL="5155021" lvl="8" indent="-381853">
              <a:spcBef>
                <a:spcPts val="0"/>
              </a:spcBef>
              <a:spcAft>
                <a:spcPts val="0"/>
              </a:spcAft>
              <a:buSzPts val="1200"/>
              <a:buChar char="■"/>
              <a:defRPr sz="1503"/>
            </a:lvl9pPr>
          </a:lstStyle>
          <a:p>
            <a:endParaRPr/>
          </a:p>
        </p:txBody>
      </p:sp>
      <p:sp>
        <p:nvSpPr>
          <p:cNvPr id="144" name="Google Shape;144;p5"/>
          <p:cNvSpPr txBox="1">
            <a:spLocks noGrp="1"/>
          </p:cNvSpPr>
          <p:nvPr>
            <p:ph type="body" idx="2"/>
          </p:nvPr>
        </p:nvSpPr>
        <p:spPr>
          <a:xfrm>
            <a:off x="4807373" y="1992111"/>
            <a:ext cx="3612399" cy="3644710"/>
          </a:xfrm>
          <a:prstGeom prst="rect">
            <a:avLst/>
          </a:prstGeom>
        </p:spPr>
        <p:txBody>
          <a:bodyPr spcFirstLastPara="1">
            <a:noAutofit/>
          </a:bodyPr>
          <a:lstStyle>
            <a:lvl1pPr marL="572780" lvl="0" indent="-397764">
              <a:spcBef>
                <a:spcPts val="0"/>
              </a:spcBef>
              <a:spcAft>
                <a:spcPts val="0"/>
              </a:spcAft>
              <a:buSzPts val="1400"/>
              <a:buChar char="●"/>
              <a:defRPr sz="1754"/>
            </a:lvl1pPr>
            <a:lvl2pPr marL="1145560" lvl="1" indent="-381853">
              <a:spcBef>
                <a:spcPts val="0"/>
              </a:spcBef>
              <a:spcAft>
                <a:spcPts val="0"/>
              </a:spcAft>
              <a:buSzPts val="1200"/>
              <a:buChar char="○"/>
              <a:defRPr sz="1503"/>
            </a:lvl2pPr>
            <a:lvl3pPr marL="1718340" lvl="2" indent="-381853">
              <a:spcBef>
                <a:spcPts val="0"/>
              </a:spcBef>
              <a:spcAft>
                <a:spcPts val="0"/>
              </a:spcAft>
              <a:buSzPts val="1200"/>
              <a:buChar char="■"/>
              <a:defRPr sz="1503"/>
            </a:lvl3pPr>
            <a:lvl4pPr marL="2291121" lvl="3" indent="-381853">
              <a:spcBef>
                <a:spcPts val="0"/>
              </a:spcBef>
              <a:spcAft>
                <a:spcPts val="0"/>
              </a:spcAft>
              <a:buSzPts val="1200"/>
              <a:buChar char="●"/>
              <a:defRPr sz="1503"/>
            </a:lvl4pPr>
            <a:lvl5pPr marL="2863901" lvl="4" indent="-381853">
              <a:spcBef>
                <a:spcPts val="0"/>
              </a:spcBef>
              <a:spcAft>
                <a:spcPts val="0"/>
              </a:spcAft>
              <a:buSzPts val="1200"/>
              <a:buChar char="○"/>
              <a:defRPr sz="1503"/>
            </a:lvl5pPr>
            <a:lvl6pPr marL="3436681" lvl="5" indent="-381853">
              <a:spcBef>
                <a:spcPts val="0"/>
              </a:spcBef>
              <a:spcAft>
                <a:spcPts val="0"/>
              </a:spcAft>
              <a:buSzPts val="1200"/>
              <a:buChar char="■"/>
              <a:defRPr sz="1503"/>
            </a:lvl6pPr>
            <a:lvl7pPr marL="4009461" lvl="6" indent="-381853">
              <a:spcBef>
                <a:spcPts val="0"/>
              </a:spcBef>
              <a:spcAft>
                <a:spcPts val="0"/>
              </a:spcAft>
              <a:buSzPts val="1200"/>
              <a:buChar char="●"/>
              <a:defRPr sz="1503"/>
            </a:lvl7pPr>
            <a:lvl8pPr marL="4582241" lvl="7" indent="-381853">
              <a:spcBef>
                <a:spcPts val="0"/>
              </a:spcBef>
              <a:spcAft>
                <a:spcPts val="0"/>
              </a:spcAft>
              <a:buSzPts val="1200"/>
              <a:buChar char="○"/>
              <a:defRPr sz="1503"/>
            </a:lvl8pPr>
            <a:lvl9pPr marL="5155021" lvl="8" indent="-381853">
              <a:spcBef>
                <a:spcPts val="0"/>
              </a:spcBef>
              <a:spcAft>
                <a:spcPts val="0"/>
              </a:spcAft>
              <a:buSzPts val="1200"/>
              <a:buChar char="■"/>
              <a:defRPr sz="1503"/>
            </a:lvl9pPr>
          </a:lstStyle>
          <a:p>
            <a:endParaRPr/>
          </a:p>
        </p:txBody>
      </p:sp>
    </p:spTree>
    <p:extLst>
      <p:ext uri="{BB962C8B-B14F-4D97-AF65-F5344CB8AC3E}">
        <p14:creationId xmlns:p14="http://schemas.microsoft.com/office/powerpoint/2010/main" val="51434936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matchingName="One column text">
  <p:cSld name="One column text">
    <p:bg>
      <p:bgPr>
        <a:solidFill>
          <a:schemeClr val="accent4"/>
        </a:solidFill>
        <a:effectLst/>
      </p:bgPr>
    </p:bg>
    <p:spTree>
      <p:nvGrpSpPr>
        <p:cNvPr id="1" name="Shape 147"/>
        <p:cNvGrpSpPr/>
        <p:nvPr/>
      </p:nvGrpSpPr>
      <p:grpSpPr>
        <a:xfrm>
          <a:off x="0" y="0"/>
          <a:ext cx="0" cy="0"/>
          <a:chOff x="0" y="0"/>
          <a:chExt cx="0" cy="0"/>
        </a:xfrm>
      </p:grpSpPr>
      <p:grpSp>
        <p:nvGrpSpPr>
          <p:cNvPr id="4" name="Google Shape;148;p7"/>
          <p:cNvGrpSpPr>
            <a:grpSpLocks/>
          </p:cNvGrpSpPr>
          <p:nvPr/>
        </p:nvGrpSpPr>
        <p:grpSpPr bwMode="auto">
          <a:xfrm>
            <a:off x="239176" y="163480"/>
            <a:ext cx="8511001" cy="2037374"/>
            <a:chOff x="198024" y="127700"/>
            <a:chExt cx="7035792" cy="1582723"/>
          </a:xfrm>
        </p:grpSpPr>
        <p:grpSp>
          <p:nvGrpSpPr>
            <p:cNvPr id="5" name="Google Shape;149;p7"/>
            <p:cNvGrpSpPr>
              <a:grpSpLocks/>
            </p:cNvGrpSpPr>
            <p:nvPr/>
          </p:nvGrpSpPr>
          <p:grpSpPr bwMode="auto">
            <a:xfrm>
              <a:off x="5309325" y="127700"/>
              <a:ext cx="1924491" cy="1257576"/>
              <a:chOff x="1341350" y="30575"/>
              <a:chExt cx="1924491" cy="1257576"/>
            </a:xfrm>
          </p:grpSpPr>
          <p:sp>
            <p:nvSpPr>
              <p:cNvPr id="14" name="Google Shape;150;p7"/>
              <p:cNvSpPr/>
              <p:nvPr/>
            </p:nvSpPr>
            <p:spPr>
              <a:xfrm>
                <a:off x="2122984" y="30575"/>
                <a:ext cx="1142857" cy="719131"/>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5" name="Google Shape;151;p7"/>
              <p:cNvSpPr/>
              <p:nvPr/>
            </p:nvSpPr>
            <p:spPr>
              <a:xfrm>
                <a:off x="1341229" y="749706"/>
                <a:ext cx="853975" cy="538157"/>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grpSp>
        <p:sp>
          <p:nvSpPr>
            <p:cNvPr id="6" name="Google Shape;152;p7"/>
            <p:cNvSpPr/>
            <p:nvPr/>
          </p:nvSpPr>
          <p:spPr>
            <a:xfrm>
              <a:off x="6887918" y="580134"/>
              <a:ext cx="283814" cy="263523"/>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7" name="Google Shape;153;p7"/>
            <p:cNvSpPr/>
            <p:nvPr/>
          </p:nvSpPr>
          <p:spPr>
            <a:xfrm>
              <a:off x="6671257" y="894456"/>
              <a:ext cx="179918" cy="165098"/>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8" name="Google Shape;154;p7"/>
            <p:cNvSpPr/>
            <p:nvPr/>
          </p:nvSpPr>
          <p:spPr>
            <a:xfrm>
              <a:off x="5309204" y="673795"/>
              <a:ext cx="179918" cy="166686"/>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9" name="Google Shape;155;p7"/>
            <p:cNvSpPr/>
            <p:nvPr/>
          </p:nvSpPr>
          <p:spPr>
            <a:xfrm flipH="1">
              <a:off x="198024" y="778569"/>
              <a:ext cx="1142857" cy="719131"/>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0" name="Google Shape;156;p7"/>
            <p:cNvSpPr/>
            <p:nvPr/>
          </p:nvSpPr>
          <p:spPr>
            <a:xfrm flipH="1">
              <a:off x="1268661" y="305498"/>
              <a:ext cx="853975" cy="538158"/>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1" name="Google Shape;157;p7"/>
            <p:cNvSpPr/>
            <p:nvPr/>
          </p:nvSpPr>
          <p:spPr>
            <a:xfrm flipH="1">
              <a:off x="260109" y="1231003"/>
              <a:ext cx="283814" cy="261935"/>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2" name="Google Shape;158;p7"/>
            <p:cNvSpPr/>
            <p:nvPr/>
          </p:nvSpPr>
          <p:spPr>
            <a:xfrm flipH="1">
              <a:off x="580666" y="1543737"/>
              <a:ext cx="179918" cy="166686"/>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3" name="Google Shape;159;p7"/>
            <p:cNvSpPr/>
            <p:nvPr/>
          </p:nvSpPr>
          <p:spPr>
            <a:xfrm flipH="1">
              <a:off x="1942718" y="130875"/>
              <a:ext cx="179918" cy="166686"/>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grpSp>
      <p:sp>
        <p:nvSpPr>
          <p:cNvPr id="160" name="Google Shape;160;p7"/>
          <p:cNvSpPr txBox="1">
            <a:spLocks noGrp="1"/>
          </p:cNvSpPr>
          <p:nvPr>
            <p:ph type="title"/>
          </p:nvPr>
        </p:nvSpPr>
        <p:spPr>
          <a:xfrm>
            <a:off x="619152" y="593421"/>
            <a:ext cx="6388012" cy="763852"/>
          </a:xfrm>
          <a:prstGeom prst="rect">
            <a:avLst/>
          </a:prstGeom>
        </p:spPr>
        <p:txBody>
          <a:bodyPr spcFirstLastPara="1">
            <a:noAutofit/>
          </a:bodyPr>
          <a:lstStyle>
            <a:lvl1pPr lvl="0" rtl="0">
              <a:spcBef>
                <a:spcPts val="0"/>
              </a:spcBef>
              <a:spcAft>
                <a:spcPts val="0"/>
              </a:spcAft>
              <a:buClr>
                <a:schemeClr val="dk2"/>
              </a:buClr>
              <a:buSzPts val="2800"/>
              <a:buNone/>
              <a:defRPr>
                <a:solidFill>
                  <a:schemeClr val="dk2"/>
                </a:solidFill>
              </a:defRPr>
            </a:lvl1pPr>
            <a:lvl2pPr lvl="1" rtl="0">
              <a:spcBef>
                <a:spcPts val="0"/>
              </a:spcBef>
              <a:spcAft>
                <a:spcPts val="0"/>
              </a:spcAft>
              <a:buClr>
                <a:schemeClr val="dk2"/>
              </a:buClr>
              <a:buSzPts val="2800"/>
              <a:buNone/>
              <a:defRPr>
                <a:solidFill>
                  <a:schemeClr val="dk2"/>
                </a:solidFill>
              </a:defRPr>
            </a:lvl2pPr>
            <a:lvl3pPr lvl="2" rtl="0">
              <a:spcBef>
                <a:spcPts val="0"/>
              </a:spcBef>
              <a:spcAft>
                <a:spcPts val="0"/>
              </a:spcAft>
              <a:buClr>
                <a:schemeClr val="dk2"/>
              </a:buClr>
              <a:buSzPts val="2800"/>
              <a:buNone/>
              <a:defRPr>
                <a:solidFill>
                  <a:schemeClr val="dk2"/>
                </a:solidFill>
              </a:defRPr>
            </a:lvl3pPr>
            <a:lvl4pPr lvl="3" rtl="0">
              <a:spcBef>
                <a:spcPts val="0"/>
              </a:spcBef>
              <a:spcAft>
                <a:spcPts val="0"/>
              </a:spcAft>
              <a:buClr>
                <a:schemeClr val="dk2"/>
              </a:buClr>
              <a:buSzPts val="2800"/>
              <a:buNone/>
              <a:defRPr>
                <a:solidFill>
                  <a:schemeClr val="dk2"/>
                </a:solidFill>
              </a:defRPr>
            </a:lvl4pPr>
            <a:lvl5pPr lvl="4" rtl="0">
              <a:spcBef>
                <a:spcPts val="0"/>
              </a:spcBef>
              <a:spcAft>
                <a:spcPts val="0"/>
              </a:spcAft>
              <a:buClr>
                <a:schemeClr val="dk2"/>
              </a:buClr>
              <a:buSzPts val="2800"/>
              <a:buNone/>
              <a:defRPr>
                <a:solidFill>
                  <a:schemeClr val="dk2"/>
                </a:solidFill>
              </a:defRPr>
            </a:lvl5pPr>
            <a:lvl6pPr lvl="5" rtl="0">
              <a:spcBef>
                <a:spcPts val="0"/>
              </a:spcBef>
              <a:spcAft>
                <a:spcPts val="0"/>
              </a:spcAft>
              <a:buClr>
                <a:schemeClr val="dk2"/>
              </a:buClr>
              <a:buSzPts val="2800"/>
              <a:buNone/>
              <a:defRPr>
                <a:solidFill>
                  <a:schemeClr val="dk2"/>
                </a:solidFill>
              </a:defRPr>
            </a:lvl6pPr>
            <a:lvl7pPr lvl="6" rtl="0">
              <a:spcBef>
                <a:spcPts val="0"/>
              </a:spcBef>
              <a:spcAft>
                <a:spcPts val="0"/>
              </a:spcAft>
              <a:buClr>
                <a:schemeClr val="dk2"/>
              </a:buClr>
              <a:buSzPts val="2800"/>
              <a:buNone/>
              <a:defRPr>
                <a:solidFill>
                  <a:schemeClr val="dk2"/>
                </a:solidFill>
              </a:defRPr>
            </a:lvl7pPr>
            <a:lvl8pPr lvl="7" rtl="0">
              <a:spcBef>
                <a:spcPts val="0"/>
              </a:spcBef>
              <a:spcAft>
                <a:spcPts val="0"/>
              </a:spcAft>
              <a:buClr>
                <a:schemeClr val="dk2"/>
              </a:buClr>
              <a:buSzPts val="2800"/>
              <a:buNone/>
              <a:defRPr>
                <a:solidFill>
                  <a:schemeClr val="dk2"/>
                </a:solidFill>
              </a:defRPr>
            </a:lvl8pPr>
            <a:lvl9pPr lvl="8" rtl="0">
              <a:spcBef>
                <a:spcPts val="0"/>
              </a:spcBef>
              <a:spcAft>
                <a:spcPts val="0"/>
              </a:spcAft>
              <a:buClr>
                <a:schemeClr val="dk2"/>
              </a:buClr>
              <a:buSzPts val="2800"/>
              <a:buNone/>
              <a:defRPr>
                <a:solidFill>
                  <a:schemeClr val="dk2"/>
                </a:solidFill>
              </a:defRPr>
            </a:lvl9pPr>
          </a:lstStyle>
          <a:p>
            <a:endParaRPr/>
          </a:p>
        </p:txBody>
      </p:sp>
      <p:sp>
        <p:nvSpPr>
          <p:cNvPr id="161" name="Google Shape;161;p7"/>
          <p:cNvSpPr txBox="1">
            <a:spLocks noGrp="1"/>
          </p:cNvSpPr>
          <p:nvPr>
            <p:ph type="body" idx="1"/>
          </p:nvPr>
        </p:nvSpPr>
        <p:spPr>
          <a:xfrm>
            <a:off x="619192" y="1939784"/>
            <a:ext cx="7906271" cy="4152143"/>
          </a:xfrm>
          <a:prstGeom prst="rect">
            <a:avLst/>
          </a:prstGeom>
        </p:spPr>
        <p:txBody>
          <a:bodyPr spcFirstLastPara="1">
            <a:noAutofit/>
          </a:bodyPr>
          <a:lstStyle>
            <a:lvl1pPr marL="572780" lvl="0" indent="-429585" rtl="0">
              <a:lnSpc>
                <a:spcPct val="100000"/>
              </a:lnSpc>
              <a:spcBef>
                <a:spcPts val="0"/>
              </a:spcBef>
              <a:spcAft>
                <a:spcPts val="0"/>
              </a:spcAft>
              <a:buClr>
                <a:srgbClr val="595959"/>
              </a:buClr>
              <a:buSzPts val="1800"/>
              <a:buFont typeface="Arial"/>
              <a:buChar char="●"/>
              <a:defRPr sz="1503"/>
            </a:lvl1pPr>
            <a:lvl2pPr marL="1145560" lvl="1" indent="-397764" rtl="0">
              <a:spcBef>
                <a:spcPts val="0"/>
              </a:spcBef>
              <a:spcAft>
                <a:spcPts val="0"/>
              </a:spcAft>
              <a:buClr>
                <a:srgbClr val="595959"/>
              </a:buClr>
              <a:buSzPts val="1400"/>
              <a:buFont typeface="Arial"/>
              <a:buChar char="○"/>
              <a:defRPr sz="1503"/>
            </a:lvl2pPr>
            <a:lvl3pPr marL="1718340" lvl="2" indent="-397764" rtl="0">
              <a:spcBef>
                <a:spcPts val="0"/>
              </a:spcBef>
              <a:spcAft>
                <a:spcPts val="0"/>
              </a:spcAft>
              <a:buClr>
                <a:srgbClr val="595959"/>
              </a:buClr>
              <a:buSzPts val="1400"/>
              <a:buFont typeface="Arial"/>
              <a:buChar char="■"/>
              <a:defRPr sz="1503"/>
            </a:lvl3pPr>
            <a:lvl4pPr marL="2291121" lvl="3" indent="-397764" rtl="0">
              <a:spcBef>
                <a:spcPts val="0"/>
              </a:spcBef>
              <a:spcAft>
                <a:spcPts val="0"/>
              </a:spcAft>
              <a:buClr>
                <a:srgbClr val="595959"/>
              </a:buClr>
              <a:buSzPts val="1400"/>
              <a:buFont typeface="Arial"/>
              <a:buChar char="●"/>
              <a:defRPr sz="1503"/>
            </a:lvl4pPr>
            <a:lvl5pPr marL="2863901" lvl="4" indent="-397764" rtl="0">
              <a:spcBef>
                <a:spcPts val="0"/>
              </a:spcBef>
              <a:spcAft>
                <a:spcPts val="0"/>
              </a:spcAft>
              <a:buClr>
                <a:srgbClr val="595959"/>
              </a:buClr>
              <a:buSzPts val="1400"/>
              <a:buFont typeface="Arial"/>
              <a:buChar char="○"/>
              <a:defRPr sz="1503"/>
            </a:lvl5pPr>
            <a:lvl6pPr marL="3436681" lvl="5" indent="-397764" rtl="0">
              <a:spcBef>
                <a:spcPts val="0"/>
              </a:spcBef>
              <a:spcAft>
                <a:spcPts val="0"/>
              </a:spcAft>
              <a:buClr>
                <a:srgbClr val="595959"/>
              </a:buClr>
              <a:buSzPts val="1400"/>
              <a:buFont typeface="Arial"/>
              <a:buChar char="■"/>
              <a:defRPr sz="1503"/>
            </a:lvl6pPr>
            <a:lvl7pPr marL="4009461" lvl="6" indent="-397764" rtl="0">
              <a:spcBef>
                <a:spcPts val="0"/>
              </a:spcBef>
              <a:spcAft>
                <a:spcPts val="0"/>
              </a:spcAft>
              <a:buClr>
                <a:srgbClr val="595959"/>
              </a:buClr>
              <a:buSzPts val="1400"/>
              <a:buFont typeface="Arial"/>
              <a:buChar char="●"/>
              <a:defRPr sz="1503"/>
            </a:lvl7pPr>
            <a:lvl8pPr marL="4582241" lvl="7" indent="-397764" rtl="0">
              <a:spcBef>
                <a:spcPts val="0"/>
              </a:spcBef>
              <a:spcAft>
                <a:spcPts val="0"/>
              </a:spcAft>
              <a:buClr>
                <a:srgbClr val="595959"/>
              </a:buClr>
              <a:buSzPts val="1400"/>
              <a:buFont typeface="Arial"/>
              <a:buChar char="○"/>
              <a:defRPr sz="1503"/>
            </a:lvl8pPr>
            <a:lvl9pPr marL="5155021" lvl="8" indent="-397764" rtl="0">
              <a:spcBef>
                <a:spcPts val="0"/>
              </a:spcBef>
              <a:spcAft>
                <a:spcPts val="0"/>
              </a:spcAft>
              <a:buClr>
                <a:srgbClr val="595959"/>
              </a:buClr>
              <a:buSzPts val="1400"/>
              <a:buFont typeface="Arial"/>
              <a:buChar char="■"/>
              <a:defRPr sz="1503"/>
            </a:lvl9pPr>
          </a:lstStyle>
          <a:p>
            <a:endParaRPr/>
          </a:p>
        </p:txBody>
      </p:sp>
    </p:spTree>
    <p:extLst>
      <p:ext uri="{BB962C8B-B14F-4D97-AF65-F5344CB8AC3E}">
        <p14:creationId xmlns:p14="http://schemas.microsoft.com/office/powerpoint/2010/main" val="344952239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matchingName="Main point">
  <p:cSld name="Main point">
    <p:bg>
      <p:bgPr>
        <a:solidFill>
          <a:schemeClr val="accent5"/>
        </a:solidFill>
        <a:effectLst/>
      </p:bgPr>
    </p:bg>
    <p:spTree>
      <p:nvGrpSpPr>
        <p:cNvPr id="1" name="Shape 162"/>
        <p:cNvGrpSpPr/>
        <p:nvPr/>
      </p:nvGrpSpPr>
      <p:grpSpPr>
        <a:xfrm>
          <a:off x="0" y="0"/>
          <a:ext cx="0" cy="0"/>
          <a:chOff x="0" y="0"/>
          <a:chExt cx="0" cy="0"/>
        </a:xfrm>
      </p:grpSpPr>
      <p:grpSp>
        <p:nvGrpSpPr>
          <p:cNvPr id="3" name="Google Shape;164;p8"/>
          <p:cNvGrpSpPr>
            <a:grpSpLocks/>
          </p:cNvGrpSpPr>
          <p:nvPr/>
        </p:nvGrpSpPr>
        <p:grpSpPr bwMode="auto">
          <a:xfrm>
            <a:off x="5362876" y="73634"/>
            <a:ext cx="4240940" cy="2640207"/>
            <a:chOff x="4434156" y="56550"/>
            <a:chExt cx="3505543" cy="2052072"/>
          </a:xfrm>
        </p:grpSpPr>
        <p:sp>
          <p:nvSpPr>
            <p:cNvPr id="4" name="Google Shape;165;p8"/>
            <p:cNvSpPr/>
            <p:nvPr/>
          </p:nvSpPr>
          <p:spPr>
            <a:xfrm flipH="1">
              <a:off x="4434156" y="763340"/>
              <a:ext cx="1249174" cy="786204"/>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5" name="Google Shape;166;p8"/>
            <p:cNvSpPr/>
            <p:nvPr/>
          </p:nvSpPr>
          <p:spPr>
            <a:xfrm flipH="1">
              <a:off x="5604782" y="247145"/>
              <a:ext cx="933713" cy="587668"/>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6" name="Google Shape;167;p8"/>
            <p:cNvSpPr/>
            <p:nvPr/>
          </p:nvSpPr>
          <p:spPr>
            <a:xfrm flipH="1">
              <a:off x="4502569" y="1258887"/>
              <a:ext cx="309126" cy="287480"/>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7" name="Google Shape;168;p8"/>
            <p:cNvSpPr/>
            <p:nvPr/>
          </p:nvSpPr>
          <p:spPr>
            <a:xfrm flipH="1">
              <a:off x="4852237" y="1601958"/>
              <a:ext cx="197638" cy="181065"/>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8" name="Google Shape;169;p8"/>
            <p:cNvSpPr/>
            <p:nvPr/>
          </p:nvSpPr>
          <p:spPr>
            <a:xfrm flipH="1">
              <a:off x="6342124" y="56550"/>
              <a:ext cx="196371" cy="182654"/>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9" name="Google Shape;170;p8"/>
            <p:cNvSpPr/>
            <p:nvPr/>
          </p:nvSpPr>
          <p:spPr>
            <a:xfrm flipH="1">
              <a:off x="6690525" y="575922"/>
              <a:ext cx="1249174" cy="786204"/>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0" name="Google Shape;171;p8"/>
            <p:cNvSpPr/>
            <p:nvPr/>
          </p:nvSpPr>
          <p:spPr>
            <a:xfrm flipH="1">
              <a:off x="7068064" y="1225532"/>
              <a:ext cx="196372" cy="182654"/>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1" name="Google Shape;172;p8"/>
            <p:cNvSpPr/>
            <p:nvPr/>
          </p:nvSpPr>
          <p:spPr>
            <a:xfrm flipH="1">
              <a:off x="5793551" y="1258887"/>
              <a:ext cx="933714" cy="587668"/>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2" name="Google Shape;173;p8"/>
            <p:cNvSpPr/>
            <p:nvPr/>
          </p:nvSpPr>
          <p:spPr>
            <a:xfrm flipH="1">
              <a:off x="6492886" y="1925969"/>
              <a:ext cx="196372" cy="182653"/>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grpSp>
      <p:sp>
        <p:nvSpPr>
          <p:cNvPr id="163" name="Google Shape;163;p8"/>
          <p:cNvSpPr txBox="1">
            <a:spLocks noGrp="1"/>
          </p:cNvSpPr>
          <p:nvPr>
            <p:ph type="title"/>
          </p:nvPr>
        </p:nvSpPr>
        <p:spPr>
          <a:xfrm>
            <a:off x="619153" y="600239"/>
            <a:ext cx="6368054" cy="5454708"/>
          </a:xfrm>
          <a:prstGeom prst="rect">
            <a:avLst/>
          </a:prstGeom>
        </p:spPr>
        <p:txBody>
          <a:bodyPr spcFirstLastPara="1" anchor="ctr">
            <a:noAutofit/>
          </a:bodyPr>
          <a:lstStyle>
            <a:lvl1pPr lvl="0">
              <a:spcBef>
                <a:spcPts val="0"/>
              </a:spcBef>
              <a:spcAft>
                <a:spcPts val="0"/>
              </a:spcAft>
              <a:buSzPts val="4800"/>
              <a:buNone/>
              <a:defRPr sz="6013"/>
            </a:lvl1pPr>
            <a:lvl2pPr lvl="1">
              <a:spcBef>
                <a:spcPts val="0"/>
              </a:spcBef>
              <a:spcAft>
                <a:spcPts val="0"/>
              </a:spcAft>
              <a:buSzPts val="4800"/>
              <a:buNone/>
              <a:defRPr sz="6013"/>
            </a:lvl2pPr>
            <a:lvl3pPr lvl="2">
              <a:spcBef>
                <a:spcPts val="0"/>
              </a:spcBef>
              <a:spcAft>
                <a:spcPts val="0"/>
              </a:spcAft>
              <a:buSzPts val="4800"/>
              <a:buNone/>
              <a:defRPr sz="6013"/>
            </a:lvl3pPr>
            <a:lvl4pPr lvl="3">
              <a:spcBef>
                <a:spcPts val="0"/>
              </a:spcBef>
              <a:spcAft>
                <a:spcPts val="0"/>
              </a:spcAft>
              <a:buSzPts val="4800"/>
              <a:buNone/>
              <a:defRPr sz="6013"/>
            </a:lvl4pPr>
            <a:lvl5pPr lvl="4">
              <a:spcBef>
                <a:spcPts val="0"/>
              </a:spcBef>
              <a:spcAft>
                <a:spcPts val="0"/>
              </a:spcAft>
              <a:buSzPts val="4800"/>
              <a:buNone/>
              <a:defRPr sz="6013"/>
            </a:lvl5pPr>
            <a:lvl6pPr lvl="5">
              <a:spcBef>
                <a:spcPts val="0"/>
              </a:spcBef>
              <a:spcAft>
                <a:spcPts val="0"/>
              </a:spcAft>
              <a:buSzPts val="4800"/>
              <a:buNone/>
              <a:defRPr sz="6013"/>
            </a:lvl6pPr>
            <a:lvl7pPr lvl="6">
              <a:spcBef>
                <a:spcPts val="0"/>
              </a:spcBef>
              <a:spcAft>
                <a:spcPts val="0"/>
              </a:spcAft>
              <a:buSzPts val="4800"/>
              <a:buNone/>
              <a:defRPr sz="6013"/>
            </a:lvl7pPr>
            <a:lvl8pPr lvl="7">
              <a:spcBef>
                <a:spcPts val="0"/>
              </a:spcBef>
              <a:spcAft>
                <a:spcPts val="0"/>
              </a:spcAft>
              <a:buSzPts val="4800"/>
              <a:buNone/>
              <a:defRPr sz="6013"/>
            </a:lvl8pPr>
            <a:lvl9pPr lvl="8">
              <a:spcBef>
                <a:spcPts val="0"/>
              </a:spcBef>
              <a:spcAft>
                <a:spcPts val="0"/>
              </a:spcAft>
              <a:buSzPts val="4800"/>
              <a:buNone/>
              <a:defRPr sz="6013"/>
            </a:lvl9pPr>
          </a:lstStyle>
          <a:p>
            <a:endParaRPr/>
          </a:p>
        </p:txBody>
      </p:sp>
    </p:spTree>
    <p:extLst>
      <p:ext uri="{BB962C8B-B14F-4D97-AF65-F5344CB8AC3E}">
        <p14:creationId xmlns:p14="http://schemas.microsoft.com/office/powerpoint/2010/main" val="49685162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matchingName="Section title and description">
  <p:cSld name="Section title and description">
    <p:bg>
      <p:bgPr>
        <a:solidFill>
          <a:schemeClr val="accent4"/>
        </a:solidFill>
        <a:effectLst/>
      </p:bgPr>
    </p:bg>
    <p:spTree>
      <p:nvGrpSpPr>
        <p:cNvPr id="1" name="Shape 174"/>
        <p:cNvGrpSpPr/>
        <p:nvPr/>
      </p:nvGrpSpPr>
      <p:grpSpPr>
        <a:xfrm>
          <a:off x="0" y="0"/>
          <a:ext cx="0" cy="0"/>
          <a:chOff x="0" y="0"/>
          <a:chExt cx="0" cy="0"/>
        </a:xfrm>
      </p:grpSpPr>
      <p:grpSp>
        <p:nvGrpSpPr>
          <p:cNvPr id="4" name="Google Shape;177;p9"/>
          <p:cNvGrpSpPr>
            <a:grpSpLocks/>
          </p:cNvGrpSpPr>
          <p:nvPr/>
        </p:nvGrpSpPr>
        <p:grpSpPr bwMode="auto">
          <a:xfrm>
            <a:off x="239176" y="163480"/>
            <a:ext cx="8511001" cy="2037374"/>
            <a:chOff x="198024" y="127700"/>
            <a:chExt cx="7035792" cy="1582723"/>
          </a:xfrm>
        </p:grpSpPr>
        <p:grpSp>
          <p:nvGrpSpPr>
            <p:cNvPr id="5" name="Google Shape;178;p9"/>
            <p:cNvGrpSpPr>
              <a:grpSpLocks/>
            </p:cNvGrpSpPr>
            <p:nvPr/>
          </p:nvGrpSpPr>
          <p:grpSpPr bwMode="auto">
            <a:xfrm>
              <a:off x="5309325" y="127700"/>
              <a:ext cx="1924491" cy="1257576"/>
              <a:chOff x="1341350" y="30575"/>
              <a:chExt cx="1924491" cy="1257576"/>
            </a:xfrm>
          </p:grpSpPr>
          <p:sp>
            <p:nvSpPr>
              <p:cNvPr id="14" name="Google Shape;179;p9"/>
              <p:cNvSpPr/>
              <p:nvPr/>
            </p:nvSpPr>
            <p:spPr>
              <a:xfrm>
                <a:off x="2122984" y="30575"/>
                <a:ext cx="1142857" cy="719131"/>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5" name="Google Shape;180;p9"/>
              <p:cNvSpPr/>
              <p:nvPr/>
            </p:nvSpPr>
            <p:spPr>
              <a:xfrm>
                <a:off x="1341229" y="749706"/>
                <a:ext cx="853975" cy="538157"/>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grpSp>
        <p:sp>
          <p:nvSpPr>
            <p:cNvPr id="6" name="Google Shape;181;p9"/>
            <p:cNvSpPr/>
            <p:nvPr/>
          </p:nvSpPr>
          <p:spPr>
            <a:xfrm>
              <a:off x="6887918" y="580134"/>
              <a:ext cx="283814" cy="263523"/>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7" name="Google Shape;182;p9"/>
            <p:cNvSpPr/>
            <p:nvPr/>
          </p:nvSpPr>
          <p:spPr>
            <a:xfrm>
              <a:off x="6671257" y="894456"/>
              <a:ext cx="179918" cy="165098"/>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8" name="Google Shape;183;p9"/>
            <p:cNvSpPr/>
            <p:nvPr/>
          </p:nvSpPr>
          <p:spPr>
            <a:xfrm>
              <a:off x="5309204" y="673795"/>
              <a:ext cx="179918" cy="166686"/>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9" name="Google Shape;184;p9"/>
            <p:cNvSpPr/>
            <p:nvPr/>
          </p:nvSpPr>
          <p:spPr>
            <a:xfrm flipH="1">
              <a:off x="198024" y="778569"/>
              <a:ext cx="1142857" cy="719131"/>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0" name="Google Shape;185;p9"/>
            <p:cNvSpPr/>
            <p:nvPr/>
          </p:nvSpPr>
          <p:spPr>
            <a:xfrm flipH="1">
              <a:off x="1268661" y="305498"/>
              <a:ext cx="853975" cy="538158"/>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1" name="Google Shape;186;p9"/>
            <p:cNvSpPr/>
            <p:nvPr/>
          </p:nvSpPr>
          <p:spPr>
            <a:xfrm flipH="1">
              <a:off x="260109" y="1231003"/>
              <a:ext cx="283814" cy="261935"/>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2" name="Google Shape;187;p9"/>
            <p:cNvSpPr/>
            <p:nvPr/>
          </p:nvSpPr>
          <p:spPr>
            <a:xfrm flipH="1">
              <a:off x="580666" y="1543737"/>
              <a:ext cx="179918" cy="166686"/>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3" name="Google Shape;188;p9"/>
            <p:cNvSpPr/>
            <p:nvPr/>
          </p:nvSpPr>
          <p:spPr>
            <a:xfrm flipH="1">
              <a:off x="1942718" y="130875"/>
              <a:ext cx="179918" cy="166686"/>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grpSp>
      <p:sp>
        <p:nvSpPr>
          <p:cNvPr id="175" name="Google Shape;175;p9"/>
          <p:cNvSpPr txBox="1">
            <a:spLocks noGrp="1"/>
          </p:cNvSpPr>
          <p:nvPr>
            <p:ph type="title"/>
          </p:nvPr>
        </p:nvSpPr>
        <p:spPr>
          <a:xfrm>
            <a:off x="2472095" y="1759843"/>
            <a:ext cx="4045305" cy="1976439"/>
          </a:xfrm>
          <a:prstGeom prst="rect">
            <a:avLst/>
          </a:prstGeom>
        </p:spPr>
        <p:txBody>
          <a:bodyPr spcFirstLastPara="1" anchor="b">
            <a:noAutofit/>
          </a:bodyPr>
          <a:lstStyle>
            <a:lvl1pPr lvl="0" algn="ctr">
              <a:spcBef>
                <a:spcPts val="0"/>
              </a:spcBef>
              <a:spcAft>
                <a:spcPts val="0"/>
              </a:spcAft>
              <a:buSzPts val="4200"/>
              <a:buNone/>
              <a:defRPr sz="5262"/>
            </a:lvl1pPr>
            <a:lvl2pPr lvl="1" algn="ctr">
              <a:spcBef>
                <a:spcPts val="0"/>
              </a:spcBef>
              <a:spcAft>
                <a:spcPts val="0"/>
              </a:spcAft>
              <a:buSzPts val="4200"/>
              <a:buNone/>
              <a:defRPr sz="5262"/>
            </a:lvl2pPr>
            <a:lvl3pPr lvl="2" algn="ctr">
              <a:spcBef>
                <a:spcPts val="0"/>
              </a:spcBef>
              <a:spcAft>
                <a:spcPts val="0"/>
              </a:spcAft>
              <a:buSzPts val="4200"/>
              <a:buNone/>
              <a:defRPr sz="5262"/>
            </a:lvl3pPr>
            <a:lvl4pPr lvl="3" algn="ctr">
              <a:spcBef>
                <a:spcPts val="0"/>
              </a:spcBef>
              <a:spcAft>
                <a:spcPts val="0"/>
              </a:spcAft>
              <a:buSzPts val="4200"/>
              <a:buNone/>
              <a:defRPr sz="5262"/>
            </a:lvl4pPr>
            <a:lvl5pPr lvl="4" algn="ctr">
              <a:spcBef>
                <a:spcPts val="0"/>
              </a:spcBef>
              <a:spcAft>
                <a:spcPts val="0"/>
              </a:spcAft>
              <a:buSzPts val="4200"/>
              <a:buNone/>
              <a:defRPr sz="5262"/>
            </a:lvl5pPr>
            <a:lvl6pPr lvl="5" algn="ctr">
              <a:spcBef>
                <a:spcPts val="0"/>
              </a:spcBef>
              <a:spcAft>
                <a:spcPts val="0"/>
              </a:spcAft>
              <a:buSzPts val="4200"/>
              <a:buNone/>
              <a:defRPr sz="5262"/>
            </a:lvl6pPr>
            <a:lvl7pPr lvl="6" algn="ctr">
              <a:spcBef>
                <a:spcPts val="0"/>
              </a:spcBef>
              <a:spcAft>
                <a:spcPts val="0"/>
              </a:spcAft>
              <a:buSzPts val="4200"/>
              <a:buNone/>
              <a:defRPr sz="5262"/>
            </a:lvl7pPr>
            <a:lvl8pPr lvl="7" algn="ctr">
              <a:spcBef>
                <a:spcPts val="0"/>
              </a:spcBef>
              <a:spcAft>
                <a:spcPts val="0"/>
              </a:spcAft>
              <a:buSzPts val="4200"/>
              <a:buNone/>
              <a:defRPr sz="5262"/>
            </a:lvl8pPr>
            <a:lvl9pPr lvl="8" algn="ctr">
              <a:spcBef>
                <a:spcPts val="0"/>
              </a:spcBef>
              <a:spcAft>
                <a:spcPts val="0"/>
              </a:spcAft>
              <a:buSzPts val="4200"/>
              <a:buNone/>
              <a:defRPr sz="5262"/>
            </a:lvl9pPr>
          </a:lstStyle>
          <a:p>
            <a:endParaRPr/>
          </a:p>
        </p:txBody>
      </p:sp>
      <p:sp>
        <p:nvSpPr>
          <p:cNvPr id="176" name="Google Shape;176;p9"/>
          <p:cNvSpPr txBox="1">
            <a:spLocks noGrp="1"/>
          </p:cNvSpPr>
          <p:nvPr>
            <p:ph type="subTitle" idx="1"/>
          </p:nvPr>
        </p:nvSpPr>
        <p:spPr>
          <a:xfrm>
            <a:off x="2472095" y="3853113"/>
            <a:ext cx="4045305" cy="1647032"/>
          </a:xfrm>
          <a:prstGeom prst="rect">
            <a:avLst/>
          </a:prstGeom>
        </p:spPr>
        <p:txBody>
          <a:bodyPr spcFirstLastPara="1">
            <a:noAutofit/>
          </a:bodyPr>
          <a:lstStyle>
            <a:lvl1pPr lvl="0" algn="ctr">
              <a:lnSpc>
                <a:spcPct val="100000"/>
              </a:lnSpc>
              <a:spcBef>
                <a:spcPts val="0"/>
              </a:spcBef>
              <a:spcAft>
                <a:spcPts val="0"/>
              </a:spcAft>
              <a:buSzPts val="2100"/>
              <a:buNone/>
              <a:defRPr sz="2631"/>
            </a:lvl1pPr>
            <a:lvl2pPr lvl="1" algn="ctr">
              <a:lnSpc>
                <a:spcPct val="100000"/>
              </a:lnSpc>
              <a:spcBef>
                <a:spcPts val="0"/>
              </a:spcBef>
              <a:spcAft>
                <a:spcPts val="0"/>
              </a:spcAft>
              <a:buSzPts val="2100"/>
              <a:buNone/>
              <a:defRPr sz="2631"/>
            </a:lvl2pPr>
            <a:lvl3pPr lvl="2" algn="ctr">
              <a:lnSpc>
                <a:spcPct val="100000"/>
              </a:lnSpc>
              <a:spcBef>
                <a:spcPts val="0"/>
              </a:spcBef>
              <a:spcAft>
                <a:spcPts val="0"/>
              </a:spcAft>
              <a:buSzPts val="2100"/>
              <a:buNone/>
              <a:defRPr sz="2631"/>
            </a:lvl3pPr>
            <a:lvl4pPr lvl="3" algn="ctr">
              <a:lnSpc>
                <a:spcPct val="100000"/>
              </a:lnSpc>
              <a:spcBef>
                <a:spcPts val="0"/>
              </a:spcBef>
              <a:spcAft>
                <a:spcPts val="0"/>
              </a:spcAft>
              <a:buSzPts val="2100"/>
              <a:buNone/>
              <a:defRPr sz="2631"/>
            </a:lvl4pPr>
            <a:lvl5pPr lvl="4" algn="ctr">
              <a:lnSpc>
                <a:spcPct val="100000"/>
              </a:lnSpc>
              <a:spcBef>
                <a:spcPts val="0"/>
              </a:spcBef>
              <a:spcAft>
                <a:spcPts val="0"/>
              </a:spcAft>
              <a:buSzPts val="2100"/>
              <a:buNone/>
              <a:defRPr sz="2631"/>
            </a:lvl5pPr>
            <a:lvl6pPr lvl="5" algn="ctr">
              <a:lnSpc>
                <a:spcPct val="100000"/>
              </a:lnSpc>
              <a:spcBef>
                <a:spcPts val="0"/>
              </a:spcBef>
              <a:spcAft>
                <a:spcPts val="0"/>
              </a:spcAft>
              <a:buSzPts val="2100"/>
              <a:buNone/>
              <a:defRPr sz="2631"/>
            </a:lvl6pPr>
            <a:lvl7pPr lvl="6" algn="ctr">
              <a:lnSpc>
                <a:spcPct val="100000"/>
              </a:lnSpc>
              <a:spcBef>
                <a:spcPts val="0"/>
              </a:spcBef>
              <a:spcAft>
                <a:spcPts val="0"/>
              </a:spcAft>
              <a:buSzPts val="2100"/>
              <a:buNone/>
              <a:defRPr sz="2631"/>
            </a:lvl7pPr>
            <a:lvl8pPr lvl="7" algn="ctr">
              <a:lnSpc>
                <a:spcPct val="100000"/>
              </a:lnSpc>
              <a:spcBef>
                <a:spcPts val="0"/>
              </a:spcBef>
              <a:spcAft>
                <a:spcPts val="0"/>
              </a:spcAft>
              <a:buSzPts val="2100"/>
              <a:buNone/>
              <a:defRPr sz="2631"/>
            </a:lvl8pPr>
            <a:lvl9pPr lvl="8" algn="ctr">
              <a:lnSpc>
                <a:spcPct val="100000"/>
              </a:lnSpc>
              <a:spcBef>
                <a:spcPts val="0"/>
              </a:spcBef>
              <a:spcAft>
                <a:spcPts val="0"/>
              </a:spcAft>
              <a:buSzPts val="2100"/>
              <a:buNone/>
              <a:defRPr sz="2631"/>
            </a:lvl9pPr>
          </a:lstStyle>
          <a:p>
            <a:endParaRPr/>
          </a:p>
        </p:txBody>
      </p:sp>
    </p:spTree>
    <p:extLst>
      <p:ext uri="{BB962C8B-B14F-4D97-AF65-F5344CB8AC3E}">
        <p14:creationId xmlns:p14="http://schemas.microsoft.com/office/powerpoint/2010/main" val="340478608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matchingName="Caption">
  <p:cSld name="Caption">
    <p:bg>
      <p:bgPr>
        <a:solidFill>
          <a:schemeClr val="accent5"/>
        </a:solidFill>
        <a:effectLst/>
      </p:bgPr>
    </p:bg>
    <p:spTree>
      <p:nvGrpSpPr>
        <p:cNvPr id="1" name="Shape 189"/>
        <p:cNvGrpSpPr/>
        <p:nvPr/>
      </p:nvGrpSpPr>
      <p:grpSpPr>
        <a:xfrm>
          <a:off x="0" y="0"/>
          <a:ext cx="0" cy="0"/>
          <a:chOff x="0" y="0"/>
          <a:chExt cx="0" cy="0"/>
        </a:xfrm>
      </p:grpSpPr>
      <p:grpSp>
        <p:nvGrpSpPr>
          <p:cNvPr id="3" name="Google Shape;191;p10"/>
          <p:cNvGrpSpPr>
            <a:grpSpLocks/>
          </p:cNvGrpSpPr>
          <p:nvPr/>
        </p:nvGrpSpPr>
        <p:grpSpPr bwMode="auto">
          <a:xfrm>
            <a:off x="5362876" y="73634"/>
            <a:ext cx="4240940" cy="2640207"/>
            <a:chOff x="4434156" y="56550"/>
            <a:chExt cx="3505543" cy="2052072"/>
          </a:xfrm>
        </p:grpSpPr>
        <p:sp>
          <p:nvSpPr>
            <p:cNvPr id="4" name="Google Shape;192;p10"/>
            <p:cNvSpPr/>
            <p:nvPr/>
          </p:nvSpPr>
          <p:spPr>
            <a:xfrm flipH="1">
              <a:off x="4434156" y="763340"/>
              <a:ext cx="1249174" cy="786204"/>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5" name="Google Shape;193;p10"/>
            <p:cNvSpPr/>
            <p:nvPr/>
          </p:nvSpPr>
          <p:spPr>
            <a:xfrm flipH="1">
              <a:off x="5604782" y="247145"/>
              <a:ext cx="933713" cy="587668"/>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6" name="Google Shape;194;p10"/>
            <p:cNvSpPr/>
            <p:nvPr/>
          </p:nvSpPr>
          <p:spPr>
            <a:xfrm flipH="1">
              <a:off x="4502569" y="1258887"/>
              <a:ext cx="309126" cy="287480"/>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7" name="Google Shape;195;p10"/>
            <p:cNvSpPr/>
            <p:nvPr/>
          </p:nvSpPr>
          <p:spPr>
            <a:xfrm flipH="1">
              <a:off x="4852237" y="1601958"/>
              <a:ext cx="197638" cy="181065"/>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8" name="Google Shape;196;p10"/>
            <p:cNvSpPr/>
            <p:nvPr/>
          </p:nvSpPr>
          <p:spPr>
            <a:xfrm flipH="1">
              <a:off x="6342124" y="56550"/>
              <a:ext cx="196371" cy="182654"/>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9" name="Google Shape;197;p10"/>
            <p:cNvSpPr/>
            <p:nvPr/>
          </p:nvSpPr>
          <p:spPr>
            <a:xfrm flipH="1">
              <a:off x="6690525" y="575922"/>
              <a:ext cx="1249174" cy="786204"/>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0" name="Google Shape;198;p10"/>
            <p:cNvSpPr/>
            <p:nvPr/>
          </p:nvSpPr>
          <p:spPr>
            <a:xfrm flipH="1">
              <a:off x="7068064" y="1225532"/>
              <a:ext cx="196372" cy="182654"/>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1" name="Google Shape;199;p10"/>
            <p:cNvSpPr/>
            <p:nvPr/>
          </p:nvSpPr>
          <p:spPr>
            <a:xfrm flipH="1">
              <a:off x="5793551" y="1258887"/>
              <a:ext cx="933714" cy="587668"/>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2" name="Google Shape;200;p10"/>
            <p:cNvSpPr/>
            <p:nvPr/>
          </p:nvSpPr>
          <p:spPr>
            <a:xfrm flipH="1">
              <a:off x="6492886" y="1925969"/>
              <a:ext cx="196372" cy="182653"/>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grpSp>
      <p:sp>
        <p:nvSpPr>
          <p:cNvPr id="190" name="Google Shape;190;p10"/>
          <p:cNvSpPr txBox="1">
            <a:spLocks noGrp="1"/>
          </p:cNvSpPr>
          <p:nvPr>
            <p:ph type="body" idx="1"/>
          </p:nvPr>
        </p:nvSpPr>
        <p:spPr>
          <a:xfrm>
            <a:off x="619158" y="5315689"/>
            <a:ext cx="5999012" cy="807104"/>
          </a:xfrm>
          <a:prstGeom prst="rect">
            <a:avLst/>
          </a:prstGeom>
        </p:spPr>
        <p:txBody>
          <a:bodyPr spcFirstLastPara="1" anchor="ctr">
            <a:noAutofit/>
          </a:bodyPr>
          <a:lstStyle>
            <a:lvl1pPr marL="572780" lvl="0" indent="-286390">
              <a:lnSpc>
                <a:spcPct val="100000"/>
              </a:lnSpc>
              <a:spcBef>
                <a:spcPts val="0"/>
              </a:spcBef>
              <a:spcAft>
                <a:spcPts val="0"/>
              </a:spcAft>
              <a:buSzPts val="1600"/>
              <a:buNone/>
              <a:defRPr/>
            </a:lvl1pPr>
          </a:lstStyle>
          <a:p>
            <a:endParaRPr/>
          </a:p>
        </p:txBody>
      </p:sp>
    </p:spTree>
    <p:extLst>
      <p:ext uri="{BB962C8B-B14F-4D97-AF65-F5344CB8AC3E}">
        <p14:creationId xmlns:p14="http://schemas.microsoft.com/office/powerpoint/2010/main" val="114158896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matchingName="Big number">
  <p:cSld name="Big number">
    <p:bg>
      <p:bgPr>
        <a:solidFill>
          <a:schemeClr val="accent4"/>
        </a:solidFill>
        <a:effectLst/>
      </p:bgPr>
    </p:bg>
    <p:spTree>
      <p:nvGrpSpPr>
        <p:cNvPr id="1" name="Shape 201"/>
        <p:cNvGrpSpPr/>
        <p:nvPr/>
      </p:nvGrpSpPr>
      <p:grpSpPr>
        <a:xfrm>
          <a:off x="0" y="0"/>
          <a:ext cx="0" cy="0"/>
          <a:chOff x="0" y="0"/>
          <a:chExt cx="0" cy="0"/>
        </a:xfrm>
      </p:grpSpPr>
      <p:grpSp>
        <p:nvGrpSpPr>
          <p:cNvPr id="4" name="Google Shape;204;p11"/>
          <p:cNvGrpSpPr>
            <a:grpSpLocks/>
          </p:cNvGrpSpPr>
          <p:nvPr/>
        </p:nvGrpSpPr>
        <p:grpSpPr bwMode="auto">
          <a:xfrm>
            <a:off x="239176" y="163480"/>
            <a:ext cx="8511001" cy="2037374"/>
            <a:chOff x="198024" y="127700"/>
            <a:chExt cx="7035792" cy="1582723"/>
          </a:xfrm>
        </p:grpSpPr>
        <p:grpSp>
          <p:nvGrpSpPr>
            <p:cNvPr id="5" name="Google Shape;205;p11"/>
            <p:cNvGrpSpPr>
              <a:grpSpLocks/>
            </p:cNvGrpSpPr>
            <p:nvPr/>
          </p:nvGrpSpPr>
          <p:grpSpPr bwMode="auto">
            <a:xfrm>
              <a:off x="5309325" y="127700"/>
              <a:ext cx="1924491" cy="1257576"/>
              <a:chOff x="1341350" y="30575"/>
              <a:chExt cx="1924491" cy="1257576"/>
            </a:xfrm>
          </p:grpSpPr>
          <p:sp>
            <p:nvSpPr>
              <p:cNvPr id="14" name="Google Shape;206;p11"/>
              <p:cNvSpPr/>
              <p:nvPr/>
            </p:nvSpPr>
            <p:spPr>
              <a:xfrm>
                <a:off x="2122984" y="30575"/>
                <a:ext cx="1142857" cy="719131"/>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5" name="Google Shape;207;p11"/>
              <p:cNvSpPr/>
              <p:nvPr/>
            </p:nvSpPr>
            <p:spPr>
              <a:xfrm>
                <a:off x="1341229" y="749706"/>
                <a:ext cx="853975" cy="538157"/>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grpSp>
        <p:sp>
          <p:nvSpPr>
            <p:cNvPr id="6" name="Google Shape;208;p11"/>
            <p:cNvSpPr/>
            <p:nvPr/>
          </p:nvSpPr>
          <p:spPr>
            <a:xfrm>
              <a:off x="6887918" y="580134"/>
              <a:ext cx="283814" cy="263523"/>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7" name="Google Shape;209;p11"/>
            <p:cNvSpPr/>
            <p:nvPr/>
          </p:nvSpPr>
          <p:spPr>
            <a:xfrm>
              <a:off x="6671257" y="894456"/>
              <a:ext cx="179918" cy="165098"/>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8" name="Google Shape;210;p11"/>
            <p:cNvSpPr/>
            <p:nvPr/>
          </p:nvSpPr>
          <p:spPr>
            <a:xfrm>
              <a:off x="5309204" y="673795"/>
              <a:ext cx="179918" cy="166686"/>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9" name="Google Shape;211;p11"/>
            <p:cNvSpPr/>
            <p:nvPr/>
          </p:nvSpPr>
          <p:spPr>
            <a:xfrm flipH="1">
              <a:off x="198024" y="778569"/>
              <a:ext cx="1142857" cy="719131"/>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0" name="Google Shape;212;p11"/>
            <p:cNvSpPr/>
            <p:nvPr/>
          </p:nvSpPr>
          <p:spPr>
            <a:xfrm flipH="1">
              <a:off x="1268661" y="305498"/>
              <a:ext cx="853975" cy="538158"/>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1" name="Google Shape;213;p11"/>
            <p:cNvSpPr/>
            <p:nvPr/>
          </p:nvSpPr>
          <p:spPr>
            <a:xfrm flipH="1">
              <a:off x="260109" y="1231003"/>
              <a:ext cx="283814" cy="261935"/>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2" name="Google Shape;214;p11"/>
            <p:cNvSpPr/>
            <p:nvPr/>
          </p:nvSpPr>
          <p:spPr>
            <a:xfrm flipH="1">
              <a:off x="580666" y="1543737"/>
              <a:ext cx="179918" cy="166686"/>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3" name="Google Shape;215;p11"/>
            <p:cNvSpPr/>
            <p:nvPr/>
          </p:nvSpPr>
          <p:spPr>
            <a:xfrm flipH="1">
              <a:off x="1942718" y="130875"/>
              <a:ext cx="179918" cy="166686"/>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grpSp>
      <p:sp>
        <p:nvSpPr>
          <p:cNvPr id="202" name="Google Shape;202;p11"/>
          <p:cNvSpPr txBox="1">
            <a:spLocks noGrp="1"/>
          </p:cNvSpPr>
          <p:nvPr>
            <p:ph type="title"/>
          </p:nvPr>
        </p:nvSpPr>
        <p:spPr>
          <a:xfrm>
            <a:off x="697727" y="1474927"/>
            <a:ext cx="7749147" cy="2618260"/>
          </a:xfrm>
          <a:prstGeom prst="rect">
            <a:avLst/>
          </a:prstGeom>
        </p:spPr>
        <p:txBody>
          <a:bodyPr spcFirstLastPara="1" anchor="b">
            <a:noAutofit/>
          </a:bodyPr>
          <a:lstStyle>
            <a:lvl1pPr lvl="0" algn="ctr">
              <a:spcBef>
                <a:spcPts val="0"/>
              </a:spcBef>
              <a:spcAft>
                <a:spcPts val="0"/>
              </a:spcAft>
              <a:buSzPts val="12000"/>
              <a:buNone/>
              <a:defRPr sz="15034"/>
            </a:lvl1pPr>
            <a:lvl2pPr lvl="1" algn="ctr">
              <a:spcBef>
                <a:spcPts val="0"/>
              </a:spcBef>
              <a:spcAft>
                <a:spcPts val="0"/>
              </a:spcAft>
              <a:buSzPts val="12000"/>
              <a:buNone/>
              <a:defRPr sz="15034"/>
            </a:lvl2pPr>
            <a:lvl3pPr lvl="2" algn="ctr">
              <a:spcBef>
                <a:spcPts val="0"/>
              </a:spcBef>
              <a:spcAft>
                <a:spcPts val="0"/>
              </a:spcAft>
              <a:buSzPts val="12000"/>
              <a:buNone/>
              <a:defRPr sz="15034"/>
            </a:lvl3pPr>
            <a:lvl4pPr lvl="3" algn="ctr">
              <a:spcBef>
                <a:spcPts val="0"/>
              </a:spcBef>
              <a:spcAft>
                <a:spcPts val="0"/>
              </a:spcAft>
              <a:buSzPts val="12000"/>
              <a:buNone/>
              <a:defRPr sz="15034"/>
            </a:lvl4pPr>
            <a:lvl5pPr lvl="4" algn="ctr">
              <a:spcBef>
                <a:spcPts val="0"/>
              </a:spcBef>
              <a:spcAft>
                <a:spcPts val="0"/>
              </a:spcAft>
              <a:buSzPts val="12000"/>
              <a:buNone/>
              <a:defRPr sz="15034"/>
            </a:lvl5pPr>
            <a:lvl6pPr lvl="5" algn="ctr">
              <a:spcBef>
                <a:spcPts val="0"/>
              </a:spcBef>
              <a:spcAft>
                <a:spcPts val="0"/>
              </a:spcAft>
              <a:buSzPts val="12000"/>
              <a:buNone/>
              <a:defRPr sz="15034"/>
            </a:lvl6pPr>
            <a:lvl7pPr lvl="6" algn="ctr">
              <a:spcBef>
                <a:spcPts val="0"/>
              </a:spcBef>
              <a:spcAft>
                <a:spcPts val="0"/>
              </a:spcAft>
              <a:buSzPts val="12000"/>
              <a:buNone/>
              <a:defRPr sz="15034"/>
            </a:lvl7pPr>
            <a:lvl8pPr lvl="7" algn="ctr">
              <a:spcBef>
                <a:spcPts val="0"/>
              </a:spcBef>
              <a:spcAft>
                <a:spcPts val="0"/>
              </a:spcAft>
              <a:buSzPts val="12000"/>
              <a:buNone/>
              <a:defRPr sz="15034"/>
            </a:lvl8pPr>
            <a:lvl9pPr lvl="8" algn="ctr">
              <a:spcBef>
                <a:spcPts val="0"/>
              </a:spcBef>
              <a:spcAft>
                <a:spcPts val="0"/>
              </a:spcAft>
              <a:buSzPts val="12000"/>
              <a:buNone/>
              <a:defRPr sz="15034"/>
            </a:lvl9pPr>
          </a:lstStyle>
          <a:p>
            <a:r>
              <a:rPr lang="en-US"/>
              <a:t>Click to edit Master title style</a:t>
            </a:r>
            <a:endParaRPr/>
          </a:p>
        </p:txBody>
      </p:sp>
      <p:sp>
        <p:nvSpPr>
          <p:cNvPr id="203" name="Google Shape;203;p11"/>
          <p:cNvSpPr txBox="1">
            <a:spLocks noGrp="1"/>
          </p:cNvSpPr>
          <p:nvPr>
            <p:ph type="body" idx="1"/>
          </p:nvPr>
        </p:nvSpPr>
        <p:spPr>
          <a:xfrm>
            <a:off x="697727" y="4203244"/>
            <a:ext cx="7749147" cy="1734308"/>
          </a:xfrm>
          <a:prstGeom prst="rect">
            <a:avLst/>
          </a:prstGeom>
        </p:spPr>
        <p:txBody>
          <a:bodyPr spcFirstLastPara="1">
            <a:noAutofit/>
          </a:bodyPr>
          <a:lstStyle>
            <a:lvl1pPr marL="572780" lvl="0" indent="-413675" algn="ctr">
              <a:spcBef>
                <a:spcPts val="0"/>
              </a:spcBef>
              <a:spcAft>
                <a:spcPts val="0"/>
              </a:spcAft>
              <a:buSzPts val="1600"/>
              <a:buChar char="●"/>
              <a:defRPr/>
            </a:lvl1pPr>
            <a:lvl2pPr marL="1145560" lvl="1" indent="-413675" algn="ctr">
              <a:spcBef>
                <a:spcPts val="0"/>
              </a:spcBef>
              <a:spcAft>
                <a:spcPts val="0"/>
              </a:spcAft>
              <a:buSzPts val="1600"/>
              <a:buChar char="○"/>
              <a:defRPr/>
            </a:lvl2pPr>
            <a:lvl3pPr marL="1718340" lvl="2" indent="-413675" algn="ctr">
              <a:spcBef>
                <a:spcPts val="0"/>
              </a:spcBef>
              <a:spcAft>
                <a:spcPts val="0"/>
              </a:spcAft>
              <a:buSzPts val="1600"/>
              <a:buChar char="■"/>
              <a:defRPr/>
            </a:lvl3pPr>
            <a:lvl4pPr marL="2291121" lvl="3" indent="-413675" algn="ctr">
              <a:spcBef>
                <a:spcPts val="0"/>
              </a:spcBef>
              <a:spcAft>
                <a:spcPts val="0"/>
              </a:spcAft>
              <a:buSzPts val="1600"/>
              <a:buChar char="●"/>
              <a:defRPr/>
            </a:lvl4pPr>
            <a:lvl5pPr marL="2863901" lvl="4" indent="-413675" algn="ctr">
              <a:spcBef>
                <a:spcPts val="0"/>
              </a:spcBef>
              <a:spcAft>
                <a:spcPts val="0"/>
              </a:spcAft>
              <a:buSzPts val="1600"/>
              <a:buChar char="○"/>
              <a:defRPr/>
            </a:lvl5pPr>
            <a:lvl6pPr marL="3436681" lvl="5" indent="-413675" algn="ctr">
              <a:spcBef>
                <a:spcPts val="0"/>
              </a:spcBef>
              <a:spcAft>
                <a:spcPts val="0"/>
              </a:spcAft>
              <a:buSzPts val="1600"/>
              <a:buChar char="■"/>
              <a:defRPr/>
            </a:lvl6pPr>
            <a:lvl7pPr marL="4009461" lvl="6" indent="-413675" algn="ctr">
              <a:spcBef>
                <a:spcPts val="0"/>
              </a:spcBef>
              <a:spcAft>
                <a:spcPts val="0"/>
              </a:spcAft>
              <a:buSzPts val="1600"/>
              <a:buChar char="●"/>
              <a:defRPr/>
            </a:lvl7pPr>
            <a:lvl8pPr marL="4582241" lvl="7" indent="-413675" algn="ctr">
              <a:spcBef>
                <a:spcPts val="0"/>
              </a:spcBef>
              <a:spcAft>
                <a:spcPts val="0"/>
              </a:spcAft>
              <a:buSzPts val="1600"/>
              <a:buChar char="○"/>
              <a:defRPr/>
            </a:lvl8pPr>
            <a:lvl9pPr marL="5155021" lvl="8" indent="-413675" algn="ctr">
              <a:spcBef>
                <a:spcPts val="0"/>
              </a:spcBef>
              <a:spcAft>
                <a:spcPts val="0"/>
              </a:spcAft>
              <a:buSzPts val="1600"/>
              <a:buChar char="■"/>
              <a:defRPr/>
            </a:lvl9pPr>
          </a:lstStyle>
          <a:p>
            <a:endParaRPr/>
          </a:p>
        </p:txBody>
      </p:sp>
    </p:spTree>
    <p:extLst>
      <p:ext uri="{BB962C8B-B14F-4D97-AF65-F5344CB8AC3E}">
        <p14:creationId xmlns:p14="http://schemas.microsoft.com/office/powerpoint/2010/main" val="401228071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6"/>
        <p:cNvGrpSpPr/>
        <p:nvPr/>
      </p:nvGrpSpPr>
      <p:grpSpPr>
        <a:xfrm>
          <a:off x="0" y="0"/>
          <a:ext cx="0" cy="0"/>
          <a:chOff x="0" y="0"/>
          <a:chExt cx="0" cy="0"/>
        </a:xfrm>
      </p:grpSpPr>
    </p:spTree>
    <p:extLst>
      <p:ext uri="{BB962C8B-B14F-4D97-AF65-F5344CB8AC3E}">
        <p14:creationId xmlns:p14="http://schemas.microsoft.com/office/powerpoint/2010/main" val="20852665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6">
  <p:cSld name="Title and text 6">
    <p:spTree>
      <p:nvGrpSpPr>
        <p:cNvPr id="1" name="Shape 238"/>
        <p:cNvGrpSpPr/>
        <p:nvPr/>
      </p:nvGrpSpPr>
      <p:grpSpPr>
        <a:xfrm>
          <a:off x="0" y="0"/>
          <a:ext cx="0" cy="0"/>
          <a:chOff x="0" y="0"/>
          <a:chExt cx="0" cy="0"/>
        </a:xfrm>
      </p:grpSpPr>
      <p:sp>
        <p:nvSpPr>
          <p:cNvPr id="4" name="Google Shape;241;p18"/>
          <p:cNvSpPr/>
          <p:nvPr/>
        </p:nvSpPr>
        <p:spPr>
          <a:xfrm>
            <a:off x="5208065" y="-884838"/>
            <a:ext cx="4380414" cy="4941194"/>
          </a:xfrm>
          <a:custGeom>
            <a:avLst/>
            <a:gdLst/>
            <a:ahLst/>
            <a:cxnLst/>
            <a:rect l="l" t="t" r="r" b="b"/>
            <a:pathLst>
              <a:path w="26209" h="27781" extrusionOk="0">
                <a:moveTo>
                  <a:pt x="11503" y="0"/>
                </a:moveTo>
                <a:cubicBezTo>
                  <a:pt x="7927" y="0"/>
                  <a:pt x="4379" y="348"/>
                  <a:pt x="1045" y="1078"/>
                </a:cubicBezTo>
                <a:cubicBezTo>
                  <a:pt x="604" y="2467"/>
                  <a:pt x="164" y="3865"/>
                  <a:pt x="77" y="5322"/>
                </a:cubicBezTo>
                <a:cubicBezTo>
                  <a:pt x="1" y="6768"/>
                  <a:pt x="326" y="8291"/>
                  <a:pt x="1265" y="9402"/>
                </a:cubicBezTo>
                <a:cubicBezTo>
                  <a:pt x="2673" y="11050"/>
                  <a:pt x="5049" y="11404"/>
                  <a:pt x="7214" y="11576"/>
                </a:cubicBezTo>
                <a:cubicBezTo>
                  <a:pt x="9369" y="11740"/>
                  <a:pt x="11716" y="11902"/>
                  <a:pt x="13335" y="13349"/>
                </a:cubicBezTo>
                <a:cubicBezTo>
                  <a:pt x="14647" y="14517"/>
                  <a:pt x="15222" y="16442"/>
                  <a:pt x="14762" y="18138"/>
                </a:cubicBezTo>
                <a:cubicBezTo>
                  <a:pt x="14207" y="20169"/>
                  <a:pt x="12329" y="21845"/>
                  <a:pt x="12511" y="23933"/>
                </a:cubicBezTo>
                <a:cubicBezTo>
                  <a:pt x="12597" y="25035"/>
                  <a:pt x="13296" y="26032"/>
                  <a:pt x="14207" y="26664"/>
                </a:cubicBezTo>
                <a:cubicBezTo>
                  <a:pt x="15116" y="27296"/>
                  <a:pt x="16218" y="27603"/>
                  <a:pt x="17320" y="27718"/>
                </a:cubicBezTo>
                <a:cubicBezTo>
                  <a:pt x="17698" y="27760"/>
                  <a:pt x="18078" y="27780"/>
                  <a:pt x="18459" y="27780"/>
                </a:cubicBezTo>
                <a:cubicBezTo>
                  <a:pt x="21274" y="27780"/>
                  <a:pt x="24085" y="26645"/>
                  <a:pt x="26094" y="24661"/>
                </a:cubicBezTo>
                <a:cubicBezTo>
                  <a:pt x="26152" y="24297"/>
                  <a:pt x="26209" y="23886"/>
                  <a:pt x="26209" y="23522"/>
                </a:cubicBezTo>
                <a:lnTo>
                  <a:pt x="26209" y="1959"/>
                </a:lnTo>
                <a:cubicBezTo>
                  <a:pt x="21591" y="684"/>
                  <a:pt x="16519" y="0"/>
                  <a:pt x="11503" y="0"/>
                </a:cubicBezTo>
                <a:close/>
              </a:path>
            </a:pathLst>
          </a:custGeom>
          <a:solidFill>
            <a:srgbClr val="D9EEFC"/>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5" name="Google Shape;242;p18"/>
          <p:cNvSpPr/>
          <p:nvPr/>
        </p:nvSpPr>
        <p:spPr>
          <a:xfrm>
            <a:off x="70596" y="3572046"/>
            <a:ext cx="9280409" cy="3641524"/>
          </a:xfrm>
          <a:custGeom>
            <a:avLst/>
            <a:gdLst/>
            <a:ahLst/>
            <a:cxnLst/>
            <a:rect l="l" t="t" r="r" b="b"/>
            <a:pathLst>
              <a:path w="55541" h="20474" extrusionOk="0">
                <a:moveTo>
                  <a:pt x="31626" y="1"/>
                </a:moveTo>
                <a:cubicBezTo>
                  <a:pt x="29271" y="1"/>
                  <a:pt x="26934" y="1222"/>
                  <a:pt x="25615" y="3174"/>
                </a:cubicBezTo>
                <a:cubicBezTo>
                  <a:pt x="24121" y="5377"/>
                  <a:pt x="23929" y="8251"/>
                  <a:pt x="22502" y="10482"/>
                </a:cubicBezTo>
                <a:cubicBezTo>
                  <a:pt x="21113" y="12661"/>
                  <a:pt x="18528" y="13946"/>
                  <a:pt x="15963" y="13946"/>
                </a:cubicBezTo>
                <a:cubicBezTo>
                  <a:pt x="15078" y="13946"/>
                  <a:pt x="14195" y="13793"/>
                  <a:pt x="13364" y="13471"/>
                </a:cubicBezTo>
                <a:cubicBezTo>
                  <a:pt x="11755" y="12849"/>
                  <a:pt x="10346" y="11670"/>
                  <a:pt x="8641" y="11374"/>
                </a:cubicBezTo>
                <a:cubicBezTo>
                  <a:pt x="8364" y="11325"/>
                  <a:pt x="8087" y="11302"/>
                  <a:pt x="7810" y="11302"/>
                </a:cubicBezTo>
                <a:cubicBezTo>
                  <a:pt x="6054" y="11302"/>
                  <a:pt x="4330" y="12230"/>
                  <a:pt x="3114" y="13528"/>
                </a:cubicBezTo>
                <a:cubicBezTo>
                  <a:pt x="1706" y="15033"/>
                  <a:pt x="863" y="16977"/>
                  <a:pt x="154" y="18912"/>
                </a:cubicBezTo>
                <a:cubicBezTo>
                  <a:pt x="1" y="19333"/>
                  <a:pt x="460" y="20023"/>
                  <a:pt x="460" y="20474"/>
                </a:cubicBezTo>
                <a:lnTo>
                  <a:pt x="54602" y="20349"/>
                </a:lnTo>
                <a:cubicBezTo>
                  <a:pt x="55071" y="18069"/>
                  <a:pt x="55540" y="15751"/>
                  <a:pt x="55378" y="13423"/>
                </a:cubicBezTo>
                <a:cubicBezTo>
                  <a:pt x="55215" y="11105"/>
                  <a:pt x="54333" y="8730"/>
                  <a:pt x="52532" y="7254"/>
                </a:cubicBezTo>
                <a:cubicBezTo>
                  <a:pt x="51533" y="6436"/>
                  <a:pt x="50215" y="5974"/>
                  <a:pt x="48930" y="5974"/>
                </a:cubicBezTo>
                <a:cubicBezTo>
                  <a:pt x="47900" y="5974"/>
                  <a:pt x="46892" y="6271"/>
                  <a:pt x="46086" y="6919"/>
                </a:cubicBezTo>
                <a:cubicBezTo>
                  <a:pt x="44898" y="7877"/>
                  <a:pt x="44094" y="9515"/>
                  <a:pt x="42589" y="9726"/>
                </a:cubicBezTo>
                <a:cubicBezTo>
                  <a:pt x="42483" y="9742"/>
                  <a:pt x="42377" y="9749"/>
                  <a:pt x="42272" y="9749"/>
                </a:cubicBezTo>
                <a:cubicBezTo>
                  <a:pt x="41114" y="9749"/>
                  <a:pt x="40078" y="8817"/>
                  <a:pt x="39524" y="7772"/>
                </a:cubicBezTo>
                <a:cubicBezTo>
                  <a:pt x="38911" y="6622"/>
                  <a:pt x="38681" y="5320"/>
                  <a:pt x="38135" y="4151"/>
                </a:cubicBezTo>
                <a:cubicBezTo>
                  <a:pt x="37053" y="1852"/>
                  <a:pt x="34687" y="213"/>
                  <a:pt x="32158" y="22"/>
                </a:cubicBezTo>
                <a:cubicBezTo>
                  <a:pt x="31981" y="8"/>
                  <a:pt x="31804" y="1"/>
                  <a:pt x="31626" y="1"/>
                </a:cubicBezTo>
                <a:close/>
              </a:path>
            </a:pathLst>
          </a:custGeom>
          <a:solidFill>
            <a:srgbClr val="FFF3F3"/>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6" name="Google Shape;243;p18"/>
          <p:cNvSpPr/>
          <p:nvPr/>
        </p:nvSpPr>
        <p:spPr>
          <a:xfrm>
            <a:off x="-220707" y="-582399"/>
            <a:ext cx="4947508" cy="5253850"/>
          </a:xfrm>
          <a:custGeom>
            <a:avLst/>
            <a:gdLst/>
            <a:ahLst/>
            <a:cxnLst/>
            <a:rect l="l" t="t" r="r" b="b"/>
            <a:pathLst>
              <a:path w="29610" h="29547" extrusionOk="0">
                <a:moveTo>
                  <a:pt x="125" y="1"/>
                </a:moveTo>
                <a:lnTo>
                  <a:pt x="125" y="27646"/>
                </a:lnTo>
                <a:cubicBezTo>
                  <a:pt x="125" y="27981"/>
                  <a:pt x="0" y="28345"/>
                  <a:pt x="29" y="28681"/>
                </a:cubicBezTo>
                <a:cubicBezTo>
                  <a:pt x="1303" y="29218"/>
                  <a:pt x="2691" y="29547"/>
                  <a:pt x="4070" y="29547"/>
                </a:cubicBezTo>
                <a:cubicBezTo>
                  <a:pt x="4559" y="29547"/>
                  <a:pt x="5047" y="29506"/>
                  <a:pt x="5528" y="29418"/>
                </a:cubicBezTo>
                <a:cubicBezTo>
                  <a:pt x="7376" y="29083"/>
                  <a:pt x="9139" y="28019"/>
                  <a:pt x="10068" y="26382"/>
                </a:cubicBezTo>
                <a:cubicBezTo>
                  <a:pt x="11754" y="23431"/>
                  <a:pt x="10441" y="19580"/>
                  <a:pt x="11591" y="16381"/>
                </a:cubicBezTo>
                <a:cubicBezTo>
                  <a:pt x="12444" y="14005"/>
                  <a:pt x="14714" y="12204"/>
                  <a:pt x="17223" y="11917"/>
                </a:cubicBezTo>
                <a:cubicBezTo>
                  <a:pt x="17519" y="11883"/>
                  <a:pt x="17816" y="11869"/>
                  <a:pt x="18112" y="11869"/>
                </a:cubicBezTo>
                <a:cubicBezTo>
                  <a:pt x="19593" y="11869"/>
                  <a:pt x="21085" y="12218"/>
                  <a:pt x="22566" y="12218"/>
                </a:cubicBezTo>
                <a:cubicBezTo>
                  <a:pt x="22903" y="12218"/>
                  <a:pt x="23239" y="12200"/>
                  <a:pt x="23575" y="12156"/>
                </a:cubicBezTo>
                <a:cubicBezTo>
                  <a:pt x="25940" y="11830"/>
                  <a:pt x="28058" y="10087"/>
                  <a:pt x="28833" y="7826"/>
                </a:cubicBezTo>
                <a:cubicBezTo>
                  <a:pt x="29610" y="5566"/>
                  <a:pt x="28997" y="2893"/>
                  <a:pt x="27330" y="1188"/>
                </a:cubicBezTo>
                <a:cubicBezTo>
                  <a:pt x="24824" y="1424"/>
                  <a:pt x="22242" y="1528"/>
                  <a:pt x="19628" y="1528"/>
                </a:cubicBezTo>
                <a:cubicBezTo>
                  <a:pt x="13089" y="1528"/>
                  <a:pt x="6353" y="877"/>
                  <a:pt x="125" y="1"/>
                </a:cubicBezTo>
                <a:close/>
              </a:path>
            </a:pathLst>
          </a:custGeom>
          <a:solidFill>
            <a:srgbClr val="D9EEFC"/>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239" name="Google Shape;239;p18"/>
          <p:cNvSpPr txBox="1">
            <a:spLocks noGrp="1"/>
          </p:cNvSpPr>
          <p:nvPr>
            <p:ph type="title"/>
          </p:nvPr>
        </p:nvSpPr>
        <p:spPr>
          <a:xfrm>
            <a:off x="1952831" y="1814632"/>
            <a:ext cx="3592803" cy="2511290"/>
          </a:xfrm>
          <a:prstGeom prst="rect">
            <a:avLst/>
          </a:prstGeom>
        </p:spPr>
        <p:txBody>
          <a:bodyPr spcFirstLastPara="1">
            <a:noAutofit/>
          </a:bodyPr>
          <a:lstStyle>
            <a:lvl1pPr lvl="0" rtl="0">
              <a:spcBef>
                <a:spcPts val="0"/>
              </a:spcBef>
              <a:spcAft>
                <a:spcPts val="0"/>
              </a:spcAft>
              <a:buClr>
                <a:schemeClr val="dk1"/>
              </a:buClr>
              <a:buSzPts val="3000"/>
              <a:buFont typeface="McLaren"/>
              <a:buNone/>
              <a:defRPr sz="5011" b="1">
                <a:solidFill>
                  <a:schemeClr val="accent2"/>
                </a:solidFill>
                <a:latin typeface="McLaren"/>
                <a:ea typeface="McLaren"/>
                <a:cs typeface="McLaren"/>
                <a:sym typeface="McLaren"/>
              </a:defRPr>
            </a:lvl1pPr>
            <a:lvl2pPr lvl="1"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2pPr>
            <a:lvl3pPr lvl="2"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3pPr>
            <a:lvl4pPr lvl="3"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4pPr>
            <a:lvl5pPr lvl="4"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5pPr>
            <a:lvl6pPr lvl="5"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6pPr>
            <a:lvl7pPr lvl="6"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7pPr>
            <a:lvl8pPr lvl="7"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8pPr>
            <a:lvl9pPr lvl="8"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9pPr>
          </a:lstStyle>
          <a:p>
            <a:endParaRPr/>
          </a:p>
        </p:txBody>
      </p:sp>
      <p:sp>
        <p:nvSpPr>
          <p:cNvPr id="240" name="Google Shape;240;p18"/>
          <p:cNvSpPr txBox="1">
            <a:spLocks noGrp="1"/>
          </p:cNvSpPr>
          <p:nvPr>
            <p:ph type="subTitle" idx="1"/>
          </p:nvPr>
        </p:nvSpPr>
        <p:spPr>
          <a:xfrm>
            <a:off x="1952831" y="4489691"/>
            <a:ext cx="3592803" cy="932610"/>
          </a:xfrm>
          <a:prstGeom prst="rect">
            <a:avLst/>
          </a:prstGeom>
        </p:spPr>
        <p:txBody>
          <a:bodyPr spcFirstLastPara="1">
            <a:noAutofit/>
          </a:bodyPr>
          <a:lstStyle>
            <a:lvl1pPr lvl="0"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Tree>
    <p:extLst>
      <p:ext uri="{BB962C8B-B14F-4D97-AF65-F5344CB8AC3E}">
        <p14:creationId xmlns:p14="http://schemas.microsoft.com/office/powerpoint/2010/main" val="25054357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matchingName="Title and text 1">
  <p:cSld name="Title and text 1">
    <p:bg>
      <p:bgPr>
        <a:solidFill>
          <a:schemeClr val="accent4"/>
        </a:solidFill>
        <a:effectLst/>
      </p:bgPr>
    </p:bg>
    <p:spTree>
      <p:nvGrpSpPr>
        <p:cNvPr id="1" name="Shape 217"/>
        <p:cNvGrpSpPr/>
        <p:nvPr/>
      </p:nvGrpSpPr>
      <p:grpSpPr>
        <a:xfrm>
          <a:off x="0" y="0"/>
          <a:ext cx="0" cy="0"/>
          <a:chOff x="0" y="0"/>
          <a:chExt cx="0" cy="0"/>
        </a:xfrm>
      </p:grpSpPr>
      <p:sp>
        <p:nvSpPr>
          <p:cNvPr id="4" name="Google Shape;218;p13"/>
          <p:cNvSpPr/>
          <p:nvPr/>
        </p:nvSpPr>
        <p:spPr>
          <a:xfrm>
            <a:off x="-323395" y="-230917"/>
            <a:ext cx="10065144" cy="6216341"/>
          </a:xfrm>
          <a:custGeom>
            <a:avLst/>
            <a:gdLst/>
            <a:ahLst/>
            <a:cxnLst/>
            <a:rect l="l" t="t" r="r" b="b"/>
            <a:pathLst>
              <a:path w="93182" h="54069" extrusionOk="0">
                <a:moveTo>
                  <a:pt x="34418" y="0"/>
                </a:moveTo>
                <a:lnTo>
                  <a:pt x="0" y="415"/>
                </a:lnTo>
                <a:lnTo>
                  <a:pt x="800" y="38739"/>
                </a:lnTo>
                <a:cubicBezTo>
                  <a:pt x="3252" y="37536"/>
                  <a:pt x="6083" y="36800"/>
                  <a:pt x="9342" y="36800"/>
                </a:cubicBezTo>
                <a:cubicBezTo>
                  <a:pt x="14199" y="36800"/>
                  <a:pt x="20008" y="38434"/>
                  <a:pt x="26929" y="42584"/>
                </a:cubicBezTo>
                <a:cubicBezTo>
                  <a:pt x="40355" y="50647"/>
                  <a:pt x="51394" y="54068"/>
                  <a:pt x="60450" y="54068"/>
                </a:cubicBezTo>
                <a:cubicBezTo>
                  <a:pt x="75024" y="54068"/>
                  <a:pt x="84465" y="45207"/>
                  <a:pt x="90459" y="32573"/>
                </a:cubicBezTo>
                <a:cubicBezTo>
                  <a:pt x="93182" y="26836"/>
                  <a:pt x="89153" y="7859"/>
                  <a:pt x="90613" y="1046"/>
                </a:cubicBezTo>
                <a:cubicBezTo>
                  <a:pt x="64085" y="216"/>
                  <a:pt x="34418" y="0"/>
                  <a:pt x="34418" y="0"/>
                </a:cubicBezTo>
                <a:close/>
              </a:path>
            </a:pathLst>
          </a:custGeom>
          <a:solidFill>
            <a:srgbClr val="FFFEFA"/>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5" name="Google Shape;219;p13"/>
          <p:cNvSpPr/>
          <p:nvPr/>
        </p:nvSpPr>
        <p:spPr>
          <a:xfrm>
            <a:off x="-122614" y="-290122"/>
            <a:ext cx="8877313" cy="5703421"/>
          </a:xfrm>
          <a:custGeom>
            <a:avLst/>
            <a:gdLst/>
            <a:ahLst/>
            <a:cxnLst/>
            <a:rect l="l" t="t" r="r" b="b"/>
            <a:pathLst>
              <a:path w="78572" h="47430" extrusionOk="0">
                <a:moveTo>
                  <a:pt x="0" y="0"/>
                </a:moveTo>
                <a:lnTo>
                  <a:pt x="0" y="47429"/>
                </a:lnTo>
                <a:cubicBezTo>
                  <a:pt x="5828" y="41169"/>
                  <a:pt x="13288" y="36525"/>
                  <a:pt x="21515" y="35034"/>
                </a:cubicBezTo>
                <a:cubicBezTo>
                  <a:pt x="24198" y="34578"/>
                  <a:pt x="26962" y="34442"/>
                  <a:pt x="29802" y="34442"/>
                </a:cubicBezTo>
                <a:cubicBezTo>
                  <a:pt x="33982" y="34442"/>
                  <a:pt x="38330" y="34736"/>
                  <a:pt x="42836" y="34736"/>
                </a:cubicBezTo>
                <a:cubicBezTo>
                  <a:pt x="44569" y="34736"/>
                  <a:pt x="46326" y="34693"/>
                  <a:pt x="48106" y="34572"/>
                </a:cubicBezTo>
                <a:cubicBezTo>
                  <a:pt x="59732" y="33773"/>
                  <a:pt x="70159" y="26883"/>
                  <a:pt x="75204" y="16378"/>
                </a:cubicBezTo>
                <a:cubicBezTo>
                  <a:pt x="77495" y="11580"/>
                  <a:pt x="78571" y="6337"/>
                  <a:pt x="78356" y="1046"/>
                </a:cubicBezTo>
                <a:lnTo>
                  <a:pt x="0" y="0"/>
                </a:lnTo>
                <a:close/>
              </a:path>
            </a:pathLst>
          </a:custGeom>
          <a:solidFill>
            <a:srgbClr val="D9EEFC"/>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220" name="Google Shape;220;p13"/>
          <p:cNvSpPr txBox="1">
            <a:spLocks noGrp="1"/>
          </p:cNvSpPr>
          <p:nvPr>
            <p:ph type="title"/>
          </p:nvPr>
        </p:nvSpPr>
        <p:spPr>
          <a:xfrm>
            <a:off x="3906265" y="2074403"/>
            <a:ext cx="4800080" cy="1457807"/>
          </a:xfrm>
          <a:prstGeom prst="rect">
            <a:avLst/>
          </a:prstGeom>
        </p:spPr>
        <p:txBody>
          <a:bodyPr spcFirstLastPara="1">
            <a:noAutofit/>
          </a:bodyPr>
          <a:lstStyle>
            <a:lvl1pPr lvl="0" algn="ctr" rtl="0">
              <a:spcBef>
                <a:spcPts val="0"/>
              </a:spcBef>
              <a:spcAft>
                <a:spcPts val="0"/>
              </a:spcAft>
              <a:buClr>
                <a:schemeClr val="dk1"/>
              </a:buClr>
              <a:buSzPts val="3000"/>
              <a:buFont typeface="McLaren"/>
              <a:buNone/>
              <a:defRPr sz="6890" b="1">
                <a:solidFill>
                  <a:schemeClr val="accent2"/>
                </a:solidFill>
                <a:latin typeface="McLaren"/>
                <a:ea typeface="McLaren"/>
                <a:cs typeface="McLaren"/>
                <a:sym typeface="McLaren"/>
              </a:defRPr>
            </a:lvl1pPr>
            <a:lvl2pPr lvl="1"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2pPr>
            <a:lvl3pPr lvl="2"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3pPr>
            <a:lvl4pPr lvl="3"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4pPr>
            <a:lvl5pPr lvl="4"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5pPr>
            <a:lvl6pPr lvl="5"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6pPr>
            <a:lvl7pPr lvl="6"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7pPr>
            <a:lvl8pPr lvl="7"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8pPr>
            <a:lvl9pPr lvl="8"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9pPr>
          </a:lstStyle>
          <a:p>
            <a:endParaRPr/>
          </a:p>
        </p:txBody>
      </p:sp>
      <p:sp>
        <p:nvSpPr>
          <p:cNvPr id="221" name="Google Shape;221;p13"/>
          <p:cNvSpPr txBox="1">
            <a:spLocks noGrp="1"/>
          </p:cNvSpPr>
          <p:nvPr>
            <p:ph type="subTitle" idx="1"/>
          </p:nvPr>
        </p:nvSpPr>
        <p:spPr>
          <a:xfrm>
            <a:off x="4367446" y="3826405"/>
            <a:ext cx="3877658" cy="957712"/>
          </a:xfrm>
          <a:prstGeom prst="rect">
            <a:avLst/>
          </a:prstGeom>
        </p:spPr>
        <p:txBody>
          <a:bodyPr spcFirstLastPara="1">
            <a:noAutofit/>
          </a:bodyPr>
          <a:lstStyle>
            <a:lvl1pPr lvl="0" algn="ctr">
              <a:spcBef>
                <a:spcPts val="0"/>
              </a:spcBef>
              <a:spcAft>
                <a:spcPts val="0"/>
              </a:spcAft>
              <a:buSzPts val="1600"/>
              <a:buNone/>
              <a:defRPr/>
            </a:lvl1pPr>
            <a:lvl2pPr lvl="1" algn="ctr">
              <a:spcBef>
                <a:spcPts val="0"/>
              </a:spcBef>
              <a:spcAft>
                <a:spcPts val="0"/>
              </a:spcAft>
              <a:buSzPts val="1600"/>
              <a:buNone/>
              <a:defRPr/>
            </a:lvl2pPr>
            <a:lvl3pPr lvl="2" algn="ctr">
              <a:spcBef>
                <a:spcPts val="0"/>
              </a:spcBef>
              <a:spcAft>
                <a:spcPts val="0"/>
              </a:spcAft>
              <a:buSzPts val="1600"/>
              <a:buNone/>
              <a:defRPr/>
            </a:lvl3pPr>
            <a:lvl4pPr lvl="3" algn="ctr">
              <a:spcBef>
                <a:spcPts val="0"/>
              </a:spcBef>
              <a:spcAft>
                <a:spcPts val="0"/>
              </a:spcAft>
              <a:buSzPts val="1600"/>
              <a:buNone/>
              <a:defRPr/>
            </a:lvl4pPr>
            <a:lvl5pPr lvl="4" algn="ctr">
              <a:spcBef>
                <a:spcPts val="0"/>
              </a:spcBef>
              <a:spcAft>
                <a:spcPts val="0"/>
              </a:spcAft>
              <a:buSzPts val="1600"/>
              <a:buNone/>
              <a:defRPr/>
            </a:lvl5pPr>
            <a:lvl6pPr lvl="5" algn="ctr">
              <a:spcBef>
                <a:spcPts val="0"/>
              </a:spcBef>
              <a:spcAft>
                <a:spcPts val="0"/>
              </a:spcAft>
              <a:buSzPts val="1600"/>
              <a:buNone/>
              <a:defRPr/>
            </a:lvl6pPr>
            <a:lvl7pPr lvl="6" algn="ctr">
              <a:spcBef>
                <a:spcPts val="0"/>
              </a:spcBef>
              <a:spcAft>
                <a:spcPts val="0"/>
              </a:spcAft>
              <a:buSzPts val="1600"/>
              <a:buNone/>
              <a:defRPr/>
            </a:lvl7pPr>
            <a:lvl8pPr lvl="7" algn="ctr">
              <a:spcBef>
                <a:spcPts val="0"/>
              </a:spcBef>
              <a:spcAft>
                <a:spcPts val="0"/>
              </a:spcAft>
              <a:buSzPts val="1600"/>
              <a:buNone/>
              <a:defRPr/>
            </a:lvl8pPr>
            <a:lvl9pPr lvl="8" algn="ctr">
              <a:spcBef>
                <a:spcPts val="0"/>
              </a:spcBef>
              <a:spcAft>
                <a:spcPts val="0"/>
              </a:spcAft>
              <a:buSzPts val="1600"/>
              <a:buNone/>
              <a:defRPr/>
            </a:lvl9pPr>
          </a:lstStyle>
          <a:p>
            <a:endParaRPr/>
          </a:p>
        </p:txBody>
      </p:sp>
    </p:spTree>
    <p:extLst>
      <p:ext uri="{BB962C8B-B14F-4D97-AF65-F5344CB8AC3E}">
        <p14:creationId xmlns:p14="http://schemas.microsoft.com/office/powerpoint/2010/main" val="1078620681"/>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matchingName="Title and text 2">
  <p:cSld name="Title and text 2">
    <p:bg>
      <p:bgPr>
        <a:solidFill>
          <a:schemeClr val="accent4"/>
        </a:solidFill>
        <a:effectLst/>
      </p:bgPr>
    </p:bg>
    <p:spTree>
      <p:nvGrpSpPr>
        <p:cNvPr id="1" name="Shape 222"/>
        <p:cNvGrpSpPr/>
        <p:nvPr/>
      </p:nvGrpSpPr>
      <p:grpSpPr>
        <a:xfrm>
          <a:off x="0" y="0"/>
          <a:ext cx="0" cy="0"/>
          <a:chOff x="0" y="0"/>
          <a:chExt cx="0" cy="0"/>
        </a:xfrm>
      </p:grpSpPr>
      <p:sp>
        <p:nvSpPr>
          <p:cNvPr id="4" name="Google Shape;223;p14"/>
          <p:cNvSpPr/>
          <p:nvPr/>
        </p:nvSpPr>
        <p:spPr>
          <a:xfrm>
            <a:off x="-156334" y="-181870"/>
            <a:ext cx="9888885" cy="5372373"/>
          </a:xfrm>
          <a:custGeom>
            <a:avLst/>
            <a:gdLst/>
            <a:ahLst/>
            <a:cxnLst/>
            <a:rect l="l" t="t" r="r" b="b"/>
            <a:pathLst>
              <a:path w="92368" h="47145" extrusionOk="0">
                <a:moveTo>
                  <a:pt x="87676" y="1"/>
                </a:moveTo>
                <a:lnTo>
                  <a:pt x="785" y="1030"/>
                </a:lnTo>
                <a:lnTo>
                  <a:pt x="1" y="39340"/>
                </a:lnTo>
                <a:cubicBezTo>
                  <a:pt x="3146" y="35286"/>
                  <a:pt x="7825" y="31762"/>
                  <a:pt x="14560" y="31762"/>
                </a:cubicBezTo>
                <a:cubicBezTo>
                  <a:pt x="18889" y="31762"/>
                  <a:pt x="24068" y="33218"/>
                  <a:pt x="30236" y="36925"/>
                </a:cubicBezTo>
                <a:cubicBezTo>
                  <a:pt x="42193" y="44100"/>
                  <a:pt x="52025" y="47145"/>
                  <a:pt x="60092" y="47145"/>
                </a:cubicBezTo>
                <a:cubicBezTo>
                  <a:pt x="78981" y="47145"/>
                  <a:pt x="88196" y="30453"/>
                  <a:pt x="92367" y="11012"/>
                </a:cubicBezTo>
                <a:lnTo>
                  <a:pt x="87676" y="1"/>
                </a:lnTo>
                <a:close/>
              </a:path>
            </a:pathLst>
          </a:custGeom>
          <a:solidFill>
            <a:schemeClr val="lt1"/>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224" name="Google Shape;224;p14"/>
          <p:cNvSpPr txBox="1">
            <a:spLocks noGrp="1"/>
          </p:cNvSpPr>
          <p:nvPr>
            <p:ph type="title"/>
          </p:nvPr>
        </p:nvSpPr>
        <p:spPr>
          <a:xfrm>
            <a:off x="619192" y="735731"/>
            <a:ext cx="7906271" cy="1476729"/>
          </a:xfrm>
          <a:prstGeom prst="rect">
            <a:avLst/>
          </a:prstGeom>
        </p:spPr>
        <p:txBody>
          <a:bodyPr spcFirstLastPara="1">
            <a:noAutofit/>
          </a:bodyPr>
          <a:lstStyle>
            <a:lvl1pPr lvl="0" rtl="0">
              <a:spcBef>
                <a:spcPts val="0"/>
              </a:spcBef>
              <a:spcAft>
                <a:spcPts val="0"/>
              </a:spcAft>
              <a:buClr>
                <a:schemeClr val="dk1"/>
              </a:buClr>
              <a:buSzPts val="3000"/>
              <a:buFont typeface="McLaren"/>
              <a:buNone/>
              <a:defRPr sz="6765" b="1">
                <a:solidFill>
                  <a:schemeClr val="dk2"/>
                </a:solidFill>
                <a:latin typeface="McLaren"/>
                <a:ea typeface="McLaren"/>
                <a:cs typeface="McLaren"/>
                <a:sym typeface="McLaren"/>
              </a:defRPr>
            </a:lvl1pPr>
            <a:lvl2pPr lvl="1"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2pPr>
            <a:lvl3pPr lvl="2"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3pPr>
            <a:lvl4pPr lvl="3"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4pPr>
            <a:lvl5pPr lvl="4"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5pPr>
            <a:lvl6pPr lvl="5"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6pPr>
            <a:lvl7pPr lvl="6"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7pPr>
            <a:lvl8pPr lvl="7"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8pPr>
            <a:lvl9pPr lvl="8"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9pPr>
          </a:lstStyle>
          <a:p>
            <a:endParaRPr/>
          </a:p>
        </p:txBody>
      </p:sp>
      <p:sp>
        <p:nvSpPr>
          <p:cNvPr id="225" name="Google Shape;225;p14"/>
          <p:cNvSpPr txBox="1">
            <a:spLocks noGrp="1"/>
          </p:cNvSpPr>
          <p:nvPr>
            <p:ph type="subTitle" idx="1"/>
          </p:nvPr>
        </p:nvSpPr>
        <p:spPr>
          <a:xfrm>
            <a:off x="619259" y="1990116"/>
            <a:ext cx="4949585" cy="945354"/>
          </a:xfrm>
          <a:prstGeom prst="rect">
            <a:avLst/>
          </a:prstGeom>
        </p:spPr>
        <p:txBody>
          <a:bodyPr spcFirstLastPara="1">
            <a:noAutofit/>
          </a:bodyPr>
          <a:lstStyle>
            <a:lvl1pPr lvl="0"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Tree>
    <p:extLst>
      <p:ext uri="{BB962C8B-B14F-4D97-AF65-F5344CB8AC3E}">
        <p14:creationId xmlns:p14="http://schemas.microsoft.com/office/powerpoint/2010/main" val="267102453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matchingName="Title and text 3">
  <p:cSld name="Title and text 3">
    <p:spTree>
      <p:nvGrpSpPr>
        <p:cNvPr id="1" name="Shape 226"/>
        <p:cNvGrpSpPr/>
        <p:nvPr/>
      </p:nvGrpSpPr>
      <p:grpSpPr>
        <a:xfrm>
          <a:off x="0" y="0"/>
          <a:ext cx="0" cy="0"/>
          <a:chOff x="0" y="0"/>
          <a:chExt cx="0" cy="0"/>
        </a:xfrm>
      </p:grpSpPr>
      <p:sp>
        <p:nvSpPr>
          <p:cNvPr id="4" name="Google Shape;227;p15"/>
          <p:cNvSpPr/>
          <p:nvPr/>
        </p:nvSpPr>
        <p:spPr>
          <a:xfrm>
            <a:off x="-118012" y="-978839"/>
            <a:ext cx="9332521" cy="7728534"/>
          </a:xfrm>
          <a:custGeom>
            <a:avLst/>
            <a:gdLst/>
            <a:ahLst/>
            <a:cxnLst/>
            <a:rect l="l" t="t" r="r" b="b"/>
            <a:pathLst>
              <a:path w="86615" h="67392" extrusionOk="0">
                <a:moveTo>
                  <a:pt x="86461" y="1"/>
                </a:moveTo>
                <a:lnTo>
                  <a:pt x="1030" y="415"/>
                </a:lnTo>
                <a:cubicBezTo>
                  <a:pt x="1030" y="415"/>
                  <a:pt x="0" y="67375"/>
                  <a:pt x="0" y="67391"/>
                </a:cubicBezTo>
                <a:cubicBezTo>
                  <a:pt x="3768" y="51966"/>
                  <a:pt x="16932" y="37126"/>
                  <a:pt x="32926" y="34204"/>
                </a:cubicBezTo>
                <a:cubicBezTo>
                  <a:pt x="35610" y="33748"/>
                  <a:pt x="38373" y="33612"/>
                  <a:pt x="41213" y="33612"/>
                </a:cubicBezTo>
                <a:cubicBezTo>
                  <a:pt x="45394" y="33612"/>
                  <a:pt x="49741" y="33906"/>
                  <a:pt x="54247" y="33906"/>
                </a:cubicBezTo>
                <a:cubicBezTo>
                  <a:pt x="55981" y="33906"/>
                  <a:pt x="57737" y="33863"/>
                  <a:pt x="59517" y="33742"/>
                </a:cubicBezTo>
                <a:cubicBezTo>
                  <a:pt x="71158" y="32943"/>
                  <a:pt x="81571" y="26053"/>
                  <a:pt x="86615" y="15548"/>
                </a:cubicBezTo>
                <a:lnTo>
                  <a:pt x="86461" y="1"/>
                </a:lnTo>
                <a:close/>
              </a:path>
            </a:pathLst>
          </a:custGeom>
          <a:solidFill>
            <a:srgbClr val="D9EEFC"/>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228" name="Google Shape;228;p15"/>
          <p:cNvSpPr txBox="1">
            <a:spLocks noGrp="1"/>
          </p:cNvSpPr>
          <p:nvPr>
            <p:ph type="title"/>
          </p:nvPr>
        </p:nvSpPr>
        <p:spPr>
          <a:xfrm>
            <a:off x="619196" y="1389945"/>
            <a:ext cx="4437933" cy="2677344"/>
          </a:xfrm>
          <a:prstGeom prst="rect">
            <a:avLst/>
          </a:prstGeom>
        </p:spPr>
        <p:txBody>
          <a:bodyPr spcFirstLastPara="1">
            <a:noAutofit/>
          </a:bodyPr>
          <a:lstStyle>
            <a:lvl1pPr lvl="0" algn="ctr" rtl="0">
              <a:spcBef>
                <a:spcPts val="0"/>
              </a:spcBef>
              <a:spcAft>
                <a:spcPts val="0"/>
              </a:spcAft>
              <a:buClr>
                <a:schemeClr val="dk1"/>
              </a:buClr>
              <a:buSzPts val="3000"/>
              <a:buFont typeface="McLaren"/>
              <a:buNone/>
              <a:defRPr sz="7517" b="1">
                <a:solidFill>
                  <a:schemeClr val="accent2"/>
                </a:solidFill>
                <a:latin typeface="McLaren"/>
                <a:ea typeface="McLaren"/>
                <a:cs typeface="McLaren"/>
                <a:sym typeface="McLaren"/>
              </a:defRPr>
            </a:lvl1pPr>
            <a:lvl2pPr lvl="1"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2pPr>
            <a:lvl3pPr lvl="2"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3pPr>
            <a:lvl4pPr lvl="3"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4pPr>
            <a:lvl5pPr lvl="4"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5pPr>
            <a:lvl6pPr lvl="5"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6pPr>
            <a:lvl7pPr lvl="6"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7pPr>
            <a:lvl8pPr lvl="7"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8pPr>
            <a:lvl9pPr lvl="8"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9pPr>
          </a:lstStyle>
          <a:p>
            <a:endParaRPr/>
          </a:p>
        </p:txBody>
      </p:sp>
      <p:sp>
        <p:nvSpPr>
          <p:cNvPr id="229" name="Google Shape;229;p15"/>
          <p:cNvSpPr txBox="1">
            <a:spLocks noGrp="1"/>
          </p:cNvSpPr>
          <p:nvPr>
            <p:ph type="subTitle" idx="1"/>
          </p:nvPr>
        </p:nvSpPr>
        <p:spPr>
          <a:xfrm>
            <a:off x="619226" y="4323197"/>
            <a:ext cx="4437933" cy="931838"/>
          </a:xfrm>
          <a:prstGeom prst="rect">
            <a:avLst/>
          </a:prstGeom>
        </p:spPr>
        <p:txBody>
          <a:bodyPr spcFirstLastPara="1">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Tree>
    <p:extLst>
      <p:ext uri="{BB962C8B-B14F-4D97-AF65-F5344CB8AC3E}">
        <p14:creationId xmlns:p14="http://schemas.microsoft.com/office/powerpoint/2010/main" val="398707891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matchingName="Title and text 4">
  <p:cSld name="Title and text 4">
    <p:bg>
      <p:bgPr>
        <a:solidFill>
          <a:schemeClr val="accent5"/>
        </a:solidFill>
        <a:effectLst/>
      </p:bgPr>
    </p:bg>
    <p:spTree>
      <p:nvGrpSpPr>
        <p:cNvPr id="1" name="Shape 230"/>
        <p:cNvGrpSpPr/>
        <p:nvPr/>
      </p:nvGrpSpPr>
      <p:grpSpPr>
        <a:xfrm>
          <a:off x="0" y="0"/>
          <a:ext cx="0" cy="0"/>
          <a:chOff x="0" y="0"/>
          <a:chExt cx="0" cy="0"/>
        </a:xfrm>
      </p:grpSpPr>
      <p:sp>
        <p:nvSpPr>
          <p:cNvPr id="4" name="Google Shape;231;p16"/>
          <p:cNvSpPr/>
          <p:nvPr/>
        </p:nvSpPr>
        <p:spPr>
          <a:xfrm>
            <a:off x="-82765" y="1661437"/>
            <a:ext cx="9839839" cy="5384633"/>
          </a:xfrm>
          <a:custGeom>
            <a:avLst/>
            <a:gdLst/>
            <a:ahLst/>
            <a:cxnLst/>
            <a:rect l="l" t="t" r="r" b="b"/>
            <a:pathLst>
              <a:path w="92367" h="47494" extrusionOk="0">
                <a:moveTo>
                  <a:pt x="60109" y="1"/>
                </a:moveTo>
                <a:cubicBezTo>
                  <a:pt x="52038" y="1"/>
                  <a:pt x="42201" y="3048"/>
                  <a:pt x="30235" y="10230"/>
                </a:cubicBezTo>
                <a:cubicBezTo>
                  <a:pt x="24072" y="13928"/>
                  <a:pt x="18899" y="15381"/>
                  <a:pt x="14574" y="15381"/>
                </a:cubicBezTo>
                <a:cubicBezTo>
                  <a:pt x="7837" y="15381"/>
                  <a:pt x="3157" y="11856"/>
                  <a:pt x="0" y="7800"/>
                </a:cubicBezTo>
                <a:lnTo>
                  <a:pt x="0" y="7800"/>
                </a:lnTo>
                <a:lnTo>
                  <a:pt x="800" y="47494"/>
                </a:lnTo>
                <a:lnTo>
                  <a:pt x="87677" y="47156"/>
                </a:lnTo>
                <a:lnTo>
                  <a:pt x="92366" y="36144"/>
                </a:lnTo>
                <a:cubicBezTo>
                  <a:pt x="88207" y="16695"/>
                  <a:pt x="78998" y="1"/>
                  <a:pt x="60109" y="1"/>
                </a:cubicBezTo>
                <a:close/>
              </a:path>
            </a:pathLst>
          </a:custGeom>
          <a:solidFill>
            <a:srgbClr val="FFFEFA"/>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232" name="Google Shape;232;p16"/>
          <p:cNvSpPr txBox="1">
            <a:spLocks noGrp="1"/>
          </p:cNvSpPr>
          <p:nvPr>
            <p:ph type="title"/>
          </p:nvPr>
        </p:nvSpPr>
        <p:spPr>
          <a:xfrm>
            <a:off x="619153" y="4281962"/>
            <a:ext cx="7905908" cy="763852"/>
          </a:xfrm>
          <a:prstGeom prst="rect">
            <a:avLst/>
          </a:prstGeom>
        </p:spPr>
        <p:txBody>
          <a:bodyPr spcFirstLastPara="1">
            <a:noAutofit/>
          </a:bodyPr>
          <a:lstStyle>
            <a:lvl1pPr lvl="0" algn="ctr" rtl="0">
              <a:spcBef>
                <a:spcPts val="0"/>
              </a:spcBef>
              <a:spcAft>
                <a:spcPts val="0"/>
              </a:spcAft>
              <a:buClr>
                <a:schemeClr val="dk1"/>
              </a:buClr>
              <a:buSzPts val="3000"/>
              <a:buFont typeface="McLaren"/>
              <a:buNone/>
              <a:defRPr sz="5011" b="1">
                <a:solidFill>
                  <a:schemeClr val="accent2"/>
                </a:solidFill>
                <a:latin typeface="McLaren"/>
                <a:ea typeface="McLaren"/>
                <a:cs typeface="McLaren"/>
                <a:sym typeface="McLaren"/>
              </a:defRPr>
            </a:lvl1pPr>
            <a:lvl2pPr lvl="1"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2pPr>
            <a:lvl3pPr lvl="2"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3pPr>
            <a:lvl4pPr lvl="3"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4pPr>
            <a:lvl5pPr lvl="4"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5pPr>
            <a:lvl6pPr lvl="5"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6pPr>
            <a:lvl7pPr lvl="6"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7pPr>
            <a:lvl8pPr lvl="7"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8pPr>
            <a:lvl9pPr lvl="8"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9pPr>
          </a:lstStyle>
          <a:p>
            <a:endParaRPr/>
          </a:p>
        </p:txBody>
      </p:sp>
      <p:sp>
        <p:nvSpPr>
          <p:cNvPr id="233" name="Google Shape;233;p16"/>
          <p:cNvSpPr txBox="1">
            <a:spLocks noGrp="1"/>
          </p:cNvSpPr>
          <p:nvPr>
            <p:ph type="subTitle" idx="1"/>
          </p:nvPr>
        </p:nvSpPr>
        <p:spPr>
          <a:xfrm>
            <a:off x="2388590" y="5263552"/>
            <a:ext cx="4642231" cy="874298"/>
          </a:xfrm>
          <a:prstGeom prst="rect">
            <a:avLst/>
          </a:prstGeom>
        </p:spPr>
        <p:txBody>
          <a:bodyPr spcFirstLastPara="1">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Tree>
    <p:extLst>
      <p:ext uri="{BB962C8B-B14F-4D97-AF65-F5344CB8AC3E}">
        <p14:creationId xmlns:p14="http://schemas.microsoft.com/office/powerpoint/2010/main" val="1023245831"/>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matchingName="Title and text 6">
  <p:cSld name="Title and text 6">
    <p:spTree>
      <p:nvGrpSpPr>
        <p:cNvPr id="1" name="Shape 238"/>
        <p:cNvGrpSpPr/>
        <p:nvPr/>
      </p:nvGrpSpPr>
      <p:grpSpPr>
        <a:xfrm>
          <a:off x="0" y="0"/>
          <a:ext cx="0" cy="0"/>
          <a:chOff x="0" y="0"/>
          <a:chExt cx="0" cy="0"/>
        </a:xfrm>
      </p:grpSpPr>
      <p:sp>
        <p:nvSpPr>
          <p:cNvPr id="4" name="Google Shape;241;p18"/>
          <p:cNvSpPr/>
          <p:nvPr/>
        </p:nvSpPr>
        <p:spPr>
          <a:xfrm>
            <a:off x="5208065" y="-884838"/>
            <a:ext cx="4380414" cy="4941194"/>
          </a:xfrm>
          <a:custGeom>
            <a:avLst/>
            <a:gdLst/>
            <a:ahLst/>
            <a:cxnLst/>
            <a:rect l="l" t="t" r="r" b="b"/>
            <a:pathLst>
              <a:path w="26209" h="27781" extrusionOk="0">
                <a:moveTo>
                  <a:pt x="11503" y="0"/>
                </a:moveTo>
                <a:cubicBezTo>
                  <a:pt x="7927" y="0"/>
                  <a:pt x="4379" y="348"/>
                  <a:pt x="1045" y="1078"/>
                </a:cubicBezTo>
                <a:cubicBezTo>
                  <a:pt x="604" y="2467"/>
                  <a:pt x="164" y="3865"/>
                  <a:pt x="77" y="5322"/>
                </a:cubicBezTo>
                <a:cubicBezTo>
                  <a:pt x="1" y="6768"/>
                  <a:pt x="326" y="8291"/>
                  <a:pt x="1265" y="9402"/>
                </a:cubicBezTo>
                <a:cubicBezTo>
                  <a:pt x="2673" y="11050"/>
                  <a:pt x="5049" y="11404"/>
                  <a:pt x="7214" y="11576"/>
                </a:cubicBezTo>
                <a:cubicBezTo>
                  <a:pt x="9369" y="11740"/>
                  <a:pt x="11716" y="11902"/>
                  <a:pt x="13335" y="13349"/>
                </a:cubicBezTo>
                <a:cubicBezTo>
                  <a:pt x="14647" y="14517"/>
                  <a:pt x="15222" y="16442"/>
                  <a:pt x="14762" y="18138"/>
                </a:cubicBezTo>
                <a:cubicBezTo>
                  <a:pt x="14207" y="20169"/>
                  <a:pt x="12329" y="21845"/>
                  <a:pt x="12511" y="23933"/>
                </a:cubicBezTo>
                <a:cubicBezTo>
                  <a:pt x="12597" y="25035"/>
                  <a:pt x="13296" y="26032"/>
                  <a:pt x="14207" y="26664"/>
                </a:cubicBezTo>
                <a:cubicBezTo>
                  <a:pt x="15116" y="27296"/>
                  <a:pt x="16218" y="27603"/>
                  <a:pt x="17320" y="27718"/>
                </a:cubicBezTo>
                <a:cubicBezTo>
                  <a:pt x="17698" y="27760"/>
                  <a:pt x="18078" y="27780"/>
                  <a:pt x="18459" y="27780"/>
                </a:cubicBezTo>
                <a:cubicBezTo>
                  <a:pt x="21274" y="27780"/>
                  <a:pt x="24085" y="26645"/>
                  <a:pt x="26094" y="24661"/>
                </a:cubicBezTo>
                <a:cubicBezTo>
                  <a:pt x="26152" y="24297"/>
                  <a:pt x="26209" y="23886"/>
                  <a:pt x="26209" y="23522"/>
                </a:cubicBezTo>
                <a:lnTo>
                  <a:pt x="26209" y="1959"/>
                </a:lnTo>
                <a:cubicBezTo>
                  <a:pt x="21591" y="684"/>
                  <a:pt x="16519" y="0"/>
                  <a:pt x="11503" y="0"/>
                </a:cubicBezTo>
                <a:close/>
              </a:path>
            </a:pathLst>
          </a:custGeom>
          <a:solidFill>
            <a:srgbClr val="D9EEFC"/>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5" name="Google Shape;242;p18"/>
          <p:cNvSpPr/>
          <p:nvPr/>
        </p:nvSpPr>
        <p:spPr>
          <a:xfrm>
            <a:off x="70581" y="3572046"/>
            <a:ext cx="9280409" cy="3641524"/>
          </a:xfrm>
          <a:custGeom>
            <a:avLst/>
            <a:gdLst/>
            <a:ahLst/>
            <a:cxnLst/>
            <a:rect l="l" t="t" r="r" b="b"/>
            <a:pathLst>
              <a:path w="55541" h="20474" extrusionOk="0">
                <a:moveTo>
                  <a:pt x="31626" y="1"/>
                </a:moveTo>
                <a:cubicBezTo>
                  <a:pt x="29271" y="1"/>
                  <a:pt x="26934" y="1222"/>
                  <a:pt x="25615" y="3174"/>
                </a:cubicBezTo>
                <a:cubicBezTo>
                  <a:pt x="24121" y="5377"/>
                  <a:pt x="23929" y="8251"/>
                  <a:pt x="22502" y="10482"/>
                </a:cubicBezTo>
                <a:cubicBezTo>
                  <a:pt x="21113" y="12661"/>
                  <a:pt x="18528" y="13946"/>
                  <a:pt x="15963" y="13946"/>
                </a:cubicBezTo>
                <a:cubicBezTo>
                  <a:pt x="15078" y="13946"/>
                  <a:pt x="14195" y="13793"/>
                  <a:pt x="13364" y="13471"/>
                </a:cubicBezTo>
                <a:cubicBezTo>
                  <a:pt x="11755" y="12849"/>
                  <a:pt x="10346" y="11670"/>
                  <a:pt x="8641" y="11374"/>
                </a:cubicBezTo>
                <a:cubicBezTo>
                  <a:pt x="8364" y="11325"/>
                  <a:pt x="8087" y="11302"/>
                  <a:pt x="7810" y="11302"/>
                </a:cubicBezTo>
                <a:cubicBezTo>
                  <a:pt x="6054" y="11302"/>
                  <a:pt x="4330" y="12230"/>
                  <a:pt x="3114" y="13528"/>
                </a:cubicBezTo>
                <a:cubicBezTo>
                  <a:pt x="1706" y="15033"/>
                  <a:pt x="863" y="16977"/>
                  <a:pt x="154" y="18912"/>
                </a:cubicBezTo>
                <a:cubicBezTo>
                  <a:pt x="1" y="19333"/>
                  <a:pt x="460" y="20023"/>
                  <a:pt x="460" y="20474"/>
                </a:cubicBezTo>
                <a:lnTo>
                  <a:pt x="54602" y="20349"/>
                </a:lnTo>
                <a:cubicBezTo>
                  <a:pt x="55071" y="18069"/>
                  <a:pt x="55540" y="15751"/>
                  <a:pt x="55378" y="13423"/>
                </a:cubicBezTo>
                <a:cubicBezTo>
                  <a:pt x="55215" y="11105"/>
                  <a:pt x="54333" y="8730"/>
                  <a:pt x="52532" y="7254"/>
                </a:cubicBezTo>
                <a:cubicBezTo>
                  <a:pt x="51533" y="6436"/>
                  <a:pt x="50215" y="5974"/>
                  <a:pt x="48930" y="5974"/>
                </a:cubicBezTo>
                <a:cubicBezTo>
                  <a:pt x="47900" y="5974"/>
                  <a:pt x="46892" y="6271"/>
                  <a:pt x="46086" y="6919"/>
                </a:cubicBezTo>
                <a:cubicBezTo>
                  <a:pt x="44898" y="7877"/>
                  <a:pt x="44094" y="9515"/>
                  <a:pt x="42589" y="9726"/>
                </a:cubicBezTo>
                <a:cubicBezTo>
                  <a:pt x="42483" y="9742"/>
                  <a:pt x="42377" y="9749"/>
                  <a:pt x="42272" y="9749"/>
                </a:cubicBezTo>
                <a:cubicBezTo>
                  <a:pt x="41114" y="9749"/>
                  <a:pt x="40078" y="8817"/>
                  <a:pt x="39524" y="7772"/>
                </a:cubicBezTo>
                <a:cubicBezTo>
                  <a:pt x="38911" y="6622"/>
                  <a:pt x="38681" y="5320"/>
                  <a:pt x="38135" y="4151"/>
                </a:cubicBezTo>
                <a:cubicBezTo>
                  <a:pt x="37053" y="1852"/>
                  <a:pt x="34687" y="213"/>
                  <a:pt x="32158" y="22"/>
                </a:cubicBezTo>
                <a:cubicBezTo>
                  <a:pt x="31981" y="8"/>
                  <a:pt x="31804" y="1"/>
                  <a:pt x="31626" y="1"/>
                </a:cubicBezTo>
                <a:close/>
              </a:path>
            </a:pathLst>
          </a:custGeom>
          <a:solidFill>
            <a:srgbClr val="FFF3F3"/>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6" name="Google Shape;243;p18"/>
          <p:cNvSpPr/>
          <p:nvPr/>
        </p:nvSpPr>
        <p:spPr>
          <a:xfrm>
            <a:off x="-220707" y="-582399"/>
            <a:ext cx="4947508" cy="5253850"/>
          </a:xfrm>
          <a:custGeom>
            <a:avLst/>
            <a:gdLst/>
            <a:ahLst/>
            <a:cxnLst/>
            <a:rect l="l" t="t" r="r" b="b"/>
            <a:pathLst>
              <a:path w="29610" h="29547" extrusionOk="0">
                <a:moveTo>
                  <a:pt x="125" y="1"/>
                </a:moveTo>
                <a:lnTo>
                  <a:pt x="125" y="27646"/>
                </a:lnTo>
                <a:cubicBezTo>
                  <a:pt x="125" y="27981"/>
                  <a:pt x="0" y="28345"/>
                  <a:pt x="29" y="28681"/>
                </a:cubicBezTo>
                <a:cubicBezTo>
                  <a:pt x="1303" y="29218"/>
                  <a:pt x="2691" y="29547"/>
                  <a:pt x="4070" y="29547"/>
                </a:cubicBezTo>
                <a:cubicBezTo>
                  <a:pt x="4559" y="29547"/>
                  <a:pt x="5047" y="29506"/>
                  <a:pt x="5528" y="29418"/>
                </a:cubicBezTo>
                <a:cubicBezTo>
                  <a:pt x="7376" y="29083"/>
                  <a:pt x="9139" y="28019"/>
                  <a:pt x="10068" y="26382"/>
                </a:cubicBezTo>
                <a:cubicBezTo>
                  <a:pt x="11754" y="23431"/>
                  <a:pt x="10441" y="19580"/>
                  <a:pt x="11591" y="16381"/>
                </a:cubicBezTo>
                <a:cubicBezTo>
                  <a:pt x="12444" y="14005"/>
                  <a:pt x="14714" y="12204"/>
                  <a:pt x="17223" y="11917"/>
                </a:cubicBezTo>
                <a:cubicBezTo>
                  <a:pt x="17519" y="11883"/>
                  <a:pt x="17816" y="11869"/>
                  <a:pt x="18112" y="11869"/>
                </a:cubicBezTo>
                <a:cubicBezTo>
                  <a:pt x="19593" y="11869"/>
                  <a:pt x="21085" y="12218"/>
                  <a:pt x="22566" y="12218"/>
                </a:cubicBezTo>
                <a:cubicBezTo>
                  <a:pt x="22903" y="12218"/>
                  <a:pt x="23239" y="12200"/>
                  <a:pt x="23575" y="12156"/>
                </a:cubicBezTo>
                <a:cubicBezTo>
                  <a:pt x="25940" y="11830"/>
                  <a:pt x="28058" y="10087"/>
                  <a:pt x="28833" y="7826"/>
                </a:cubicBezTo>
                <a:cubicBezTo>
                  <a:pt x="29610" y="5566"/>
                  <a:pt x="28997" y="2893"/>
                  <a:pt x="27330" y="1188"/>
                </a:cubicBezTo>
                <a:cubicBezTo>
                  <a:pt x="24824" y="1424"/>
                  <a:pt x="22242" y="1528"/>
                  <a:pt x="19628" y="1528"/>
                </a:cubicBezTo>
                <a:cubicBezTo>
                  <a:pt x="13089" y="1528"/>
                  <a:pt x="6353" y="877"/>
                  <a:pt x="125" y="1"/>
                </a:cubicBezTo>
                <a:close/>
              </a:path>
            </a:pathLst>
          </a:custGeom>
          <a:solidFill>
            <a:srgbClr val="D9EEFC"/>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239" name="Google Shape;239;p18"/>
          <p:cNvSpPr txBox="1">
            <a:spLocks noGrp="1"/>
          </p:cNvSpPr>
          <p:nvPr>
            <p:ph type="title"/>
          </p:nvPr>
        </p:nvSpPr>
        <p:spPr>
          <a:xfrm>
            <a:off x="1952831" y="1814632"/>
            <a:ext cx="3592803" cy="2511290"/>
          </a:xfrm>
          <a:prstGeom prst="rect">
            <a:avLst/>
          </a:prstGeom>
        </p:spPr>
        <p:txBody>
          <a:bodyPr spcFirstLastPara="1">
            <a:noAutofit/>
          </a:bodyPr>
          <a:lstStyle>
            <a:lvl1pPr lvl="0" rtl="0">
              <a:spcBef>
                <a:spcPts val="0"/>
              </a:spcBef>
              <a:spcAft>
                <a:spcPts val="0"/>
              </a:spcAft>
              <a:buClr>
                <a:schemeClr val="dk1"/>
              </a:buClr>
              <a:buSzPts val="3000"/>
              <a:buFont typeface="McLaren"/>
              <a:buNone/>
              <a:defRPr sz="5011" b="1">
                <a:solidFill>
                  <a:schemeClr val="accent2"/>
                </a:solidFill>
                <a:latin typeface="McLaren"/>
                <a:ea typeface="McLaren"/>
                <a:cs typeface="McLaren"/>
                <a:sym typeface="McLaren"/>
              </a:defRPr>
            </a:lvl1pPr>
            <a:lvl2pPr lvl="1"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2pPr>
            <a:lvl3pPr lvl="2"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3pPr>
            <a:lvl4pPr lvl="3"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4pPr>
            <a:lvl5pPr lvl="4"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5pPr>
            <a:lvl6pPr lvl="5"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6pPr>
            <a:lvl7pPr lvl="6"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7pPr>
            <a:lvl8pPr lvl="7"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8pPr>
            <a:lvl9pPr lvl="8"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9pPr>
          </a:lstStyle>
          <a:p>
            <a:endParaRPr/>
          </a:p>
        </p:txBody>
      </p:sp>
      <p:sp>
        <p:nvSpPr>
          <p:cNvPr id="240" name="Google Shape;240;p18"/>
          <p:cNvSpPr txBox="1">
            <a:spLocks noGrp="1"/>
          </p:cNvSpPr>
          <p:nvPr>
            <p:ph type="subTitle" idx="1"/>
          </p:nvPr>
        </p:nvSpPr>
        <p:spPr>
          <a:xfrm>
            <a:off x="1952831" y="4489691"/>
            <a:ext cx="3592803" cy="932610"/>
          </a:xfrm>
          <a:prstGeom prst="rect">
            <a:avLst/>
          </a:prstGeom>
        </p:spPr>
        <p:txBody>
          <a:bodyPr spcFirstLastPara="1">
            <a:noAutofit/>
          </a:bodyPr>
          <a:lstStyle>
            <a:lvl1pPr lvl="0"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Tree>
    <p:extLst>
      <p:ext uri="{BB962C8B-B14F-4D97-AF65-F5344CB8AC3E}">
        <p14:creationId xmlns:p14="http://schemas.microsoft.com/office/powerpoint/2010/main" val="3009792853"/>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matchingName="Title and text 8">
  <p:cSld name="Title and text 8">
    <p:spTree>
      <p:nvGrpSpPr>
        <p:cNvPr id="1" name="Shape 248"/>
        <p:cNvGrpSpPr/>
        <p:nvPr/>
      </p:nvGrpSpPr>
      <p:grpSpPr>
        <a:xfrm>
          <a:off x="0" y="0"/>
          <a:ext cx="0" cy="0"/>
          <a:chOff x="0" y="0"/>
          <a:chExt cx="0" cy="0"/>
        </a:xfrm>
      </p:grpSpPr>
      <p:sp>
        <p:nvSpPr>
          <p:cNvPr id="4" name="Google Shape;251;p20"/>
          <p:cNvSpPr/>
          <p:nvPr/>
        </p:nvSpPr>
        <p:spPr>
          <a:xfrm>
            <a:off x="3991119" y="-980882"/>
            <a:ext cx="6642658" cy="5625768"/>
          </a:xfrm>
          <a:custGeom>
            <a:avLst/>
            <a:gdLst/>
            <a:ahLst/>
            <a:cxnLst/>
            <a:rect l="l" t="t" r="r" b="b"/>
            <a:pathLst>
              <a:path w="40473" h="32207" extrusionOk="0">
                <a:moveTo>
                  <a:pt x="17837" y="1"/>
                </a:moveTo>
                <a:cubicBezTo>
                  <a:pt x="14371" y="1"/>
                  <a:pt x="11024" y="669"/>
                  <a:pt x="8277" y="2036"/>
                </a:cubicBezTo>
                <a:cubicBezTo>
                  <a:pt x="4474" y="3932"/>
                  <a:pt x="470" y="8540"/>
                  <a:pt x="116" y="13138"/>
                </a:cubicBezTo>
                <a:cubicBezTo>
                  <a:pt x="1" y="14623"/>
                  <a:pt x="259" y="16098"/>
                  <a:pt x="1025" y="17496"/>
                </a:cubicBezTo>
                <a:cubicBezTo>
                  <a:pt x="2448" y="20064"/>
                  <a:pt x="4874" y="20665"/>
                  <a:pt x="7595" y="20665"/>
                </a:cubicBezTo>
                <a:cubicBezTo>
                  <a:pt x="9995" y="20665"/>
                  <a:pt x="12626" y="20197"/>
                  <a:pt x="15002" y="20197"/>
                </a:cubicBezTo>
                <a:cubicBezTo>
                  <a:pt x="16697" y="20197"/>
                  <a:pt x="18263" y="20435"/>
                  <a:pt x="19523" y="21251"/>
                </a:cubicBezTo>
                <a:cubicBezTo>
                  <a:pt x="21343" y="22429"/>
                  <a:pt x="21869" y="24096"/>
                  <a:pt x="22693" y="25954"/>
                </a:cubicBezTo>
                <a:cubicBezTo>
                  <a:pt x="23963" y="28803"/>
                  <a:pt x="26099" y="32207"/>
                  <a:pt x="29578" y="32207"/>
                </a:cubicBezTo>
                <a:cubicBezTo>
                  <a:pt x="29667" y="32207"/>
                  <a:pt x="29758" y="32205"/>
                  <a:pt x="29849" y="32200"/>
                </a:cubicBezTo>
                <a:cubicBezTo>
                  <a:pt x="37809" y="31808"/>
                  <a:pt x="40472" y="18291"/>
                  <a:pt x="38681" y="12410"/>
                </a:cubicBezTo>
                <a:cubicBezTo>
                  <a:pt x="36207" y="4307"/>
                  <a:pt x="26637" y="1"/>
                  <a:pt x="17837" y="1"/>
                </a:cubicBezTo>
                <a:close/>
              </a:path>
            </a:pathLst>
          </a:custGeom>
          <a:solidFill>
            <a:srgbClr val="D9EEFC"/>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5" name="Google Shape;252;p20"/>
          <p:cNvSpPr/>
          <p:nvPr/>
        </p:nvSpPr>
        <p:spPr>
          <a:xfrm>
            <a:off x="-939536" y="2178377"/>
            <a:ext cx="6432680" cy="6185688"/>
          </a:xfrm>
          <a:custGeom>
            <a:avLst/>
            <a:gdLst/>
            <a:ahLst/>
            <a:cxnLst/>
            <a:rect l="l" t="t" r="r" b="b"/>
            <a:pathLst>
              <a:path w="39196" h="35417" extrusionOk="0">
                <a:moveTo>
                  <a:pt x="12445" y="0"/>
                </a:moveTo>
                <a:cubicBezTo>
                  <a:pt x="5149" y="0"/>
                  <a:pt x="0" y="11720"/>
                  <a:pt x="381" y="17610"/>
                </a:cubicBezTo>
                <a:cubicBezTo>
                  <a:pt x="1051" y="28069"/>
                  <a:pt x="13449" y="35417"/>
                  <a:pt x="23725" y="35417"/>
                </a:cubicBezTo>
                <a:cubicBezTo>
                  <a:pt x="25204" y="35417"/>
                  <a:pt x="26638" y="35265"/>
                  <a:pt x="27988" y="34948"/>
                </a:cubicBezTo>
                <a:cubicBezTo>
                  <a:pt x="32193" y="33961"/>
                  <a:pt x="37222" y="30350"/>
                  <a:pt x="38650" y="25886"/>
                </a:cubicBezTo>
                <a:cubicBezTo>
                  <a:pt x="39110" y="24449"/>
                  <a:pt x="39195" y="22917"/>
                  <a:pt x="38755" y="21365"/>
                </a:cubicBezTo>
                <a:cubicBezTo>
                  <a:pt x="36734" y="14170"/>
                  <a:pt x="25574" y="17734"/>
                  <a:pt x="21359" y="13347"/>
                </a:cubicBezTo>
                <a:cubicBezTo>
                  <a:pt x="19836" y="11757"/>
                  <a:pt x="19711" y="9985"/>
                  <a:pt x="19328" y="7954"/>
                </a:cubicBezTo>
                <a:cubicBezTo>
                  <a:pt x="18715" y="4764"/>
                  <a:pt x="17346" y="789"/>
                  <a:pt x="13715" y="118"/>
                </a:cubicBezTo>
                <a:cubicBezTo>
                  <a:pt x="13285" y="39"/>
                  <a:pt x="12861" y="0"/>
                  <a:pt x="12445" y="0"/>
                </a:cubicBezTo>
                <a:close/>
              </a:path>
            </a:pathLst>
          </a:custGeom>
          <a:solidFill>
            <a:srgbClr val="FFF3F3"/>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249" name="Google Shape;249;p20"/>
          <p:cNvSpPr txBox="1">
            <a:spLocks noGrp="1"/>
          </p:cNvSpPr>
          <p:nvPr>
            <p:ph type="title"/>
          </p:nvPr>
        </p:nvSpPr>
        <p:spPr>
          <a:xfrm>
            <a:off x="619152" y="2651696"/>
            <a:ext cx="5146624" cy="1180148"/>
          </a:xfrm>
          <a:prstGeom prst="rect">
            <a:avLst/>
          </a:prstGeom>
        </p:spPr>
        <p:txBody>
          <a:bodyPr spcFirstLastPara="1">
            <a:noAutofit/>
          </a:bodyPr>
          <a:lstStyle>
            <a:lvl1pPr lvl="0" rtl="0">
              <a:spcBef>
                <a:spcPts val="0"/>
              </a:spcBef>
              <a:spcAft>
                <a:spcPts val="0"/>
              </a:spcAft>
              <a:buClr>
                <a:schemeClr val="dk1"/>
              </a:buClr>
              <a:buSzPts val="3000"/>
              <a:buFont typeface="McLaren"/>
              <a:buNone/>
              <a:defRPr sz="6264" b="1">
                <a:solidFill>
                  <a:schemeClr val="accent2"/>
                </a:solidFill>
                <a:latin typeface="McLaren"/>
                <a:ea typeface="McLaren"/>
                <a:cs typeface="McLaren"/>
                <a:sym typeface="McLaren"/>
              </a:defRPr>
            </a:lvl1pPr>
            <a:lvl2pPr lvl="1"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2pPr>
            <a:lvl3pPr lvl="2"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3pPr>
            <a:lvl4pPr lvl="3"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4pPr>
            <a:lvl5pPr lvl="4"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5pPr>
            <a:lvl6pPr lvl="5"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6pPr>
            <a:lvl7pPr lvl="6"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7pPr>
            <a:lvl8pPr lvl="7"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8pPr>
            <a:lvl9pPr lvl="8"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9pPr>
          </a:lstStyle>
          <a:p>
            <a:endParaRPr/>
          </a:p>
        </p:txBody>
      </p:sp>
      <p:sp>
        <p:nvSpPr>
          <p:cNvPr id="250" name="Google Shape;250;p20"/>
          <p:cNvSpPr txBox="1">
            <a:spLocks noGrp="1"/>
          </p:cNvSpPr>
          <p:nvPr>
            <p:ph type="subTitle" idx="1"/>
          </p:nvPr>
        </p:nvSpPr>
        <p:spPr>
          <a:xfrm>
            <a:off x="619226" y="4028120"/>
            <a:ext cx="4437933" cy="2056377"/>
          </a:xfrm>
          <a:prstGeom prst="rect">
            <a:avLst/>
          </a:prstGeom>
        </p:spPr>
        <p:txBody>
          <a:bodyPr spcFirstLastPara="1">
            <a:noAutofit/>
          </a:bodyPr>
          <a:lstStyle>
            <a:lvl1pPr lvl="0"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Tree>
    <p:extLst>
      <p:ext uri="{BB962C8B-B14F-4D97-AF65-F5344CB8AC3E}">
        <p14:creationId xmlns:p14="http://schemas.microsoft.com/office/powerpoint/2010/main" val="178545705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matchingName="Title and text 10">
  <p:cSld name="Title and text 10">
    <p:spTree>
      <p:nvGrpSpPr>
        <p:cNvPr id="1" name="Shape 273"/>
        <p:cNvGrpSpPr/>
        <p:nvPr/>
      </p:nvGrpSpPr>
      <p:grpSpPr>
        <a:xfrm>
          <a:off x="0" y="0"/>
          <a:ext cx="0" cy="0"/>
          <a:chOff x="0" y="0"/>
          <a:chExt cx="0" cy="0"/>
        </a:xfrm>
      </p:grpSpPr>
      <p:sp>
        <p:nvSpPr>
          <p:cNvPr id="4" name="Google Shape;276;p22"/>
          <p:cNvSpPr/>
          <p:nvPr/>
        </p:nvSpPr>
        <p:spPr>
          <a:xfrm>
            <a:off x="3387246" y="3893000"/>
            <a:ext cx="1382482" cy="935925"/>
          </a:xfrm>
          <a:custGeom>
            <a:avLst/>
            <a:gdLst/>
            <a:ahLst/>
            <a:cxnLst/>
            <a:rect l="l" t="t" r="r" b="b"/>
            <a:pathLst>
              <a:path w="8402" h="5349" extrusionOk="0">
                <a:moveTo>
                  <a:pt x="4614" y="1"/>
                </a:moveTo>
                <a:cubicBezTo>
                  <a:pt x="4586" y="1"/>
                  <a:pt x="4559" y="1"/>
                  <a:pt x="4532" y="2"/>
                </a:cubicBezTo>
                <a:cubicBezTo>
                  <a:pt x="3708" y="21"/>
                  <a:pt x="2980" y="424"/>
                  <a:pt x="2501" y="1027"/>
                </a:cubicBezTo>
                <a:cubicBezTo>
                  <a:pt x="2347" y="988"/>
                  <a:pt x="2184" y="969"/>
                  <a:pt x="2012" y="969"/>
                </a:cubicBezTo>
                <a:cubicBezTo>
                  <a:pt x="901" y="969"/>
                  <a:pt x="0" y="1870"/>
                  <a:pt x="0" y="2981"/>
                </a:cubicBezTo>
                <a:cubicBezTo>
                  <a:pt x="0" y="3221"/>
                  <a:pt x="49" y="3460"/>
                  <a:pt x="125" y="3671"/>
                </a:cubicBezTo>
                <a:cubicBezTo>
                  <a:pt x="400" y="4440"/>
                  <a:pt x="1137" y="4993"/>
                  <a:pt x="1999" y="4993"/>
                </a:cubicBezTo>
                <a:cubicBezTo>
                  <a:pt x="2006" y="4993"/>
                  <a:pt x="2014" y="4993"/>
                  <a:pt x="2022" y="4992"/>
                </a:cubicBezTo>
                <a:cubicBezTo>
                  <a:pt x="2357" y="4992"/>
                  <a:pt x="2673" y="4916"/>
                  <a:pt x="2951" y="4773"/>
                </a:cubicBezTo>
                <a:cubicBezTo>
                  <a:pt x="3410" y="5131"/>
                  <a:pt x="3985" y="5348"/>
                  <a:pt x="4615" y="5348"/>
                </a:cubicBezTo>
                <a:cubicBezTo>
                  <a:pt x="4641" y="5348"/>
                  <a:pt x="4667" y="5348"/>
                  <a:pt x="4694" y="5347"/>
                </a:cubicBezTo>
                <a:cubicBezTo>
                  <a:pt x="5374" y="5328"/>
                  <a:pt x="5997" y="5050"/>
                  <a:pt x="6457" y="4609"/>
                </a:cubicBezTo>
                <a:cubicBezTo>
                  <a:pt x="6623" y="4679"/>
                  <a:pt x="6805" y="4726"/>
                  <a:pt x="6995" y="4726"/>
                </a:cubicBezTo>
                <a:cubicBezTo>
                  <a:pt x="7014" y="4726"/>
                  <a:pt x="7032" y="4725"/>
                  <a:pt x="7050" y="4724"/>
                </a:cubicBezTo>
                <a:cubicBezTo>
                  <a:pt x="7559" y="4715"/>
                  <a:pt x="7989" y="4428"/>
                  <a:pt x="8219" y="4015"/>
                </a:cubicBezTo>
                <a:lnTo>
                  <a:pt x="8219" y="4006"/>
                </a:lnTo>
                <a:cubicBezTo>
                  <a:pt x="8334" y="3805"/>
                  <a:pt x="8401" y="3556"/>
                  <a:pt x="8392" y="3297"/>
                </a:cubicBezTo>
                <a:cubicBezTo>
                  <a:pt x="8372" y="2608"/>
                  <a:pt x="7855" y="2052"/>
                  <a:pt x="7195" y="1965"/>
                </a:cubicBezTo>
                <a:cubicBezTo>
                  <a:pt x="6876" y="832"/>
                  <a:pt x="5833" y="1"/>
                  <a:pt x="4614" y="1"/>
                </a:cubicBezTo>
                <a:close/>
              </a:path>
            </a:pathLst>
          </a:custGeom>
          <a:solidFill>
            <a:srgbClr val="D9EEFC"/>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5" name="Google Shape;277;p22"/>
          <p:cNvSpPr/>
          <p:nvPr/>
        </p:nvSpPr>
        <p:spPr>
          <a:xfrm>
            <a:off x="-925742" y="3463864"/>
            <a:ext cx="2717451" cy="1794197"/>
          </a:xfrm>
          <a:custGeom>
            <a:avLst/>
            <a:gdLst/>
            <a:ahLst/>
            <a:cxnLst/>
            <a:rect l="l" t="t" r="r" b="b"/>
            <a:pathLst>
              <a:path w="16524" h="10251" extrusionOk="0">
                <a:moveTo>
                  <a:pt x="7290" y="1"/>
                </a:moveTo>
                <a:cubicBezTo>
                  <a:pt x="5700" y="1"/>
                  <a:pt x="4349" y="1016"/>
                  <a:pt x="3851" y="2434"/>
                </a:cubicBezTo>
                <a:cubicBezTo>
                  <a:pt x="3784" y="2434"/>
                  <a:pt x="3717" y="2424"/>
                  <a:pt x="3650" y="2424"/>
                </a:cubicBezTo>
                <a:cubicBezTo>
                  <a:pt x="1753" y="2424"/>
                  <a:pt x="192" y="3880"/>
                  <a:pt x="20" y="5729"/>
                </a:cubicBezTo>
                <a:cubicBezTo>
                  <a:pt x="10" y="5844"/>
                  <a:pt x="0" y="5959"/>
                  <a:pt x="0" y="6074"/>
                </a:cubicBezTo>
                <a:cubicBezTo>
                  <a:pt x="0" y="8086"/>
                  <a:pt x="1638" y="9714"/>
                  <a:pt x="3650" y="9714"/>
                </a:cubicBezTo>
                <a:cubicBezTo>
                  <a:pt x="4129" y="9714"/>
                  <a:pt x="4588" y="9618"/>
                  <a:pt x="5010" y="9446"/>
                </a:cubicBezTo>
                <a:cubicBezTo>
                  <a:pt x="5633" y="9953"/>
                  <a:pt x="6428" y="10251"/>
                  <a:pt x="7290" y="10251"/>
                </a:cubicBezTo>
                <a:cubicBezTo>
                  <a:pt x="8190" y="10251"/>
                  <a:pt x="9014" y="9925"/>
                  <a:pt x="9646" y="9388"/>
                </a:cubicBezTo>
                <a:cubicBezTo>
                  <a:pt x="10106" y="9599"/>
                  <a:pt x="10623" y="9714"/>
                  <a:pt x="11160" y="9714"/>
                </a:cubicBezTo>
                <a:cubicBezTo>
                  <a:pt x="12281" y="9714"/>
                  <a:pt x="13286" y="9206"/>
                  <a:pt x="13957" y="8411"/>
                </a:cubicBezTo>
                <a:cubicBezTo>
                  <a:pt x="14091" y="8440"/>
                  <a:pt x="14244" y="8459"/>
                  <a:pt x="14397" y="8459"/>
                </a:cubicBezTo>
                <a:cubicBezTo>
                  <a:pt x="15413" y="8459"/>
                  <a:pt x="16275" y="7741"/>
                  <a:pt x="16476" y="6783"/>
                </a:cubicBezTo>
                <a:cubicBezTo>
                  <a:pt x="16515" y="6630"/>
                  <a:pt x="16524" y="6486"/>
                  <a:pt x="16524" y="6323"/>
                </a:cubicBezTo>
                <a:cubicBezTo>
                  <a:pt x="16524" y="5144"/>
                  <a:pt x="15576" y="4187"/>
                  <a:pt x="14397" y="4187"/>
                </a:cubicBezTo>
                <a:cubicBezTo>
                  <a:pt x="14359" y="4187"/>
                  <a:pt x="14321" y="4196"/>
                  <a:pt x="14282" y="4196"/>
                </a:cubicBezTo>
                <a:cubicBezTo>
                  <a:pt x="13650" y="3133"/>
                  <a:pt x="12492" y="2424"/>
                  <a:pt x="11160" y="2424"/>
                </a:cubicBezTo>
                <a:cubicBezTo>
                  <a:pt x="11016" y="2424"/>
                  <a:pt x="10872" y="2434"/>
                  <a:pt x="10738" y="2453"/>
                </a:cubicBezTo>
                <a:cubicBezTo>
                  <a:pt x="10240" y="1025"/>
                  <a:pt x="8890" y="1"/>
                  <a:pt x="7290" y="1"/>
                </a:cubicBezTo>
                <a:close/>
              </a:path>
            </a:pathLst>
          </a:custGeom>
          <a:solidFill>
            <a:srgbClr val="D9EEFC"/>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6" name="Google Shape;278;p22"/>
          <p:cNvSpPr/>
          <p:nvPr/>
        </p:nvSpPr>
        <p:spPr>
          <a:xfrm>
            <a:off x="2850872" y="4767564"/>
            <a:ext cx="1106599" cy="749965"/>
          </a:xfrm>
          <a:custGeom>
            <a:avLst/>
            <a:gdLst/>
            <a:ahLst/>
            <a:cxnLst/>
            <a:rect l="l" t="t" r="r" b="b"/>
            <a:pathLst>
              <a:path w="6734" h="4293" extrusionOk="0">
                <a:moveTo>
                  <a:pt x="3043" y="0"/>
                </a:moveTo>
                <a:cubicBezTo>
                  <a:pt x="2055" y="0"/>
                  <a:pt x="1213" y="675"/>
                  <a:pt x="967" y="1601"/>
                </a:cubicBezTo>
                <a:cubicBezTo>
                  <a:pt x="431" y="1667"/>
                  <a:pt x="19" y="2118"/>
                  <a:pt x="9" y="2673"/>
                </a:cubicBezTo>
                <a:cubicBezTo>
                  <a:pt x="0" y="2874"/>
                  <a:pt x="58" y="3076"/>
                  <a:pt x="153" y="3238"/>
                </a:cubicBezTo>
                <a:cubicBezTo>
                  <a:pt x="335" y="3574"/>
                  <a:pt x="690" y="3794"/>
                  <a:pt x="1092" y="3804"/>
                </a:cubicBezTo>
                <a:cubicBezTo>
                  <a:pt x="1109" y="3805"/>
                  <a:pt x="1126" y="3805"/>
                  <a:pt x="1143" y="3805"/>
                </a:cubicBezTo>
                <a:cubicBezTo>
                  <a:pt x="1296" y="3805"/>
                  <a:pt x="1441" y="3768"/>
                  <a:pt x="1571" y="3708"/>
                </a:cubicBezTo>
                <a:cubicBezTo>
                  <a:pt x="1944" y="4062"/>
                  <a:pt x="2442" y="4273"/>
                  <a:pt x="2989" y="4292"/>
                </a:cubicBezTo>
                <a:cubicBezTo>
                  <a:pt x="3003" y="4292"/>
                  <a:pt x="3016" y="4292"/>
                  <a:pt x="3030" y="4292"/>
                </a:cubicBezTo>
                <a:cubicBezTo>
                  <a:pt x="3540" y="4292"/>
                  <a:pt x="4004" y="4111"/>
                  <a:pt x="4377" y="3813"/>
                </a:cubicBezTo>
                <a:cubicBezTo>
                  <a:pt x="4598" y="3928"/>
                  <a:pt x="4856" y="3995"/>
                  <a:pt x="5125" y="3995"/>
                </a:cubicBezTo>
                <a:cubicBezTo>
                  <a:pt x="5824" y="3985"/>
                  <a:pt x="6418" y="3545"/>
                  <a:pt x="6638" y="2922"/>
                </a:cubicBezTo>
                <a:cubicBezTo>
                  <a:pt x="6696" y="2750"/>
                  <a:pt x="6734" y="2558"/>
                  <a:pt x="6734" y="2367"/>
                </a:cubicBezTo>
                <a:cubicBezTo>
                  <a:pt x="6725" y="1481"/>
                  <a:pt x="6006" y="767"/>
                  <a:pt x="5122" y="767"/>
                </a:cubicBezTo>
                <a:cubicBezTo>
                  <a:pt x="5117" y="767"/>
                  <a:pt x="5111" y="767"/>
                  <a:pt x="5105" y="767"/>
                </a:cubicBezTo>
                <a:cubicBezTo>
                  <a:pt x="4971" y="767"/>
                  <a:pt x="4837" y="777"/>
                  <a:pt x="4713" y="815"/>
                </a:cubicBezTo>
                <a:cubicBezTo>
                  <a:pt x="4330" y="336"/>
                  <a:pt x="3745" y="20"/>
                  <a:pt x="3085" y="0"/>
                </a:cubicBezTo>
                <a:cubicBezTo>
                  <a:pt x="3071" y="0"/>
                  <a:pt x="3057" y="0"/>
                  <a:pt x="3043" y="0"/>
                </a:cubicBezTo>
                <a:close/>
              </a:path>
            </a:pathLst>
          </a:custGeom>
          <a:solidFill>
            <a:srgbClr val="FFF3F3"/>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7" name="Google Shape;279;p22"/>
          <p:cNvSpPr/>
          <p:nvPr/>
        </p:nvSpPr>
        <p:spPr>
          <a:xfrm>
            <a:off x="1941913" y="596704"/>
            <a:ext cx="847574" cy="570138"/>
          </a:xfrm>
          <a:custGeom>
            <a:avLst/>
            <a:gdLst/>
            <a:ahLst/>
            <a:cxnLst/>
            <a:rect l="l" t="t" r="r" b="b"/>
            <a:pathLst>
              <a:path w="5155" h="3263" extrusionOk="0">
                <a:moveTo>
                  <a:pt x="2331" y="0"/>
                </a:moveTo>
                <a:cubicBezTo>
                  <a:pt x="1608" y="0"/>
                  <a:pt x="987" y="476"/>
                  <a:pt x="777" y="1153"/>
                </a:cubicBezTo>
                <a:cubicBezTo>
                  <a:pt x="375" y="1191"/>
                  <a:pt x="39" y="1517"/>
                  <a:pt x="11" y="1939"/>
                </a:cubicBezTo>
                <a:cubicBezTo>
                  <a:pt x="1" y="2092"/>
                  <a:pt x="39" y="2245"/>
                  <a:pt x="106" y="2370"/>
                </a:cubicBezTo>
                <a:lnTo>
                  <a:pt x="106" y="2379"/>
                </a:lnTo>
                <a:cubicBezTo>
                  <a:pt x="240" y="2628"/>
                  <a:pt x="499" y="2811"/>
                  <a:pt x="805" y="2830"/>
                </a:cubicBezTo>
                <a:cubicBezTo>
                  <a:pt x="826" y="2831"/>
                  <a:pt x="846" y="2832"/>
                  <a:pt x="866" y="2832"/>
                </a:cubicBezTo>
                <a:cubicBezTo>
                  <a:pt x="970" y="2832"/>
                  <a:pt x="1073" y="2812"/>
                  <a:pt x="1169" y="2772"/>
                </a:cubicBezTo>
                <a:cubicBezTo>
                  <a:pt x="1437" y="3050"/>
                  <a:pt x="1811" y="3232"/>
                  <a:pt x="2233" y="3260"/>
                </a:cubicBezTo>
                <a:cubicBezTo>
                  <a:pt x="2261" y="3262"/>
                  <a:pt x="2289" y="3263"/>
                  <a:pt x="2317" y="3263"/>
                </a:cubicBezTo>
                <a:cubicBezTo>
                  <a:pt x="2679" y="3263"/>
                  <a:pt x="3021" y="3149"/>
                  <a:pt x="3296" y="2945"/>
                </a:cubicBezTo>
                <a:cubicBezTo>
                  <a:pt x="3468" y="3041"/>
                  <a:pt x="3660" y="3098"/>
                  <a:pt x="3861" y="3098"/>
                </a:cubicBezTo>
                <a:cubicBezTo>
                  <a:pt x="3877" y="3099"/>
                  <a:pt x="3892" y="3099"/>
                  <a:pt x="3907" y="3099"/>
                </a:cubicBezTo>
                <a:cubicBezTo>
                  <a:pt x="4424" y="3099"/>
                  <a:pt x="4863" y="2787"/>
                  <a:pt x="5039" y="2332"/>
                </a:cubicBezTo>
                <a:cubicBezTo>
                  <a:pt x="5097" y="2198"/>
                  <a:pt x="5126" y="2063"/>
                  <a:pt x="5135" y="1910"/>
                </a:cubicBezTo>
                <a:cubicBezTo>
                  <a:pt x="5154" y="1240"/>
                  <a:pt x="4628" y="665"/>
                  <a:pt x="3947" y="646"/>
                </a:cubicBezTo>
                <a:cubicBezTo>
                  <a:pt x="3842" y="646"/>
                  <a:pt x="3746" y="655"/>
                  <a:pt x="3651" y="674"/>
                </a:cubicBezTo>
                <a:cubicBezTo>
                  <a:pt x="3372" y="291"/>
                  <a:pt x="2942" y="42"/>
                  <a:pt x="2434" y="4"/>
                </a:cubicBezTo>
                <a:cubicBezTo>
                  <a:pt x="2399" y="1"/>
                  <a:pt x="2365" y="0"/>
                  <a:pt x="2331" y="0"/>
                </a:cubicBezTo>
                <a:close/>
              </a:path>
            </a:pathLst>
          </a:custGeom>
          <a:solidFill>
            <a:srgbClr val="FFF3F3"/>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8" name="Google Shape;280;p22"/>
          <p:cNvSpPr/>
          <p:nvPr/>
        </p:nvSpPr>
        <p:spPr>
          <a:xfrm>
            <a:off x="19959" y="4485494"/>
            <a:ext cx="901219" cy="606920"/>
          </a:xfrm>
          <a:custGeom>
            <a:avLst/>
            <a:gdLst/>
            <a:ahLst/>
            <a:cxnLst/>
            <a:rect l="l" t="t" r="r" b="b"/>
            <a:pathLst>
              <a:path w="5490" h="3475" extrusionOk="0">
                <a:moveTo>
                  <a:pt x="3006" y="0"/>
                </a:moveTo>
                <a:cubicBezTo>
                  <a:pt x="2972" y="0"/>
                  <a:pt x="2938" y="1"/>
                  <a:pt x="2903" y="3"/>
                </a:cubicBezTo>
                <a:cubicBezTo>
                  <a:pt x="2367" y="41"/>
                  <a:pt x="1907" y="310"/>
                  <a:pt x="1610" y="712"/>
                </a:cubicBezTo>
                <a:cubicBezTo>
                  <a:pt x="1504" y="693"/>
                  <a:pt x="1399" y="684"/>
                  <a:pt x="1294" y="684"/>
                </a:cubicBezTo>
                <a:cubicBezTo>
                  <a:pt x="566" y="712"/>
                  <a:pt x="1" y="1316"/>
                  <a:pt x="29" y="2044"/>
                </a:cubicBezTo>
                <a:cubicBezTo>
                  <a:pt x="29" y="2197"/>
                  <a:pt x="68" y="2350"/>
                  <a:pt x="125" y="2485"/>
                </a:cubicBezTo>
                <a:cubicBezTo>
                  <a:pt x="321" y="2969"/>
                  <a:pt x="788" y="3299"/>
                  <a:pt x="1334" y="3299"/>
                </a:cubicBezTo>
                <a:cubicBezTo>
                  <a:pt x="1350" y="3299"/>
                  <a:pt x="1365" y="3299"/>
                  <a:pt x="1380" y="3298"/>
                </a:cubicBezTo>
                <a:cubicBezTo>
                  <a:pt x="1600" y="3298"/>
                  <a:pt x="1802" y="3232"/>
                  <a:pt x="1983" y="3136"/>
                </a:cubicBezTo>
                <a:cubicBezTo>
                  <a:pt x="2271" y="3345"/>
                  <a:pt x="2622" y="3475"/>
                  <a:pt x="3007" y="3475"/>
                </a:cubicBezTo>
                <a:cubicBezTo>
                  <a:pt x="3046" y="3475"/>
                  <a:pt x="3084" y="3473"/>
                  <a:pt x="3124" y="3471"/>
                </a:cubicBezTo>
                <a:cubicBezTo>
                  <a:pt x="3564" y="3442"/>
                  <a:pt x="3957" y="3251"/>
                  <a:pt x="4244" y="2954"/>
                </a:cubicBezTo>
                <a:cubicBezTo>
                  <a:pt x="4353" y="2996"/>
                  <a:pt x="4469" y="3023"/>
                  <a:pt x="4586" y="3023"/>
                </a:cubicBezTo>
                <a:cubicBezTo>
                  <a:pt x="4603" y="3023"/>
                  <a:pt x="4620" y="3022"/>
                  <a:pt x="4637" y="3021"/>
                </a:cubicBezTo>
                <a:cubicBezTo>
                  <a:pt x="4963" y="3002"/>
                  <a:pt x="5240" y="2800"/>
                  <a:pt x="5384" y="2532"/>
                </a:cubicBezTo>
                <a:cubicBezTo>
                  <a:pt x="5451" y="2389"/>
                  <a:pt x="5489" y="2235"/>
                  <a:pt x="5480" y="2063"/>
                </a:cubicBezTo>
                <a:cubicBezTo>
                  <a:pt x="5451" y="1612"/>
                  <a:pt x="5097" y="1268"/>
                  <a:pt x="4666" y="1229"/>
                </a:cubicBezTo>
                <a:cubicBezTo>
                  <a:pt x="4445" y="505"/>
                  <a:pt x="3778" y="0"/>
                  <a:pt x="3006" y="0"/>
                </a:cubicBezTo>
                <a:close/>
              </a:path>
            </a:pathLst>
          </a:custGeom>
          <a:solidFill>
            <a:srgbClr val="FFFFFF"/>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9" name="Google Shape;281;p22"/>
          <p:cNvSpPr/>
          <p:nvPr/>
        </p:nvSpPr>
        <p:spPr>
          <a:xfrm rot="20192948" flipH="1">
            <a:off x="4486172" y="282060"/>
            <a:ext cx="8104839" cy="7793925"/>
          </a:xfrm>
          <a:custGeom>
            <a:avLst/>
            <a:gdLst/>
            <a:ahLst/>
            <a:cxnLst/>
            <a:rect l="l" t="t" r="r" b="b"/>
            <a:pathLst>
              <a:path w="39196" h="35417" extrusionOk="0">
                <a:moveTo>
                  <a:pt x="12445" y="0"/>
                </a:moveTo>
                <a:cubicBezTo>
                  <a:pt x="5149" y="0"/>
                  <a:pt x="0" y="11720"/>
                  <a:pt x="381" y="17610"/>
                </a:cubicBezTo>
                <a:cubicBezTo>
                  <a:pt x="1051" y="28069"/>
                  <a:pt x="13449" y="35417"/>
                  <a:pt x="23725" y="35417"/>
                </a:cubicBezTo>
                <a:cubicBezTo>
                  <a:pt x="25204" y="35417"/>
                  <a:pt x="26638" y="35265"/>
                  <a:pt x="27988" y="34948"/>
                </a:cubicBezTo>
                <a:cubicBezTo>
                  <a:pt x="32193" y="33961"/>
                  <a:pt x="37222" y="30350"/>
                  <a:pt x="38650" y="25886"/>
                </a:cubicBezTo>
                <a:cubicBezTo>
                  <a:pt x="39110" y="24449"/>
                  <a:pt x="39195" y="22917"/>
                  <a:pt x="38755" y="21365"/>
                </a:cubicBezTo>
                <a:cubicBezTo>
                  <a:pt x="36734" y="14170"/>
                  <a:pt x="25574" y="17734"/>
                  <a:pt x="21359" y="13347"/>
                </a:cubicBezTo>
                <a:cubicBezTo>
                  <a:pt x="19836" y="11757"/>
                  <a:pt x="19711" y="9985"/>
                  <a:pt x="19328" y="7954"/>
                </a:cubicBezTo>
                <a:cubicBezTo>
                  <a:pt x="18715" y="4764"/>
                  <a:pt x="17346" y="789"/>
                  <a:pt x="13715" y="118"/>
                </a:cubicBezTo>
                <a:cubicBezTo>
                  <a:pt x="13285" y="39"/>
                  <a:pt x="12861" y="0"/>
                  <a:pt x="12445" y="0"/>
                </a:cubicBezTo>
                <a:close/>
              </a:path>
            </a:pathLst>
          </a:custGeom>
          <a:solidFill>
            <a:schemeClr val="accent5"/>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274" name="Google Shape;274;p22"/>
          <p:cNvSpPr txBox="1">
            <a:spLocks noGrp="1"/>
          </p:cNvSpPr>
          <p:nvPr>
            <p:ph type="title"/>
          </p:nvPr>
        </p:nvSpPr>
        <p:spPr>
          <a:xfrm>
            <a:off x="4831530" y="2040093"/>
            <a:ext cx="3693682" cy="1796868"/>
          </a:xfrm>
          <a:prstGeom prst="rect">
            <a:avLst/>
          </a:prstGeom>
        </p:spPr>
        <p:txBody>
          <a:bodyPr spcFirstLastPara="1">
            <a:noAutofit/>
          </a:bodyPr>
          <a:lstStyle>
            <a:lvl1pPr lvl="0" algn="ctr" rtl="0">
              <a:spcBef>
                <a:spcPts val="0"/>
              </a:spcBef>
              <a:spcAft>
                <a:spcPts val="0"/>
              </a:spcAft>
              <a:buClr>
                <a:schemeClr val="dk1"/>
              </a:buClr>
              <a:buSzPts val="3000"/>
              <a:buFont typeface="McLaren"/>
              <a:buNone/>
              <a:defRPr sz="5011" b="1">
                <a:solidFill>
                  <a:schemeClr val="accent2"/>
                </a:solidFill>
                <a:latin typeface="McLaren"/>
                <a:ea typeface="McLaren"/>
                <a:cs typeface="McLaren"/>
                <a:sym typeface="McLaren"/>
              </a:defRPr>
            </a:lvl1pPr>
            <a:lvl2pPr lvl="1"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2pPr>
            <a:lvl3pPr lvl="2"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3pPr>
            <a:lvl4pPr lvl="3"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4pPr>
            <a:lvl5pPr lvl="4"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5pPr>
            <a:lvl6pPr lvl="5"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6pPr>
            <a:lvl7pPr lvl="6"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7pPr>
            <a:lvl8pPr lvl="7"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8pPr>
            <a:lvl9pPr lvl="8"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9pPr>
          </a:lstStyle>
          <a:p>
            <a:endParaRPr/>
          </a:p>
        </p:txBody>
      </p:sp>
      <p:sp>
        <p:nvSpPr>
          <p:cNvPr id="275" name="Google Shape;275;p22"/>
          <p:cNvSpPr txBox="1">
            <a:spLocks noGrp="1"/>
          </p:cNvSpPr>
          <p:nvPr>
            <p:ph type="subTitle" idx="1"/>
          </p:nvPr>
        </p:nvSpPr>
        <p:spPr>
          <a:xfrm>
            <a:off x="4831566" y="3969849"/>
            <a:ext cx="3693682" cy="1240777"/>
          </a:xfrm>
          <a:prstGeom prst="rect">
            <a:avLst/>
          </a:prstGeom>
        </p:spPr>
        <p:txBody>
          <a:bodyPr spcFirstLastPara="1">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Tree>
    <p:extLst>
      <p:ext uri="{BB962C8B-B14F-4D97-AF65-F5344CB8AC3E}">
        <p14:creationId xmlns:p14="http://schemas.microsoft.com/office/powerpoint/2010/main" val="1659153366"/>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matchingName="Title and text 11">
  <p:cSld name="Title and text 11">
    <p:spTree>
      <p:nvGrpSpPr>
        <p:cNvPr id="1" name="Shape 282"/>
        <p:cNvGrpSpPr/>
        <p:nvPr/>
      </p:nvGrpSpPr>
      <p:grpSpPr>
        <a:xfrm>
          <a:off x="0" y="0"/>
          <a:ext cx="0" cy="0"/>
          <a:chOff x="0" y="0"/>
          <a:chExt cx="0" cy="0"/>
        </a:xfrm>
      </p:grpSpPr>
      <p:sp>
        <p:nvSpPr>
          <p:cNvPr id="4" name="Google Shape;285;p23"/>
          <p:cNvSpPr/>
          <p:nvPr/>
        </p:nvSpPr>
        <p:spPr>
          <a:xfrm>
            <a:off x="-868990" y="4532616"/>
            <a:ext cx="10414597" cy="3717135"/>
          </a:xfrm>
          <a:custGeom>
            <a:avLst/>
            <a:gdLst/>
            <a:ahLst/>
            <a:cxnLst/>
            <a:rect l="l" t="t" r="r" b="b"/>
            <a:pathLst>
              <a:path w="63034" h="21137" extrusionOk="0">
                <a:moveTo>
                  <a:pt x="58205" y="1"/>
                </a:moveTo>
                <a:cubicBezTo>
                  <a:pt x="54418" y="1"/>
                  <a:pt x="52819" y="9256"/>
                  <a:pt x="46756" y="10408"/>
                </a:cubicBezTo>
                <a:cubicBezTo>
                  <a:pt x="46377" y="10480"/>
                  <a:pt x="46015" y="10514"/>
                  <a:pt x="45666" y="10514"/>
                </a:cubicBezTo>
                <a:cubicBezTo>
                  <a:pt x="42612" y="10514"/>
                  <a:pt x="40511" y="7949"/>
                  <a:pt x="36497" y="5877"/>
                </a:cubicBezTo>
                <a:cubicBezTo>
                  <a:pt x="32347" y="3735"/>
                  <a:pt x="27456" y="2790"/>
                  <a:pt x="22639" y="2790"/>
                </a:cubicBezTo>
                <a:cubicBezTo>
                  <a:pt x="12679" y="2790"/>
                  <a:pt x="3041" y="6832"/>
                  <a:pt x="949" y="12688"/>
                </a:cubicBezTo>
                <a:cubicBezTo>
                  <a:pt x="154" y="14920"/>
                  <a:pt x="1" y="18694"/>
                  <a:pt x="2031" y="20352"/>
                </a:cubicBezTo>
                <a:cubicBezTo>
                  <a:pt x="2701" y="20898"/>
                  <a:pt x="3507" y="21136"/>
                  <a:pt x="4429" y="21136"/>
                </a:cubicBezTo>
                <a:cubicBezTo>
                  <a:pt x="10678" y="21136"/>
                  <a:pt x="22237" y="10192"/>
                  <a:pt x="32408" y="10192"/>
                </a:cubicBezTo>
                <a:cubicBezTo>
                  <a:pt x="34094" y="10192"/>
                  <a:pt x="35742" y="10493"/>
                  <a:pt x="37321" y="11194"/>
                </a:cubicBezTo>
                <a:cubicBezTo>
                  <a:pt x="42723" y="13598"/>
                  <a:pt x="42579" y="18589"/>
                  <a:pt x="47886" y="19250"/>
                </a:cubicBezTo>
                <a:cubicBezTo>
                  <a:pt x="48260" y="19296"/>
                  <a:pt x="48640" y="19319"/>
                  <a:pt x="49025" y="19319"/>
                </a:cubicBezTo>
                <a:cubicBezTo>
                  <a:pt x="55377" y="19319"/>
                  <a:pt x="63034" y="13167"/>
                  <a:pt x="62763" y="6845"/>
                </a:cubicBezTo>
                <a:cubicBezTo>
                  <a:pt x="62648" y="3942"/>
                  <a:pt x="60828" y="274"/>
                  <a:pt x="58462" y="15"/>
                </a:cubicBezTo>
                <a:cubicBezTo>
                  <a:pt x="58375" y="5"/>
                  <a:pt x="58289" y="1"/>
                  <a:pt x="58205" y="1"/>
                </a:cubicBezTo>
                <a:close/>
              </a:path>
            </a:pathLst>
          </a:custGeom>
          <a:solidFill>
            <a:srgbClr val="FFF3F3"/>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5" name="Google Shape;286;p23"/>
          <p:cNvSpPr/>
          <p:nvPr/>
        </p:nvSpPr>
        <p:spPr>
          <a:xfrm>
            <a:off x="-1489770" y="-1391626"/>
            <a:ext cx="12123540" cy="3052997"/>
          </a:xfrm>
          <a:custGeom>
            <a:avLst/>
            <a:gdLst/>
            <a:ahLst/>
            <a:cxnLst/>
            <a:rect l="l" t="t" r="r" b="b"/>
            <a:pathLst>
              <a:path w="73372" h="17367" extrusionOk="0">
                <a:moveTo>
                  <a:pt x="17692" y="0"/>
                </a:moveTo>
                <a:cubicBezTo>
                  <a:pt x="13094" y="0"/>
                  <a:pt x="11849" y="6782"/>
                  <a:pt x="11849" y="6782"/>
                </a:cubicBezTo>
                <a:cubicBezTo>
                  <a:pt x="11849" y="6782"/>
                  <a:pt x="9770" y="4418"/>
                  <a:pt x="8140" y="4418"/>
                </a:cubicBezTo>
                <a:cubicBezTo>
                  <a:pt x="7979" y="4418"/>
                  <a:pt x="7822" y="4442"/>
                  <a:pt x="7672" y="4492"/>
                </a:cubicBezTo>
                <a:cubicBezTo>
                  <a:pt x="6005" y="5067"/>
                  <a:pt x="6906" y="8343"/>
                  <a:pt x="6906" y="8343"/>
                </a:cubicBezTo>
                <a:cubicBezTo>
                  <a:pt x="6906" y="8343"/>
                  <a:pt x="5313" y="6373"/>
                  <a:pt x="3533" y="6373"/>
                </a:cubicBezTo>
                <a:cubicBezTo>
                  <a:pt x="2991" y="6373"/>
                  <a:pt x="2433" y="6555"/>
                  <a:pt x="1896" y="7031"/>
                </a:cubicBezTo>
                <a:cubicBezTo>
                  <a:pt x="1" y="8720"/>
                  <a:pt x="928" y="14780"/>
                  <a:pt x="6699" y="14780"/>
                </a:cubicBezTo>
                <a:cubicBezTo>
                  <a:pt x="7899" y="14780"/>
                  <a:pt x="9310" y="14518"/>
                  <a:pt x="10948" y="13899"/>
                </a:cubicBezTo>
                <a:cubicBezTo>
                  <a:pt x="10948" y="13899"/>
                  <a:pt x="11082" y="16265"/>
                  <a:pt x="12749" y="16677"/>
                </a:cubicBezTo>
                <a:cubicBezTo>
                  <a:pt x="12907" y="16716"/>
                  <a:pt x="13063" y="16734"/>
                  <a:pt x="13214" y="16734"/>
                </a:cubicBezTo>
                <a:cubicBezTo>
                  <a:pt x="14655" y="16734"/>
                  <a:pt x="15738" y="15125"/>
                  <a:pt x="15738" y="15125"/>
                </a:cubicBezTo>
                <a:cubicBezTo>
                  <a:pt x="15738" y="15125"/>
                  <a:pt x="16313" y="15632"/>
                  <a:pt x="17166" y="15632"/>
                </a:cubicBezTo>
                <a:cubicBezTo>
                  <a:pt x="17805" y="15632"/>
                  <a:pt x="18601" y="15347"/>
                  <a:pt x="19426" y="14350"/>
                </a:cubicBezTo>
                <a:cubicBezTo>
                  <a:pt x="19426" y="14350"/>
                  <a:pt x="20942" y="15053"/>
                  <a:pt x="22740" y="15053"/>
                </a:cubicBezTo>
                <a:cubicBezTo>
                  <a:pt x="23850" y="15053"/>
                  <a:pt x="25068" y="14785"/>
                  <a:pt x="26102" y="13918"/>
                </a:cubicBezTo>
                <a:cubicBezTo>
                  <a:pt x="26323" y="13737"/>
                  <a:pt x="26505" y="13535"/>
                  <a:pt x="26668" y="13324"/>
                </a:cubicBezTo>
                <a:cubicBezTo>
                  <a:pt x="27964" y="14522"/>
                  <a:pt x="29908" y="15402"/>
                  <a:pt x="32541" y="15402"/>
                </a:cubicBezTo>
                <a:cubicBezTo>
                  <a:pt x="33973" y="15402"/>
                  <a:pt x="35608" y="15142"/>
                  <a:pt x="37454" y="14531"/>
                </a:cubicBezTo>
                <a:cubicBezTo>
                  <a:pt x="37454" y="14531"/>
                  <a:pt x="37597" y="16907"/>
                  <a:pt x="39513" y="17309"/>
                </a:cubicBezTo>
                <a:cubicBezTo>
                  <a:pt x="39694" y="17348"/>
                  <a:pt x="39872" y="17366"/>
                  <a:pt x="40045" y="17366"/>
                </a:cubicBezTo>
                <a:cubicBezTo>
                  <a:pt x="41694" y="17366"/>
                  <a:pt x="42933" y="15757"/>
                  <a:pt x="42933" y="15757"/>
                </a:cubicBezTo>
                <a:cubicBezTo>
                  <a:pt x="42933" y="15757"/>
                  <a:pt x="43590" y="16264"/>
                  <a:pt x="44566" y="16264"/>
                </a:cubicBezTo>
                <a:cubicBezTo>
                  <a:pt x="45298" y="16264"/>
                  <a:pt x="46209" y="15979"/>
                  <a:pt x="47157" y="14982"/>
                </a:cubicBezTo>
                <a:cubicBezTo>
                  <a:pt x="47157" y="14982"/>
                  <a:pt x="48058" y="15346"/>
                  <a:pt x="49332" y="15547"/>
                </a:cubicBezTo>
                <a:cubicBezTo>
                  <a:pt x="49762" y="15648"/>
                  <a:pt x="50193" y="15683"/>
                  <a:pt x="50610" y="15683"/>
                </a:cubicBezTo>
                <a:cubicBezTo>
                  <a:pt x="50666" y="15683"/>
                  <a:pt x="50722" y="15682"/>
                  <a:pt x="50778" y="15681"/>
                </a:cubicBezTo>
                <a:cubicBezTo>
                  <a:pt x="50834" y="15682"/>
                  <a:pt x="50890" y="15682"/>
                  <a:pt x="50947" y="15682"/>
                </a:cubicBezTo>
                <a:cubicBezTo>
                  <a:pt x="51935" y="15682"/>
                  <a:pt x="53009" y="15519"/>
                  <a:pt x="53987" y="15039"/>
                </a:cubicBezTo>
                <a:cubicBezTo>
                  <a:pt x="54799" y="15989"/>
                  <a:pt x="55577" y="16263"/>
                  <a:pt x="56204" y="16263"/>
                </a:cubicBezTo>
                <a:cubicBezTo>
                  <a:pt x="57055" y="16263"/>
                  <a:pt x="57628" y="15757"/>
                  <a:pt x="57628" y="15757"/>
                </a:cubicBezTo>
                <a:cubicBezTo>
                  <a:pt x="57628" y="15757"/>
                  <a:pt x="58710" y="17366"/>
                  <a:pt x="60151" y="17366"/>
                </a:cubicBezTo>
                <a:cubicBezTo>
                  <a:pt x="60303" y="17366"/>
                  <a:pt x="60458" y="17348"/>
                  <a:pt x="60616" y="17309"/>
                </a:cubicBezTo>
                <a:cubicBezTo>
                  <a:pt x="62292" y="16907"/>
                  <a:pt x="62417" y="14531"/>
                  <a:pt x="62417" y="14531"/>
                </a:cubicBezTo>
                <a:cubicBezTo>
                  <a:pt x="64060" y="15153"/>
                  <a:pt x="65475" y="15416"/>
                  <a:pt x="66678" y="15416"/>
                </a:cubicBezTo>
                <a:cubicBezTo>
                  <a:pt x="72447" y="15416"/>
                  <a:pt x="73371" y="9360"/>
                  <a:pt x="71469" y="7663"/>
                </a:cubicBezTo>
                <a:cubicBezTo>
                  <a:pt x="70933" y="7187"/>
                  <a:pt x="70374" y="7005"/>
                  <a:pt x="69832" y="7005"/>
                </a:cubicBezTo>
                <a:cubicBezTo>
                  <a:pt x="68053" y="7005"/>
                  <a:pt x="66459" y="8975"/>
                  <a:pt x="66459" y="8975"/>
                </a:cubicBezTo>
                <a:cubicBezTo>
                  <a:pt x="66459" y="8975"/>
                  <a:pt x="67369" y="5699"/>
                  <a:pt x="65693" y="5135"/>
                </a:cubicBezTo>
                <a:cubicBezTo>
                  <a:pt x="65541" y="5082"/>
                  <a:pt x="65382" y="5058"/>
                  <a:pt x="65219" y="5058"/>
                </a:cubicBezTo>
                <a:cubicBezTo>
                  <a:pt x="63591" y="5058"/>
                  <a:pt x="61526" y="7424"/>
                  <a:pt x="61526" y="7424"/>
                </a:cubicBezTo>
                <a:cubicBezTo>
                  <a:pt x="61526" y="7424"/>
                  <a:pt x="60271" y="632"/>
                  <a:pt x="55683" y="632"/>
                </a:cubicBezTo>
                <a:cubicBezTo>
                  <a:pt x="52895" y="632"/>
                  <a:pt x="51468" y="3123"/>
                  <a:pt x="50778" y="5086"/>
                </a:cubicBezTo>
                <a:cubicBezTo>
                  <a:pt x="49983" y="3123"/>
                  <a:pt x="48345" y="632"/>
                  <a:pt x="45165" y="632"/>
                </a:cubicBezTo>
                <a:cubicBezTo>
                  <a:pt x="39906" y="632"/>
                  <a:pt x="38478" y="7424"/>
                  <a:pt x="38478" y="7424"/>
                </a:cubicBezTo>
                <a:cubicBezTo>
                  <a:pt x="38478" y="7424"/>
                  <a:pt x="36105" y="5058"/>
                  <a:pt x="34242" y="5058"/>
                </a:cubicBezTo>
                <a:cubicBezTo>
                  <a:pt x="34055" y="5058"/>
                  <a:pt x="33873" y="5082"/>
                  <a:pt x="33699" y="5135"/>
                </a:cubicBezTo>
                <a:cubicBezTo>
                  <a:pt x="31783" y="5699"/>
                  <a:pt x="31496" y="7395"/>
                  <a:pt x="31496" y="7395"/>
                </a:cubicBezTo>
                <a:cubicBezTo>
                  <a:pt x="31496" y="7395"/>
                  <a:pt x="30005" y="6080"/>
                  <a:pt x="28151" y="6080"/>
                </a:cubicBezTo>
                <a:cubicBezTo>
                  <a:pt x="27265" y="6080"/>
                  <a:pt x="26295" y="6381"/>
                  <a:pt x="25365" y="7270"/>
                </a:cubicBezTo>
                <a:cubicBezTo>
                  <a:pt x="25355" y="7280"/>
                  <a:pt x="25336" y="7289"/>
                  <a:pt x="25327" y="7299"/>
                </a:cubicBezTo>
                <a:cubicBezTo>
                  <a:pt x="24772" y="6973"/>
                  <a:pt x="24112" y="6778"/>
                  <a:pt x="23378" y="6778"/>
                </a:cubicBezTo>
                <a:cubicBezTo>
                  <a:pt x="23313" y="6778"/>
                  <a:pt x="23247" y="6779"/>
                  <a:pt x="23181" y="6782"/>
                </a:cubicBezTo>
                <a:cubicBezTo>
                  <a:pt x="23181" y="6782"/>
                  <a:pt x="22281" y="0"/>
                  <a:pt x="17692" y="0"/>
                </a:cubicBezTo>
                <a:close/>
              </a:path>
            </a:pathLst>
          </a:custGeom>
          <a:solidFill>
            <a:srgbClr val="D9EEFC"/>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283" name="Google Shape;283;p23"/>
          <p:cNvSpPr txBox="1">
            <a:spLocks noGrp="1"/>
          </p:cNvSpPr>
          <p:nvPr>
            <p:ph type="title"/>
          </p:nvPr>
        </p:nvSpPr>
        <p:spPr>
          <a:xfrm>
            <a:off x="893981" y="2720374"/>
            <a:ext cx="7356519" cy="1240777"/>
          </a:xfrm>
          <a:prstGeom prst="rect">
            <a:avLst/>
          </a:prstGeom>
        </p:spPr>
        <p:txBody>
          <a:bodyPr spcFirstLastPara="1">
            <a:noAutofit/>
          </a:bodyPr>
          <a:lstStyle>
            <a:lvl1pPr lvl="0" algn="ctr" rtl="0">
              <a:spcBef>
                <a:spcPts val="0"/>
              </a:spcBef>
              <a:spcAft>
                <a:spcPts val="0"/>
              </a:spcAft>
              <a:buClr>
                <a:schemeClr val="dk1"/>
              </a:buClr>
              <a:buSzPts val="3000"/>
              <a:buFont typeface="McLaren"/>
              <a:buNone/>
              <a:defRPr sz="6264" b="1">
                <a:solidFill>
                  <a:schemeClr val="dk2"/>
                </a:solidFill>
                <a:latin typeface="McLaren"/>
                <a:ea typeface="McLaren"/>
                <a:cs typeface="McLaren"/>
                <a:sym typeface="McLaren"/>
              </a:defRPr>
            </a:lvl1pPr>
            <a:lvl2pPr lvl="1"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2pPr>
            <a:lvl3pPr lvl="2"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3pPr>
            <a:lvl4pPr lvl="3"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4pPr>
            <a:lvl5pPr lvl="4"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5pPr>
            <a:lvl6pPr lvl="5"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6pPr>
            <a:lvl7pPr lvl="6"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7pPr>
            <a:lvl8pPr lvl="7"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8pPr>
            <a:lvl9pPr lvl="8"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9pPr>
          </a:lstStyle>
          <a:p>
            <a:endParaRPr/>
          </a:p>
        </p:txBody>
      </p:sp>
      <p:sp>
        <p:nvSpPr>
          <p:cNvPr id="284" name="Google Shape;284;p23"/>
          <p:cNvSpPr txBox="1">
            <a:spLocks noGrp="1"/>
          </p:cNvSpPr>
          <p:nvPr>
            <p:ph type="subTitle" idx="1"/>
          </p:nvPr>
        </p:nvSpPr>
        <p:spPr>
          <a:xfrm>
            <a:off x="2038752" y="3909368"/>
            <a:ext cx="5341487" cy="955008"/>
          </a:xfrm>
          <a:prstGeom prst="rect">
            <a:avLst/>
          </a:prstGeom>
        </p:spPr>
        <p:txBody>
          <a:bodyPr spcFirstLastPara="1">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Tree>
    <p:extLst>
      <p:ext uri="{BB962C8B-B14F-4D97-AF65-F5344CB8AC3E}">
        <p14:creationId xmlns:p14="http://schemas.microsoft.com/office/powerpoint/2010/main" val="2411329435"/>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matchingName="Title and text 12">
  <p:cSld name="Title and text 12">
    <p:spTree>
      <p:nvGrpSpPr>
        <p:cNvPr id="1" name="Shape 287"/>
        <p:cNvGrpSpPr/>
        <p:nvPr/>
      </p:nvGrpSpPr>
      <p:grpSpPr>
        <a:xfrm>
          <a:off x="0" y="0"/>
          <a:ext cx="0" cy="0"/>
          <a:chOff x="0" y="0"/>
          <a:chExt cx="0" cy="0"/>
        </a:xfrm>
      </p:grpSpPr>
      <p:sp>
        <p:nvSpPr>
          <p:cNvPr id="4" name="Google Shape;288;p24"/>
          <p:cNvSpPr/>
          <p:nvPr/>
        </p:nvSpPr>
        <p:spPr>
          <a:xfrm>
            <a:off x="-82765" y="6439082"/>
            <a:ext cx="9309530" cy="964534"/>
          </a:xfrm>
          <a:custGeom>
            <a:avLst/>
            <a:gdLst/>
            <a:ahLst/>
            <a:cxnLst/>
            <a:rect l="l" t="t" r="r" b="b"/>
            <a:pathLst>
              <a:path w="58586" h="5703" extrusionOk="0">
                <a:moveTo>
                  <a:pt x="4971" y="0"/>
                </a:moveTo>
                <a:cubicBezTo>
                  <a:pt x="2319" y="0"/>
                  <a:pt x="1709" y="1220"/>
                  <a:pt x="1" y="1789"/>
                </a:cubicBezTo>
                <a:lnTo>
                  <a:pt x="1" y="5418"/>
                </a:lnTo>
                <a:cubicBezTo>
                  <a:pt x="1709" y="4849"/>
                  <a:pt x="2319" y="3629"/>
                  <a:pt x="4971" y="3629"/>
                </a:cubicBezTo>
                <a:cubicBezTo>
                  <a:pt x="8418" y="3629"/>
                  <a:pt x="8418" y="5703"/>
                  <a:pt x="11874" y="5703"/>
                </a:cubicBezTo>
                <a:cubicBezTo>
                  <a:pt x="15320" y="5703"/>
                  <a:pt x="15320" y="3629"/>
                  <a:pt x="18767" y="3629"/>
                </a:cubicBezTo>
                <a:cubicBezTo>
                  <a:pt x="22223" y="3629"/>
                  <a:pt x="22223" y="5703"/>
                  <a:pt x="25669" y="5703"/>
                </a:cubicBezTo>
                <a:cubicBezTo>
                  <a:pt x="28495" y="5703"/>
                  <a:pt x="29014" y="4310"/>
                  <a:pt x="30996" y="3812"/>
                </a:cubicBezTo>
                <a:cubicBezTo>
                  <a:pt x="31433" y="3700"/>
                  <a:pt x="31942" y="3629"/>
                  <a:pt x="32561" y="3629"/>
                </a:cubicBezTo>
                <a:cubicBezTo>
                  <a:pt x="36008" y="3629"/>
                  <a:pt x="36008" y="5703"/>
                  <a:pt x="39464" y="5703"/>
                </a:cubicBezTo>
                <a:cubicBezTo>
                  <a:pt x="42910" y="5703"/>
                  <a:pt x="42910" y="3629"/>
                  <a:pt x="46366" y="3629"/>
                </a:cubicBezTo>
                <a:cubicBezTo>
                  <a:pt x="49813" y="3629"/>
                  <a:pt x="49813" y="5703"/>
                  <a:pt x="53269" y="5703"/>
                </a:cubicBezTo>
                <a:cubicBezTo>
                  <a:pt x="56085" y="5703"/>
                  <a:pt x="56604" y="4310"/>
                  <a:pt x="58586" y="3812"/>
                </a:cubicBezTo>
                <a:lnTo>
                  <a:pt x="58586" y="183"/>
                </a:lnTo>
                <a:cubicBezTo>
                  <a:pt x="56604" y="691"/>
                  <a:pt x="56085" y="2074"/>
                  <a:pt x="53269" y="2074"/>
                </a:cubicBezTo>
                <a:cubicBezTo>
                  <a:pt x="49813" y="2074"/>
                  <a:pt x="49813" y="0"/>
                  <a:pt x="46366" y="0"/>
                </a:cubicBezTo>
                <a:cubicBezTo>
                  <a:pt x="42910" y="0"/>
                  <a:pt x="42910" y="2074"/>
                  <a:pt x="39464" y="2074"/>
                </a:cubicBezTo>
                <a:cubicBezTo>
                  <a:pt x="36008" y="2074"/>
                  <a:pt x="36008" y="0"/>
                  <a:pt x="32561" y="0"/>
                </a:cubicBezTo>
                <a:cubicBezTo>
                  <a:pt x="29908" y="0"/>
                  <a:pt x="29298" y="1220"/>
                  <a:pt x="27591" y="1789"/>
                </a:cubicBezTo>
                <a:cubicBezTo>
                  <a:pt x="27082" y="1962"/>
                  <a:pt x="26472" y="2074"/>
                  <a:pt x="25669" y="2074"/>
                </a:cubicBezTo>
                <a:cubicBezTo>
                  <a:pt x="22223" y="2074"/>
                  <a:pt x="22223" y="0"/>
                  <a:pt x="18767" y="0"/>
                </a:cubicBezTo>
                <a:cubicBezTo>
                  <a:pt x="15320" y="0"/>
                  <a:pt x="15320" y="2074"/>
                  <a:pt x="11874" y="2074"/>
                </a:cubicBezTo>
                <a:cubicBezTo>
                  <a:pt x="8418" y="2074"/>
                  <a:pt x="8418" y="0"/>
                  <a:pt x="4971" y="0"/>
                </a:cubicBezTo>
                <a:close/>
              </a:path>
            </a:pathLst>
          </a:custGeom>
          <a:solidFill>
            <a:srgbClr val="F6C4C1"/>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5" name="Google Shape;289;p24"/>
          <p:cNvSpPr/>
          <p:nvPr/>
        </p:nvSpPr>
        <p:spPr>
          <a:xfrm>
            <a:off x="-87319" y="6432951"/>
            <a:ext cx="9318727" cy="974752"/>
          </a:xfrm>
          <a:custGeom>
            <a:avLst/>
            <a:gdLst/>
            <a:ahLst/>
            <a:cxnLst/>
            <a:rect l="l" t="t" r="r" b="b"/>
            <a:pathLst>
              <a:path w="58648" h="5765" extrusionOk="0">
                <a:moveTo>
                  <a:pt x="46397" y="72"/>
                </a:moveTo>
                <a:cubicBezTo>
                  <a:pt x="48116" y="72"/>
                  <a:pt x="48979" y="590"/>
                  <a:pt x="49824" y="1098"/>
                </a:cubicBezTo>
                <a:cubicBezTo>
                  <a:pt x="50678" y="1606"/>
                  <a:pt x="51562" y="2135"/>
                  <a:pt x="53300" y="2135"/>
                </a:cubicBezTo>
                <a:cubicBezTo>
                  <a:pt x="55029" y="2135"/>
                  <a:pt x="55913" y="1606"/>
                  <a:pt x="56766" y="1098"/>
                </a:cubicBezTo>
                <a:cubicBezTo>
                  <a:pt x="57295" y="783"/>
                  <a:pt x="57834" y="458"/>
                  <a:pt x="58587" y="255"/>
                </a:cubicBezTo>
                <a:lnTo>
                  <a:pt x="58587" y="3813"/>
                </a:lnTo>
                <a:cubicBezTo>
                  <a:pt x="57824" y="4016"/>
                  <a:pt x="57265" y="4341"/>
                  <a:pt x="56726" y="4667"/>
                </a:cubicBezTo>
                <a:cubicBezTo>
                  <a:pt x="55882" y="5175"/>
                  <a:pt x="55008" y="5693"/>
                  <a:pt x="53300" y="5693"/>
                </a:cubicBezTo>
                <a:cubicBezTo>
                  <a:pt x="51582" y="5693"/>
                  <a:pt x="50708" y="5175"/>
                  <a:pt x="49864" y="4667"/>
                </a:cubicBezTo>
                <a:cubicBezTo>
                  <a:pt x="49010" y="4158"/>
                  <a:pt x="48126" y="3630"/>
                  <a:pt x="46397" y="3630"/>
                </a:cubicBezTo>
                <a:cubicBezTo>
                  <a:pt x="44659" y="3630"/>
                  <a:pt x="43775" y="4158"/>
                  <a:pt x="42931" y="4667"/>
                </a:cubicBezTo>
                <a:cubicBezTo>
                  <a:pt x="42087" y="5175"/>
                  <a:pt x="41213" y="5693"/>
                  <a:pt x="39495" y="5693"/>
                </a:cubicBezTo>
                <a:cubicBezTo>
                  <a:pt x="37777" y="5693"/>
                  <a:pt x="36903" y="5175"/>
                  <a:pt x="36059" y="4667"/>
                </a:cubicBezTo>
                <a:cubicBezTo>
                  <a:pt x="35205" y="4158"/>
                  <a:pt x="34331" y="3630"/>
                  <a:pt x="32592" y="3630"/>
                </a:cubicBezTo>
                <a:cubicBezTo>
                  <a:pt x="32013" y="3630"/>
                  <a:pt x="31494" y="3680"/>
                  <a:pt x="31017" y="3802"/>
                </a:cubicBezTo>
                <a:lnTo>
                  <a:pt x="30986" y="3813"/>
                </a:lnTo>
                <a:cubicBezTo>
                  <a:pt x="30224" y="4016"/>
                  <a:pt x="29675" y="4341"/>
                  <a:pt x="29136" y="4667"/>
                </a:cubicBezTo>
                <a:cubicBezTo>
                  <a:pt x="28293" y="5175"/>
                  <a:pt x="27418" y="5693"/>
                  <a:pt x="25700" y="5693"/>
                </a:cubicBezTo>
                <a:cubicBezTo>
                  <a:pt x="23992" y="5693"/>
                  <a:pt x="23118" y="5175"/>
                  <a:pt x="22274" y="4667"/>
                </a:cubicBezTo>
                <a:cubicBezTo>
                  <a:pt x="21421" y="4158"/>
                  <a:pt x="20536" y="3630"/>
                  <a:pt x="18798" y="3630"/>
                </a:cubicBezTo>
                <a:cubicBezTo>
                  <a:pt x="17070" y="3630"/>
                  <a:pt x="16185" y="4158"/>
                  <a:pt x="15331" y="4667"/>
                </a:cubicBezTo>
                <a:cubicBezTo>
                  <a:pt x="14487" y="5175"/>
                  <a:pt x="13613" y="5693"/>
                  <a:pt x="11905" y="5693"/>
                </a:cubicBezTo>
                <a:cubicBezTo>
                  <a:pt x="10187" y="5693"/>
                  <a:pt x="9313" y="5175"/>
                  <a:pt x="8469" y="4667"/>
                </a:cubicBezTo>
                <a:cubicBezTo>
                  <a:pt x="7615" y="4158"/>
                  <a:pt x="6731" y="3630"/>
                  <a:pt x="5002" y="3630"/>
                </a:cubicBezTo>
                <a:cubicBezTo>
                  <a:pt x="3265" y="3630"/>
                  <a:pt x="2380" y="4158"/>
                  <a:pt x="1536" y="4667"/>
                </a:cubicBezTo>
                <a:cubicBezTo>
                  <a:pt x="1089" y="4931"/>
                  <a:pt x="631" y="5205"/>
                  <a:pt x="62" y="5399"/>
                </a:cubicBezTo>
                <a:lnTo>
                  <a:pt x="62" y="1841"/>
                </a:lnTo>
                <a:cubicBezTo>
                  <a:pt x="652" y="1647"/>
                  <a:pt x="1119" y="1362"/>
                  <a:pt x="1566" y="1098"/>
                </a:cubicBezTo>
                <a:cubicBezTo>
                  <a:pt x="2411" y="590"/>
                  <a:pt x="3285" y="72"/>
                  <a:pt x="5002" y="72"/>
                </a:cubicBezTo>
                <a:cubicBezTo>
                  <a:pt x="6721" y="72"/>
                  <a:pt x="7585" y="590"/>
                  <a:pt x="8429" y="1098"/>
                </a:cubicBezTo>
                <a:cubicBezTo>
                  <a:pt x="9283" y="1606"/>
                  <a:pt x="10167" y="2135"/>
                  <a:pt x="11905" y="2135"/>
                </a:cubicBezTo>
                <a:cubicBezTo>
                  <a:pt x="13634" y="2135"/>
                  <a:pt x="14518" y="1606"/>
                  <a:pt x="15372" y="1098"/>
                </a:cubicBezTo>
                <a:cubicBezTo>
                  <a:pt x="16216" y="590"/>
                  <a:pt x="17090" y="72"/>
                  <a:pt x="18798" y="72"/>
                </a:cubicBezTo>
                <a:cubicBezTo>
                  <a:pt x="20515" y="72"/>
                  <a:pt x="21390" y="590"/>
                  <a:pt x="22234" y="1098"/>
                </a:cubicBezTo>
                <a:cubicBezTo>
                  <a:pt x="23088" y="1606"/>
                  <a:pt x="23972" y="2135"/>
                  <a:pt x="25700" y="2135"/>
                </a:cubicBezTo>
                <a:cubicBezTo>
                  <a:pt x="26432" y="2135"/>
                  <a:pt x="27062" y="2044"/>
                  <a:pt x="27631" y="1861"/>
                </a:cubicBezTo>
                <a:lnTo>
                  <a:pt x="27662" y="1841"/>
                </a:lnTo>
                <a:cubicBezTo>
                  <a:pt x="28241" y="1647"/>
                  <a:pt x="28709" y="1362"/>
                  <a:pt x="29156" y="1098"/>
                </a:cubicBezTo>
                <a:cubicBezTo>
                  <a:pt x="30000" y="590"/>
                  <a:pt x="30875" y="72"/>
                  <a:pt x="32592" y="72"/>
                </a:cubicBezTo>
                <a:cubicBezTo>
                  <a:pt x="34311" y="72"/>
                  <a:pt x="35185" y="590"/>
                  <a:pt x="36028" y="1098"/>
                </a:cubicBezTo>
                <a:cubicBezTo>
                  <a:pt x="36882" y="1606"/>
                  <a:pt x="37756" y="2135"/>
                  <a:pt x="39495" y="2135"/>
                </a:cubicBezTo>
                <a:cubicBezTo>
                  <a:pt x="41233" y="2135"/>
                  <a:pt x="42107" y="1606"/>
                  <a:pt x="42961" y="1098"/>
                </a:cubicBezTo>
                <a:cubicBezTo>
                  <a:pt x="43806" y="590"/>
                  <a:pt x="44680" y="72"/>
                  <a:pt x="46397" y="72"/>
                </a:cubicBezTo>
                <a:close/>
                <a:moveTo>
                  <a:pt x="5002" y="0"/>
                </a:moveTo>
                <a:cubicBezTo>
                  <a:pt x="3265" y="0"/>
                  <a:pt x="2380" y="529"/>
                  <a:pt x="1536" y="1037"/>
                </a:cubicBezTo>
                <a:cubicBezTo>
                  <a:pt x="1078" y="1312"/>
                  <a:pt x="611" y="1586"/>
                  <a:pt x="21" y="1789"/>
                </a:cubicBezTo>
                <a:lnTo>
                  <a:pt x="1" y="1789"/>
                </a:lnTo>
                <a:lnTo>
                  <a:pt x="1" y="5490"/>
                </a:lnTo>
                <a:lnTo>
                  <a:pt x="42" y="5480"/>
                </a:lnTo>
                <a:cubicBezTo>
                  <a:pt x="642" y="5277"/>
                  <a:pt x="1109" y="5002"/>
                  <a:pt x="1566" y="4728"/>
                </a:cubicBezTo>
                <a:cubicBezTo>
                  <a:pt x="2411" y="4219"/>
                  <a:pt x="3285" y="3691"/>
                  <a:pt x="5002" y="3691"/>
                </a:cubicBezTo>
                <a:cubicBezTo>
                  <a:pt x="6721" y="3691"/>
                  <a:pt x="7585" y="4219"/>
                  <a:pt x="8429" y="4728"/>
                </a:cubicBezTo>
                <a:cubicBezTo>
                  <a:pt x="9283" y="5236"/>
                  <a:pt x="10167" y="5765"/>
                  <a:pt x="11905" y="5765"/>
                </a:cubicBezTo>
                <a:cubicBezTo>
                  <a:pt x="13634" y="5765"/>
                  <a:pt x="14518" y="5236"/>
                  <a:pt x="15372" y="4728"/>
                </a:cubicBezTo>
                <a:cubicBezTo>
                  <a:pt x="16216" y="4219"/>
                  <a:pt x="17090" y="3691"/>
                  <a:pt x="18798" y="3691"/>
                </a:cubicBezTo>
                <a:cubicBezTo>
                  <a:pt x="20515" y="3691"/>
                  <a:pt x="21390" y="4219"/>
                  <a:pt x="22234" y="4728"/>
                </a:cubicBezTo>
                <a:cubicBezTo>
                  <a:pt x="23088" y="5236"/>
                  <a:pt x="23972" y="5765"/>
                  <a:pt x="25700" y="5765"/>
                </a:cubicBezTo>
                <a:cubicBezTo>
                  <a:pt x="27439" y="5765"/>
                  <a:pt x="28323" y="5236"/>
                  <a:pt x="29177" y="4728"/>
                </a:cubicBezTo>
                <a:cubicBezTo>
                  <a:pt x="29716" y="4402"/>
                  <a:pt x="30265" y="4066"/>
                  <a:pt x="31037" y="3874"/>
                </a:cubicBezTo>
                <a:lnTo>
                  <a:pt x="31058" y="3863"/>
                </a:lnTo>
                <a:cubicBezTo>
                  <a:pt x="31525" y="3752"/>
                  <a:pt x="32023" y="3691"/>
                  <a:pt x="32592" y="3691"/>
                </a:cubicBezTo>
                <a:cubicBezTo>
                  <a:pt x="34311" y="3691"/>
                  <a:pt x="35185" y="4219"/>
                  <a:pt x="36028" y="4728"/>
                </a:cubicBezTo>
                <a:cubicBezTo>
                  <a:pt x="36882" y="5236"/>
                  <a:pt x="37756" y="5765"/>
                  <a:pt x="39495" y="5765"/>
                </a:cubicBezTo>
                <a:cubicBezTo>
                  <a:pt x="41233" y="5765"/>
                  <a:pt x="42107" y="5236"/>
                  <a:pt x="42961" y="4728"/>
                </a:cubicBezTo>
                <a:cubicBezTo>
                  <a:pt x="43806" y="4219"/>
                  <a:pt x="44680" y="3691"/>
                  <a:pt x="46397" y="3691"/>
                </a:cubicBezTo>
                <a:cubicBezTo>
                  <a:pt x="48116" y="3691"/>
                  <a:pt x="48979" y="4219"/>
                  <a:pt x="49824" y="4728"/>
                </a:cubicBezTo>
                <a:cubicBezTo>
                  <a:pt x="50678" y="5236"/>
                  <a:pt x="51562" y="5765"/>
                  <a:pt x="53300" y="5765"/>
                </a:cubicBezTo>
                <a:cubicBezTo>
                  <a:pt x="55029" y="5765"/>
                  <a:pt x="55913" y="5236"/>
                  <a:pt x="56766" y="4728"/>
                </a:cubicBezTo>
                <a:cubicBezTo>
                  <a:pt x="57306" y="4402"/>
                  <a:pt x="57855" y="4066"/>
                  <a:pt x="58627" y="3874"/>
                </a:cubicBezTo>
                <a:lnTo>
                  <a:pt x="58648" y="3874"/>
                </a:lnTo>
                <a:lnTo>
                  <a:pt x="58648" y="173"/>
                </a:lnTo>
                <a:lnTo>
                  <a:pt x="58607" y="183"/>
                </a:lnTo>
                <a:cubicBezTo>
                  <a:pt x="57834" y="377"/>
                  <a:pt x="57275" y="712"/>
                  <a:pt x="56726" y="1037"/>
                </a:cubicBezTo>
                <a:cubicBezTo>
                  <a:pt x="55882" y="1545"/>
                  <a:pt x="55008" y="2064"/>
                  <a:pt x="53300" y="2064"/>
                </a:cubicBezTo>
                <a:cubicBezTo>
                  <a:pt x="51582" y="2064"/>
                  <a:pt x="50708" y="1545"/>
                  <a:pt x="49864" y="1037"/>
                </a:cubicBezTo>
                <a:cubicBezTo>
                  <a:pt x="49010" y="529"/>
                  <a:pt x="48126" y="0"/>
                  <a:pt x="46397" y="0"/>
                </a:cubicBezTo>
                <a:cubicBezTo>
                  <a:pt x="44659" y="0"/>
                  <a:pt x="43775" y="529"/>
                  <a:pt x="42931" y="1037"/>
                </a:cubicBezTo>
                <a:cubicBezTo>
                  <a:pt x="42087" y="1545"/>
                  <a:pt x="41213" y="2064"/>
                  <a:pt x="39495" y="2064"/>
                </a:cubicBezTo>
                <a:cubicBezTo>
                  <a:pt x="37777" y="2064"/>
                  <a:pt x="36903" y="1545"/>
                  <a:pt x="36059" y="1037"/>
                </a:cubicBezTo>
                <a:cubicBezTo>
                  <a:pt x="35205" y="529"/>
                  <a:pt x="34331" y="0"/>
                  <a:pt x="32592" y="0"/>
                </a:cubicBezTo>
                <a:cubicBezTo>
                  <a:pt x="30854" y="0"/>
                  <a:pt x="29980" y="529"/>
                  <a:pt x="29126" y="1037"/>
                </a:cubicBezTo>
                <a:cubicBezTo>
                  <a:pt x="28668" y="1312"/>
                  <a:pt x="28201" y="1586"/>
                  <a:pt x="27611" y="1789"/>
                </a:cubicBezTo>
                <a:lnTo>
                  <a:pt x="27591" y="1800"/>
                </a:lnTo>
                <a:cubicBezTo>
                  <a:pt x="27032" y="1983"/>
                  <a:pt x="26412" y="2064"/>
                  <a:pt x="25700" y="2064"/>
                </a:cubicBezTo>
                <a:cubicBezTo>
                  <a:pt x="23992" y="2064"/>
                  <a:pt x="23118" y="1545"/>
                  <a:pt x="22274" y="1037"/>
                </a:cubicBezTo>
                <a:cubicBezTo>
                  <a:pt x="21421" y="529"/>
                  <a:pt x="20536" y="0"/>
                  <a:pt x="18798" y="0"/>
                </a:cubicBezTo>
                <a:cubicBezTo>
                  <a:pt x="17070" y="0"/>
                  <a:pt x="16185" y="529"/>
                  <a:pt x="15331" y="1037"/>
                </a:cubicBezTo>
                <a:cubicBezTo>
                  <a:pt x="14487" y="1545"/>
                  <a:pt x="13613" y="2064"/>
                  <a:pt x="11905" y="2064"/>
                </a:cubicBezTo>
                <a:cubicBezTo>
                  <a:pt x="10187" y="2064"/>
                  <a:pt x="9313" y="1545"/>
                  <a:pt x="8469" y="1037"/>
                </a:cubicBezTo>
                <a:cubicBezTo>
                  <a:pt x="7615" y="529"/>
                  <a:pt x="6731" y="0"/>
                  <a:pt x="5002" y="0"/>
                </a:cubicBezTo>
                <a:close/>
              </a:path>
            </a:pathLst>
          </a:custGeom>
          <a:solidFill>
            <a:srgbClr val="70312E"/>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6" name="Google Shape;290;p24"/>
          <p:cNvSpPr/>
          <p:nvPr/>
        </p:nvSpPr>
        <p:spPr>
          <a:xfrm>
            <a:off x="-82765" y="5823987"/>
            <a:ext cx="9309530" cy="964534"/>
          </a:xfrm>
          <a:custGeom>
            <a:avLst/>
            <a:gdLst/>
            <a:ahLst/>
            <a:cxnLst/>
            <a:rect l="l" t="t" r="r" b="b"/>
            <a:pathLst>
              <a:path w="58586" h="5704" extrusionOk="0">
                <a:moveTo>
                  <a:pt x="4971" y="0"/>
                </a:moveTo>
                <a:cubicBezTo>
                  <a:pt x="2319" y="0"/>
                  <a:pt x="1709" y="1220"/>
                  <a:pt x="1" y="1790"/>
                </a:cubicBezTo>
                <a:lnTo>
                  <a:pt x="1" y="5419"/>
                </a:lnTo>
                <a:cubicBezTo>
                  <a:pt x="1709" y="4850"/>
                  <a:pt x="2319" y="3630"/>
                  <a:pt x="4971" y="3630"/>
                </a:cubicBezTo>
                <a:cubicBezTo>
                  <a:pt x="8418" y="3630"/>
                  <a:pt x="8418" y="5704"/>
                  <a:pt x="11874" y="5704"/>
                </a:cubicBezTo>
                <a:cubicBezTo>
                  <a:pt x="15320" y="5704"/>
                  <a:pt x="15320" y="3630"/>
                  <a:pt x="18767" y="3630"/>
                </a:cubicBezTo>
                <a:cubicBezTo>
                  <a:pt x="22223" y="3630"/>
                  <a:pt x="22223" y="5704"/>
                  <a:pt x="25669" y="5704"/>
                </a:cubicBezTo>
                <a:cubicBezTo>
                  <a:pt x="26472" y="5704"/>
                  <a:pt x="27082" y="5592"/>
                  <a:pt x="27591" y="5419"/>
                </a:cubicBezTo>
                <a:cubicBezTo>
                  <a:pt x="29298" y="4850"/>
                  <a:pt x="29908" y="3630"/>
                  <a:pt x="32561" y="3630"/>
                </a:cubicBezTo>
                <a:cubicBezTo>
                  <a:pt x="36008" y="3630"/>
                  <a:pt x="36008" y="5704"/>
                  <a:pt x="39464" y="5704"/>
                </a:cubicBezTo>
                <a:cubicBezTo>
                  <a:pt x="42910" y="5704"/>
                  <a:pt x="42910" y="3630"/>
                  <a:pt x="46366" y="3630"/>
                </a:cubicBezTo>
                <a:cubicBezTo>
                  <a:pt x="49813" y="3630"/>
                  <a:pt x="49813" y="5704"/>
                  <a:pt x="53269" y="5704"/>
                </a:cubicBezTo>
                <a:cubicBezTo>
                  <a:pt x="56085" y="5704"/>
                  <a:pt x="56604" y="4321"/>
                  <a:pt x="58586" y="3813"/>
                </a:cubicBezTo>
                <a:lnTo>
                  <a:pt x="58586" y="183"/>
                </a:lnTo>
                <a:cubicBezTo>
                  <a:pt x="56604" y="692"/>
                  <a:pt x="56085" y="2074"/>
                  <a:pt x="53269" y="2074"/>
                </a:cubicBezTo>
                <a:cubicBezTo>
                  <a:pt x="49813" y="2074"/>
                  <a:pt x="49813" y="0"/>
                  <a:pt x="46366" y="0"/>
                </a:cubicBezTo>
                <a:cubicBezTo>
                  <a:pt x="42910" y="0"/>
                  <a:pt x="42910" y="2074"/>
                  <a:pt x="39464" y="2074"/>
                </a:cubicBezTo>
                <a:cubicBezTo>
                  <a:pt x="36008" y="2074"/>
                  <a:pt x="36008" y="0"/>
                  <a:pt x="32561" y="0"/>
                </a:cubicBezTo>
                <a:cubicBezTo>
                  <a:pt x="29908" y="0"/>
                  <a:pt x="29298" y="1220"/>
                  <a:pt x="27591" y="1790"/>
                </a:cubicBezTo>
                <a:lnTo>
                  <a:pt x="27591" y="1800"/>
                </a:lnTo>
                <a:cubicBezTo>
                  <a:pt x="27082" y="1963"/>
                  <a:pt x="26472" y="2074"/>
                  <a:pt x="25669" y="2074"/>
                </a:cubicBezTo>
                <a:cubicBezTo>
                  <a:pt x="22223" y="2074"/>
                  <a:pt x="22223" y="0"/>
                  <a:pt x="18767" y="0"/>
                </a:cubicBezTo>
                <a:cubicBezTo>
                  <a:pt x="15320" y="0"/>
                  <a:pt x="15320" y="2074"/>
                  <a:pt x="11874" y="2074"/>
                </a:cubicBezTo>
                <a:cubicBezTo>
                  <a:pt x="8418" y="2074"/>
                  <a:pt x="8418" y="0"/>
                  <a:pt x="4971" y="0"/>
                </a:cubicBezTo>
                <a:close/>
              </a:path>
            </a:pathLst>
          </a:custGeom>
          <a:solidFill>
            <a:srgbClr val="EF8981"/>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7" name="Google Shape;291;p24"/>
          <p:cNvSpPr/>
          <p:nvPr/>
        </p:nvSpPr>
        <p:spPr>
          <a:xfrm>
            <a:off x="-87319" y="5819900"/>
            <a:ext cx="9318727" cy="974752"/>
          </a:xfrm>
          <a:custGeom>
            <a:avLst/>
            <a:gdLst/>
            <a:ahLst/>
            <a:cxnLst/>
            <a:rect l="l" t="t" r="r" b="b"/>
            <a:pathLst>
              <a:path w="58648" h="5764" extrusionOk="0">
                <a:moveTo>
                  <a:pt x="46397" y="71"/>
                </a:moveTo>
                <a:cubicBezTo>
                  <a:pt x="48116" y="71"/>
                  <a:pt x="48979" y="590"/>
                  <a:pt x="49824" y="1098"/>
                </a:cubicBezTo>
                <a:cubicBezTo>
                  <a:pt x="50678" y="1607"/>
                  <a:pt x="51562" y="2135"/>
                  <a:pt x="53300" y="2135"/>
                </a:cubicBezTo>
                <a:cubicBezTo>
                  <a:pt x="55029" y="2135"/>
                  <a:pt x="55913" y="1607"/>
                  <a:pt x="56766" y="1098"/>
                </a:cubicBezTo>
                <a:cubicBezTo>
                  <a:pt x="57295" y="783"/>
                  <a:pt x="57834" y="457"/>
                  <a:pt x="58587" y="265"/>
                </a:cubicBezTo>
                <a:lnTo>
                  <a:pt x="58587" y="3812"/>
                </a:lnTo>
                <a:cubicBezTo>
                  <a:pt x="57824" y="4015"/>
                  <a:pt x="57265" y="4351"/>
                  <a:pt x="56726" y="4666"/>
                </a:cubicBezTo>
                <a:cubicBezTo>
                  <a:pt x="55882" y="5174"/>
                  <a:pt x="55008" y="5693"/>
                  <a:pt x="53300" y="5693"/>
                </a:cubicBezTo>
                <a:cubicBezTo>
                  <a:pt x="51582" y="5693"/>
                  <a:pt x="50708" y="5174"/>
                  <a:pt x="49864" y="4666"/>
                </a:cubicBezTo>
                <a:cubicBezTo>
                  <a:pt x="49010" y="4158"/>
                  <a:pt x="48126" y="3629"/>
                  <a:pt x="46397" y="3629"/>
                </a:cubicBezTo>
                <a:cubicBezTo>
                  <a:pt x="44659" y="3629"/>
                  <a:pt x="43775" y="4158"/>
                  <a:pt x="42931" y="4666"/>
                </a:cubicBezTo>
                <a:cubicBezTo>
                  <a:pt x="42087" y="5174"/>
                  <a:pt x="41213" y="5693"/>
                  <a:pt x="39495" y="5693"/>
                </a:cubicBezTo>
                <a:cubicBezTo>
                  <a:pt x="37777" y="5693"/>
                  <a:pt x="36903" y="5174"/>
                  <a:pt x="36059" y="4666"/>
                </a:cubicBezTo>
                <a:cubicBezTo>
                  <a:pt x="35205" y="4158"/>
                  <a:pt x="34331" y="3629"/>
                  <a:pt x="32592" y="3629"/>
                </a:cubicBezTo>
                <a:cubicBezTo>
                  <a:pt x="30854" y="3629"/>
                  <a:pt x="29980" y="4158"/>
                  <a:pt x="29126" y="4666"/>
                </a:cubicBezTo>
                <a:cubicBezTo>
                  <a:pt x="28668" y="4941"/>
                  <a:pt x="28201" y="5215"/>
                  <a:pt x="27611" y="5418"/>
                </a:cubicBezTo>
                <a:lnTo>
                  <a:pt x="27591" y="5429"/>
                </a:lnTo>
                <a:cubicBezTo>
                  <a:pt x="27032" y="5612"/>
                  <a:pt x="26412" y="5693"/>
                  <a:pt x="25700" y="5693"/>
                </a:cubicBezTo>
                <a:cubicBezTo>
                  <a:pt x="23992" y="5693"/>
                  <a:pt x="23118" y="5174"/>
                  <a:pt x="22274" y="4666"/>
                </a:cubicBezTo>
                <a:cubicBezTo>
                  <a:pt x="21421" y="4158"/>
                  <a:pt x="20536" y="3629"/>
                  <a:pt x="18798" y="3629"/>
                </a:cubicBezTo>
                <a:cubicBezTo>
                  <a:pt x="17070" y="3629"/>
                  <a:pt x="16185" y="4158"/>
                  <a:pt x="15331" y="4666"/>
                </a:cubicBezTo>
                <a:cubicBezTo>
                  <a:pt x="14487" y="5174"/>
                  <a:pt x="13613" y="5693"/>
                  <a:pt x="11905" y="5693"/>
                </a:cubicBezTo>
                <a:cubicBezTo>
                  <a:pt x="10187" y="5693"/>
                  <a:pt x="9313" y="5174"/>
                  <a:pt x="8469" y="4666"/>
                </a:cubicBezTo>
                <a:cubicBezTo>
                  <a:pt x="7615" y="4158"/>
                  <a:pt x="6731" y="3629"/>
                  <a:pt x="5002" y="3629"/>
                </a:cubicBezTo>
                <a:cubicBezTo>
                  <a:pt x="3265" y="3629"/>
                  <a:pt x="2380" y="4158"/>
                  <a:pt x="1536" y="4666"/>
                </a:cubicBezTo>
                <a:cubicBezTo>
                  <a:pt x="1089" y="4930"/>
                  <a:pt x="631" y="5205"/>
                  <a:pt x="62" y="5398"/>
                </a:cubicBezTo>
                <a:lnTo>
                  <a:pt x="62" y="1840"/>
                </a:lnTo>
                <a:cubicBezTo>
                  <a:pt x="652" y="1647"/>
                  <a:pt x="1119" y="1372"/>
                  <a:pt x="1566" y="1098"/>
                </a:cubicBezTo>
                <a:cubicBezTo>
                  <a:pt x="2411" y="590"/>
                  <a:pt x="3285" y="71"/>
                  <a:pt x="5002" y="71"/>
                </a:cubicBezTo>
                <a:cubicBezTo>
                  <a:pt x="6721" y="71"/>
                  <a:pt x="7585" y="590"/>
                  <a:pt x="8429" y="1098"/>
                </a:cubicBezTo>
                <a:cubicBezTo>
                  <a:pt x="9283" y="1607"/>
                  <a:pt x="10167" y="2135"/>
                  <a:pt x="11905" y="2135"/>
                </a:cubicBezTo>
                <a:cubicBezTo>
                  <a:pt x="13634" y="2135"/>
                  <a:pt x="14518" y="1607"/>
                  <a:pt x="15372" y="1098"/>
                </a:cubicBezTo>
                <a:cubicBezTo>
                  <a:pt x="16216" y="590"/>
                  <a:pt x="17090" y="71"/>
                  <a:pt x="18798" y="71"/>
                </a:cubicBezTo>
                <a:cubicBezTo>
                  <a:pt x="20515" y="71"/>
                  <a:pt x="21390" y="590"/>
                  <a:pt x="22234" y="1098"/>
                </a:cubicBezTo>
                <a:cubicBezTo>
                  <a:pt x="23088" y="1607"/>
                  <a:pt x="23972" y="2135"/>
                  <a:pt x="25700" y="2135"/>
                </a:cubicBezTo>
                <a:cubicBezTo>
                  <a:pt x="26432" y="2135"/>
                  <a:pt x="27062" y="2043"/>
                  <a:pt x="27631" y="1860"/>
                </a:cubicBezTo>
                <a:lnTo>
                  <a:pt x="27662" y="1840"/>
                </a:lnTo>
                <a:cubicBezTo>
                  <a:pt x="28241" y="1647"/>
                  <a:pt x="28709" y="1372"/>
                  <a:pt x="29156" y="1098"/>
                </a:cubicBezTo>
                <a:cubicBezTo>
                  <a:pt x="30000" y="590"/>
                  <a:pt x="30875" y="71"/>
                  <a:pt x="32592" y="71"/>
                </a:cubicBezTo>
                <a:cubicBezTo>
                  <a:pt x="34311" y="71"/>
                  <a:pt x="35185" y="590"/>
                  <a:pt x="36028" y="1098"/>
                </a:cubicBezTo>
                <a:cubicBezTo>
                  <a:pt x="36882" y="1607"/>
                  <a:pt x="37756" y="2135"/>
                  <a:pt x="39495" y="2135"/>
                </a:cubicBezTo>
                <a:cubicBezTo>
                  <a:pt x="41233" y="2135"/>
                  <a:pt x="42107" y="1607"/>
                  <a:pt x="42961" y="1098"/>
                </a:cubicBezTo>
                <a:cubicBezTo>
                  <a:pt x="43806" y="590"/>
                  <a:pt x="44680" y="71"/>
                  <a:pt x="46397" y="71"/>
                </a:cubicBezTo>
                <a:close/>
                <a:moveTo>
                  <a:pt x="5002" y="0"/>
                </a:moveTo>
                <a:cubicBezTo>
                  <a:pt x="3265" y="0"/>
                  <a:pt x="2380" y="529"/>
                  <a:pt x="1536" y="1037"/>
                </a:cubicBezTo>
                <a:cubicBezTo>
                  <a:pt x="1078" y="1311"/>
                  <a:pt x="611" y="1586"/>
                  <a:pt x="21" y="1790"/>
                </a:cubicBezTo>
                <a:lnTo>
                  <a:pt x="1" y="1799"/>
                </a:lnTo>
                <a:lnTo>
                  <a:pt x="1" y="5500"/>
                </a:lnTo>
                <a:lnTo>
                  <a:pt x="42" y="5479"/>
                </a:lnTo>
                <a:cubicBezTo>
                  <a:pt x="642" y="5287"/>
                  <a:pt x="1109" y="5002"/>
                  <a:pt x="1566" y="4727"/>
                </a:cubicBezTo>
                <a:cubicBezTo>
                  <a:pt x="2411" y="4219"/>
                  <a:pt x="3285" y="3701"/>
                  <a:pt x="5002" y="3701"/>
                </a:cubicBezTo>
                <a:cubicBezTo>
                  <a:pt x="6721" y="3701"/>
                  <a:pt x="7585" y="4219"/>
                  <a:pt x="8429" y="4727"/>
                </a:cubicBezTo>
                <a:cubicBezTo>
                  <a:pt x="9283" y="5235"/>
                  <a:pt x="10167" y="5764"/>
                  <a:pt x="11905" y="5764"/>
                </a:cubicBezTo>
                <a:cubicBezTo>
                  <a:pt x="13634" y="5764"/>
                  <a:pt x="14518" y="5235"/>
                  <a:pt x="15372" y="4727"/>
                </a:cubicBezTo>
                <a:cubicBezTo>
                  <a:pt x="16216" y="4219"/>
                  <a:pt x="17090" y="3701"/>
                  <a:pt x="18798" y="3701"/>
                </a:cubicBezTo>
                <a:cubicBezTo>
                  <a:pt x="20515" y="3701"/>
                  <a:pt x="21390" y="4219"/>
                  <a:pt x="22234" y="4727"/>
                </a:cubicBezTo>
                <a:cubicBezTo>
                  <a:pt x="23088" y="5235"/>
                  <a:pt x="23972" y="5764"/>
                  <a:pt x="25700" y="5764"/>
                </a:cubicBezTo>
                <a:cubicBezTo>
                  <a:pt x="26432" y="5764"/>
                  <a:pt x="27062" y="5673"/>
                  <a:pt x="27631" y="5490"/>
                </a:cubicBezTo>
                <a:lnTo>
                  <a:pt x="27662" y="5470"/>
                </a:lnTo>
                <a:cubicBezTo>
                  <a:pt x="28241" y="5276"/>
                  <a:pt x="28709" y="4991"/>
                  <a:pt x="29156" y="4727"/>
                </a:cubicBezTo>
                <a:cubicBezTo>
                  <a:pt x="30000" y="4219"/>
                  <a:pt x="30875" y="3701"/>
                  <a:pt x="32592" y="3701"/>
                </a:cubicBezTo>
                <a:cubicBezTo>
                  <a:pt x="34311" y="3701"/>
                  <a:pt x="35185" y="4219"/>
                  <a:pt x="36028" y="4727"/>
                </a:cubicBezTo>
                <a:cubicBezTo>
                  <a:pt x="36882" y="5235"/>
                  <a:pt x="37756" y="5764"/>
                  <a:pt x="39495" y="5764"/>
                </a:cubicBezTo>
                <a:cubicBezTo>
                  <a:pt x="41233" y="5764"/>
                  <a:pt x="42107" y="5235"/>
                  <a:pt x="42961" y="4727"/>
                </a:cubicBezTo>
                <a:cubicBezTo>
                  <a:pt x="43806" y="4219"/>
                  <a:pt x="44680" y="3701"/>
                  <a:pt x="46397" y="3701"/>
                </a:cubicBezTo>
                <a:cubicBezTo>
                  <a:pt x="48116" y="3701"/>
                  <a:pt x="48979" y="4219"/>
                  <a:pt x="49824" y="4727"/>
                </a:cubicBezTo>
                <a:cubicBezTo>
                  <a:pt x="50678" y="5235"/>
                  <a:pt x="51562" y="5764"/>
                  <a:pt x="53300" y="5764"/>
                </a:cubicBezTo>
                <a:cubicBezTo>
                  <a:pt x="55029" y="5764"/>
                  <a:pt x="55913" y="5235"/>
                  <a:pt x="56766" y="4727"/>
                </a:cubicBezTo>
                <a:cubicBezTo>
                  <a:pt x="57306" y="4402"/>
                  <a:pt x="57855" y="4067"/>
                  <a:pt x="58627" y="3873"/>
                </a:cubicBezTo>
                <a:lnTo>
                  <a:pt x="58648" y="3873"/>
                </a:lnTo>
                <a:lnTo>
                  <a:pt x="58648" y="173"/>
                </a:lnTo>
                <a:lnTo>
                  <a:pt x="58607" y="183"/>
                </a:lnTo>
                <a:cubicBezTo>
                  <a:pt x="57834" y="376"/>
                  <a:pt x="57275" y="712"/>
                  <a:pt x="56726" y="1037"/>
                </a:cubicBezTo>
                <a:cubicBezTo>
                  <a:pt x="55882" y="1546"/>
                  <a:pt x="55008" y="2074"/>
                  <a:pt x="53300" y="2074"/>
                </a:cubicBezTo>
                <a:cubicBezTo>
                  <a:pt x="51582" y="2074"/>
                  <a:pt x="50708" y="1546"/>
                  <a:pt x="49864" y="1037"/>
                </a:cubicBezTo>
                <a:cubicBezTo>
                  <a:pt x="49010" y="529"/>
                  <a:pt x="48126" y="0"/>
                  <a:pt x="46397" y="0"/>
                </a:cubicBezTo>
                <a:cubicBezTo>
                  <a:pt x="44659" y="0"/>
                  <a:pt x="43775" y="529"/>
                  <a:pt x="42931" y="1037"/>
                </a:cubicBezTo>
                <a:cubicBezTo>
                  <a:pt x="42087" y="1546"/>
                  <a:pt x="41213" y="2074"/>
                  <a:pt x="39495" y="2074"/>
                </a:cubicBezTo>
                <a:cubicBezTo>
                  <a:pt x="37777" y="2074"/>
                  <a:pt x="36903" y="1546"/>
                  <a:pt x="36059" y="1037"/>
                </a:cubicBezTo>
                <a:cubicBezTo>
                  <a:pt x="35205" y="529"/>
                  <a:pt x="34331" y="0"/>
                  <a:pt x="32592" y="0"/>
                </a:cubicBezTo>
                <a:cubicBezTo>
                  <a:pt x="30854" y="0"/>
                  <a:pt x="29980" y="529"/>
                  <a:pt x="29126" y="1037"/>
                </a:cubicBezTo>
                <a:cubicBezTo>
                  <a:pt x="28668" y="1311"/>
                  <a:pt x="28201" y="1586"/>
                  <a:pt x="27611" y="1790"/>
                </a:cubicBezTo>
                <a:lnTo>
                  <a:pt x="27591" y="1799"/>
                </a:lnTo>
                <a:cubicBezTo>
                  <a:pt x="27032" y="1982"/>
                  <a:pt x="26412" y="2074"/>
                  <a:pt x="25700" y="2074"/>
                </a:cubicBezTo>
                <a:cubicBezTo>
                  <a:pt x="23992" y="2074"/>
                  <a:pt x="23118" y="1546"/>
                  <a:pt x="22274" y="1037"/>
                </a:cubicBezTo>
                <a:cubicBezTo>
                  <a:pt x="21421" y="529"/>
                  <a:pt x="20536" y="0"/>
                  <a:pt x="18798" y="0"/>
                </a:cubicBezTo>
                <a:cubicBezTo>
                  <a:pt x="17070" y="0"/>
                  <a:pt x="16185" y="529"/>
                  <a:pt x="15331" y="1037"/>
                </a:cubicBezTo>
                <a:cubicBezTo>
                  <a:pt x="14487" y="1546"/>
                  <a:pt x="13613" y="2074"/>
                  <a:pt x="11905" y="2074"/>
                </a:cubicBezTo>
                <a:cubicBezTo>
                  <a:pt x="10187" y="2074"/>
                  <a:pt x="9313" y="1546"/>
                  <a:pt x="8469" y="1037"/>
                </a:cubicBezTo>
                <a:cubicBezTo>
                  <a:pt x="7615" y="529"/>
                  <a:pt x="6731" y="0"/>
                  <a:pt x="5002" y="0"/>
                </a:cubicBezTo>
                <a:close/>
              </a:path>
            </a:pathLst>
          </a:custGeom>
          <a:solidFill>
            <a:srgbClr val="70312E"/>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8" name="Google Shape;292;p24"/>
          <p:cNvSpPr/>
          <p:nvPr/>
        </p:nvSpPr>
        <p:spPr>
          <a:xfrm>
            <a:off x="-82765" y="5210936"/>
            <a:ext cx="9309530" cy="964534"/>
          </a:xfrm>
          <a:custGeom>
            <a:avLst/>
            <a:gdLst/>
            <a:ahLst/>
            <a:cxnLst/>
            <a:rect l="l" t="t" r="r" b="b"/>
            <a:pathLst>
              <a:path w="58586" h="5704" extrusionOk="0">
                <a:moveTo>
                  <a:pt x="4971" y="1"/>
                </a:moveTo>
                <a:cubicBezTo>
                  <a:pt x="2319" y="1"/>
                  <a:pt x="1709" y="1221"/>
                  <a:pt x="1" y="1790"/>
                </a:cubicBezTo>
                <a:lnTo>
                  <a:pt x="1" y="5419"/>
                </a:lnTo>
                <a:cubicBezTo>
                  <a:pt x="1709" y="4849"/>
                  <a:pt x="2319" y="3629"/>
                  <a:pt x="4971" y="3629"/>
                </a:cubicBezTo>
                <a:cubicBezTo>
                  <a:pt x="8418" y="3629"/>
                  <a:pt x="8418" y="5703"/>
                  <a:pt x="11874" y="5703"/>
                </a:cubicBezTo>
                <a:cubicBezTo>
                  <a:pt x="15320" y="5703"/>
                  <a:pt x="15320" y="3629"/>
                  <a:pt x="18767" y="3629"/>
                </a:cubicBezTo>
                <a:cubicBezTo>
                  <a:pt x="22223" y="3629"/>
                  <a:pt x="22223" y="5703"/>
                  <a:pt x="25669" y="5703"/>
                </a:cubicBezTo>
                <a:cubicBezTo>
                  <a:pt x="26472" y="5703"/>
                  <a:pt x="27082" y="5592"/>
                  <a:pt x="27591" y="5429"/>
                </a:cubicBezTo>
                <a:lnTo>
                  <a:pt x="27591" y="5419"/>
                </a:lnTo>
                <a:cubicBezTo>
                  <a:pt x="29298" y="4849"/>
                  <a:pt x="29908" y="3629"/>
                  <a:pt x="32561" y="3629"/>
                </a:cubicBezTo>
                <a:cubicBezTo>
                  <a:pt x="36008" y="3629"/>
                  <a:pt x="36008" y="5703"/>
                  <a:pt x="39464" y="5703"/>
                </a:cubicBezTo>
                <a:cubicBezTo>
                  <a:pt x="42910" y="5703"/>
                  <a:pt x="42910" y="3629"/>
                  <a:pt x="46366" y="3629"/>
                </a:cubicBezTo>
                <a:cubicBezTo>
                  <a:pt x="49813" y="3629"/>
                  <a:pt x="49813" y="5703"/>
                  <a:pt x="53269" y="5703"/>
                </a:cubicBezTo>
                <a:cubicBezTo>
                  <a:pt x="56085" y="5703"/>
                  <a:pt x="56604" y="4321"/>
                  <a:pt x="58586" y="3812"/>
                </a:cubicBezTo>
                <a:lnTo>
                  <a:pt x="58586" y="184"/>
                </a:lnTo>
                <a:cubicBezTo>
                  <a:pt x="56604" y="692"/>
                  <a:pt x="56085" y="2075"/>
                  <a:pt x="53269" y="2075"/>
                </a:cubicBezTo>
                <a:cubicBezTo>
                  <a:pt x="49813" y="2075"/>
                  <a:pt x="49813" y="1"/>
                  <a:pt x="46366" y="1"/>
                </a:cubicBezTo>
                <a:cubicBezTo>
                  <a:pt x="42910" y="1"/>
                  <a:pt x="42910" y="2075"/>
                  <a:pt x="39464" y="2075"/>
                </a:cubicBezTo>
                <a:cubicBezTo>
                  <a:pt x="36008" y="2075"/>
                  <a:pt x="36008" y="1"/>
                  <a:pt x="32561" y="1"/>
                </a:cubicBezTo>
                <a:cubicBezTo>
                  <a:pt x="29908" y="1"/>
                  <a:pt x="29298" y="1221"/>
                  <a:pt x="27591" y="1790"/>
                </a:cubicBezTo>
                <a:lnTo>
                  <a:pt x="27591" y="1800"/>
                </a:lnTo>
                <a:cubicBezTo>
                  <a:pt x="27082" y="1962"/>
                  <a:pt x="26472" y="2075"/>
                  <a:pt x="25669" y="2075"/>
                </a:cubicBezTo>
                <a:cubicBezTo>
                  <a:pt x="22223" y="2075"/>
                  <a:pt x="22223" y="1"/>
                  <a:pt x="18767" y="1"/>
                </a:cubicBezTo>
                <a:cubicBezTo>
                  <a:pt x="15320" y="1"/>
                  <a:pt x="15320" y="2075"/>
                  <a:pt x="11874" y="2075"/>
                </a:cubicBezTo>
                <a:cubicBezTo>
                  <a:pt x="8418" y="2075"/>
                  <a:pt x="8418" y="1"/>
                  <a:pt x="4971" y="1"/>
                </a:cubicBezTo>
                <a:close/>
              </a:path>
            </a:pathLst>
          </a:custGeom>
          <a:solidFill>
            <a:srgbClr val="8A93E2"/>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9" name="Google Shape;293;p24"/>
          <p:cNvSpPr/>
          <p:nvPr/>
        </p:nvSpPr>
        <p:spPr>
          <a:xfrm>
            <a:off x="-87319" y="5204930"/>
            <a:ext cx="9318727" cy="976795"/>
          </a:xfrm>
          <a:custGeom>
            <a:avLst/>
            <a:gdLst/>
            <a:ahLst/>
            <a:cxnLst/>
            <a:rect l="l" t="t" r="r" b="b"/>
            <a:pathLst>
              <a:path w="58648" h="5766" extrusionOk="0">
                <a:moveTo>
                  <a:pt x="46397" y="72"/>
                </a:moveTo>
                <a:cubicBezTo>
                  <a:pt x="48116" y="72"/>
                  <a:pt x="48979" y="590"/>
                  <a:pt x="49824" y="1099"/>
                </a:cubicBezTo>
                <a:cubicBezTo>
                  <a:pt x="50678" y="1607"/>
                  <a:pt x="51562" y="2136"/>
                  <a:pt x="53300" y="2136"/>
                </a:cubicBezTo>
                <a:cubicBezTo>
                  <a:pt x="55029" y="2136"/>
                  <a:pt x="55913" y="1607"/>
                  <a:pt x="56766" y="1099"/>
                </a:cubicBezTo>
                <a:cubicBezTo>
                  <a:pt x="57295" y="784"/>
                  <a:pt x="57834" y="459"/>
                  <a:pt x="58587" y="265"/>
                </a:cubicBezTo>
                <a:lnTo>
                  <a:pt x="58587" y="3813"/>
                </a:lnTo>
                <a:cubicBezTo>
                  <a:pt x="57824" y="4017"/>
                  <a:pt x="57265" y="4352"/>
                  <a:pt x="56726" y="4667"/>
                </a:cubicBezTo>
                <a:cubicBezTo>
                  <a:pt x="55882" y="5176"/>
                  <a:pt x="55008" y="5704"/>
                  <a:pt x="53300" y="5704"/>
                </a:cubicBezTo>
                <a:cubicBezTo>
                  <a:pt x="51582" y="5704"/>
                  <a:pt x="50708" y="5176"/>
                  <a:pt x="49864" y="4667"/>
                </a:cubicBezTo>
                <a:cubicBezTo>
                  <a:pt x="49010" y="4159"/>
                  <a:pt x="48126" y="3630"/>
                  <a:pt x="46397" y="3630"/>
                </a:cubicBezTo>
                <a:cubicBezTo>
                  <a:pt x="44659" y="3630"/>
                  <a:pt x="43775" y="4159"/>
                  <a:pt x="42931" y="4667"/>
                </a:cubicBezTo>
                <a:cubicBezTo>
                  <a:pt x="42087" y="5176"/>
                  <a:pt x="41213" y="5704"/>
                  <a:pt x="39495" y="5704"/>
                </a:cubicBezTo>
                <a:cubicBezTo>
                  <a:pt x="37777" y="5704"/>
                  <a:pt x="36903" y="5176"/>
                  <a:pt x="36059" y="4667"/>
                </a:cubicBezTo>
                <a:cubicBezTo>
                  <a:pt x="35205" y="4159"/>
                  <a:pt x="34331" y="3630"/>
                  <a:pt x="32592" y="3630"/>
                </a:cubicBezTo>
                <a:cubicBezTo>
                  <a:pt x="30854" y="3630"/>
                  <a:pt x="29980" y="4159"/>
                  <a:pt x="29126" y="4667"/>
                </a:cubicBezTo>
                <a:cubicBezTo>
                  <a:pt x="28668" y="4941"/>
                  <a:pt x="28201" y="5216"/>
                  <a:pt x="27611" y="5420"/>
                </a:cubicBezTo>
                <a:lnTo>
                  <a:pt x="27591" y="5429"/>
                </a:lnTo>
                <a:cubicBezTo>
                  <a:pt x="27032" y="5612"/>
                  <a:pt x="26412" y="5704"/>
                  <a:pt x="25700" y="5704"/>
                </a:cubicBezTo>
                <a:cubicBezTo>
                  <a:pt x="23992" y="5704"/>
                  <a:pt x="23118" y="5176"/>
                  <a:pt x="22274" y="4667"/>
                </a:cubicBezTo>
                <a:cubicBezTo>
                  <a:pt x="21421" y="4159"/>
                  <a:pt x="20536" y="3630"/>
                  <a:pt x="18798" y="3630"/>
                </a:cubicBezTo>
                <a:cubicBezTo>
                  <a:pt x="17070" y="3630"/>
                  <a:pt x="16185" y="4159"/>
                  <a:pt x="15331" y="4667"/>
                </a:cubicBezTo>
                <a:cubicBezTo>
                  <a:pt x="14487" y="5176"/>
                  <a:pt x="13613" y="5704"/>
                  <a:pt x="11905" y="5704"/>
                </a:cubicBezTo>
                <a:cubicBezTo>
                  <a:pt x="10187" y="5704"/>
                  <a:pt x="9313" y="5176"/>
                  <a:pt x="8469" y="4667"/>
                </a:cubicBezTo>
                <a:cubicBezTo>
                  <a:pt x="7615" y="4159"/>
                  <a:pt x="6731" y="3630"/>
                  <a:pt x="5002" y="3630"/>
                </a:cubicBezTo>
                <a:cubicBezTo>
                  <a:pt x="3265" y="3630"/>
                  <a:pt x="2380" y="4159"/>
                  <a:pt x="1536" y="4667"/>
                </a:cubicBezTo>
                <a:cubicBezTo>
                  <a:pt x="1089" y="4932"/>
                  <a:pt x="631" y="5206"/>
                  <a:pt x="62" y="5399"/>
                </a:cubicBezTo>
                <a:lnTo>
                  <a:pt x="62" y="1851"/>
                </a:lnTo>
                <a:cubicBezTo>
                  <a:pt x="652" y="1648"/>
                  <a:pt x="1119" y="1374"/>
                  <a:pt x="1566" y="1099"/>
                </a:cubicBezTo>
                <a:cubicBezTo>
                  <a:pt x="2411" y="590"/>
                  <a:pt x="3285" y="72"/>
                  <a:pt x="5002" y="72"/>
                </a:cubicBezTo>
                <a:cubicBezTo>
                  <a:pt x="6721" y="72"/>
                  <a:pt x="7585" y="590"/>
                  <a:pt x="8429" y="1099"/>
                </a:cubicBezTo>
                <a:cubicBezTo>
                  <a:pt x="9283" y="1607"/>
                  <a:pt x="10167" y="2136"/>
                  <a:pt x="11905" y="2136"/>
                </a:cubicBezTo>
                <a:cubicBezTo>
                  <a:pt x="13634" y="2136"/>
                  <a:pt x="14518" y="1607"/>
                  <a:pt x="15372" y="1099"/>
                </a:cubicBezTo>
                <a:cubicBezTo>
                  <a:pt x="16216" y="590"/>
                  <a:pt x="17090" y="72"/>
                  <a:pt x="18798" y="72"/>
                </a:cubicBezTo>
                <a:cubicBezTo>
                  <a:pt x="20515" y="72"/>
                  <a:pt x="21390" y="590"/>
                  <a:pt x="22234" y="1099"/>
                </a:cubicBezTo>
                <a:cubicBezTo>
                  <a:pt x="23088" y="1607"/>
                  <a:pt x="23972" y="2136"/>
                  <a:pt x="25700" y="2136"/>
                </a:cubicBezTo>
                <a:cubicBezTo>
                  <a:pt x="26432" y="2136"/>
                  <a:pt x="27062" y="2045"/>
                  <a:pt x="27631" y="1862"/>
                </a:cubicBezTo>
                <a:lnTo>
                  <a:pt x="27662" y="1851"/>
                </a:lnTo>
                <a:cubicBezTo>
                  <a:pt x="28241" y="1648"/>
                  <a:pt x="28709" y="1374"/>
                  <a:pt x="29156" y="1099"/>
                </a:cubicBezTo>
                <a:cubicBezTo>
                  <a:pt x="30000" y="590"/>
                  <a:pt x="30875" y="72"/>
                  <a:pt x="32592" y="72"/>
                </a:cubicBezTo>
                <a:cubicBezTo>
                  <a:pt x="34311" y="72"/>
                  <a:pt x="35185" y="590"/>
                  <a:pt x="36028" y="1099"/>
                </a:cubicBezTo>
                <a:cubicBezTo>
                  <a:pt x="36882" y="1607"/>
                  <a:pt x="37756" y="2136"/>
                  <a:pt x="39495" y="2136"/>
                </a:cubicBezTo>
                <a:cubicBezTo>
                  <a:pt x="41233" y="2136"/>
                  <a:pt x="42107" y="1607"/>
                  <a:pt x="42961" y="1099"/>
                </a:cubicBezTo>
                <a:cubicBezTo>
                  <a:pt x="43806" y="590"/>
                  <a:pt x="44680" y="72"/>
                  <a:pt x="46397" y="72"/>
                </a:cubicBezTo>
                <a:close/>
                <a:moveTo>
                  <a:pt x="5002" y="1"/>
                </a:moveTo>
                <a:cubicBezTo>
                  <a:pt x="3265" y="1"/>
                  <a:pt x="2380" y="529"/>
                  <a:pt x="1536" y="1038"/>
                </a:cubicBezTo>
                <a:cubicBezTo>
                  <a:pt x="1078" y="1313"/>
                  <a:pt x="611" y="1597"/>
                  <a:pt x="21" y="1790"/>
                </a:cubicBezTo>
                <a:lnTo>
                  <a:pt x="1" y="1801"/>
                </a:lnTo>
                <a:lnTo>
                  <a:pt x="1" y="5501"/>
                </a:lnTo>
                <a:lnTo>
                  <a:pt x="42" y="5481"/>
                </a:lnTo>
                <a:cubicBezTo>
                  <a:pt x="642" y="5287"/>
                  <a:pt x="1109" y="5002"/>
                  <a:pt x="1566" y="4728"/>
                </a:cubicBezTo>
                <a:cubicBezTo>
                  <a:pt x="2411" y="4220"/>
                  <a:pt x="3285" y="3701"/>
                  <a:pt x="5002" y="3701"/>
                </a:cubicBezTo>
                <a:cubicBezTo>
                  <a:pt x="6721" y="3701"/>
                  <a:pt x="7585" y="4220"/>
                  <a:pt x="8429" y="4728"/>
                </a:cubicBezTo>
                <a:cubicBezTo>
                  <a:pt x="9283" y="5237"/>
                  <a:pt x="10167" y="5765"/>
                  <a:pt x="11905" y="5765"/>
                </a:cubicBezTo>
                <a:cubicBezTo>
                  <a:pt x="13634" y="5765"/>
                  <a:pt x="14518" y="5237"/>
                  <a:pt x="15372" y="4728"/>
                </a:cubicBezTo>
                <a:cubicBezTo>
                  <a:pt x="16216" y="4220"/>
                  <a:pt x="17090" y="3701"/>
                  <a:pt x="18798" y="3701"/>
                </a:cubicBezTo>
                <a:cubicBezTo>
                  <a:pt x="20515" y="3701"/>
                  <a:pt x="21390" y="4220"/>
                  <a:pt x="22234" y="4728"/>
                </a:cubicBezTo>
                <a:cubicBezTo>
                  <a:pt x="23088" y="5237"/>
                  <a:pt x="23972" y="5765"/>
                  <a:pt x="25700" y="5765"/>
                </a:cubicBezTo>
                <a:cubicBezTo>
                  <a:pt x="26432" y="5765"/>
                  <a:pt x="27062" y="5673"/>
                  <a:pt x="27631" y="5490"/>
                </a:cubicBezTo>
                <a:lnTo>
                  <a:pt x="27662" y="5470"/>
                </a:lnTo>
                <a:cubicBezTo>
                  <a:pt x="28241" y="5277"/>
                  <a:pt x="28709" y="5002"/>
                  <a:pt x="29156" y="4728"/>
                </a:cubicBezTo>
                <a:cubicBezTo>
                  <a:pt x="30000" y="4220"/>
                  <a:pt x="30875" y="3701"/>
                  <a:pt x="32592" y="3701"/>
                </a:cubicBezTo>
                <a:cubicBezTo>
                  <a:pt x="34311" y="3701"/>
                  <a:pt x="35185" y="4220"/>
                  <a:pt x="36028" y="4728"/>
                </a:cubicBezTo>
                <a:cubicBezTo>
                  <a:pt x="36882" y="5237"/>
                  <a:pt x="37756" y="5765"/>
                  <a:pt x="39495" y="5765"/>
                </a:cubicBezTo>
                <a:cubicBezTo>
                  <a:pt x="41233" y="5765"/>
                  <a:pt x="42107" y="5237"/>
                  <a:pt x="42961" y="4728"/>
                </a:cubicBezTo>
                <a:cubicBezTo>
                  <a:pt x="43806" y="4220"/>
                  <a:pt x="44680" y="3701"/>
                  <a:pt x="46397" y="3701"/>
                </a:cubicBezTo>
                <a:cubicBezTo>
                  <a:pt x="48116" y="3701"/>
                  <a:pt x="48979" y="4220"/>
                  <a:pt x="49824" y="4728"/>
                </a:cubicBezTo>
                <a:cubicBezTo>
                  <a:pt x="50678" y="5237"/>
                  <a:pt x="51562" y="5765"/>
                  <a:pt x="53300" y="5765"/>
                </a:cubicBezTo>
                <a:cubicBezTo>
                  <a:pt x="55029" y="5765"/>
                  <a:pt x="55913" y="5237"/>
                  <a:pt x="56766" y="4728"/>
                </a:cubicBezTo>
                <a:cubicBezTo>
                  <a:pt x="57306" y="4403"/>
                  <a:pt x="57855" y="4078"/>
                  <a:pt x="58627" y="3874"/>
                </a:cubicBezTo>
                <a:lnTo>
                  <a:pt x="58648" y="3874"/>
                </a:lnTo>
                <a:lnTo>
                  <a:pt x="58648" y="174"/>
                </a:lnTo>
                <a:lnTo>
                  <a:pt x="58607" y="184"/>
                </a:lnTo>
                <a:cubicBezTo>
                  <a:pt x="57834" y="377"/>
                  <a:pt x="57275" y="712"/>
                  <a:pt x="56726" y="1038"/>
                </a:cubicBezTo>
                <a:cubicBezTo>
                  <a:pt x="55882" y="1546"/>
                  <a:pt x="55008" y="2075"/>
                  <a:pt x="53300" y="2075"/>
                </a:cubicBezTo>
                <a:cubicBezTo>
                  <a:pt x="51582" y="2075"/>
                  <a:pt x="50708" y="1546"/>
                  <a:pt x="49864" y="1038"/>
                </a:cubicBezTo>
                <a:cubicBezTo>
                  <a:pt x="49010" y="529"/>
                  <a:pt x="48126" y="1"/>
                  <a:pt x="46397" y="1"/>
                </a:cubicBezTo>
                <a:cubicBezTo>
                  <a:pt x="44659" y="1"/>
                  <a:pt x="43775" y="529"/>
                  <a:pt x="42931" y="1038"/>
                </a:cubicBezTo>
                <a:cubicBezTo>
                  <a:pt x="42087" y="1546"/>
                  <a:pt x="41213" y="2075"/>
                  <a:pt x="39495" y="2075"/>
                </a:cubicBezTo>
                <a:cubicBezTo>
                  <a:pt x="37777" y="2075"/>
                  <a:pt x="36903" y="1546"/>
                  <a:pt x="36059" y="1038"/>
                </a:cubicBezTo>
                <a:cubicBezTo>
                  <a:pt x="35205" y="529"/>
                  <a:pt x="34331" y="1"/>
                  <a:pt x="32592" y="1"/>
                </a:cubicBezTo>
                <a:cubicBezTo>
                  <a:pt x="30854" y="1"/>
                  <a:pt x="29980" y="529"/>
                  <a:pt x="29126" y="1038"/>
                </a:cubicBezTo>
                <a:cubicBezTo>
                  <a:pt x="28668" y="1313"/>
                  <a:pt x="28201" y="1597"/>
                  <a:pt x="27611" y="1790"/>
                </a:cubicBezTo>
                <a:lnTo>
                  <a:pt x="27591" y="1801"/>
                </a:lnTo>
                <a:cubicBezTo>
                  <a:pt x="27032" y="1984"/>
                  <a:pt x="26412" y="2075"/>
                  <a:pt x="25700" y="2075"/>
                </a:cubicBezTo>
                <a:cubicBezTo>
                  <a:pt x="23992" y="2075"/>
                  <a:pt x="23118" y="1546"/>
                  <a:pt x="22274" y="1038"/>
                </a:cubicBezTo>
                <a:cubicBezTo>
                  <a:pt x="21421" y="529"/>
                  <a:pt x="20536" y="1"/>
                  <a:pt x="18798" y="1"/>
                </a:cubicBezTo>
                <a:cubicBezTo>
                  <a:pt x="17070" y="1"/>
                  <a:pt x="16185" y="529"/>
                  <a:pt x="15331" y="1038"/>
                </a:cubicBezTo>
                <a:cubicBezTo>
                  <a:pt x="14487" y="1546"/>
                  <a:pt x="13613" y="2075"/>
                  <a:pt x="11905" y="2075"/>
                </a:cubicBezTo>
                <a:cubicBezTo>
                  <a:pt x="10187" y="2075"/>
                  <a:pt x="9313" y="1546"/>
                  <a:pt x="8469" y="1038"/>
                </a:cubicBezTo>
                <a:cubicBezTo>
                  <a:pt x="7615" y="529"/>
                  <a:pt x="6731" y="1"/>
                  <a:pt x="5002" y="1"/>
                </a:cubicBezTo>
                <a:close/>
              </a:path>
            </a:pathLst>
          </a:custGeom>
          <a:solidFill>
            <a:srgbClr val="70312E"/>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10" name="Google Shape;294;p24"/>
          <p:cNvSpPr/>
          <p:nvPr/>
        </p:nvSpPr>
        <p:spPr>
          <a:xfrm>
            <a:off x="-82765" y="4599928"/>
            <a:ext cx="9309530" cy="962490"/>
          </a:xfrm>
          <a:custGeom>
            <a:avLst/>
            <a:gdLst/>
            <a:ahLst/>
            <a:cxnLst/>
            <a:rect l="l" t="t" r="r" b="b"/>
            <a:pathLst>
              <a:path w="58586" h="5694" extrusionOk="0">
                <a:moveTo>
                  <a:pt x="4971" y="1"/>
                </a:moveTo>
                <a:cubicBezTo>
                  <a:pt x="2319" y="1"/>
                  <a:pt x="1709" y="1210"/>
                  <a:pt x="1" y="1779"/>
                </a:cubicBezTo>
                <a:lnTo>
                  <a:pt x="1" y="5409"/>
                </a:lnTo>
                <a:cubicBezTo>
                  <a:pt x="1709" y="4840"/>
                  <a:pt x="2319" y="3620"/>
                  <a:pt x="4971" y="3620"/>
                </a:cubicBezTo>
                <a:cubicBezTo>
                  <a:pt x="8418" y="3620"/>
                  <a:pt x="8418" y="5694"/>
                  <a:pt x="11874" y="5694"/>
                </a:cubicBezTo>
                <a:cubicBezTo>
                  <a:pt x="15320" y="5694"/>
                  <a:pt x="15320" y="3620"/>
                  <a:pt x="18767" y="3620"/>
                </a:cubicBezTo>
                <a:cubicBezTo>
                  <a:pt x="22223" y="3620"/>
                  <a:pt x="22223" y="5694"/>
                  <a:pt x="25669" y="5694"/>
                </a:cubicBezTo>
                <a:cubicBezTo>
                  <a:pt x="26472" y="5694"/>
                  <a:pt x="27082" y="5581"/>
                  <a:pt x="27591" y="5419"/>
                </a:cubicBezTo>
                <a:lnTo>
                  <a:pt x="27591" y="5409"/>
                </a:lnTo>
                <a:cubicBezTo>
                  <a:pt x="29298" y="4840"/>
                  <a:pt x="29908" y="3620"/>
                  <a:pt x="32561" y="3620"/>
                </a:cubicBezTo>
                <a:cubicBezTo>
                  <a:pt x="36008" y="3620"/>
                  <a:pt x="36008" y="5694"/>
                  <a:pt x="39464" y="5694"/>
                </a:cubicBezTo>
                <a:cubicBezTo>
                  <a:pt x="42910" y="5694"/>
                  <a:pt x="42910" y="3620"/>
                  <a:pt x="46366" y="3620"/>
                </a:cubicBezTo>
                <a:cubicBezTo>
                  <a:pt x="49813" y="3620"/>
                  <a:pt x="49813" y="5694"/>
                  <a:pt x="53269" y="5694"/>
                </a:cubicBezTo>
                <a:cubicBezTo>
                  <a:pt x="56085" y="5694"/>
                  <a:pt x="56604" y="4311"/>
                  <a:pt x="58586" y="3803"/>
                </a:cubicBezTo>
                <a:lnTo>
                  <a:pt x="58586" y="173"/>
                </a:lnTo>
                <a:cubicBezTo>
                  <a:pt x="56604" y="681"/>
                  <a:pt x="56085" y="2064"/>
                  <a:pt x="53269" y="2064"/>
                </a:cubicBezTo>
                <a:cubicBezTo>
                  <a:pt x="49813" y="2064"/>
                  <a:pt x="49813" y="1"/>
                  <a:pt x="46366" y="1"/>
                </a:cubicBezTo>
                <a:cubicBezTo>
                  <a:pt x="42910" y="1"/>
                  <a:pt x="42910" y="2064"/>
                  <a:pt x="39464" y="2064"/>
                </a:cubicBezTo>
                <a:cubicBezTo>
                  <a:pt x="36008" y="2064"/>
                  <a:pt x="36008" y="1"/>
                  <a:pt x="32561" y="1"/>
                </a:cubicBezTo>
                <a:cubicBezTo>
                  <a:pt x="29908" y="1"/>
                  <a:pt x="29298" y="1210"/>
                  <a:pt x="27591" y="1779"/>
                </a:cubicBezTo>
                <a:lnTo>
                  <a:pt x="27591" y="1790"/>
                </a:lnTo>
                <a:cubicBezTo>
                  <a:pt x="27082" y="1952"/>
                  <a:pt x="26472" y="2064"/>
                  <a:pt x="25669" y="2064"/>
                </a:cubicBezTo>
                <a:cubicBezTo>
                  <a:pt x="22223" y="2064"/>
                  <a:pt x="22223" y="1"/>
                  <a:pt x="18767" y="1"/>
                </a:cubicBezTo>
                <a:cubicBezTo>
                  <a:pt x="15320" y="1"/>
                  <a:pt x="15320" y="2064"/>
                  <a:pt x="11874" y="2064"/>
                </a:cubicBezTo>
                <a:cubicBezTo>
                  <a:pt x="8418" y="2064"/>
                  <a:pt x="8418" y="1"/>
                  <a:pt x="4971" y="1"/>
                </a:cubicBezTo>
                <a:close/>
              </a:path>
            </a:pathLst>
          </a:custGeom>
          <a:solidFill>
            <a:srgbClr val="94D9F7"/>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11" name="Google Shape;295;p24"/>
          <p:cNvSpPr/>
          <p:nvPr/>
        </p:nvSpPr>
        <p:spPr>
          <a:xfrm>
            <a:off x="-87319" y="4591878"/>
            <a:ext cx="9318727" cy="974751"/>
          </a:xfrm>
          <a:custGeom>
            <a:avLst/>
            <a:gdLst/>
            <a:ahLst/>
            <a:cxnLst/>
            <a:rect l="l" t="t" r="r" b="b"/>
            <a:pathLst>
              <a:path w="58648" h="5764" extrusionOk="0">
                <a:moveTo>
                  <a:pt x="46397" y="71"/>
                </a:moveTo>
                <a:cubicBezTo>
                  <a:pt x="48116" y="71"/>
                  <a:pt x="48979" y="590"/>
                  <a:pt x="49824" y="1098"/>
                </a:cubicBezTo>
                <a:cubicBezTo>
                  <a:pt x="50678" y="1616"/>
                  <a:pt x="51562" y="2145"/>
                  <a:pt x="53300" y="2145"/>
                </a:cubicBezTo>
                <a:cubicBezTo>
                  <a:pt x="55029" y="2145"/>
                  <a:pt x="55913" y="1616"/>
                  <a:pt x="56766" y="1098"/>
                </a:cubicBezTo>
                <a:cubicBezTo>
                  <a:pt x="57295" y="782"/>
                  <a:pt x="57834" y="457"/>
                  <a:pt x="58587" y="264"/>
                </a:cubicBezTo>
                <a:lnTo>
                  <a:pt x="58587" y="3822"/>
                </a:lnTo>
                <a:cubicBezTo>
                  <a:pt x="57824" y="4015"/>
                  <a:pt x="57265" y="4351"/>
                  <a:pt x="56726" y="4666"/>
                </a:cubicBezTo>
                <a:cubicBezTo>
                  <a:pt x="55882" y="5174"/>
                  <a:pt x="55008" y="5703"/>
                  <a:pt x="53300" y="5703"/>
                </a:cubicBezTo>
                <a:cubicBezTo>
                  <a:pt x="51582" y="5703"/>
                  <a:pt x="50708" y="5174"/>
                  <a:pt x="49864" y="4666"/>
                </a:cubicBezTo>
                <a:cubicBezTo>
                  <a:pt x="49010" y="4157"/>
                  <a:pt x="48126" y="3629"/>
                  <a:pt x="46397" y="3629"/>
                </a:cubicBezTo>
                <a:cubicBezTo>
                  <a:pt x="44659" y="3629"/>
                  <a:pt x="43775" y="4157"/>
                  <a:pt x="42931" y="4666"/>
                </a:cubicBezTo>
                <a:cubicBezTo>
                  <a:pt x="42087" y="5174"/>
                  <a:pt x="41213" y="5703"/>
                  <a:pt x="39495" y="5703"/>
                </a:cubicBezTo>
                <a:cubicBezTo>
                  <a:pt x="37777" y="5703"/>
                  <a:pt x="36903" y="5174"/>
                  <a:pt x="36059" y="4666"/>
                </a:cubicBezTo>
                <a:cubicBezTo>
                  <a:pt x="35205" y="4157"/>
                  <a:pt x="34331" y="3629"/>
                  <a:pt x="32592" y="3629"/>
                </a:cubicBezTo>
                <a:cubicBezTo>
                  <a:pt x="30854" y="3629"/>
                  <a:pt x="29980" y="4157"/>
                  <a:pt x="29126" y="4666"/>
                </a:cubicBezTo>
                <a:cubicBezTo>
                  <a:pt x="28668" y="4941"/>
                  <a:pt x="28201" y="5225"/>
                  <a:pt x="27611" y="5418"/>
                </a:cubicBezTo>
                <a:lnTo>
                  <a:pt x="27591" y="5429"/>
                </a:lnTo>
                <a:cubicBezTo>
                  <a:pt x="27032" y="5612"/>
                  <a:pt x="26412" y="5703"/>
                  <a:pt x="25700" y="5703"/>
                </a:cubicBezTo>
                <a:cubicBezTo>
                  <a:pt x="23992" y="5703"/>
                  <a:pt x="23118" y="5174"/>
                  <a:pt x="22274" y="4666"/>
                </a:cubicBezTo>
                <a:cubicBezTo>
                  <a:pt x="21421" y="4157"/>
                  <a:pt x="20536" y="3629"/>
                  <a:pt x="18798" y="3629"/>
                </a:cubicBezTo>
                <a:cubicBezTo>
                  <a:pt x="17070" y="3629"/>
                  <a:pt x="16185" y="4157"/>
                  <a:pt x="15331" y="4666"/>
                </a:cubicBezTo>
                <a:cubicBezTo>
                  <a:pt x="14487" y="5174"/>
                  <a:pt x="13613" y="5703"/>
                  <a:pt x="11905" y="5703"/>
                </a:cubicBezTo>
                <a:cubicBezTo>
                  <a:pt x="10187" y="5703"/>
                  <a:pt x="9313" y="5174"/>
                  <a:pt x="8469" y="4666"/>
                </a:cubicBezTo>
                <a:cubicBezTo>
                  <a:pt x="7615" y="4157"/>
                  <a:pt x="6731" y="3629"/>
                  <a:pt x="5002" y="3629"/>
                </a:cubicBezTo>
                <a:cubicBezTo>
                  <a:pt x="3265" y="3629"/>
                  <a:pt x="2380" y="4157"/>
                  <a:pt x="1536" y="4666"/>
                </a:cubicBezTo>
                <a:cubicBezTo>
                  <a:pt x="1089" y="4930"/>
                  <a:pt x="631" y="5205"/>
                  <a:pt x="62" y="5398"/>
                </a:cubicBezTo>
                <a:lnTo>
                  <a:pt x="62" y="1850"/>
                </a:lnTo>
                <a:cubicBezTo>
                  <a:pt x="652" y="1647"/>
                  <a:pt x="1119" y="1372"/>
                  <a:pt x="1566" y="1098"/>
                </a:cubicBezTo>
                <a:cubicBezTo>
                  <a:pt x="2411" y="590"/>
                  <a:pt x="3285" y="71"/>
                  <a:pt x="5002" y="71"/>
                </a:cubicBezTo>
                <a:cubicBezTo>
                  <a:pt x="6721" y="71"/>
                  <a:pt x="7585" y="590"/>
                  <a:pt x="8429" y="1098"/>
                </a:cubicBezTo>
                <a:cubicBezTo>
                  <a:pt x="9283" y="1616"/>
                  <a:pt x="10167" y="2145"/>
                  <a:pt x="11905" y="2145"/>
                </a:cubicBezTo>
                <a:cubicBezTo>
                  <a:pt x="13634" y="2145"/>
                  <a:pt x="14518" y="1616"/>
                  <a:pt x="15372" y="1098"/>
                </a:cubicBezTo>
                <a:cubicBezTo>
                  <a:pt x="16216" y="590"/>
                  <a:pt x="17090" y="71"/>
                  <a:pt x="18798" y="71"/>
                </a:cubicBezTo>
                <a:cubicBezTo>
                  <a:pt x="20515" y="71"/>
                  <a:pt x="21390" y="590"/>
                  <a:pt x="22234" y="1098"/>
                </a:cubicBezTo>
                <a:cubicBezTo>
                  <a:pt x="23088" y="1616"/>
                  <a:pt x="23972" y="2145"/>
                  <a:pt x="25700" y="2145"/>
                </a:cubicBezTo>
                <a:cubicBezTo>
                  <a:pt x="26432" y="2145"/>
                  <a:pt x="27062" y="2053"/>
                  <a:pt x="27631" y="1860"/>
                </a:cubicBezTo>
                <a:lnTo>
                  <a:pt x="27662" y="1850"/>
                </a:lnTo>
                <a:cubicBezTo>
                  <a:pt x="28241" y="1647"/>
                  <a:pt x="28709" y="1372"/>
                  <a:pt x="29156" y="1098"/>
                </a:cubicBezTo>
                <a:cubicBezTo>
                  <a:pt x="30000" y="590"/>
                  <a:pt x="30875" y="71"/>
                  <a:pt x="32592" y="71"/>
                </a:cubicBezTo>
                <a:cubicBezTo>
                  <a:pt x="34311" y="71"/>
                  <a:pt x="35185" y="590"/>
                  <a:pt x="36028" y="1098"/>
                </a:cubicBezTo>
                <a:cubicBezTo>
                  <a:pt x="36882" y="1616"/>
                  <a:pt x="37756" y="2145"/>
                  <a:pt x="39495" y="2145"/>
                </a:cubicBezTo>
                <a:cubicBezTo>
                  <a:pt x="41233" y="2145"/>
                  <a:pt x="42107" y="1616"/>
                  <a:pt x="42961" y="1098"/>
                </a:cubicBezTo>
                <a:cubicBezTo>
                  <a:pt x="43806" y="590"/>
                  <a:pt x="44680" y="71"/>
                  <a:pt x="46397" y="71"/>
                </a:cubicBezTo>
                <a:close/>
                <a:moveTo>
                  <a:pt x="5002" y="0"/>
                </a:moveTo>
                <a:cubicBezTo>
                  <a:pt x="3265" y="0"/>
                  <a:pt x="2380" y="529"/>
                  <a:pt x="1536" y="1037"/>
                </a:cubicBezTo>
                <a:cubicBezTo>
                  <a:pt x="1078" y="1311"/>
                  <a:pt x="611" y="1596"/>
                  <a:pt x="21" y="1789"/>
                </a:cubicBezTo>
                <a:lnTo>
                  <a:pt x="1" y="1799"/>
                </a:lnTo>
                <a:lnTo>
                  <a:pt x="1" y="5499"/>
                </a:lnTo>
                <a:lnTo>
                  <a:pt x="42" y="5479"/>
                </a:lnTo>
                <a:cubicBezTo>
                  <a:pt x="642" y="5286"/>
                  <a:pt x="1109" y="5002"/>
                  <a:pt x="1566" y="4727"/>
                </a:cubicBezTo>
                <a:cubicBezTo>
                  <a:pt x="2411" y="4218"/>
                  <a:pt x="3285" y="3700"/>
                  <a:pt x="5002" y="3700"/>
                </a:cubicBezTo>
                <a:cubicBezTo>
                  <a:pt x="6721" y="3700"/>
                  <a:pt x="7585" y="4218"/>
                  <a:pt x="8429" y="4727"/>
                </a:cubicBezTo>
                <a:cubicBezTo>
                  <a:pt x="9283" y="5235"/>
                  <a:pt x="10167" y="5764"/>
                  <a:pt x="11905" y="5764"/>
                </a:cubicBezTo>
                <a:cubicBezTo>
                  <a:pt x="13634" y="5764"/>
                  <a:pt x="14518" y="5235"/>
                  <a:pt x="15372" y="4727"/>
                </a:cubicBezTo>
                <a:cubicBezTo>
                  <a:pt x="16216" y="4218"/>
                  <a:pt x="17090" y="3700"/>
                  <a:pt x="18798" y="3700"/>
                </a:cubicBezTo>
                <a:cubicBezTo>
                  <a:pt x="20515" y="3700"/>
                  <a:pt x="21390" y="4218"/>
                  <a:pt x="22234" y="4727"/>
                </a:cubicBezTo>
                <a:cubicBezTo>
                  <a:pt x="23088" y="5235"/>
                  <a:pt x="23972" y="5764"/>
                  <a:pt x="25700" y="5764"/>
                </a:cubicBezTo>
                <a:cubicBezTo>
                  <a:pt x="26432" y="5764"/>
                  <a:pt x="27062" y="5673"/>
                  <a:pt x="27631" y="5490"/>
                </a:cubicBezTo>
                <a:lnTo>
                  <a:pt x="27662" y="5479"/>
                </a:lnTo>
                <a:cubicBezTo>
                  <a:pt x="28241" y="5276"/>
                  <a:pt x="28709" y="5002"/>
                  <a:pt x="29156" y="4727"/>
                </a:cubicBezTo>
                <a:cubicBezTo>
                  <a:pt x="30000" y="4218"/>
                  <a:pt x="30875" y="3700"/>
                  <a:pt x="32592" y="3700"/>
                </a:cubicBezTo>
                <a:cubicBezTo>
                  <a:pt x="34311" y="3700"/>
                  <a:pt x="35185" y="4218"/>
                  <a:pt x="36028" y="4727"/>
                </a:cubicBezTo>
                <a:cubicBezTo>
                  <a:pt x="36882" y="5235"/>
                  <a:pt x="37756" y="5764"/>
                  <a:pt x="39495" y="5764"/>
                </a:cubicBezTo>
                <a:cubicBezTo>
                  <a:pt x="41233" y="5764"/>
                  <a:pt x="42107" y="5235"/>
                  <a:pt x="42961" y="4727"/>
                </a:cubicBezTo>
                <a:cubicBezTo>
                  <a:pt x="43806" y="4218"/>
                  <a:pt x="44680" y="3700"/>
                  <a:pt x="46397" y="3700"/>
                </a:cubicBezTo>
                <a:cubicBezTo>
                  <a:pt x="48116" y="3700"/>
                  <a:pt x="48979" y="4218"/>
                  <a:pt x="49824" y="4727"/>
                </a:cubicBezTo>
                <a:cubicBezTo>
                  <a:pt x="50678" y="5235"/>
                  <a:pt x="51562" y="5764"/>
                  <a:pt x="53300" y="5764"/>
                </a:cubicBezTo>
                <a:cubicBezTo>
                  <a:pt x="55029" y="5764"/>
                  <a:pt x="55913" y="5235"/>
                  <a:pt x="56766" y="4727"/>
                </a:cubicBezTo>
                <a:cubicBezTo>
                  <a:pt x="57306" y="4401"/>
                  <a:pt x="57855" y="4076"/>
                  <a:pt x="58627" y="3883"/>
                </a:cubicBezTo>
                <a:lnTo>
                  <a:pt x="58648" y="3873"/>
                </a:lnTo>
                <a:lnTo>
                  <a:pt x="58648" y="172"/>
                </a:lnTo>
                <a:lnTo>
                  <a:pt x="58607" y="183"/>
                </a:lnTo>
                <a:cubicBezTo>
                  <a:pt x="57834" y="376"/>
                  <a:pt x="57275" y="721"/>
                  <a:pt x="56726" y="1037"/>
                </a:cubicBezTo>
                <a:cubicBezTo>
                  <a:pt x="55882" y="1545"/>
                  <a:pt x="55008" y="2074"/>
                  <a:pt x="53300" y="2074"/>
                </a:cubicBezTo>
                <a:cubicBezTo>
                  <a:pt x="51582" y="2074"/>
                  <a:pt x="50708" y="1545"/>
                  <a:pt x="49864" y="1037"/>
                </a:cubicBezTo>
                <a:cubicBezTo>
                  <a:pt x="49010" y="529"/>
                  <a:pt x="48126" y="0"/>
                  <a:pt x="46397" y="0"/>
                </a:cubicBezTo>
                <a:cubicBezTo>
                  <a:pt x="44659" y="0"/>
                  <a:pt x="43775" y="529"/>
                  <a:pt x="42931" y="1037"/>
                </a:cubicBezTo>
                <a:cubicBezTo>
                  <a:pt x="42087" y="1545"/>
                  <a:pt x="41213" y="2074"/>
                  <a:pt x="39495" y="2074"/>
                </a:cubicBezTo>
                <a:cubicBezTo>
                  <a:pt x="37777" y="2074"/>
                  <a:pt x="36903" y="1545"/>
                  <a:pt x="36059" y="1037"/>
                </a:cubicBezTo>
                <a:cubicBezTo>
                  <a:pt x="35205" y="529"/>
                  <a:pt x="34331" y="0"/>
                  <a:pt x="32592" y="0"/>
                </a:cubicBezTo>
                <a:cubicBezTo>
                  <a:pt x="30854" y="0"/>
                  <a:pt x="29980" y="529"/>
                  <a:pt x="29126" y="1037"/>
                </a:cubicBezTo>
                <a:cubicBezTo>
                  <a:pt x="28668" y="1311"/>
                  <a:pt x="28201" y="1596"/>
                  <a:pt x="27611" y="1789"/>
                </a:cubicBezTo>
                <a:lnTo>
                  <a:pt x="27591" y="1799"/>
                </a:lnTo>
                <a:cubicBezTo>
                  <a:pt x="27032" y="1982"/>
                  <a:pt x="26412" y="2074"/>
                  <a:pt x="25700" y="2074"/>
                </a:cubicBezTo>
                <a:cubicBezTo>
                  <a:pt x="23992" y="2074"/>
                  <a:pt x="23118" y="1545"/>
                  <a:pt x="22274" y="1037"/>
                </a:cubicBezTo>
                <a:cubicBezTo>
                  <a:pt x="21421" y="529"/>
                  <a:pt x="20536" y="0"/>
                  <a:pt x="18798" y="0"/>
                </a:cubicBezTo>
                <a:cubicBezTo>
                  <a:pt x="17070" y="0"/>
                  <a:pt x="16185" y="529"/>
                  <a:pt x="15331" y="1037"/>
                </a:cubicBezTo>
                <a:cubicBezTo>
                  <a:pt x="14487" y="1545"/>
                  <a:pt x="13613" y="2074"/>
                  <a:pt x="11905" y="2074"/>
                </a:cubicBezTo>
                <a:cubicBezTo>
                  <a:pt x="10187" y="2074"/>
                  <a:pt x="9313" y="1545"/>
                  <a:pt x="8469" y="1037"/>
                </a:cubicBezTo>
                <a:cubicBezTo>
                  <a:pt x="7615" y="529"/>
                  <a:pt x="6731" y="0"/>
                  <a:pt x="5002" y="0"/>
                </a:cubicBezTo>
                <a:close/>
              </a:path>
            </a:pathLst>
          </a:custGeom>
          <a:solidFill>
            <a:srgbClr val="70312E"/>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12" name="Google Shape;296;p24"/>
          <p:cNvSpPr/>
          <p:nvPr/>
        </p:nvSpPr>
        <p:spPr>
          <a:xfrm>
            <a:off x="-82765" y="3984957"/>
            <a:ext cx="9309530" cy="962491"/>
          </a:xfrm>
          <a:custGeom>
            <a:avLst/>
            <a:gdLst/>
            <a:ahLst/>
            <a:cxnLst/>
            <a:rect l="l" t="t" r="r" b="b"/>
            <a:pathLst>
              <a:path w="58586" h="5693" extrusionOk="0">
                <a:moveTo>
                  <a:pt x="4971" y="0"/>
                </a:moveTo>
                <a:cubicBezTo>
                  <a:pt x="2319" y="0"/>
                  <a:pt x="1709" y="1220"/>
                  <a:pt x="1" y="1779"/>
                </a:cubicBezTo>
                <a:lnTo>
                  <a:pt x="1" y="5408"/>
                </a:lnTo>
                <a:cubicBezTo>
                  <a:pt x="1709" y="4839"/>
                  <a:pt x="2319" y="3630"/>
                  <a:pt x="4971" y="3630"/>
                </a:cubicBezTo>
                <a:cubicBezTo>
                  <a:pt x="8418" y="3630"/>
                  <a:pt x="8418" y="5693"/>
                  <a:pt x="11874" y="5693"/>
                </a:cubicBezTo>
                <a:cubicBezTo>
                  <a:pt x="15320" y="5693"/>
                  <a:pt x="15320" y="3630"/>
                  <a:pt x="18767" y="3630"/>
                </a:cubicBezTo>
                <a:cubicBezTo>
                  <a:pt x="22223" y="3630"/>
                  <a:pt x="22223" y="5693"/>
                  <a:pt x="25669" y="5693"/>
                </a:cubicBezTo>
                <a:cubicBezTo>
                  <a:pt x="26472" y="5693"/>
                  <a:pt x="27082" y="5581"/>
                  <a:pt x="27591" y="5419"/>
                </a:cubicBezTo>
                <a:lnTo>
                  <a:pt x="27591" y="5408"/>
                </a:lnTo>
                <a:cubicBezTo>
                  <a:pt x="29298" y="4839"/>
                  <a:pt x="29908" y="3630"/>
                  <a:pt x="32561" y="3630"/>
                </a:cubicBezTo>
                <a:cubicBezTo>
                  <a:pt x="36008" y="3630"/>
                  <a:pt x="36008" y="5693"/>
                  <a:pt x="39464" y="5693"/>
                </a:cubicBezTo>
                <a:cubicBezTo>
                  <a:pt x="42910" y="5693"/>
                  <a:pt x="42910" y="3630"/>
                  <a:pt x="46366" y="3630"/>
                </a:cubicBezTo>
                <a:cubicBezTo>
                  <a:pt x="49813" y="3630"/>
                  <a:pt x="49813" y="5693"/>
                  <a:pt x="53269" y="5693"/>
                </a:cubicBezTo>
                <a:cubicBezTo>
                  <a:pt x="56085" y="5693"/>
                  <a:pt x="56604" y="4310"/>
                  <a:pt x="58586" y="3802"/>
                </a:cubicBezTo>
                <a:lnTo>
                  <a:pt x="58586" y="173"/>
                </a:lnTo>
                <a:cubicBezTo>
                  <a:pt x="56604" y="682"/>
                  <a:pt x="56085" y="2064"/>
                  <a:pt x="53269" y="2064"/>
                </a:cubicBezTo>
                <a:cubicBezTo>
                  <a:pt x="49813" y="2064"/>
                  <a:pt x="49813" y="0"/>
                  <a:pt x="46366" y="0"/>
                </a:cubicBezTo>
                <a:cubicBezTo>
                  <a:pt x="42910" y="0"/>
                  <a:pt x="42910" y="2064"/>
                  <a:pt x="39464" y="2064"/>
                </a:cubicBezTo>
                <a:cubicBezTo>
                  <a:pt x="36008" y="2064"/>
                  <a:pt x="36008" y="0"/>
                  <a:pt x="32561" y="0"/>
                </a:cubicBezTo>
                <a:cubicBezTo>
                  <a:pt x="29908" y="0"/>
                  <a:pt x="29298" y="1220"/>
                  <a:pt x="27591" y="1779"/>
                </a:cubicBezTo>
                <a:lnTo>
                  <a:pt x="27591" y="1789"/>
                </a:lnTo>
                <a:cubicBezTo>
                  <a:pt x="27082" y="1962"/>
                  <a:pt x="26472" y="2064"/>
                  <a:pt x="25669" y="2064"/>
                </a:cubicBezTo>
                <a:cubicBezTo>
                  <a:pt x="22223" y="2064"/>
                  <a:pt x="22223" y="0"/>
                  <a:pt x="18767" y="0"/>
                </a:cubicBezTo>
                <a:cubicBezTo>
                  <a:pt x="15320" y="0"/>
                  <a:pt x="15320" y="2064"/>
                  <a:pt x="11874" y="2064"/>
                </a:cubicBezTo>
                <a:cubicBezTo>
                  <a:pt x="8418" y="2064"/>
                  <a:pt x="8418" y="0"/>
                  <a:pt x="4971" y="0"/>
                </a:cubicBezTo>
                <a:close/>
              </a:path>
            </a:pathLst>
          </a:custGeom>
          <a:solidFill>
            <a:srgbClr val="FFDA9F"/>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13" name="Google Shape;297;p24"/>
          <p:cNvSpPr/>
          <p:nvPr/>
        </p:nvSpPr>
        <p:spPr>
          <a:xfrm>
            <a:off x="-87319" y="3978827"/>
            <a:ext cx="9318727" cy="976795"/>
          </a:xfrm>
          <a:custGeom>
            <a:avLst/>
            <a:gdLst/>
            <a:ahLst/>
            <a:cxnLst/>
            <a:rect l="l" t="t" r="r" b="b"/>
            <a:pathLst>
              <a:path w="58648" h="5775" extrusionOk="0">
                <a:moveTo>
                  <a:pt x="46397" y="72"/>
                </a:moveTo>
                <a:cubicBezTo>
                  <a:pt x="48116" y="72"/>
                  <a:pt x="48979" y="601"/>
                  <a:pt x="49824" y="1098"/>
                </a:cubicBezTo>
                <a:cubicBezTo>
                  <a:pt x="50678" y="1617"/>
                  <a:pt x="51562" y="2146"/>
                  <a:pt x="53300" y="2146"/>
                </a:cubicBezTo>
                <a:cubicBezTo>
                  <a:pt x="55029" y="2146"/>
                  <a:pt x="55913" y="1617"/>
                  <a:pt x="56766" y="1098"/>
                </a:cubicBezTo>
                <a:cubicBezTo>
                  <a:pt x="57295" y="784"/>
                  <a:pt x="57834" y="458"/>
                  <a:pt x="58587" y="265"/>
                </a:cubicBezTo>
                <a:lnTo>
                  <a:pt x="58587" y="3823"/>
                </a:lnTo>
                <a:cubicBezTo>
                  <a:pt x="57824" y="4016"/>
                  <a:pt x="57265" y="4351"/>
                  <a:pt x="56726" y="4667"/>
                </a:cubicBezTo>
                <a:cubicBezTo>
                  <a:pt x="55882" y="5175"/>
                  <a:pt x="55008" y="5704"/>
                  <a:pt x="53300" y="5704"/>
                </a:cubicBezTo>
                <a:cubicBezTo>
                  <a:pt x="51582" y="5704"/>
                  <a:pt x="50708" y="5175"/>
                  <a:pt x="49864" y="4667"/>
                </a:cubicBezTo>
                <a:cubicBezTo>
                  <a:pt x="49010" y="4159"/>
                  <a:pt x="48126" y="3630"/>
                  <a:pt x="46397" y="3630"/>
                </a:cubicBezTo>
                <a:cubicBezTo>
                  <a:pt x="44659" y="3630"/>
                  <a:pt x="43775" y="4159"/>
                  <a:pt x="42931" y="4667"/>
                </a:cubicBezTo>
                <a:cubicBezTo>
                  <a:pt x="42087" y="5175"/>
                  <a:pt x="41213" y="5704"/>
                  <a:pt x="39495" y="5704"/>
                </a:cubicBezTo>
                <a:cubicBezTo>
                  <a:pt x="37777" y="5704"/>
                  <a:pt x="36903" y="5175"/>
                  <a:pt x="36059" y="4667"/>
                </a:cubicBezTo>
                <a:cubicBezTo>
                  <a:pt x="35205" y="4159"/>
                  <a:pt x="34331" y="3630"/>
                  <a:pt x="32592" y="3630"/>
                </a:cubicBezTo>
                <a:cubicBezTo>
                  <a:pt x="30854" y="3630"/>
                  <a:pt x="29980" y="4159"/>
                  <a:pt x="29126" y="4667"/>
                </a:cubicBezTo>
                <a:cubicBezTo>
                  <a:pt x="28668" y="4941"/>
                  <a:pt x="28201" y="5226"/>
                  <a:pt x="27611" y="5419"/>
                </a:cubicBezTo>
                <a:lnTo>
                  <a:pt x="27591" y="5429"/>
                </a:lnTo>
                <a:cubicBezTo>
                  <a:pt x="27032" y="5612"/>
                  <a:pt x="26412" y="5704"/>
                  <a:pt x="25700" y="5704"/>
                </a:cubicBezTo>
                <a:cubicBezTo>
                  <a:pt x="23992" y="5704"/>
                  <a:pt x="23118" y="5175"/>
                  <a:pt x="22274" y="4667"/>
                </a:cubicBezTo>
                <a:cubicBezTo>
                  <a:pt x="21421" y="4159"/>
                  <a:pt x="20536" y="3630"/>
                  <a:pt x="18798" y="3630"/>
                </a:cubicBezTo>
                <a:cubicBezTo>
                  <a:pt x="17070" y="3630"/>
                  <a:pt x="16185" y="4159"/>
                  <a:pt x="15331" y="4667"/>
                </a:cubicBezTo>
                <a:cubicBezTo>
                  <a:pt x="14487" y="5175"/>
                  <a:pt x="13613" y="5704"/>
                  <a:pt x="11905" y="5704"/>
                </a:cubicBezTo>
                <a:cubicBezTo>
                  <a:pt x="10187" y="5704"/>
                  <a:pt x="9313" y="5175"/>
                  <a:pt x="8469" y="4667"/>
                </a:cubicBezTo>
                <a:cubicBezTo>
                  <a:pt x="7615" y="4159"/>
                  <a:pt x="6731" y="3630"/>
                  <a:pt x="5002" y="3630"/>
                </a:cubicBezTo>
                <a:cubicBezTo>
                  <a:pt x="3265" y="3630"/>
                  <a:pt x="2380" y="4159"/>
                  <a:pt x="1536" y="4667"/>
                </a:cubicBezTo>
                <a:cubicBezTo>
                  <a:pt x="1089" y="4931"/>
                  <a:pt x="631" y="5205"/>
                  <a:pt x="62" y="5409"/>
                </a:cubicBezTo>
                <a:lnTo>
                  <a:pt x="62" y="1851"/>
                </a:lnTo>
                <a:cubicBezTo>
                  <a:pt x="652" y="1647"/>
                  <a:pt x="1119" y="1373"/>
                  <a:pt x="1566" y="1098"/>
                </a:cubicBezTo>
                <a:cubicBezTo>
                  <a:pt x="2411" y="601"/>
                  <a:pt x="3285" y="72"/>
                  <a:pt x="5002" y="72"/>
                </a:cubicBezTo>
                <a:cubicBezTo>
                  <a:pt x="6721" y="72"/>
                  <a:pt x="7585" y="601"/>
                  <a:pt x="8429" y="1098"/>
                </a:cubicBezTo>
                <a:cubicBezTo>
                  <a:pt x="9283" y="1617"/>
                  <a:pt x="10167" y="2146"/>
                  <a:pt x="11905" y="2146"/>
                </a:cubicBezTo>
                <a:cubicBezTo>
                  <a:pt x="13634" y="2146"/>
                  <a:pt x="14518" y="1617"/>
                  <a:pt x="15372" y="1098"/>
                </a:cubicBezTo>
                <a:cubicBezTo>
                  <a:pt x="16216" y="601"/>
                  <a:pt x="17090" y="72"/>
                  <a:pt x="18798" y="72"/>
                </a:cubicBezTo>
                <a:cubicBezTo>
                  <a:pt x="20515" y="72"/>
                  <a:pt x="21390" y="601"/>
                  <a:pt x="22234" y="1098"/>
                </a:cubicBezTo>
                <a:cubicBezTo>
                  <a:pt x="23088" y="1617"/>
                  <a:pt x="23972" y="2146"/>
                  <a:pt x="25700" y="2146"/>
                </a:cubicBezTo>
                <a:cubicBezTo>
                  <a:pt x="26432" y="2146"/>
                  <a:pt x="27062" y="2054"/>
                  <a:pt x="27631" y="1861"/>
                </a:cubicBezTo>
                <a:lnTo>
                  <a:pt x="27662" y="1851"/>
                </a:lnTo>
                <a:cubicBezTo>
                  <a:pt x="28241" y="1647"/>
                  <a:pt x="28709" y="1373"/>
                  <a:pt x="29156" y="1098"/>
                </a:cubicBezTo>
                <a:cubicBezTo>
                  <a:pt x="30000" y="601"/>
                  <a:pt x="30875" y="72"/>
                  <a:pt x="32592" y="72"/>
                </a:cubicBezTo>
                <a:cubicBezTo>
                  <a:pt x="34311" y="72"/>
                  <a:pt x="35185" y="601"/>
                  <a:pt x="36028" y="1098"/>
                </a:cubicBezTo>
                <a:cubicBezTo>
                  <a:pt x="36882" y="1617"/>
                  <a:pt x="37756" y="2146"/>
                  <a:pt x="39495" y="2146"/>
                </a:cubicBezTo>
                <a:cubicBezTo>
                  <a:pt x="41233" y="2146"/>
                  <a:pt x="42107" y="1617"/>
                  <a:pt x="42961" y="1098"/>
                </a:cubicBezTo>
                <a:cubicBezTo>
                  <a:pt x="43806" y="601"/>
                  <a:pt x="44680" y="72"/>
                  <a:pt x="46397" y="72"/>
                </a:cubicBezTo>
                <a:close/>
                <a:moveTo>
                  <a:pt x="5002" y="0"/>
                </a:moveTo>
                <a:cubicBezTo>
                  <a:pt x="3265" y="0"/>
                  <a:pt x="2380" y="529"/>
                  <a:pt x="1536" y="1048"/>
                </a:cubicBezTo>
                <a:cubicBezTo>
                  <a:pt x="1078" y="1312"/>
                  <a:pt x="611" y="1597"/>
                  <a:pt x="21" y="1790"/>
                </a:cubicBezTo>
                <a:lnTo>
                  <a:pt x="1" y="1800"/>
                </a:lnTo>
                <a:lnTo>
                  <a:pt x="1" y="5501"/>
                </a:lnTo>
                <a:lnTo>
                  <a:pt x="42" y="5480"/>
                </a:lnTo>
                <a:cubicBezTo>
                  <a:pt x="642" y="5287"/>
                  <a:pt x="1109" y="5002"/>
                  <a:pt x="1566" y="4728"/>
                </a:cubicBezTo>
                <a:cubicBezTo>
                  <a:pt x="2411" y="4220"/>
                  <a:pt x="3285" y="3701"/>
                  <a:pt x="5002" y="3701"/>
                </a:cubicBezTo>
                <a:cubicBezTo>
                  <a:pt x="6721" y="3701"/>
                  <a:pt x="7585" y="4220"/>
                  <a:pt x="8429" y="4728"/>
                </a:cubicBezTo>
                <a:cubicBezTo>
                  <a:pt x="9283" y="5246"/>
                  <a:pt x="10167" y="5775"/>
                  <a:pt x="11905" y="5775"/>
                </a:cubicBezTo>
                <a:cubicBezTo>
                  <a:pt x="13634" y="5775"/>
                  <a:pt x="14518" y="5246"/>
                  <a:pt x="15372" y="4728"/>
                </a:cubicBezTo>
                <a:cubicBezTo>
                  <a:pt x="16216" y="4220"/>
                  <a:pt x="17090" y="3701"/>
                  <a:pt x="18798" y="3701"/>
                </a:cubicBezTo>
                <a:cubicBezTo>
                  <a:pt x="20515" y="3701"/>
                  <a:pt x="21390" y="4220"/>
                  <a:pt x="22234" y="4728"/>
                </a:cubicBezTo>
                <a:cubicBezTo>
                  <a:pt x="23088" y="5246"/>
                  <a:pt x="23972" y="5775"/>
                  <a:pt x="25700" y="5775"/>
                </a:cubicBezTo>
                <a:cubicBezTo>
                  <a:pt x="26432" y="5775"/>
                  <a:pt x="27062" y="5683"/>
                  <a:pt x="27631" y="5490"/>
                </a:cubicBezTo>
                <a:lnTo>
                  <a:pt x="27662" y="5480"/>
                </a:lnTo>
                <a:cubicBezTo>
                  <a:pt x="28241" y="5277"/>
                  <a:pt x="28709" y="5002"/>
                  <a:pt x="29156" y="4728"/>
                </a:cubicBezTo>
                <a:cubicBezTo>
                  <a:pt x="30000" y="4220"/>
                  <a:pt x="30875" y="3701"/>
                  <a:pt x="32592" y="3701"/>
                </a:cubicBezTo>
                <a:cubicBezTo>
                  <a:pt x="34311" y="3701"/>
                  <a:pt x="35185" y="4220"/>
                  <a:pt x="36028" y="4728"/>
                </a:cubicBezTo>
                <a:cubicBezTo>
                  <a:pt x="36882" y="5246"/>
                  <a:pt x="37756" y="5775"/>
                  <a:pt x="39495" y="5775"/>
                </a:cubicBezTo>
                <a:cubicBezTo>
                  <a:pt x="41233" y="5775"/>
                  <a:pt x="42107" y="5246"/>
                  <a:pt x="42961" y="4728"/>
                </a:cubicBezTo>
                <a:cubicBezTo>
                  <a:pt x="43806" y="4220"/>
                  <a:pt x="44680" y="3701"/>
                  <a:pt x="46397" y="3701"/>
                </a:cubicBezTo>
                <a:cubicBezTo>
                  <a:pt x="48116" y="3701"/>
                  <a:pt x="48979" y="4220"/>
                  <a:pt x="49824" y="4728"/>
                </a:cubicBezTo>
                <a:cubicBezTo>
                  <a:pt x="50678" y="5246"/>
                  <a:pt x="51562" y="5775"/>
                  <a:pt x="53300" y="5775"/>
                </a:cubicBezTo>
                <a:cubicBezTo>
                  <a:pt x="55029" y="5775"/>
                  <a:pt x="55913" y="5246"/>
                  <a:pt x="56766" y="4728"/>
                </a:cubicBezTo>
                <a:cubicBezTo>
                  <a:pt x="57306" y="4412"/>
                  <a:pt x="57855" y="4077"/>
                  <a:pt x="58627" y="3884"/>
                </a:cubicBezTo>
                <a:lnTo>
                  <a:pt x="58648" y="3874"/>
                </a:lnTo>
                <a:lnTo>
                  <a:pt x="58648" y="174"/>
                </a:lnTo>
                <a:lnTo>
                  <a:pt x="58607" y="183"/>
                </a:lnTo>
                <a:cubicBezTo>
                  <a:pt x="57834" y="387"/>
                  <a:pt x="57275" y="723"/>
                  <a:pt x="56726" y="1048"/>
                </a:cubicBezTo>
                <a:cubicBezTo>
                  <a:pt x="55882" y="1546"/>
                  <a:pt x="55008" y="2074"/>
                  <a:pt x="53300" y="2074"/>
                </a:cubicBezTo>
                <a:cubicBezTo>
                  <a:pt x="51582" y="2074"/>
                  <a:pt x="50708" y="1546"/>
                  <a:pt x="49864" y="1048"/>
                </a:cubicBezTo>
                <a:cubicBezTo>
                  <a:pt x="49010" y="529"/>
                  <a:pt x="48126" y="0"/>
                  <a:pt x="46397" y="0"/>
                </a:cubicBezTo>
                <a:cubicBezTo>
                  <a:pt x="44659" y="0"/>
                  <a:pt x="43775" y="529"/>
                  <a:pt x="42931" y="1048"/>
                </a:cubicBezTo>
                <a:cubicBezTo>
                  <a:pt x="42087" y="1546"/>
                  <a:pt x="41213" y="2074"/>
                  <a:pt x="39495" y="2074"/>
                </a:cubicBezTo>
                <a:cubicBezTo>
                  <a:pt x="37777" y="2074"/>
                  <a:pt x="36903" y="1546"/>
                  <a:pt x="36059" y="1048"/>
                </a:cubicBezTo>
                <a:cubicBezTo>
                  <a:pt x="35205" y="529"/>
                  <a:pt x="34331" y="0"/>
                  <a:pt x="32592" y="0"/>
                </a:cubicBezTo>
                <a:cubicBezTo>
                  <a:pt x="30854" y="0"/>
                  <a:pt x="29980" y="529"/>
                  <a:pt x="29126" y="1048"/>
                </a:cubicBezTo>
                <a:cubicBezTo>
                  <a:pt x="28668" y="1312"/>
                  <a:pt x="28201" y="1597"/>
                  <a:pt x="27611" y="1790"/>
                </a:cubicBezTo>
                <a:lnTo>
                  <a:pt x="27591" y="1800"/>
                </a:lnTo>
                <a:cubicBezTo>
                  <a:pt x="27032" y="1983"/>
                  <a:pt x="26412" y="2074"/>
                  <a:pt x="25700" y="2074"/>
                </a:cubicBezTo>
                <a:cubicBezTo>
                  <a:pt x="23992" y="2074"/>
                  <a:pt x="23118" y="1546"/>
                  <a:pt x="22274" y="1048"/>
                </a:cubicBezTo>
                <a:cubicBezTo>
                  <a:pt x="21421" y="529"/>
                  <a:pt x="20536" y="0"/>
                  <a:pt x="18798" y="0"/>
                </a:cubicBezTo>
                <a:cubicBezTo>
                  <a:pt x="17070" y="0"/>
                  <a:pt x="16185" y="529"/>
                  <a:pt x="15331" y="1048"/>
                </a:cubicBezTo>
                <a:cubicBezTo>
                  <a:pt x="14487" y="1546"/>
                  <a:pt x="13613" y="2074"/>
                  <a:pt x="11905" y="2074"/>
                </a:cubicBezTo>
                <a:cubicBezTo>
                  <a:pt x="10187" y="2074"/>
                  <a:pt x="9313" y="1546"/>
                  <a:pt x="8469" y="1048"/>
                </a:cubicBezTo>
                <a:cubicBezTo>
                  <a:pt x="7615" y="529"/>
                  <a:pt x="6731" y="0"/>
                  <a:pt x="5002" y="0"/>
                </a:cubicBezTo>
                <a:close/>
              </a:path>
            </a:pathLst>
          </a:custGeom>
          <a:solidFill>
            <a:srgbClr val="70312E"/>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298" name="Google Shape;298;p24"/>
          <p:cNvSpPr txBox="1">
            <a:spLocks noGrp="1"/>
          </p:cNvSpPr>
          <p:nvPr>
            <p:ph type="title"/>
          </p:nvPr>
        </p:nvSpPr>
        <p:spPr>
          <a:xfrm>
            <a:off x="1392554" y="1320442"/>
            <a:ext cx="4437933" cy="763852"/>
          </a:xfrm>
          <a:prstGeom prst="rect">
            <a:avLst/>
          </a:prstGeom>
        </p:spPr>
        <p:txBody>
          <a:bodyPr spcFirstLastPara="1">
            <a:noAutofit/>
          </a:bodyPr>
          <a:lstStyle>
            <a:lvl1pPr lvl="0" rtl="0">
              <a:spcBef>
                <a:spcPts val="0"/>
              </a:spcBef>
              <a:spcAft>
                <a:spcPts val="0"/>
              </a:spcAft>
              <a:buClr>
                <a:schemeClr val="dk1"/>
              </a:buClr>
              <a:buSzPts val="3000"/>
              <a:buFont typeface="McLaren"/>
              <a:buNone/>
              <a:defRPr sz="3758" b="1">
                <a:solidFill>
                  <a:schemeClr val="accent2"/>
                </a:solidFill>
                <a:latin typeface="McLaren"/>
                <a:ea typeface="McLaren"/>
                <a:cs typeface="McLaren"/>
                <a:sym typeface="McLaren"/>
              </a:defRPr>
            </a:lvl1pPr>
            <a:lvl2pPr lvl="1"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2pPr>
            <a:lvl3pPr lvl="2"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3pPr>
            <a:lvl4pPr lvl="3"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4pPr>
            <a:lvl5pPr lvl="4"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5pPr>
            <a:lvl6pPr lvl="5"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6pPr>
            <a:lvl7pPr lvl="6"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7pPr>
            <a:lvl8pPr lvl="7"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8pPr>
            <a:lvl9pPr lvl="8"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9pPr>
          </a:lstStyle>
          <a:p>
            <a:endParaRPr/>
          </a:p>
        </p:txBody>
      </p:sp>
      <p:sp>
        <p:nvSpPr>
          <p:cNvPr id="299" name="Google Shape;299;p24"/>
          <p:cNvSpPr txBox="1">
            <a:spLocks noGrp="1"/>
          </p:cNvSpPr>
          <p:nvPr>
            <p:ph type="subTitle" idx="1"/>
          </p:nvPr>
        </p:nvSpPr>
        <p:spPr>
          <a:xfrm>
            <a:off x="1392599" y="2206373"/>
            <a:ext cx="4437933" cy="955008"/>
          </a:xfrm>
          <a:prstGeom prst="rect">
            <a:avLst/>
          </a:prstGeom>
        </p:spPr>
        <p:txBody>
          <a:bodyPr spcFirstLastPara="1">
            <a:noAutofit/>
          </a:bodyPr>
          <a:lstStyle>
            <a:lvl1pPr lvl="0"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Tree>
    <p:extLst>
      <p:ext uri="{BB962C8B-B14F-4D97-AF65-F5344CB8AC3E}">
        <p14:creationId xmlns:p14="http://schemas.microsoft.com/office/powerpoint/2010/main" val="595667818"/>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matchingName="Title and text 14">
  <p:cSld name="Title and text 14">
    <p:bg>
      <p:bgPr>
        <a:solidFill>
          <a:schemeClr val="accent4"/>
        </a:solidFill>
        <a:effectLst/>
      </p:bgPr>
    </p:bg>
    <p:spTree>
      <p:nvGrpSpPr>
        <p:cNvPr id="1" name="Shape 304"/>
        <p:cNvGrpSpPr/>
        <p:nvPr/>
      </p:nvGrpSpPr>
      <p:grpSpPr>
        <a:xfrm>
          <a:off x="0" y="0"/>
          <a:ext cx="0" cy="0"/>
          <a:chOff x="0" y="0"/>
          <a:chExt cx="0" cy="0"/>
        </a:xfrm>
      </p:grpSpPr>
      <p:sp>
        <p:nvSpPr>
          <p:cNvPr id="4" name="Google Shape;305;p26"/>
          <p:cNvSpPr/>
          <p:nvPr/>
        </p:nvSpPr>
        <p:spPr>
          <a:xfrm>
            <a:off x="-747950" y="796967"/>
            <a:ext cx="10351756" cy="6390038"/>
          </a:xfrm>
          <a:custGeom>
            <a:avLst/>
            <a:gdLst/>
            <a:ahLst/>
            <a:cxnLst/>
            <a:rect l="l" t="t" r="r" b="b"/>
            <a:pathLst>
              <a:path w="65683" h="38101" extrusionOk="0">
                <a:moveTo>
                  <a:pt x="24267" y="0"/>
                </a:moveTo>
                <a:lnTo>
                  <a:pt x="1" y="295"/>
                </a:lnTo>
                <a:lnTo>
                  <a:pt x="570" y="27295"/>
                </a:lnTo>
                <a:cubicBezTo>
                  <a:pt x="2292" y="26450"/>
                  <a:pt x="4285" y="25933"/>
                  <a:pt x="6581" y="25933"/>
                </a:cubicBezTo>
                <a:cubicBezTo>
                  <a:pt x="10004" y="25933"/>
                  <a:pt x="14101" y="27083"/>
                  <a:pt x="18981" y="30010"/>
                </a:cubicBezTo>
                <a:cubicBezTo>
                  <a:pt x="28444" y="35690"/>
                  <a:pt x="36224" y="38100"/>
                  <a:pt x="42608" y="38100"/>
                </a:cubicBezTo>
                <a:cubicBezTo>
                  <a:pt x="52880" y="38100"/>
                  <a:pt x="59535" y="31858"/>
                  <a:pt x="63760" y="22955"/>
                </a:cubicBezTo>
                <a:cubicBezTo>
                  <a:pt x="65682" y="18909"/>
                  <a:pt x="62836" y="5530"/>
                  <a:pt x="63862" y="732"/>
                </a:cubicBezTo>
                <a:cubicBezTo>
                  <a:pt x="45157" y="143"/>
                  <a:pt x="24267" y="0"/>
                  <a:pt x="24267" y="0"/>
                </a:cubicBezTo>
                <a:close/>
              </a:path>
            </a:pathLst>
          </a:custGeom>
          <a:solidFill>
            <a:srgbClr val="FFFFFF"/>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5" name="Google Shape;306;p26"/>
          <p:cNvSpPr/>
          <p:nvPr/>
        </p:nvSpPr>
        <p:spPr>
          <a:xfrm>
            <a:off x="-309558" y="-2253930"/>
            <a:ext cx="10259795" cy="5572637"/>
          </a:xfrm>
          <a:custGeom>
            <a:avLst/>
            <a:gdLst/>
            <a:ahLst/>
            <a:cxnLst/>
            <a:rect l="l" t="t" r="r" b="b"/>
            <a:pathLst>
              <a:path w="65102" h="33228" extrusionOk="0">
                <a:moveTo>
                  <a:pt x="61798" y="0"/>
                </a:moveTo>
                <a:lnTo>
                  <a:pt x="560" y="722"/>
                </a:lnTo>
                <a:lnTo>
                  <a:pt x="0" y="27723"/>
                </a:lnTo>
                <a:cubicBezTo>
                  <a:pt x="2223" y="24868"/>
                  <a:pt x="5520" y="22384"/>
                  <a:pt x="10271" y="22384"/>
                </a:cubicBezTo>
                <a:cubicBezTo>
                  <a:pt x="13321" y="22384"/>
                  <a:pt x="16970" y="23408"/>
                  <a:pt x="21318" y="26015"/>
                </a:cubicBezTo>
                <a:cubicBezTo>
                  <a:pt x="29748" y="31079"/>
                  <a:pt x="36680" y="33228"/>
                  <a:pt x="42367" y="33228"/>
                </a:cubicBezTo>
                <a:cubicBezTo>
                  <a:pt x="55675" y="33228"/>
                  <a:pt x="62167" y="21461"/>
                  <a:pt x="65102" y="7757"/>
                </a:cubicBezTo>
                <a:lnTo>
                  <a:pt x="61798" y="0"/>
                </a:lnTo>
                <a:close/>
              </a:path>
            </a:pathLst>
          </a:custGeom>
          <a:solidFill>
            <a:srgbClr val="D9EEFC"/>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307" name="Google Shape;307;p26"/>
          <p:cNvSpPr txBox="1">
            <a:spLocks noGrp="1"/>
          </p:cNvSpPr>
          <p:nvPr>
            <p:ph type="title"/>
          </p:nvPr>
        </p:nvSpPr>
        <p:spPr>
          <a:xfrm>
            <a:off x="756365" y="4359004"/>
            <a:ext cx="7631577" cy="763852"/>
          </a:xfrm>
          <a:prstGeom prst="rect">
            <a:avLst/>
          </a:prstGeom>
        </p:spPr>
        <p:txBody>
          <a:bodyPr spcFirstLastPara="1">
            <a:noAutofit/>
          </a:bodyPr>
          <a:lstStyle>
            <a:lvl1pPr lvl="0" algn="ctr" rtl="0">
              <a:spcBef>
                <a:spcPts val="0"/>
              </a:spcBef>
              <a:spcAft>
                <a:spcPts val="0"/>
              </a:spcAft>
              <a:buClr>
                <a:schemeClr val="dk1"/>
              </a:buClr>
              <a:buSzPts val="3000"/>
              <a:buFont typeface="McLaren"/>
              <a:buNone/>
              <a:defRPr sz="3758" b="1">
                <a:solidFill>
                  <a:schemeClr val="dk2"/>
                </a:solidFill>
                <a:latin typeface="McLaren"/>
                <a:ea typeface="McLaren"/>
                <a:cs typeface="McLaren"/>
                <a:sym typeface="McLaren"/>
              </a:defRPr>
            </a:lvl1pPr>
            <a:lvl2pPr lvl="1"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2pPr>
            <a:lvl3pPr lvl="2"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3pPr>
            <a:lvl4pPr lvl="3"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4pPr>
            <a:lvl5pPr lvl="4"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5pPr>
            <a:lvl6pPr lvl="5"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6pPr>
            <a:lvl7pPr lvl="6"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7pPr>
            <a:lvl8pPr lvl="7"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8pPr>
            <a:lvl9pPr lvl="8"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9pPr>
          </a:lstStyle>
          <a:p>
            <a:endParaRPr/>
          </a:p>
        </p:txBody>
      </p:sp>
      <p:sp>
        <p:nvSpPr>
          <p:cNvPr id="308" name="Google Shape;308;p26"/>
          <p:cNvSpPr txBox="1">
            <a:spLocks noGrp="1"/>
          </p:cNvSpPr>
          <p:nvPr>
            <p:ph type="subTitle" idx="1"/>
          </p:nvPr>
        </p:nvSpPr>
        <p:spPr>
          <a:xfrm>
            <a:off x="756479" y="5048813"/>
            <a:ext cx="7631577" cy="579261"/>
          </a:xfrm>
          <a:prstGeom prst="rect">
            <a:avLst/>
          </a:prstGeom>
        </p:spPr>
        <p:txBody>
          <a:bodyPr spcFirstLastPara="1">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Tree>
    <p:extLst>
      <p:ext uri="{BB962C8B-B14F-4D97-AF65-F5344CB8AC3E}">
        <p14:creationId xmlns:p14="http://schemas.microsoft.com/office/powerpoint/2010/main" val="19962422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8">
  <p:cSld name="Title and text 8">
    <p:spTree>
      <p:nvGrpSpPr>
        <p:cNvPr id="1" name="Shape 248"/>
        <p:cNvGrpSpPr/>
        <p:nvPr/>
      </p:nvGrpSpPr>
      <p:grpSpPr>
        <a:xfrm>
          <a:off x="0" y="0"/>
          <a:ext cx="0" cy="0"/>
          <a:chOff x="0" y="0"/>
          <a:chExt cx="0" cy="0"/>
        </a:xfrm>
      </p:grpSpPr>
      <p:sp>
        <p:nvSpPr>
          <p:cNvPr id="4" name="Google Shape;251;p20"/>
          <p:cNvSpPr/>
          <p:nvPr/>
        </p:nvSpPr>
        <p:spPr>
          <a:xfrm>
            <a:off x="3991119" y="-980882"/>
            <a:ext cx="6642658" cy="5625768"/>
          </a:xfrm>
          <a:custGeom>
            <a:avLst/>
            <a:gdLst/>
            <a:ahLst/>
            <a:cxnLst/>
            <a:rect l="l" t="t" r="r" b="b"/>
            <a:pathLst>
              <a:path w="40473" h="32207" extrusionOk="0">
                <a:moveTo>
                  <a:pt x="17837" y="1"/>
                </a:moveTo>
                <a:cubicBezTo>
                  <a:pt x="14371" y="1"/>
                  <a:pt x="11024" y="669"/>
                  <a:pt x="8277" y="2036"/>
                </a:cubicBezTo>
                <a:cubicBezTo>
                  <a:pt x="4474" y="3932"/>
                  <a:pt x="470" y="8540"/>
                  <a:pt x="116" y="13138"/>
                </a:cubicBezTo>
                <a:cubicBezTo>
                  <a:pt x="1" y="14623"/>
                  <a:pt x="259" y="16098"/>
                  <a:pt x="1025" y="17496"/>
                </a:cubicBezTo>
                <a:cubicBezTo>
                  <a:pt x="2448" y="20064"/>
                  <a:pt x="4874" y="20665"/>
                  <a:pt x="7595" y="20665"/>
                </a:cubicBezTo>
                <a:cubicBezTo>
                  <a:pt x="9995" y="20665"/>
                  <a:pt x="12626" y="20197"/>
                  <a:pt x="15002" y="20197"/>
                </a:cubicBezTo>
                <a:cubicBezTo>
                  <a:pt x="16697" y="20197"/>
                  <a:pt x="18263" y="20435"/>
                  <a:pt x="19523" y="21251"/>
                </a:cubicBezTo>
                <a:cubicBezTo>
                  <a:pt x="21343" y="22429"/>
                  <a:pt x="21869" y="24096"/>
                  <a:pt x="22693" y="25954"/>
                </a:cubicBezTo>
                <a:cubicBezTo>
                  <a:pt x="23963" y="28803"/>
                  <a:pt x="26099" y="32207"/>
                  <a:pt x="29578" y="32207"/>
                </a:cubicBezTo>
                <a:cubicBezTo>
                  <a:pt x="29667" y="32207"/>
                  <a:pt x="29758" y="32205"/>
                  <a:pt x="29849" y="32200"/>
                </a:cubicBezTo>
                <a:cubicBezTo>
                  <a:pt x="37809" y="31808"/>
                  <a:pt x="40472" y="18291"/>
                  <a:pt x="38681" y="12410"/>
                </a:cubicBezTo>
                <a:cubicBezTo>
                  <a:pt x="36207" y="4307"/>
                  <a:pt x="26637" y="1"/>
                  <a:pt x="17837" y="1"/>
                </a:cubicBezTo>
                <a:close/>
              </a:path>
            </a:pathLst>
          </a:custGeom>
          <a:solidFill>
            <a:srgbClr val="D9EEFC"/>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5" name="Google Shape;252;p20"/>
          <p:cNvSpPr/>
          <p:nvPr/>
        </p:nvSpPr>
        <p:spPr>
          <a:xfrm>
            <a:off x="-939536" y="2178377"/>
            <a:ext cx="6432680" cy="6185688"/>
          </a:xfrm>
          <a:custGeom>
            <a:avLst/>
            <a:gdLst/>
            <a:ahLst/>
            <a:cxnLst/>
            <a:rect l="l" t="t" r="r" b="b"/>
            <a:pathLst>
              <a:path w="39196" h="35417" extrusionOk="0">
                <a:moveTo>
                  <a:pt x="12445" y="0"/>
                </a:moveTo>
                <a:cubicBezTo>
                  <a:pt x="5149" y="0"/>
                  <a:pt x="0" y="11720"/>
                  <a:pt x="381" y="17610"/>
                </a:cubicBezTo>
                <a:cubicBezTo>
                  <a:pt x="1051" y="28069"/>
                  <a:pt x="13449" y="35417"/>
                  <a:pt x="23725" y="35417"/>
                </a:cubicBezTo>
                <a:cubicBezTo>
                  <a:pt x="25204" y="35417"/>
                  <a:pt x="26638" y="35265"/>
                  <a:pt x="27988" y="34948"/>
                </a:cubicBezTo>
                <a:cubicBezTo>
                  <a:pt x="32193" y="33961"/>
                  <a:pt x="37222" y="30350"/>
                  <a:pt x="38650" y="25886"/>
                </a:cubicBezTo>
                <a:cubicBezTo>
                  <a:pt x="39110" y="24449"/>
                  <a:pt x="39195" y="22917"/>
                  <a:pt x="38755" y="21365"/>
                </a:cubicBezTo>
                <a:cubicBezTo>
                  <a:pt x="36734" y="14170"/>
                  <a:pt x="25574" y="17734"/>
                  <a:pt x="21359" y="13347"/>
                </a:cubicBezTo>
                <a:cubicBezTo>
                  <a:pt x="19836" y="11757"/>
                  <a:pt x="19711" y="9985"/>
                  <a:pt x="19328" y="7954"/>
                </a:cubicBezTo>
                <a:cubicBezTo>
                  <a:pt x="18715" y="4764"/>
                  <a:pt x="17346" y="789"/>
                  <a:pt x="13715" y="118"/>
                </a:cubicBezTo>
                <a:cubicBezTo>
                  <a:pt x="13285" y="39"/>
                  <a:pt x="12861" y="0"/>
                  <a:pt x="12445" y="0"/>
                </a:cubicBezTo>
                <a:close/>
              </a:path>
            </a:pathLst>
          </a:custGeom>
          <a:solidFill>
            <a:srgbClr val="FFF3F3"/>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249" name="Google Shape;249;p20"/>
          <p:cNvSpPr txBox="1">
            <a:spLocks noGrp="1"/>
          </p:cNvSpPr>
          <p:nvPr>
            <p:ph type="title"/>
          </p:nvPr>
        </p:nvSpPr>
        <p:spPr>
          <a:xfrm>
            <a:off x="619152" y="2651696"/>
            <a:ext cx="5146624" cy="1180148"/>
          </a:xfrm>
          <a:prstGeom prst="rect">
            <a:avLst/>
          </a:prstGeom>
        </p:spPr>
        <p:txBody>
          <a:bodyPr spcFirstLastPara="1">
            <a:noAutofit/>
          </a:bodyPr>
          <a:lstStyle>
            <a:lvl1pPr lvl="0" rtl="0">
              <a:spcBef>
                <a:spcPts val="0"/>
              </a:spcBef>
              <a:spcAft>
                <a:spcPts val="0"/>
              </a:spcAft>
              <a:buClr>
                <a:schemeClr val="dk1"/>
              </a:buClr>
              <a:buSzPts val="3000"/>
              <a:buFont typeface="McLaren"/>
              <a:buNone/>
              <a:defRPr sz="6264" b="1">
                <a:solidFill>
                  <a:schemeClr val="accent2"/>
                </a:solidFill>
                <a:latin typeface="McLaren"/>
                <a:ea typeface="McLaren"/>
                <a:cs typeface="McLaren"/>
                <a:sym typeface="McLaren"/>
              </a:defRPr>
            </a:lvl1pPr>
            <a:lvl2pPr lvl="1"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2pPr>
            <a:lvl3pPr lvl="2"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3pPr>
            <a:lvl4pPr lvl="3"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4pPr>
            <a:lvl5pPr lvl="4"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5pPr>
            <a:lvl6pPr lvl="5"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6pPr>
            <a:lvl7pPr lvl="6"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7pPr>
            <a:lvl8pPr lvl="7"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8pPr>
            <a:lvl9pPr lvl="8"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9pPr>
          </a:lstStyle>
          <a:p>
            <a:endParaRPr/>
          </a:p>
        </p:txBody>
      </p:sp>
      <p:sp>
        <p:nvSpPr>
          <p:cNvPr id="250" name="Google Shape;250;p20"/>
          <p:cNvSpPr txBox="1">
            <a:spLocks noGrp="1"/>
          </p:cNvSpPr>
          <p:nvPr>
            <p:ph type="subTitle" idx="1"/>
          </p:nvPr>
        </p:nvSpPr>
        <p:spPr>
          <a:xfrm>
            <a:off x="619247" y="4028120"/>
            <a:ext cx="4437933" cy="2056377"/>
          </a:xfrm>
          <a:prstGeom prst="rect">
            <a:avLst/>
          </a:prstGeom>
        </p:spPr>
        <p:txBody>
          <a:bodyPr spcFirstLastPara="1">
            <a:noAutofit/>
          </a:bodyPr>
          <a:lstStyle>
            <a:lvl1pPr lvl="0"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Tree>
    <p:extLst>
      <p:ext uri="{BB962C8B-B14F-4D97-AF65-F5344CB8AC3E}">
        <p14:creationId xmlns:p14="http://schemas.microsoft.com/office/powerpoint/2010/main" val="3310267122"/>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matchingName="Title and text 16">
  <p:cSld name="Title and text 16">
    <p:bg>
      <p:bgPr>
        <a:solidFill>
          <a:schemeClr val="accent5"/>
        </a:solidFill>
        <a:effectLst/>
      </p:bgPr>
    </p:bg>
    <p:spTree>
      <p:nvGrpSpPr>
        <p:cNvPr id="1" name="Shape 314"/>
        <p:cNvGrpSpPr/>
        <p:nvPr/>
      </p:nvGrpSpPr>
      <p:grpSpPr>
        <a:xfrm>
          <a:off x="0" y="0"/>
          <a:ext cx="0" cy="0"/>
          <a:chOff x="0" y="0"/>
          <a:chExt cx="0" cy="0"/>
        </a:xfrm>
      </p:grpSpPr>
      <p:sp>
        <p:nvSpPr>
          <p:cNvPr id="2" name="Google Shape;315;p28"/>
          <p:cNvSpPr/>
          <p:nvPr/>
        </p:nvSpPr>
        <p:spPr>
          <a:xfrm>
            <a:off x="-1508162" y="4334397"/>
            <a:ext cx="12207838" cy="3075473"/>
          </a:xfrm>
          <a:custGeom>
            <a:avLst/>
            <a:gdLst/>
            <a:ahLst/>
            <a:cxnLst/>
            <a:rect l="l" t="t" r="r" b="b"/>
            <a:pathLst>
              <a:path w="77824" h="18421" extrusionOk="0">
                <a:moveTo>
                  <a:pt x="59059" y="1"/>
                </a:moveTo>
                <a:cubicBezTo>
                  <a:pt x="54190" y="1"/>
                  <a:pt x="53234" y="7198"/>
                  <a:pt x="53234" y="7198"/>
                </a:cubicBezTo>
                <a:cubicBezTo>
                  <a:pt x="53150" y="7193"/>
                  <a:pt x="53067" y="7191"/>
                  <a:pt x="52984" y="7191"/>
                </a:cubicBezTo>
                <a:cubicBezTo>
                  <a:pt x="52221" y="7191"/>
                  <a:pt x="51535" y="7397"/>
                  <a:pt x="50957" y="7737"/>
                </a:cubicBezTo>
                <a:cubicBezTo>
                  <a:pt x="50947" y="7727"/>
                  <a:pt x="50937" y="7717"/>
                  <a:pt x="50917" y="7706"/>
                </a:cubicBezTo>
                <a:cubicBezTo>
                  <a:pt x="49933" y="6763"/>
                  <a:pt x="48906" y="6443"/>
                  <a:pt x="47966" y="6443"/>
                </a:cubicBezTo>
                <a:cubicBezTo>
                  <a:pt x="46002" y="6443"/>
                  <a:pt x="44420" y="7839"/>
                  <a:pt x="44420" y="7839"/>
                </a:cubicBezTo>
                <a:cubicBezTo>
                  <a:pt x="44420" y="7839"/>
                  <a:pt x="44106" y="6050"/>
                  <a:pt x="42082" y="5440"/>
                </a:cubicBezTo>
                <a:cubicBezTo>
                  <a:pt x="41897" y="5384"/>
                  <a:pt x="41703" y="5359"/>
                  <a:pt x="41504" y="5359"/>
                </a:cubicBezTo>
                <a:cubicBezTo>
                  <a:pt x="39520" y="5359"/>
                  <a:pt x="37010" y="7869"/>
                  <a:pt x="37010" y="7869"/>
                </a:cubicBezTo>
                <a:cubicBezTo>
                  <a:pt x="37010" y="7869"/>
                  <a:pt x="35495" y="672"/>
                  <a:pt x="29914" y="672"/>
                </a:cubicBezTo>
                <a:cubicBezTo>
                  <a:pt x="26539" y="672"/>
                  <a:pt x="24800" y="3315"/>
                  <a:pt x="23967" y="5399"/>
                </a:cubicBezTo>
                <a:cubicBezTo>
                  <a:pt x="23225" y="3315"/>
                  <a:pt x="21710" y="672"/>
                  <a:pt x="18762" y="672"/>
                </a:cubicBezTo>
                <a:cubicBezTo>
                  <a:pt x="13893" y="672"/>
                  <a:pt x="12561" y="7869"/>
                  <a:pt x="12561" y="7869"/>
                </a:cubicBezTo>
                <a:cubicBezTo>
                  <a:pt x="12561" y="7869"/>
                  <a:pt x="10370" y="5359"/>
                  <a:pt x="8642" y="5359"/>
                </a:cubicBezTo>
                <a:cubicBezTo>
                  <a:pt x="8469" y="5359"/>
                  <a:pt x="8300" y="5384"/>
                  <a:pt x="8139" y="5440"/>
                </a:cubicBezTo>
                <a:cubicBezTo>
                  <a:pt x="6370" y="6050"/>
                  <a:pt x="7326" y="9516"/>
                  <a:pt x="7326" y="9516"/>
                </a:cubicBezTo>
                <a:cubicBezTo>
                  <a:pt x="7326" y="9516"/>
                  <a:pt x="5635" y="7425"/>
                  <a:pt x="3751" y="7425"/>
                </a:cubicBezTo>
                <a:cubicBezTo>
                  <a:pt x="3177" y="7425"/>
                  <a:pt x="2586" y="7618"/>
                  <a:pt x="2019" y="8124"/>
                </a:cubicBezTo>
                <a:cubicBezTo>
                  <a:pt x="0" y="9924"/>
                  <a:pt x="982" y="16348"/>
                  <a:pt x="7103" y="16348"/>
                </a:cubicBezTo>
                <a:cubicBezTo>
                  <a:pt x="8378" y="16348"/>
                  <a:pt x="9876" y="16069"/>
                  <a:pt x="11616" y="15412"/>
                </a:cubicBezTo>
                <a:cubicBezTo>
                  <a:pt x="11616" y="15412"/>
                  <a:pt x="11748" y="17923"/>
                  <a:pt x="13527" y="18360"/>
                </a:cubicBezTo>
                <a:cubicBezTo>
                  <a:pt x="13695" y="18402"/>
                  <a:pt x="13860" y="18421"/>
                  <a:pt x="14020" y="18421"/>
                </a:cubicBezTo>
                <a:cubicBezTo>
                  <a:pt x="15550" y="18421"/>
                  <a:pt x="16699" y="16713"/>
                  <a:pt x="16699" y="16713"/>
                </a:cubicBezTo>
                <a:cubicBezTo>
                  <a:pt x="16699" y="16713"/>
                  <a:pt x="17306" y="17250"/>
                  <a:pt x="18208" y="17250"/>
                </a:cubicBezTo>
                <a:cubicBezTo>
                  <a:pt x="18871" y="17250"/>
                  <a:pt x="19694" y="16960"/>
                  <a:pt x="20551" y="15951"/>
                </a:cubicBezTo>
                <a:cubicBezTo>
                  <a:pt x="21600" y="16461"/>
                  <a:pt x="22730" y="16634"/>
                  <a:pt x="23786" y="16634"/>
                </a:cubicBezTo>
                <a:cubicBezTo>
                  <a:pt x="23847" y="16634"/>
                  <a:pt x="23907" y="16633"/>
                  <a:pt x="23967" y="16632"/>
                </a:cubicBezTo>
                <a:cubicBezTo>
                  <a:pt x="24016" y="16633"/>
                  <a:pt x="24066" y="16634"/>
                  <a:pt x="24116" y="16634"/>
                </a:cubicBezTo>
                <a:cubicBezTo>
                  <a:pt x="24560" y="16634"/>
                  <a:pt x="25026" y="16591"/>
                  <a:pt x="25492" y="16490"/>
                </a:cubicBezTo>
                <a:cubicBezTo>
                  <a:pt x="26854" y="16277"/>
                  <a:pt x="27809" y="15890"/>
                  <a:pt x="27809" y="15890"/>
                </a:cubicBezTo>
                <a:cubicBezTo>
                  <a:pt x="28811" y="16949"/>
                  <a:pt x="29776" y="17251"/>
                  <a:pt x="30551" y="17251"/>
                </a:cubicBezTo>
                <a:cubicBezTo>
                  <a:pt x="31585" y="17251"/>
                  <a:pt x="32282" y="16713"/>
                  <a:pt x="32282" y="16713"/>
                </a:cubicBezTo>
                <a:cubicBezTo>
                  <a:pt x="32282" y="16713"/>
                  <a:pt x="33598" y="18421"/>
                  <a:pt x="35348" y="18421"/>
                </a:cubicBezTo>
                <a:cubicBezTo>
                  <a:pt x="35531" y="18421"/>
                  <a:pt x="35720" y="18402"/>
                  <a:pt x="35912" y="18360"/>
                </a:cubicBezTo>
                <a:cubicBezTo>
                  <a:pt x="37945" y="17923"/>
                  <a:pt x="38097" y="15412"/>
                  <a:pt x="38097" y="15412"/>
                </a:cubicBezTo>
                <a:cubicBezTo>
                  <a:pt x="40053" y="16057"/>
                  <a:pt x="41786" y="16332"/>
                  <a:pt x="43304" y="16332"/>
                </a:cubicBezTo>
                <a:cubicBezTo>
                  <a:pt x="46095" y="16332"/>
                  <a:pt x="48158" y="15402"/>
                  <a:pt x="49534" y="14131"/>
                </a:cubicBezTo>
                <a:cubicBezTo>
                  <a:pt x="49706" y="14355"/>
                  <a:pt x="49910" y="14569"/>
                  <a:pt x="50133" y="14761"/>
                </a:cubicBezTo>
                <a:cubicBezTo>
                  <a:pt x="51232" y="15681"/>
                  <a:pt x="52524" y="15966"/>
                  <a:pt x="53702" y="15966"/>
                </a:cubicBezTo>
                <a:cubicBezTo>
                  <a:pt x="55610" y="15966"/>
                  <a:pt x="57219" y="15219"/>
                  <a:pt x="57219" y="15219"/>
                </a:cubicBezTo>
                <a:cubicBezTo>
                  <a:pt x="58095" y="16278"/>
                  <a:pt x="58937" y="16580"/>
                  <a:pt x="59613" y="16580"/>
                </a:cubicBezTo>
                <a:cubicBezTo>
                  <a:pt x="60515" y="16580"/>
                  <a:pt x="61123" y="16042"/>
                  <a:pt x="61123" y="16042"/>
                </a:cubicBezTo>
                <a:cubicBezTo>
                  <a:pt x="61123" y="16042"/>
                  <a:pt x="62276" y="17747"/>
                  <a:pt x="63817" y="17747"/>
                </a:cubicBezTo>
                <a:cubicBezTo>
                  <a:pt x="63976" y="17747"/>
                  <a:pt x="64138" y="17729"/>
                  <a:pt x="64304" y="17689"/>
                </a:cubicBezTo>
                <a:cubicBezTo>
                  <a:pt x="66073" y="17252"/>
                  <a:pt x="66206" y="14741"/>
                  <a:pt x="66206" y="14741"/>
                </a:cubicBezTo>
                <a:cubicBezTo>
                  <a:pt x="67946" y="15398"/>
                  <a:pt x="69444" y="15677"/>
                  <a:pt x="70719" y="15677"/>
                </a:cubicBezTo>
                <a:cubicBezTo>
                  <a:pt x="76840" y="15677"/>
                  <a:pt x="77823" y="9253"/>
                  <a:pt x="75812" y="7453"/>
                </a:cubicBezTo>
                <a:cubicBezTo>
                  <a:pt x="75243" y="6947"/>
                  <a:pt x="74650" y="6754"/>
                  <a:pt x="74075" y="6754"/>
                </a:cubicBezTo>
                <a:cubicBezTo>
                  <a:pt x="72187" y="6754"/>
                  <a:pt x="70496" y="8845"/>
                  <a:pt x="70496" y="8845"/>
                </a:cubicBezTo>
                <a:cubicBezTo>
                  <a:pt x="70496" y="8845"/>
                  <a:pt x="71451" y="5379"/>
                  <a:pt x="69683" y="4769"/>
                </a:cubicBezTo>
                <a:cubicBezTo>
                  <a:pt x="69521" y="4713"/>
                  <a:pt x="69353" y="4688"/>
                  <a:pt x="69179" y="4688"/>
                </a:cubicBezTo>
                <a:cubicBezTo>
                  <a:pt x="67452" y="4688"/>
                  <a:pt x="65260" y="7198"/>
                  <a:pt x="65260" y="7198"/>
                </a:cubicBezTo>
                <a:cubicBezTo>
                  <a:pt x="65260" y="7198"/>
                  <a:pt x="63929" y="1"/>
                  <a:pt x="59059" y="1"/>
                </a:cubicBezTo>
                <a:close/>
              </a:path>
            </a:pathLst>
          </a:custGeom>
          <a:solidFill>
            <a:srgbClr val="FFF3F3"/>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3" name="Google Shape;316;p28"/>
          <p:cNvSpPr/>
          <p:nvPr/>
        </p:nvSpPr>
        <p:spPr>
          <a:xfrm>
            <a:off x="-1555675" y="5631898"/>
            <a:ext cx="12209371" cy="3075474"/>
          </a:xfrm>
          <a:custGeom>
            <a:avLst/>
            <a:gdLst/>
            <a:ahLst/>
            <a:cxnLst/>
            <a:rect l="l" t="t" r="r" b="b"/>
            <a:pathLst>
              <a:path w="77823" h="18421" extrusionOk="0">
                <a:moveTo>
                  <a:pt x="14020" y="1"/>
                </a:moveTo>
                <a:cubicBezTo>
                  <a:pt x="13859" y="1"/>
                  <a:pt x="13695" y="19"/>
                  <a:pt x="13527" y="61"/>
                </a:cubicBezTo>
                <a:cubicBezTo>
                  <a:pt x="11758" y="488"/>
                  <a:pt x="11616" y="3009"/>
                  <a:pt x="11616" y="3009"/>
                </a:cubicBezTo>
                <a:cubicBezTo>
                  <a:pt x="9873" y="2349"/>
                  <a:pt x="8374" y="2070"/>
                  <a:pt x="7098" y="2070"/>
                </a:cubicBezTo>
                <a:cubicBezTo>
                  <a:pt x="982" y="2070"/>
                  <a:pt x="0" y="8496"/>
                  <a:pt x="2019" y="10288"/>
                </a:cubicBezTo>
                <a:cubicBezTo>
                  <a:pt x="2587" y="10794"/>
                  <a:pt x="3180" y="10988"/>
                  <a:pt x="3754" y="10988"/>
                </a:cubicBezTo>
                <a:cubicBezTo>
                  <a:pt x="5637" y="10988"/>
                  <a:pt x="7325" y="8905"/>
                  <a:pt x="7326" y="8905"/>
                </a:cubicBezTo>
                <a:lnTo>
                  <a:pt x="7326" y="8905"/>
                </a:lnTo>
                <a:cubicBezTo>
                  <a:pt x="7326" y="8906"/>
                  <a:pt x="6370" y="12371"/>
                  <a:pt x="8139" y="12981"/>
                </a:cubicBezTo>
                <a:cubicBezTo>
                  <a:pt x="8298" y="13035"/>
                  <a:pt x="8465" y="13060"/>
                  <a:pt x="8636" y="13060"/>
                </a:cubicBezTo>
                <a:cubicBezTo>
                  <a:pt x="10366" y="13060"/>
                  <a:pt x="12571" y="10552"/>
                  <a:pt x="12571" y="10552"/>
                </a:cubicBezTo>
                <a:cubicBezTo>
                  <a:pt x="12571" y="10552"/>
                  <a:pt x="13893" y="17749"/>
                  <a:pt x="18763" y="17749"/>
                </a:cubicBezTo>
                <a:cubicBezTo>
                  <a:pt x="21711" y="17749"/>
                  <a:pt x="23225" y="15106"/>
                  <a:pt x="23967" y="13022"/>
                </a:cubicBezTo>
                <a:cubicBezTo>
                  <a:pt x="24811" y="15106"/>
                  <a:pt x="26539" y="17749"/>
                  <a:pt x="29924" y="17749"/>
                </a:cubicBezTo>
                <a:cubicBezTo>
                  <a:pt x="35495" y="17749"/>
                  <a:pt x="37020" y="10552"/>
                  <a:pt x="37020" y="10552"/>
                </a:cubicBezTo>
                <a:cubicBezTo>
                  <a:pt x="37020" y="10552"/>
                  <a:pt x="39536" y="13060"/>
                  <a:pt x="41514" y="13060"/>
                </a:cubicBezTo>
                <a:cubicBezTo>
                  <a:pt x="41710" y="13060"/>
                  <a:pt x="41900" y="13035"/>
                  <a:pt x="42083" y="12981"/>
                </a:cubicBezTo>
                <a:cubicBezTo>
                  <a:pt x="44116" y="12371"/>
                  <a:pt x="44421" y="10572"/>
                  <a:pt x="44421" y="10572"/>
                </a:cubicBezTo>
                <a:cubicBezTo>
                  <a:pt x="44421" y="10572"/>
                  <a:pt x="46006" y="11971"/>
                  <a:pt x="47976" y="11971"/>
                </a:cubicBezTo>
                <a:cubicBezTo>
                  <a:pt x="48916" y="11971"/>
                  <a:pt x="49942" y="11653"/>
                  <a:pt x="50927" y="10715"/>
                </a:cubicBezTo>
                <a:cubicBezTo>
                  <a:pt x="50937" y="10704"/>
                  <a:pt x="50947" y="10684"/>
                  <a:pt x="50957" y="10674"/>
                </a:cubicBezTo>
                <a:cubicBezTo>
                  <a:pt x="51553" y="11028"/>
                  <a:pt x="52243" y="11228"/>
                  <a:pt x="53018" y="11228"/>
                </a:cubicBezTo>
                <a:cubicBezTo>
                  <a:pt x="53089" y="11228"/>
                  <a:pt x="53161" y="11226"/>
                  <a:pt x="53234" y="11223"/>
                </a:cubicBezTo>
                <a:cubicBezTo>
                  <a:pt x="53234" y="11223"/>
                  <a:pt x="54200" y="18420"/>
                  <a:pt x="59069" y="18420"/>
                </a:cubicBezTo>
                <a:cubicBezTo>
                  <a:pt x="63929" y="18420"/>
                  <a:pt x="65261" y="11223"/>
                  <a:pt x="65261" y="11223"/>
                </a:cubicBezTo>
                <a:cubicBezTo>
                  <a:pt x="65261" y="11223"/>
                  <a:pt x="67457" y="13731"/>
                  <a:pt x="69193" y="13731"/>
                </a:cubicBezTo>
                <a:cubicBezTo>
                  <a:pt x="69365" y="13731"/>
                  <a:pt x="69533" y="13706"/>
                  <a:pt x="69693" y="13652"/>
                </a:cubicBezTo>
                <a:cubicBezTo>
                  <a:pt x="71462" y="13042"/>
                  <a:pt x="70496" y="9577"/>
                  <a:pt x="70496" y="9576"/>
                </a:cubicBezTo>
                <a:lnTo>
                  <a:pt x="70496" y="9576"/>
                </a:lnTo>
                <a:cubicBezTo>
                  <a:pt x="70496" y="9576"/>
                  <a:pt x="72183" y="11663"/>
                  <a:pt x="74070" y="11663"/>
                </a:cubicBezTo>
                <a:cubicBezTo>
                  <a:pt x="74646" y="11663"/>
                  <a:pt x="75241" y="11468"/>
                  <a:pt x="75813" y="10959"/>
                </a:cubicBezTo>
                <a:cubicBezTo>
                  <a:pt x="77823" y="9167"/>
                  <a:pt x="76841" y="2741"/>
                  <a:pt x="70724" y="2741"/>
                </a:cubicBezTo>
                <a:cubicBezTo>
                  <a:pt x="69448" y="2741"/>
                  <a:pt x="67948" y="3020"/>
                  <a:pt x="66206" y="3680"/>
                </a:cubicBezTo>
                <a:cubicBezTo>
                  <a:pt x="66206" y="3680"/>
                  <a:pt x="66074" y="1159"/>
                  <a:pt x="64305" y="732"/>
                </a:cubicBezTo>
                <a:cubicBezTo>
                  <a:pt x="64137" y="690"/>
                  <a:pt x="63972" y="672"/>
                  <a:pt x="63812" y="672"/>
                </a:cubicBezTo>
                <a:cubicBezTo>
                  <a:pt x="62282" y="672"/>
                  <a:pt x="61133" y="2379"/>
                  <a:pt x="61133" y="2379"/>
                </a:cubicBezTo>
                <a:cubicBezTo>
                  <a:pt x="61133" y="2379"/>
                  <a:pt x="60522" y="1841"/>
                  <a:pt x="59618" y="1841"/>
                </a:cubicBezTo>
                <a:cubicBezTo>
                  <a:pt x="58939" y="1841"/>
                  <a:pt x="58095" y="2143"/>
                  <a:pt x="57219" y="3202"/>
                </a:cubicBezTo>
                <a:cubicBezTo>
                  <a:pt x="57219" y="3202"/>
                  <a:pt x="55610" y="2456"/>
                  <a:pt x="53702" y="2456"/>
                </a:cubicBezTo>
                <a:cubicBezTo>
                  <a:pt x="52524" y="2456"/>
                  <a:pt x="51232" y="2740"/>
                  <a:pt x="50134" y="3660"/>
                </a:cubicBezTo>
                <a:cubicBezTo>
                  <a:pt x="49910" y="3852"/>
                  <a:pt x="49707" y="4056"/>
                  <a:pt x="49544" y="4290"/>
                </a:cubicBezTo>
                <a:cubicBezTo>
                  <a:pt x="48162" y="3019"/>
                  <a:pt x="46100" y="2085"/>
                  <a:pt x="43308" y="2085"/>
                </a:cubicBezTo>
                <a:cubicBezTo>
                  <a:pt x="41790" y="2085"/>
                  <a:pt x="40056" y="2361"/>
                  <a:pt x="38098" y="3009"/>
                </a:cubicBezTo>
                <a:cubicBezTo>
                  <a:pt x="38098" y="3009"/>
                  <a:pt x="37945" y="488"/>
                  <a:pt x="35922" y="61"/>
                </a:cubicBezTo>
                <a:cubicBezTo>
                  <a:pt x="35729" y="19"/>
                  <a:pt x="35540" y="1"/>
                  <a:pt x="35355" y="1"/>
                </a:cubicBezTo>
                <a:cubicBezTo>
                  <a:pt x="33599" y="1"/>
                  <a:pt x="32283" y="1708"/>
                  <a:pt x="32283" y="1708"/>
                </a:cubicBezTo>
                <a:cubicBezTo>
                  <a:pt x="32283" y="1708"/>
                  <a:pt x="31586" y="1170"/>
                  <a:pt x="30552" y="1170"/>
                </a:cubicBezTo>
                <a:cubicBezTo>
                  <a:pt x="29777" y="1170"/>
                  <a:pt x="28812" y="1472"/>
                  <a:pt x="27810" y="2531"/>
                </a:cubicBezTo>
                <a:cubicBezTo>
                  <a:pt x="27810" y="2531"/>
                  <a:pt x="26854" y="2145"/>
                  <a:pt x="25502" y="1921"/>
                </a:cubicBezTo>
                <a:cubicBezTo>
                  <a:pt x="25046" y="1823"/>
                  <a:pt x="24590" y="1787"/>
                  <a:pt x="24148" y="1787"/>
                </a:cubicBezTo>
                <a:cubicBezTo>
                  <a:pt x="24088" y="1787"/>
                  <a:pt x="24027" y="1788"/>
                  <a:pt x="23967" y="1789"/>
                </a:cubicBezTo>
                <a:cubicBezTo>
                  <a:pt x="23904" y="1788"/>
                  <a:pt x="23841" y="1787"/>
                  <a:pt x="23777" y="1787"/>
                </a:cubicBezTo>
                <a:cubicBezTo>
                  <a:pt x="22723" y="1787"/>
                  <a:pt x="21597" y="1952"/>
                  <a:pt x="20561" y="2470"/>
                </a:cubicBezTo>
                <a:cubicBezTo>
                  <a:pt x="19701" y="1459"/>
                  <a:pt x="18876" y="1167"/>
                  <a:pt x="18212" y="1167"/>
                </a:cubicBezTo>
                <a:cubicBezTo>
                  <a:pt x="17307" y="1167"/>
                  <a:pt x="16698" y="1708"/>
                  <a:pt x="16698" y="1708"/>
                </a:cubicBezTo>
                <a:cubicBezTo>
                  <a:pt x="16698" y="1708"/>
                  <a:pt x="15549" y="1"/>
                  <a:pt x="14020" y="1"/>
                </a:cubicBezTo>
                <a:close/>
              </a:path>
            </a:pathLst>
          </a:custGeom>
          <a:solidFill>
            <a:srgbClr val="FFFFFF"/>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Tree>
    <p:extLst>
      <p:ext uri="{BB962C8B-B14F-4D97-AF65-F5344CB8AC3E}">
        <p14:creationId xmlns:p14="http://schemas.microsoft.com/office/powerpoint/2010/main" val="39111148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matchingName="Title and text 18">
  <p:cSld name="Title and text 18">
    <p:spTree>
      <p:nvGrpSpPr>
        <p:cNvPr id="1" name="Shape 322"/>
        <p:cNvGrpSpPr/>
        <p:nvPr/>
      </p:nvGrpSpPr>
      <p:grpSpPr>
        <a:xfrm>
          <a:off x="0" y="0"/>
          <a:ext cx="0" cy="0"/>
          <a:chOff x="0" y="0"/>
          <a:chExt cx="0" cy="0"/>
        </a:xfrm>
      </p:grpSpPr>
      <p:sp>
        <p:nvSpPr>
          <p:cNvPr id="4" name="Google Shape;323;p30"/>
          <p:cNvSpPr/>
          <p:nvPr/>
        </p:nvSpPr>
        <p:spPr>
          <a:xfrm>
            <a:off x="-380106" y="-469950"/>
            <a:ext cx="8776156" cy="5638029"/>
          </a:xfrm>
          <a:custGeom>
            <a:avLst/>
            <a:gdLst/>
            <a:ahLst/>
            <a:cxnLst/>
            <a:rect l="l" t="t" r="r" b="b"/>
            <a:pathLst>
              <a:path w="55384" h="33426" extrusionOk="0">
                <a:moveTo>
                  <a:pt x="11" y="0"/>
                </a:moveTo>
                <a:lnTo>
                  <a:pt x="1" y="33425"/>
                </a:lnTo>
                <a:cubicBezTo>
                  <a:pt x="4108" y="29013"/>
                  <a:pt x="9374" y="25740"/>
                  <a:pt x="15168" y="24683"/>
                </a:cubicBezTo>
                <a:cubicBezTo>
                  <a:pt x="17046" y="24367"/>
                  <a:pt x="18979" y="24273"/>
                  <a:pt x="20967" y="24273"/>
                </a:cubicBezTo>
                <a:cubicBezTo>
                  <a:pt x="23903" y="24273"/>
                  <a:pt x="26956" y="24478"/>
                  <a:pt x="30117" y="24478"/>
                </a:cubicBezTo>
                <a:cubicBezTo>
                  <a:pt x="31363" y="24478"/>
                  <a:pt x="32625" y="24446"/>
                  <a:pt x="33904" y="24357"/>
                </a:cubicBezTo>
                <a:cubicBezTo>
                  <a:pt x="42107" y="23798"/>
                  <a:pt x="49447" y="18949"/>
                  <a:pt x="53005" y="11538"/>
                </a:cubicBezTo>
                <a:cubicBezTo>
                  <a:pt x="54632" y="8163"/>
                  <a:pt x="55384" y="4463"/>
                  <a:pt x="55232" y="732"/>
                </a:cubicBezTo>
                <a:lnTo>
                  <a:pt x="11" y="0"/>
                </a:lnTo>
                <a:close/>
              </a:path>
            </a:pathLst>
          </a:custGeom>
          <a:solidFill>
            <a:srgbClr val="FFF3F3"/>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324" name="Google Shape;324;p30"/>
          <p:cNvSpPr txBox="1">
            <a:spLocks noGrp="1"/>
          </p:cNvSpPr>
          <p:nvPr>
            <p:ph type="title"/>
          </p:nvPr>
        </p:nvSpPr>
        <p:spPr>
          <a:xfrm>
            <a:off x="1722752" y="857725"/>
            <a:ext cx="5698917" cy="763852"/>
          </a:xfrm>
          <a:prstGeom prst="rect">
            <a:avLst/>
          </a:prstGeom>
        </p:spPr>
        <p:txBody>
          <a:bodyPr spcFirstLastPara="1">
            <a:noAutofit/>
          </a:bodyPr>
          <a:lstStyle>
            <a:lvl1pPr lvl="0" algn="ctr" rtl="0">
              <a:spcBef>
                <a:spcPts val="0"/>
              </a:spcBef>
              <a:spcAft>
                <a:spcPts val="0"/>
              </a:spcAft>
              <a:buClr>
                <a:schemeClr val="dk1"/>
              </a:buClr>
              <a:buSzPts val="3000"/>
              <a:buFont typeface="McLaren"/>
              <a:buNone/>
              <a:defRPr sz="4134" b="1">
                <a:solidFill>
                  <a:schemeClr val="accent2"/>
                </a:solidFill>
                <a:latin typeface="McLaren"/>
                <a:ea typeface="McLaren"/>
                <a:cs typeface="McLaren"/>
                <a:sym typeface="McLaren"/>
              </a:defRPr>
            </a:lvl1pPr>
            <a:lvl2pPr lvl="1"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2pPr>
            <a:lvl3pPr lvl="2"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3pPr>
            <a:lvl4pPr lvl="3"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4pPr>
            <a:lvl5pPr lvl="4"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5pPr>
            <a:lvl6pPr lvl="5"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6pPr>
            <a:lvl7pPr lvl="6"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7pPr>
            <a:lvl8pPr lvl="7"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8pPr>
            <a:lvl9pPr lvl="8"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9pPr>
          </a:lstStyle>
          <a:p>
            <a:endParaRPr/>
          </a:p>
        </p:txBody>
      </p:sp>
      <p:sp>
        <p:nvSpPr>
          <p:cNvPr id="325" name="Google Shape;325;p30"/>
          <p:cNvSpPr txBox="1">
            <a:spLocks noGrp="1"/>
          </p:cNvSpPr>
          <p:nvPr>
            <p:ph type="subTitle" idx="1"/>
          </p:nvPr>
        </p:nvSpPr>
        <p:spPr>
          <a:xfrm>
            <a:off x="1929757" y="1621577"/>
            <a:ext cx="5284878" cy="966980"/>
          </a:xfrm>
          <a:prstGeom prst="rect">
            <a:avLst/>
          </a:prstGeom>
        </p:spPr>
        <p:txBody>
          <a:bodyPr spcFirstLastPara="1">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Tree>
    <p:extLst>
      <p:ext uri="{BB962C8B-B14F-4D97-AF65-F5344CB8AC3E}">
        <p14:creationId xmlns:p14="http://schemas.microsoft.com/office/powerpoint/2010/main" val="3886965469"/>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matchingName="Title and text 19">
  <p:cSld name="Title and text 19">
    <p:spTree>
      <p:nvGrpSpPr>
        <p:cNvPr id="1" name="Shape 326"/>
        <p:cNvGrpSpPr/>
        <p:nvPr/>
      </p:nvGrpSpPr>
      <p:grpSpPr>
        <a:xfrm>
          <a:off x="0" y="0"/>
          <a:ext cx="0" cy="0"/>
          <a:chOff x="0" y="0"/>
          <a:chExt cx="0" cy="0"/>
        </a:xfrm>
      </p:grpSpPr>
      <p:sp>
        <p:nvSpPr>
          <p:cNvPr id="4" name="Google Shape;329;p31"/>
          <p:cNvSpPr/>
          <p:nvPr/>
        </p:nvSpPr>
        <p:spPr>
          <a:xfrm>
            <a:off x="-936471" y="-2864993"/>
            <a:ext cx="11613156" cy="7593662"/>
          </a:xfrm>
          <a:custGeom>
            <a:avLst/>
            <a:gdLst/>
            <a:ahLst/>
            <a:cxnLst/>
            <a:rect l="l" t="t" r="r" b="b"/>
            <a:pathLst>
              <a:path w="97050" h="59633" extrusionOk="0">
                <a:moveTo>
                  <a:pt x="58240" y="1"/>
                </a:moveTo>
                <a:cubicBezTo>
                  <a:pt x="38811" y="1"/>
                  <a:pt x="15180" y="8744"/>
                  <a:pt x="5495" y="21826"/>
                </a:cubicBezTo>
                <a:cubicBezTo>
                  <a:pt x="1" y="29245"/>
                  <a:pt x="3252" y="46085"/>
                  <a:pt x="6942" y="53383"/>
                </a:cubicBezTo>
                <a:cubicBezTo>
                  <a:pt x="8122" y="55733"/>
                  <a:pt x="10047" y="57630"/>
                  <a:pt x="12847" y="58771"/>
                </a:cubicBezTo>
                <a:cubicBezTo>
                  <a:pt x="14307" y="59367"/>
                  <a:pt x="15771" y="59632"/>
                  <a:pt x="17239" y="59632"/>
                </a:cubicBezTo>
                <a:cubicBezTo>
                  <a:pt x="28816" y="59632"/>
                  <a:pt x="40585" y="43120"/>
                  <a:pt x="51915" y="42024"/>
                </a:cubicBezTo>
                <a:cubicBezTo>
                  <a:pt x="52378" y="41980"/>
                  <a:pt x="52821" y="41959"/>
                  <a:pt x="53246" y="41959"/>
                </a:cubicBezTo>
                <a:cubicBezTo>
                  <a:pt x="57051" y="41959"/>
                  <a:pt x="59458" y="43622"/>
                  <a:pt x="62466" y="45209"/>
                </a:cubicBezTo>
                <a:cubicBezTo>
                  <a:pt x="65630" y="46870"/>
                  <a:pt x="69622" y="48456"/>
                  <a:pt x="73779" y="48456"/>
                </a:cubicBezTo>
                <a:cubicBezTo>
                  <a:pt x="76561" y="48456"/>
                  <a:pt x="79416" y="47745"/>
                  <a:pt x="82146" y="45872"/>
                </a:cubicBezTo>
                <a:cubicBezTo>
                  <a:pt x="97049" y="35668"/>
                  <a:pt x="89273" y="12297"/>
                  <a:pt x="80249" y="5702"/>
                </a:cubicBezTo>
                <a:cubicBezTo>
                  <a:pt x="74861" y="1768"/>
                  <a:pt x="66975" y="1"/>
                  <a:pt x="58240" y="1"/>
                </a:cubicBezTo>
                <a:close/>
              </a:path>
            </a:pathLst>
          </a:custGeom>
          <a:solidFill>
            <a:srgbClr val="FFF3F3"/>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5" name="Google Shape;330;p31"/>
          <p:cNvSpPr/>
          <p:nvPr/>
        </p:nvSpPr>
        <p:spPr>
          <a:xfrm>
            <a:off x="603955" y="893071"/>
            <a:ext cx="2855393" cy="2037373"/>
          </a:xfrm>
          <a:custGeom>
            <a:avLst/>
            <a:gdLst/>
            <a:ahLst/>
            <a:cxnLst/>
            <a:rect l="l" t="t" r="r" b="b"/>
            <a:pathLst>
              <a:path w="23861" h="15993" extrusionOk="0">
                <a:moveTo>
                  <a:pt x="15075" y="0"/>
                </a:moveTo>
                <a:cubicBezTo>
                  <a:pt x="14449" y="0"/>
                  <a:pt x="13824" y="131"/>
                  <a:pt x="13258" y="398"/>
                </a:cubicBezTo>
                <a:cubicBezTo>
                  <a:pt x="11825" y="1088"/>
                  <a:pt x="10829" y="2628"/>
                  <a:pt x="10816" y="4220"/>
                </a:cubicBezTo>
                <a:cubicBezTo>
                  <a:pt x="10272" y="3012"/>
                  <a:pt x="9236" y="2003"/>
                  <a:pt x="7962" y="1672"/>
                </a:cubicBezTo>
                <a:cubicBezTo>
                  <a:pt x="7666" y="1592"/>
                  <a:pt x="7359" y="1553"/>
                  <a:pt x="7051" y="1553"/>
                </a:cubicBezTo>
                <a:cubicBezTo>
                  <a:pt x="6036" y="1553"/>
                  <a:pt x="5020" y="1982"/>
                  <a:pt x="4420" y="2787"/>
                </a:cubicBezTo>
                <a:cubicBezTo>
                  <a:pt x="3464" y="4074"/>
                  <a:pt x="3822" y="5972"/>
                  <a:pt x="5043" y="6927"/>
                </a:cubicBezTo>
                <a:cubicBezTo>
                  <a:pt x="4554" y="6794"/>
                  <a:pt x="4154" y="6717"/>
                  <a:pt x="3785" y="6717"/>
                </a:cubicBezTo>
                <a:cubicBezTo>
                  <a:pt x="3233" y="6717"/>
                  <a:pt x="2749" y="6890"/>
                  <a:pt x="2137" y="7312"/>
                </a:cubicBezTo>
                <a:cubicBezTo>
                  <a:pt x="1062" y="8042"/>
                  <a:pt x="265" y="8838"/>
                  <a:pt x="133" y="10218"/>
                </a:cubicBezTo>
                <a:cubicBezTo>
                  <a:pt x="0" y="11678"/>
                  <a:pt x="677" y="13257"/>
                  <a:pt x="1911" y="14080"/>
                </a:cubicBezTo>
                <a:cubicBezTo>
                  <a:pt x="2634" y="14563"/>
                  <a:pt x="3489" y="14791"/>
                  <a:pt x="4354" y="14791"/>
                </a:cubicBezTo>
                <a:cubicBezTo>
                  <a:pt x="5459" y="14791"/>
                  <a:pt x="6580" y="14419"/>
                  <a:pt x="7458" y="13735"/>
                </a:cubicBezTo>
                <a:cubicBezTo>
                  <a:pt x="8454" y="15088"/>
                  <a:pt x="10471" y="15964"/>
                  <a:pt x="12117" y="15991"/>
                </a:cubicBezTo>
                <a:cubicBezTo>
                  <a:pt x="12170" y="15992"/>
                  <a:pt x="12223" y="15992"/>
                  <a:pt x="12277" y="15992"/>
                </a:cubicBezTo>
                <a:cubicBezTo>
                  <a:pt x="14298" y="15992"/>
                  <a:pt x="16872" y="15246"/>
                  <a:pt x="17558" y="13178"/>
                </a:cubicBezTo>
                <a:lnTo>
                  <a:pt x="17558" y="13178"/>
                </a:lnTo>
                <a:cubicBezTo>
                  <a:pt x="17558" y="13202"/>
                  <a:pt x="18474" y="13908"/>
                  <a:pt x="18606" y="13973"/>
                </a:cubicBezTo>
                <a:cubicBezTo>
                  <a:pt x="18856" y="14099"/>
                  <a:pt x="19162" y="14141"/>
                  <a:pt x="19463" y="14141"/>
                </a:cubicBezTo>
                <a:cubicBezTo>
                  <a:pt x="19673" y="14141"/>
                  <a:pt x="19880" y="14120"/>
                  <a:pt x="20065" y="14093"/>
                </a:cubicBezTo>
                <a:cubicBezTo>
                  <a:pt x="21074" y="13961"/>
                  <a:pt x="22043" y="13430"/>
                  <a:pt x="22680" y="12620"/>
                </a:cubicBezTo>
                <a:cubicBezTo>
                  <a:pt x="23675" y="11360"/>
                  <a:pt x="23861" y="9555"/>
                  <a:pt x="23303" y="8055"/>
                </a:cubicBezTo>
                <a:cubicBezTo>
                  <a:pt x="22932" y="7060"/>
                  <a:pt x="22242" y="6170"/>
                  <a:pt x="21313" y="5640"/>
                </a:cubicBezTo>
                <a:cubicBezTo>
                  <a:pt x="20765" y="5330"/>
                  <a:pt x="20164" y="5127"/>
                  <a:pt x="19548" y="5127"/>
                </a:cubicBezTo>
                <a:cubicBezTo>
                  <a:pt x="19477" y="5127"/>
                  <a:pt x="19407" y="5130"/>
                  <a:pt x="19336" y="5135"/>
                </a:cubicBezTo>
                <a:cubicBezTo>
                  <a:pt x="19495" y="3530"/>
                  <a:pt x="19083" y="1950"/>
                  <a:pt x="17756" y="902"/>
                </a:cubicBezTo>
                <a:cubicBezTo>
                  <a:pt x="17001" y="308"/>
                  <a:pt x="16037" y="0"/>
                  <a:pt x="15075" y="0"/>
                </a:cubicBezTo>
                <a:close/>
              </a:path>
            </a:pathLst>
          </a:custGeom>
          <a:solidFill>
            <a:srgbClr val="FFFFFF"/>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6" name="Google Shape;331;p31"/>
          <p:cNvSpPr/>
          <p:nvPr/>
        </p:nvSpPr>
        <p:spPr>
          <a:xfrm>
            <a:off x="6075642" y="4346658"/>
            <a:ext cx="2855393" cy="2037373"/>
          </a:xfrm>
          <a:custGeom>
            <a:avLst/>
            <a:gdLst/>
            <a:ahLst/>
            <a:cxnLst/>
            <a:rect l="l" t="t" r="r" b="b"/>
            <a:pathLst>
              <a:path w="23862" h="15993" extrusionOk="0">
                <a:moveTo>
                  <a:pt x="15076" y="0"/>
                </a:moveTo>
                <a:cubicBezTo>
                  <a:pt x="14449" y="0"/>
                  <a:pt x="13823" y="131"/>
                  <a:pt x="13258" y="398"/>
                </a:cubicBezTo>
                <a:cubicBezTo>
                  <a:pt x="11825" y="1088"/>
                  <a:pt x="10830" y="2628"/>
                  <a:pt x="10816" y="4220"/>
                </a:cubicBezTo>
                <a:cubicBezTo>
                  <a:pt x="10272" y="3012"/>
                  <a:pt x="9237" y="2004"/>
                  <a:pt x="7963" y="1672"/>
                </a:cubicBezTo>
                <a:cubicBezTo>
                  <a:pt x="7667" y="1592"/>
                  <a:pt x="7360" y="1553"/>
                  <a:pt x="7052" y="1553"/>
                </a:cubicBezTo>
                <a:cubicBezTo>
                  <a:pt x="6036" y="1553"/>
                  <a:pt x="5021" y="1982"/>
                  <a:pt x="4420" y="2787"/>
                </a:cubicBezTo>
                <a:cubicBezTo>
                  <a:pt x="3464" y="4074"/>
                  <a:pt x="3823" y="5972"/>
                  <a:pt x="5044" y="6927"/>
                </a:cubicBezTo>
                <a:cubicBezTo>
                  <a:pt x="4555" y="6794"/>
                  <a:pt x="4155" y="6717"/>
                  <a:pt x="3786" y="6717"/>
                </a:cubicBezTo>
                <a:cubicBezTo>
                  <a:pt x="3234" y="6717"/>
                  <a:pt x="2750" y="6891"/>
                  <a:pt x="2137" y="7312"/>
                </a:cubicBezTo>
                <a:cubicBezTo>
                  <a:pt x="1063" y="8042"/>
                  <a:pt x="266" y="8838"/>
                  <a:pt x="134" y="10219"/>
                </a:cubicBezTo>
                <a:cubicBezTo>
                  <a:pt x="1" y="11678"/>
                  <a:pt x="677" y="13257"/>
                  <a:pt x="1912" y="14080"/>
                </a:cubicBezTo>
                <a:cubicBezTo>
                  <a:pt x="2634" y="14564"/>
                  <a:pt x="3490" y="14791"/>
                  <a:pt x="4355" y="14791"/>
                </a:cubicBezTo>
                <a:cubicBezTo>
                  <a:pt x="5460" y="14791"/>
                  <a:pt x="6581" y="14420"/>
                  <a:pt x="7459" y="13735"/>
                </a:cubicBezTo>
                <a:cubicBezTo>
                  <a:pt x="8454" y="15088"/>
                  <a:pt x="10471" y="15964"/>
                  <a:pt x="12117" y="15991"/>
                </a:cubicBezTo>
                <a:cubicBezTo>
                  <a:pt x="12170" y="15992"/>
                  <a:pt x="12223" y="15992"/>
                  <a:pt x="12277" y="15992"/>
                </a:cubicBezTo>
                <a:cubicBezTo>
                  <a:pt x="14298" y="15992"/>
                  <a:pt x="16873" y="15246"/>
                  <a:pt x="17557" y="13178"/>
                </a:cubicBezTo>
                <a:lnTo>
                  <a:pt x="17557" y="13178"/>
                </a:lnTo>
                <a:cubicBezTo>
                  <a:pt x="17558" y="13201"/>
                  <a:pt x="18475" y="13908"/>
                  <a:pt x="18606" y="13974"/>
                </a:cubicBezTo>
                <a:cubicBezTo>
                  <a:pt x="18857" y="14099"/>
                  <a:pt x="19163" y="14141"/>
                  <a:pt x="19464" y="14141"/>
                </a:cubicBezTo>
                <a:cubicBezTo>
                  <a:pt x="19674" y="14141"/>
                  <a:pt x="19881" y="14121"/>
                  <a:pt x="20066" y="14094"/>
                </a:cubicBezTo>
                <a:cubicBezTo>
                  <a:pt x="21088" y="13961"/>
                  <a:pt x="22043" y="13430"/>
                  <a:pt x="22680" y="12620"/>
                </a:cubicBezTo>
                <a:cubicBezTo>
                  <a:pt x="23676" y="11360"/>
                  <a:pt x="23862" y="9555"/>
                  <a:pt x="23304" y="8055"/>
                </a:cubicBezTo>
                <a:cubicBezTo>
                  <a:pt x="22933" y="7060"/>
                  <a:pt x="22243" y="6171"/>
                  <a:pt x="21314" y="5640"/>
                </a:cubicBezTo>
                <a:cubicBezTo>
                  <a:pt x="20766" y="5330"/>
                  <a:pt x="20164" y="5127"/>
                  <a:pt x="19548" y="5127"/>
                </a:cubicBezTo>
                <a:cubicBezTo>
                  <a:pt x="19477" y="5127"/>
                  <a:pt x="19407" y="5130"/>
                  <a:pt x="19336" y="5135"/>
                </a:cubicBezTo>
                <a:cubicBezTo>
                  <a:pt x="19495" y="3530"/>
                  <a:pt x="19084" y="1950"/>
                  <a:pt x="17757" y="903"/>
                </a:cubicBezTo>
                <a:cubicBezTo>
                  <a:pt x="17002" y="308"/>
                  <a:pt x="16037" y="0"/>
                  <a:pt x="15076" y="0"/>
                </a:cubicBezTo>
                <a:close/>
              </a:path>
            </a:pathLst>
          </a:custGeom>
          <a:solidFill>
            <a:srgbClr val="FFF3F3"/>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327" name="Google Shape;327;p31"/>
          <p:cNvSpPr txBox="1">
            <a:spLocks noGrp="1"/>
          </p:cNvSpPr>
          <p:nvPr>
            <p:ph type="title"/>
          </p:nvPr>
        </p:nvSpPr>
        <p:spPr>
          <a:xfrm>
            <a:off x="2353274" y="2495405"/>
            <a:ext cx="4437933" cy="1165473"/>
          </a:xfrm>
          <a:prstGeom prst="rect">
            <a:avLst/>
          </a:prstGeom>
        </p:spPr>
        <p:txBody>
          <a:bodyPr spcFirstLastPara="1">
            <a:noAutofit/>
          </a:bodyPr>
          <a:lstStyle>
            <a:lvl1pPr lvl="0" algn="ctr" rtl="0">
              <a:spcBef>
                <a:spcPts val="0"/>
              </a:spcBef>
              <a:spcAft>
                <a:spcPts val="0"/>
              </a:spcAft>
              <a:buClr>
                <a:schemeClr val="dk1"/>
              </a:buClr>
              <a:buSzPts val="3000"/>
              <a:buFont typeface="McLaren"/>
              <a:buNone/>
              <a:defRPr sz="5638" b="1">
                <a:solidFill>
                  <a:schemeClr val="dk2"/>
                </a:solidFill>
                <a:latin typeface="McLaren"/>
                <a:ea typeface="McLaren"/>
                <a:cs typeface="McLaren"/>
                <a:sym typeface="McLaren"/>
              </a:defRPr>
            </a:lvl1pPr>
            <a:lvl2pPr lvl="1"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2pPr>
            <a:lvl3pPr lvl="2"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3pPr>
            <a:lvl4pPr lvl="3"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4pPr>
            <a:lvl5pPr lvl="4"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5pPr>
            <a:lvl6pPr lvl="5"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6pPr>
            <a:lvl7pPr lvl="6"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7pPr>
            <a:lvl8pPr lvl="7"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8pPr>
            <a:lvl9pPr lvl="8"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9pPr>
          </a:lstStyle>
          <a:p>
            <a:endParaRPr/>
          </a:p>
        </p:txBody>
      </p:sp>
      <p:sp>
        <p:nvSpPr>
          <p:cNvPr id="328" name="Google Shape;328;p31"/>
          <p:cNvSpPr txBox="1">
            <a:spLocks noGrp="1"/>
          </p:cNvSpPr>
          <p:nvPr>
            <p:ph type="subTitle" idx="1"/>
          </p:nvPr>
        </p:nvSpPr>
        <p:spPr>
          <a:xfrm>
            <a:off x="1790959" y="3773664"/>
            <a:ext cx="5562476" cy="1689125"/>
          </a:xfrm>
          <a:prstGeom prst="rect">
            <a:avLst/>
          </a:prstGeom>
        </p:spPr>
        <p:txBody>
          <a:bodyPr spcFirstLastPara="1">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Tree>
    <p:extLst>
      <p:ext uri="{BB962C8B-B14F-4D97-AF65-F5344CB8AC3E}">
        <p14:creationId xmlns:p14="http://schemas.microsoft.com/office/powerpoint/2010/main" val="212030463"/>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matchingName="Title and text 22">
  <p:cSld name="Title and text 22">
    <p:spTree>
      <p:nvGrpSpPr>
        <p:cNvPr id="1" name="Shape 341"/>
        <p:cNvGrpSpPr/>
        <p:nvPr/>
      </p:nvGrpSpPr>
      <p:grpSpPr>
        <a:xfrm>
          <a:off x="0" y="0"/>
          <a:ext cx="0" cy="0"/>
          <a:chOff x="0" y="0"/>
          <a:chExt cx="0" cy="0"/>
        </a:xfrm>
      </p:grpSpPr>
      <p:sp>
        <p:nvSpPr>
          <p:cNvPr id="4" name="Google Shape;344;p34"/>
          <p:cNvSpPr/>
          <p:nvPr/>
        </p:nvSpPr>
        <p:spPr>
          <a:xfrm>
            <a:off x="-1624646" y="4446665"/>
            <a:ext cx="12450002" cy="3136780"/>
          </a:xfrm>
          <a:custGeom>
            <a:avLst/>
            <a:gdLst/>
            <a:ahLst/>
            <a:cxnLst/>
            <a:rect l="l" t="t" r="r" b="b"/>
            <a:pathLst>
              <a:path w="101724" h="24083" extrusionOk="0">
                <a:moveTo>
                  <a:pt x="77205" y="1"/>
                </a:moveTo>
                <a:cubicBezTo>
                  <a:pt x="70835" y="1"/>
                  <a:pt x="69588" y="9409"/>
                  <a:pt x="69588" y="9409"/>
                </a:cubicBezTo>
                <a:cubicBezTo>
                  <a:pt x="69476" y="9403"/>
                  <a:pt x="69367" y="9400"/>
                  <a:pt x="69259" y="9400"/>
                </a:cubicBezTo>
                <a:cubicBezTo>
                  <a:pt x="68254" y="9400"/>
                  <a:pt x="67368" y="9671"/>
                  <a:pt x="66601" y="10126"/>
                </a:cubicBezTo>
                <a:cubicBezTo>
                  <a:pt x="66588" y="10113"/>
                  <a:pt x="66575" y="10087"/>
                  <a:pt x="66562" y="10073"/>
                </a:cubicBezTo>
                <a:cubicBezTo>
                  <a:pt x="65277" y="8843"/>
                  <a:pt x="63936" y="8427"/>
                  <a:pt x="62710" y="8427"/>
                </a:cubicBezTo>
                <a:cubicBezTo>
                  <a:pt x="60138" y="8427"/>
                  <a:pt x="58069" y="10259"/>
                  <a:pt x="58069" y="10259"/>
                </a:cubicBezTo>
                <a:cubicBezTo>
                  <a:pt x="58069" y="10259"/>
                  <a:pt x="57657" y="7910"/>
                  <a:pt x="55003" y="7114"/>
                </a:cubicBezTo>
                <a:cubicBezTo>
                  <a:pt x="54762" y="7041"/>
                  <a:pt x="54510" y="7008"/>
                  <a:pt x="54251" y="7008"/>
                </a:cubicBezTo>
                <a:cubicBezTo>
                  <a:pt x="51669" y="7008"/>
                  <a:pt x="48381" y="10285"/>
                  <a:pt x="48381" y="10285"/>
                </a:cubicBezTo>
                <a:cubicBezTo>
                  <a:pt x="48381" y="10285"/>
                  <a:pt x="46390" y="877"/>
                  <a:pt x="39104" y="877"/>
                </a:cubicBezTo>
                <a:cubicBezTo>
                  <a:pt x="34686" y="877"/>
                  <a:pt x="32430" y="4340"/>
                  <a:pt x="31328" y="7061"/>
                </a:cubicBezTo>
                <a:cubicBezTo>
                  <a:pt x="30359" y="4340"/>
                  <a:pt x="28382" y="877"/>
                  <a:pt x="24520" y="877"/>
                </a:cubicBezTo>
                <a:cubicBezTo>
                  <a:pt x="18163" y="877"/>
                  <a:pt x="16425" y="10285"/>
                  <a:pt x="16425" y="10285"/>
                </a:cubicBezTo>
                <a:cubicBezTo>
                  <a:pt x="16425" y="10285"/>
                  <a:pt x="13564" y="7008"/>
                  <a:pt x="11300" y="7008"/>
                </a:cubicBezTo>
                <a:cubicBezTo>
                  <a:pt x="11072" y="7008"/>
                  <a:pt x="10851" y="7041"/>
                  <a:pt x="10639" y="7114"/>
                </a:cubicBezTo>
                <a:cubicBezTo>
                  <a:pt x="8330" y="7910"/>
                  <a:pt x="9578" y="12435"/>
                  <a:pt x="9578" y="12435"/>
                </a:cubicBezTo>
                <a:cubicBezTo>
                  <a:pt x="9578" y="12435"/>
                  <a:pt x="7375" y="9711"/>
                  <a:pt x="4912" y="9711"/>
                </a:cubicBezTo>
                <a:cubicBezTo>
                  <a:pt x="4159" y="9711"/>
                  <a:pt x="3382" y="9965"/>
                  <a:pt x="2637" y="10630"/>
                </a:cubicBezTo>
                <a:cubicBezTo>
                  <a:pt x="1" y="12970"/>
                  <a:pt x="1291" y="21371"/>
                  <a:pt x="9291" y="21371"/>
                </a:cubicBezTo>
                <a:cubicBezTo>
                  <a:pt x="10958" y="21371"/>
                  <a:pt x="12916" y="21006"/>
                  <a:pt x="15191" y="20146"/>
                </a:cubicBezTo>
                <a:cubicBezTo>
                  <a:pt x="15191" y="20146"/>
                  <a:pt x="15364" y="23437"/>
                  <a:pt x="17685" y="24007"/>
                </a:cubicBezTo>
                <a:cubicBezTo>
                  <a:pt x="17900" y="24059"/>
                  <a:pt x="18111" y="24082"/>
                  <a:pt x="18316" y="24082"/>
                </a:cubicBezTo>
                <a:cubicBezTo>
                  <a:pt x="20319" y="24082"/>
                  <a:pt x="21826" y="21844"/>
                  <a:pt x="21826" y="21844"/>
                </a:cubicBezTo>
                <a:cubicBezTo>
                  <a:pt x="21826" y="21844"/>
                  <a:pt x="22620" y="22550"/>
                  <a:pt x="23801" y="22550"/>
                </a:cubicBezTo>
                <a:cubicBezTo>
                  <a:pt x="24669" y="22550"/>
                  <a:pt x="25745" y="22169"/>
                  <a:pt x="26869" y="20849"/>
                </a:cubicBezTo>
                <a:cubicBezTo>
                  <a:pt x="28207" y="21511"/>
                  <a:pt x="29647" y="21743"/>
                  <a:pt x="30999" y="21743"/>
                </a:cubicBezTo>
                <a:cubicBezTo>
                  <a:pt x="31110" y="21743"/>
                  <a:pt x="31219" y="21741"/>
                  <a:pt x="31328" y="21738"/>
                </a:cubicBezTo>
                <a:cubicBezTo>
                  <a:pt x="31435" y="21743"/>
                  <a:pt x="31542" y="21745"/>
                  <a:pt x="31651" y="21745"/>
                </a:cubicBezTo>
                <a:cubicBezTo>
                  <a:pt x="32201" y="21745"/>
                  <a:pt x="32766" y="21688"/>
                  <a:pt x="33332" y="21565"/>
                </a:cubicBezTo>
                <a:cubicBezTo>
                  <a:pt x="35097" y="21273"/>
                  <a:pt x="36344" y="20769"/>
                  <a:pt x="36344" y="20769"/>
                </a:cubicBezTo>
                <a:cubicBezTo>
                  <a:pt x="37657" y="22155"/>
                  <a:pt x="38918" y="22552"/>
                  <a:pt x="39932" y="22552"/>
                </a:cubicBezTo>
                <a:cubicBezTo>
                  <a:pt x="41286" y="22552"/>
                  <a:pt x="42197" y="21844"/>
                  <a:pt x="42197" y="21844"/>
                </a:cubicBezTo>
                <a:cubicBezTo>
                  <a:pt x="42197" y="21844"/>
                  <a:pt x="43922" y="24082"/>
                  <a:pt x="46223" y="24082"/>
                </a:cubicBezTo>
                <a:cubicBezTo>
                  <a:pt x="46459" y="24082"/>
                  <a:pt x="46701" y="24059"/>
                  <a:pt x="46948" y="24007"/>
                </a:cubicBezTo>
                <a:cubicBezTo>
                  <a:pt x="49602" y="23437"/>
                  <a:pt x="49800" y="20146"/>
                  <a:pt x="49800" y="20146"/>
                </a:cubicBezTo>
                <a:cubicBezTo>
                  <a:pt x="52357" y="20991"/>
                  <a:pt x="54622" y="21352"/>
                  <a:pt x="56606" y="21352"/>
                </a:cubicBezTo>
                <a:cubicBezTo>
                  <a:pt x="60255" y="21352"/>
                  <a:pt x="62952" y="20133"/>
                  <a:pt x="64757" y="18474"/>
                </a:cubicBezTo>
                <a:cubicBezTo>
                  <a:pt x="64969" y="18766"/>
                  <a:pt x="65235" y="19044"/>
                  <a:pt x="65527" y="19296"/>
                </a:cubicBezTo>
                <a:cubicBezTo>
                  <a:pt x="66965" y="20496"/>
                  <a:pt x="68654" y="20867"/>
                  <a:pt x="70194" y="20867"/>
                </a:cubicBezTo>
                <a:cubicBezTo>
                  <a:pt x="72689" y="20867"/>
                  <a:pt x="74790" y="19893"/>
                  <a:pt x="74790" y="19893"/>
                </a:cubicBezTo>
                <a:cubicBezTo>
                  <a:pt x="75939" y="21276"/>
                  <a:pt x="77041" y="21670"/>
                  <a:pt x="77926" y="21670"/>
                </a:cubicBezTo>
                <a:cubicBezTo>
                  <a:pt x="79106" y="21670"/>
                  <a:pt x="79898" y="20969"/>
                  <a:pt x="79898" y="20969"/>
                </a:cubicBezTo>
                <a:cubicBezTo>
                  <a:pt x="79898" y="20969"/>
                  <a:pt x="81399" y="23197"/>
                  <a:pt x="83406" y="23197"/>
                </a:cubicBezTo>
                <a:cubicBezTo>
                  <a:pt x="83616" y="23197"/>
                  <a:pt x="83832" y="23172"/>
                  <a:pt x="84053" y="23118"/>
                </a:cubicBezTo>
                <a:cubicBezTo>
                  <a:pt x="86362" y="22561"/>
                  <a:pt x="86534" y="19270"/>
                  <a:pt x="86534" y="19270"/>
                </a:cubicBezTo>
                <a:cubicBezTo>
                  <a:pt x="88811" y="20130"/>
                  <a:pt x="90771" y="20495"/>
                  <a:pt x="92438" y="20495"/>
                </a:cubicBezTo>
                <a:cubicBezTo>
                  <a:pt x="100442" y="20495"/>
                  <a:pt x="101723" y="12094"/>
                  <a:pt x="99088" y="9754"/>
                </a:cubicBezTo>
                <a:cubicBezTo>
                  <a:pt x="98342" y="9089"/>
                  <a:pt x="97565" y="8835"/>
                  <a:pt x="96812" y="8835"/>
                </a:cubicBezTo>
                <a:cubicBezTo>
                  <a:pt x="94350" y="8835"/>
                  <a:pt x="92148" y="11559"/>
                  <a:pt x="92148" y="11559"/>
                </a:cubicBezTo>
                <a:cubicBezTo>
                  <a:pt x="92148" y="11559"/>
                  <a:pt x="93395" y="7034"/>
                  <a:pt x="91086" y="6238"/>
                </a:cubicBezTo>
                <a:cubicBezTo>
                  <a:pt x="90875" y="6166"/>
                  <a:pt x="90655" y="6133"/>
                  <a:pt x="90429" y="6133"/>
                </a:cubicBezTo>
                <a:cubicBezTo>
                  <a:pt x="88172" y="6133"/>
                  <a:pt x="85300" y="9409"/>
                  <a:pt x="85300" y="9409"/>
                </a:cubicBezTo>
                <a:cubicBezTo>
                  <a:pt x="85300" y="9409"/>
                  <a:pt x="83561" y="1"/>
                  <a:pt x="77205" y="1"/>
                </a:cubicBezTo>
                <a:close/>
              </a:path>
            </a:pathLst>
          </a:custGeom>
          <a:solidFill>
            <a:srgbClr val="D9EEFC"/>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5" name="Google Shape;345;p34"/>
          <p:cNvSpPr/>
          <p:nvPr/>
        </p:nvSpPr>
        <p:spPr>
          <a:xfrm>
            <a:off x="-1670583" y="5770856"/>
            <a:ext cx="12448469" cy="3136780"/>
          </a:xfrm>
          <a:custGeom>
            <a:avLst/>
            <a:gdLst/>
            <a:ahLst/>
            <a:cxnLst/>
            <a:rect l="l" t="t" r="r" b="b"/>
            <a:pathLst>
              <a:path w="101713" h="24085" extrusionOk="0">
                <a:moveTo>
                  <a:pt x="18318" y="0"/>
                </a:moveTo>
                <a:cubicBezTo>
                  <a:pt x="18109" y="0"/>
                  <a:pt x="17894" y="25"/>
                  <a:pt x="17674" y="79"/>
                </a:cubicBezTo>
                <a:cubicBezTo>
                  <a:pt x="15351" y="649"/>
                  <a:pt x="15179" y="3940"/>
                  <a:pt x="15179" y="3940"/>
                </a:cubicBezTo>
                <a:cubicBezTo>
                  <a:pt x="12903" y="3079"/>
                  <a:pt x="10944" y="2714"/>
                  <a:pt x="9276" y="2714"/>
                </a:cubicBezTo>
                <a:cubicBezTo>
                  <a:pt x="1283" y="2714"/>
                  <a:pt x="0" y="11106"/>
                  <a:pt x="2625" y="13456"/>
                </a:cubicBezTo>
                <a:cubicBezTo>
                  <a:pt x="3368" y="14115"/>
                  <a:pt x="4142" y="14368"/>
                  <a:pt x="4892" y="14368"/>
                </a:cubicBezTo>
                <a:cubicBezTo>
                  <a:pt x="7358" y="14368"/>
                  <a:pt x="9565" y="11637"/>
                  <a:pt x="9565" y="11637"/>
                </a:cubicBezTo>
                <a:lnTo>
                  <a:pt x="9565" y="11637"/>
                </a:lnTo>
                <a:cubicBezTo>
                  <a:pt x="9565" y="11638"/>
                  <a:pt x="8318" y="16176"/>
                  <a:pt x="10627" y="16972"/>
                </a:cubicBezTo>
                <a:cubicBezTo>
                  <a:pt x="10836" y="17042"/>
                  <a:pt x="11055" y="17075"/>
                  <a:pt x="11279" y="17075"/>
                </a:cubicBezTo>
                <a:cubicBezTo>
                  <a:pt x="13546" y="17075"/>
                  <a:pt x="16413" y="13801"/>
                  <a:pt x="16413" y="13801"/>
                </a:cubicBezTo>
                <a:cubicBezTo>
                  <a:pt x="16413" y="13801"/>
                  <a:pt x="18152" y="23196"/>
                  <a:pt x="24522" y="23196"/>
                </a:cubicBezTo>
                <a:cubicBezTo>
                  <a:pt x="28370" y="23196"/>
                  <a:pt x="30361" y="19746"/>
                  <a:pt x="31316" y="17025"/>
                </a:cubicBezTo>
                <a:cubicBezTo>
                  <a:pt x="32417" y="19746"/>
                  <a:pt x="34687" y="23196"/>
                  <a:pt x="39093" y="23196"/>
                </a:cubicBezTo>
                <a:cubicBezTo>
                  <a:pt x="46392" y="23196"/>
                  <a:pt x="48369" y="13801"/>
                  <a:pt x="48369" y="13801"/>
                </a:cubicBezTo>
                <a:cubicBezTo>
                  <a:pt x="48369" y="13801"/>
                  <a:pt x="51665" y="17075"/>
                  <a:pt x="54248" y="17075"/>
                </a:cubicBezTo>
                <a:cubicBezTo>
                  <a:pt x="54504" y="17075"/>
                  <a:pt x="54753" y="17042"/>
                  <a:pt x="54991" y="16972"/>
                </a:cubicBezTo>
                <a:cubicBezTo>
                  <a:pt x="57645" y="16176"/>
                  <a:pt x="58056" y="13827"/>
                  <a:pt x="58056" y="13827"/>
                </a:cubicBezTo>
                <a:cubicBezTo>
                  <a:pt x="58056" y="13827"/>
                  <a:pt x="60125" y="15659"/>
                  <a:pt x="62697" y="15659"/>
                </a:cubicBezTo>
                <a:cubicBezTo>
                  <a:pt x="63924" y="15659"/>
                  <a:pt x="65264" y="15242"/>
                  <a:pt x="66549" y="14013"/>
                </a:cubicBezTo>
                <a:cubicBezTo>
                  <a:pt x="66563" y="13987"/>
                  <a:pt x="66576" y="13973"/>
                  <a:pt x="66603" y="13960"/>
                </a:cubicBezTo>
                <a:cubicBezTo>
                  <a:pt x="67369" y="14422"/>
                  <a:pt x="68279" y="14683"/>
                  <a:pt x="69293" y="14683"/>
                </a:cubicBezTo>
                <a:cubicBezTo>
                  <a:pt x="69386" y="14683"/>
                  <a:pt x="69480" y="14681"/>
                  <a:pt x="69575" y="14677"/>
                </a:cubicBezTo>
                <a:cubicBezTo>
                  <a:pt x="69575" y="14677"/>
                  <a:pt x="70823" y="24085"/>
                  <a:pt x="77193" y="24085"/>
                </a:cubicBezTo>
                <a:cubicBezTo>
                  <a:pt x="83550" y="24085"/>
                  <a:pt x="85288" y="14677"/>
                  <a:pt x="85288" y="14677"/>
                </a:cubicBezTo>
                <a:cubicBezTo>
                  <a:pt x="85288" y="14677"/>
                  <a:pt x="88159" y="17953"/>
                  <a:pt x="90416" y="17953"/>
                </a:cubicBezTo>
                <a:cubicBezTo>
                  <a:pt x="90643" y="17953"/>
                  <a:pt x="90863" y="17920"/>
                  <a:pt x="91074" y="17848"/>
                </a:cubicBezTo>
                <a:cubicBezTo>
                  <a:pt x="93396" y="17052"/>
                  <a:pt x="92135" y="12514"/>
                  <a:pt x="92135" y="12513"/>
                </a:cubicBezTo>
                <a:lnTo>
                  <a:pt x="92135" y="12513"/>
                </a:lnTo>
                <a:cubicBezTo>
                  <a:pt x="92136" y="12513"/>
                  <a:pt x="94342" y="15249"/>
                  <a:pt x="96806" y="15249"/>
                </a:cubicBezTo>
                <a:cubicBezTo>
                  <a:pt x="97557" y="15249"/>
                  <a:pt x="98332" y="14995"/>
                  <a:pt x="99076" y="14332"/>
                </a:cubicBezTo>
                <a:cubicBezTo>
                  <a:pt x="101712" y="11992"/>
                  <a:pt x="100430" y="3591"/>
                  <a:pt x="92427" y="3591"/>
                </a:cubicBezTo>
                <a:cubicBezTo>
                  <a:pt x="90759" y="3591"/>
                  <a:pt x="88799" y="3956"/>
                  <a:pt x="86522" y="4816"/>
                </a:cubicBezTo>
                <a:cubicBezTo>
                  <a:pt x="86522" y="4816"/>
                  <a:pt x="86349" y="1525"/>
                  <a:pt x="84040" y="955"/>
                </a:cubicBezTo>
                <a:cubicBezTo>
                  <a:pt x="83824" y="903"/>
                  <a:pt x="83613" y="879"/>
                  <a:pt x="83407" y="879"/>
                </a:cubicBezTo>
                <a:cubicBezTo>
                  <a:pt x="81394" y="879"/>
                  <a:pt x="79887" y="3117"/>
                  <a:pt x="79887" y="3117"/>
                </a:cubicBezTo>
                <a:cubicBezTo>
                  <a:pt x="79887" y="3117"/>
                  <a:pt x="79093" y="2410"/>
                  <a:pt x="77911" y="2410"/>
                </a:cubicBezTo>
                <a:cubicBezTo>
                  <a:pt x="77026" y="2410"/>
                  <a:pt x="75925" y="2806"/>
                  <a:pt x="74777" y="4193"/>
                </a:cubicBezTo>
                <a:cubicBezTo>
                  <a:pt x="74777" y="4193"/>
                  <a:pt x="72676" y="3218"/>
                  <a:pt x="70185" y="3218"/>
                </a:cubicBezTo>
                <a:cubicBezTo>
                  <a:pt x="68647" y="3218"/>
                  <a:pt x="66961" y="3589"/>
                  <a:pt x="65528" y="4789"/>
                </a:cubicBezTo>
                <a:cubicBezTo>
                  <a:pt x="65222" y="5028"/>
                  <a:pt x="64957" y="5308"/>
                  <a:pt x="64745" y="5599"/>
                </a:cubicBezTo>
                <a:cubicBezTo>
                  <a:pt x="62942" y="3943"/>
                  <a:pt x="60252" y="2730"/>
                  <a:pt x="56612" y="2730"/>
                </a:cubicBezTo>
                <a:cubicBezTo>
                  <a:pt x="54624" y="2730"/>
                  <a:pt x="52353" y="3092"/>
                  <a:pt x="49789" y="3940"/>
                </a:cubicBezTo>
                <a:cubicBezTo>
                  <a:pt x="49789" y="3940"/>
                  <a:pt x="49590" y="649"/>
                  <a:pt x="46935" y="79"/>
                </a:cubicBezTo>
                <a:cubicBezTo>
                  <a:pt x="46683" y="25"/>
                  <a:pt x="46436" y="0"/>
                  <a:pt x="46196" y="0"/>
                </a:cubicBezTo>
                <a:cubicBezTo>
                  <a:pt x="43902" y="0"/>
                  <a:pt x="42185" y="2229"/>
                  <a:pt x="42185" y="2229"/>
                </a:cubicBezTo>
                <a:cubicBezTo>
                  <a:pt x="42185" y="2229"/>
                  <a:pt x="41278" y="1529"/>
                  <a:pt x="39932" y="1529"/>
                </a:cubicBezTo>
                <a:cubicBezTo>
                  <a:pt x="38919" y="1529"/>
                  <a:pt x="37657" y="1926"/>
                  <a:pt x="36345" y="3317"/>
                </a:cubicBezTo>
                <a:cubicBezTo>
                  <a:pt x="36345" y="3317"/>
                  <a:pt x="35085" y="2799"/>
                  <a:pt x="33320" y="2521"/>
                </a:cubicBezTo>
                <a:cubicBezTo>
                  <a:pt x="32712" y="2389"/>
                  <a:pt x="32103" y="2333"/>
                  <a:pt x="31514" y="2333"/>
                </a:cubicBezTo>
                <a:cubicBezTo>
                  <a:pt x="31448" y="2333"/>
                  <a:pt x="31382" y="2333"/>
                  <a:pt x="31316" y="2335"/>
                </a:cubicBezTo>
                <a:cubicBezTo>
                  <a:pt x="31238" y="2333"/>
                  <a:pt x="31160" y="2333"/>
                  <a:pt x="31081" y="2333"/>
                </a:cubicBezTo>
                <a:cubicBezTo>
                  <a:pt x="29701" y="2333"/>
                  <a:pt x="28225" y="2559"/>
                  <a:pt x="26857" y="3237"/>
                </a:cubicBezTo>
                <a:cubicBezTo>
                  <a:pt x="25735" y="1912"/>
                  <a:pt x="24656" y="1531"/>
                  <a:pt x="23786" y="1531"/>
                </a:cubicBezTo>
                <a:cubicBezTo>
                  <a:pt x="22609" y="1531"/>
                  <a:pt x="21815" y="2229"/>
                  <a:pt x="21815" y="2229"/>
                </a:cubicBezTo>
                <a:cubicBezTo>
                  <a:pt x="21815" y="2229"/>
                  <a:pt x="20315" y="0"/>
                  <a:pt x="18318" y="0"/>
                </a:cubicBezTo>
                <a:close/>
              </a:path>
            </a:pathLst>
          </a:custGeom>
          <a:solidFill>
            <a:srgbClr val="FFFFFF"/>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342" name="Google Shape;342;p34"/>
          <p:cNvSpPr txBox="1">
            <a:spLocks noGrp="1"/>
          </p:cNvSpPr>
          <p:nvPr>
            <p:ph type="title"/>
          </p:nvPr>
        </p:nvSpPr>
        <p:spPr>
          <a:xfrm>
            <a:off x="4149617" y="2249856"/>
            <a:ext cx="4437933" cy="1097120"/>
          </a:xfrm>
          <a:prstGeom prst="rect">
            <a:avLst/>
          </a:prstGeom>
        </p:spPr>
        <p:txBody>
          <a:bodyPr spcFirstLastPara="1">
            <a:noAutofit/>
          </a:bodyPr>
          <a:lstStyle>
            <a:lvl1pPr lvl="0" algn="ctr" rtl="0">
              <a:spcBef>
                <a:spcPts val="0"/>
              </a:spcBef>
              <a:spcAft>
                <a:spcPts val="0"/>
              </a:spcAft>
              <a:buClr>
                <a:schemeClr val="dk1"/>
              </a:buClr>
              <a:buSzPts val="3000"/>
              <a:buFont typeface="McLaren"/>
              <a:buNone/>
              <a:defRPr sz="5262" b="1">
                <a:solidFill>
                  <a:schemeClr val="dk2"/>
                </a:solidFill>
                <a:latin typeface="McLaren"/>
                <a:ea typeface="McLaren"/>
                <a:cs typeface="McLaren"/>
                <a:sym typeface="McLaren"/>
              </a:defRPr>
            </a:lvl1pPr>
            <a:lvl2pPr lvl="1"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2pPr>
            <a:lvl3pPr lvl="2"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3pPr>
            <a:lvl4pPr lvl="3"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4pPr>
            <a:lvl5pPr lvl="4"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5pPr>
            <a:lvl6pPr lvl="5"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6pPr>
            <a:lvl7pPr lvl="6"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7pPr>
            <a:lvl8pPr lvl="7"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8pPr>
            <a:lvl9pPr lvl="8"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9pPr>
          </a:lstStyle>
          <a:p>
            <a:endParaRPr/>
          </a:p>
        </p:txBody>
      </p:sp>
      <p:sp>
        <p:nvSpPr>
          <p:cNvPr id="343" name="Google Shape;343;p34"/>
          <p:cNvSpPr txBox="1">
            <a:spLocks noGrp="1"/>
          </p:cNvSpPr>
          <p:nvPr>
            <p:ph type="subTitle" idx="1"/>
          </p:nvPr>
        </p:nvSpPr>
        <p:spPr>
          <a:xfrm>
            <a:off x="4149646" y="3331943"/>
            <a:ext cx="4437933" cy="960415"/>
          </a:xfrm>
          <a:prstGeom prst="rect">
            <a:avLst/>
          </a:prstGeom>
        </p:spPr>
        <p:txBody>
          <a:bodyPr spcFirstLastPara="1">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Tree>
    <p:extLst>
      <p:ext uri="{BB962C8B-B14F-4D97-AF65-F5344CB8AC3E}">
        <p14:creationId xmlns:p14="http://schemas.microsoft.com/office/powerpoint/2010/main" val="3423494862"/>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matchingName="Title and text 25">
  <p:cSld name="Title and text 25">
    <p:spTree>
      <p:nvGrpSpPr>
        <p:cNvPr id="1" name="Shape 355"/>
        <p:cNvGrpSpPr/>
        <p:nvPr/>
      </p:nvGrpSpPr>
      <p:grpSpPr>
        <a:xfrm>
          <a:off x="0" y="0"/>
          <a:ext cx="0" cy="0"/>
          <a:chOff x="0" y="0"/>
          <a:chExt cx="0" cy="0"/>
        </a:xfrm>
      </p:grpSpPr>
      <p:sp>
        <p:nvSpPr>
          <p:cNvPr id="4" name="Google Shape;358;p37"/>
          <p:cNvSpPr/>
          <p:nvPr/>
        </p:nvSpPr>
        <p:spPr>
          <a:xfrm>
            <a:off x="5218795" y="-275874"/>
            <a:ext cx="5131430" cy="8315019"/>
          </a:xfrm>
          <a:custGeom>
            <a:avLst/>
            <a:gdLst/>
            <a:ahLst/>
            <a:cxnLst/>
            <a:rect l="l" t="t" r="r" b="b"/>
            <a:pathLst>
              <a:path w="35443" h="53958" extrusionOk="0">
                <a:moveTo>
                  <a:pt x="22715" y="1"/>
                </a:moveTo>
                <a:cubicBezTo>
                  <a:pt x="20125" y="1"/>
                  <a:pt x="17328" y="281"/>
                  <a:pt x="15726" y="2245"/>
                </a:cubicBezTo>
                <a:cubicBezTo>
                  <a:pt x="14867" y="3303"/>
                  <a:pt x="14526" y="4691"/>
                  <a:pt x="14272" y="6024"/>
                </a:cubicBezTo>
                <a:cubicBezTo>
                  <a:pt x="13952" y="7788"/>
                  <a:pt x="13743" y="9573"/>
                  <a:pt x="13897" y="11348"/>
                </a:cubicBezTo>
                <a:cubicBezTo>
                  <a:pt x="14217" y="15105"/>
                  <a:pt x="16090" y="18544"/>
                  <a:pt x="16872" y="22236"/>
                </a:cubicBezTo>
                <a:cubicBezTo>
                  <a:pt x="17666" y="25917"/>
                  <a:pt x="16917" y="30490"/>
                  <a:pt x="13566" y="32199"/>
                </a:cubicBezTo>
                <a:cubicBezTo>
                  <a:pt x="11462" y="33279"/>
                  <a:pt x="8938" y="32926"/>
                  <a:pt x="6657" y="33510"/>
                </a:cubicBezTo>
                <a:cubicBezTo>
                  <a:pt x="2854" y="34469"/>
                  <a:pt x="1" y="38304"/>
                  <a:pt x="155" y="42227"/>
                </a:cubicBezTo>
                <a:cubicBezTo>
                  <a:pt x="281" y="45310"/>
                  <a:pt x="2004" y="47993"/>
                  <a:pt x="4127" y="50317"/>
                </a:cubicBezTo>
                <a:lnTo>
                  <a:pt x="4127" y="50317"/>
                </a:lnTo>
                <a:cubicBezTo>
                  <a:pt x="3674" y="50805"/>
                  <a:pt x="3220" y="51293"/>
                  <a:pt x="2766" y="51782"/>
                </a:cubicBezTo>
                <a:cubicBezTo>
                  <a:pt x="5720" y="53221"/>
                  <a:pt x="9012" y="53958"/>
                  <a:pt x="12301" y="53958"/>
                </a:cubicBezTo>
                <a:cubicBezTo>
                  <a:pt x="14227" y="53958"/>
                  <a:pt x="16152" y="53705"/>
                  <a:pt x="18008" y="53192"/>
                </a:cubicBezTo>
                <a:cubicBezTo>
                  <a:pt x="23033" y="51804"/>
                  <a:pt x="27508" y="48542"/>
                  <a:pt x="30351" y="44167"/>
                </a:cubicBezTo>
                <a:cubicBezTo>
                  <a:pt x="33613" y="39186"/>
                  <a:pt x="34659" y="33080"/>
                  <a:pt x="34990" y="27129"/>
                </a:cubicBezTo>
                <a:cubicBezTo>
                  <a:pt x="35442" y="18776"/>
                  <a:pt x="34461" y="9959"/>
                  <a:pt x="29756" y="3049"/>
                </a:cubicBezTo>
                <a:cubicBezTo>
                  <a:pt x="29171" y="2189"/>
                  <a:pt x="28510" y="1352"/>
                  <a:pt x="27618" y="823"/>
                </a:cubicBezTo>
                <a:cubicBezTo>
                  <a:pt x="26384" y="85"/>
                  <a:pt x="24873" y="41"/>
                  <a:pt x="23441" y="7"/>
                </a:cubicBezTo>
                <a:cubicBezTo>
                  <a:pt x="23201" y="3"/>
                  <a:pt x="22959" y="1"/>
                  <a:pt x="22715" y="1"/>
                </a:cubicBezTo>
                <a:close/>
              </a:path>
            </a:pathLst>
          </a:custGeom>
          <a:solidFill>
            <a:srgbClr val="D9EEFC"/>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5" name="Google Shape;359;p37"/>
          <p:cNvSpPr/>
          <p:nvPr/>
        </p:nvSpPr>
        <p:spPr>
          <a:xfrm>
            <a:off x="-1529619" y="-1181144"/>
            <a:ext cx="5132963" cy="8315019"/>
          </a:xfrm>
          <a:custGeom>
            <a:avLst/>
            <a:gdLst/>
            <a:ahLst/>
            <a:cxnLst/>
            <a:rect l="l" t="t" r="r" b="b"/>
            <a:pathLst>
              <a:path w="35454" h="53950" extrusionOk="0">
                <a:moveTo>
                  <a:pt x="23149" y="0"/>
                </a:moveTo>
                <a:cubicBezTo>
                  <a:pt x="21225" y="0"/>
                  <a:pt x="19302" y="253"/>
                  <a:pt x="17446" y="766"/>
                </a:cubicBezTo>
                <a:cubicBezTo>
                  <a:pt x="12421" y="2144"/>
                  <a:pt x="7947" y="5416"/>
                  <a:pt x="5092" y="9780"/>
                </a:cubicBezTo>
                <a:cubicBezTo>
                  <a:pt x="1841" y="14773"/>
                  <a:pt x="783" y="20879"/>
                  <a:pt x="463" y="26818"/>
                </a:cubicBezTo>
                <a:cubicBezTo>
                  <a:pt x="1" y="35172"/>
                  <a:pt x="992" y="44000"/>
                  <a:pt x="5699" y="50909"/>
                </a:cubicBezTo>
                <a:cubicBezTo>
                  <a:pt x="6282" y="51769"/>
                  <a:pt x="6943" y="52606"/>
                  <a:pt x="7837" y="53135"/>
                </a:cubicBezTo>
                <a:cubicBezTo>
                  <a:pt x="9071" y="53874"/>
                  <a:pt x="10580" y="53918"/>
                  <a:pt x="12013" y="53940"/>
                </a:cubicBezTo>
                <a:cubicBezTo>
                  <a:pt x="12287" y="53945"/>
                  <a:pt x="12565" y="53949"/>
                  <a:pt x="12845" y="53949"/>
                </a:cubicBezTo>
                <a:cubicBezTo>
                  <a:pt x="15404" y="53949"/>
                  <a:pt x="18148" y="53651"/>
                  <a:pt x="19727" y="51714"/>
                </a:cubicBezTo>
                <a:cubicBezTo>
                  <a:pt x="20587" y="50644"/>
                  <a:pt x="20929" y="49267"/>
                  <a:pt x="21171" y="47933"/>
                </a:cubicBezTo>
                <a:cubicBezTo>
                  <a:pt x="21502" y="46170"/>
                  <a:pt x="21711" y="44385"/>
                  <a:pt x="21557" y="42611"/>
                </a:cubicBezTo>
                <a:cubicBezTo>
                  <a:pt x="21237" y="38853"/>
                  <a:pt x="19364" y="35404"/>
                  <a:pt x="18570" y="31723"/>
                </a:cubicBezTo>
                <a:cubicBezTo>
                  <a:pt x="17788" y="28042"/>
                  <a:pt x="18526" y="23468"/>
                  <a:pt x="21887" y="21760"/>
                </a:cubicBezTo>
                <a:cubicBezTo>
                  <a:pt x="23981" y="20680"/>
                  <a:pt x="26516" y="21033"/>
                  <a:pt x="28797" y="20448"/>
                </a:cubicBezTo>
                <a:cubicBezTo>
                  <a:pt x="32599" y="19479"/>
                  <a:pt x="35454" y="15655"/>
                  <a:pt x="35300" y="11732"/>
                </a:cubicBezTo>
                <a:cubicBezTo>
                  <a:pt x="35173" y="8649"/>
                  <a:pt x="33451" y="5959"/>
                  <a:pt x="31328" y="3638"/>
                </a:cubicBezTo>
                <a:lnTo>
                  <a:pt x="31328" y="3638"/>
                </a:lnTo>
                <a:cubicBezTo>
                  <a:pt x="31779" y="3151"/>
                  <a:pt x="32229" y="2664"/>
                  <a:pt x="32677" y="2176"/>
                </a:cubicBezTo>
                <a:cubicBezTo>
                  <a:pt x="29722" y="738"/>
                  <a:pt x="26435" y="0"/>
                  <a:pt x="23149" y="0"/>
                </a:cubicBezTo>
                <a:close/>
              </a:path>
            </a:pathLst>
          </a:custGeom>
          <a:solidFill>
            <a:srgbClr val="FFF3F3"/>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6" name="Google Shape;360;p37"/>
          <p:cNvSpPr/>
          <p:nvPr/>
        </p:nvSpPr>
        <p:spPr>
          <a:xfrm>
            <a:off x="685153" y="204350"/>
            <a:ext cx="2507473" cy="1790110"/>
          </a:xfrm>
          <a:custGeom>
            <a:avLst/>
            <a:gdLst/>
            <a:ahLst/>
            <a:cxnLst/>
            <a:rect l="l" t="t" r="r" b="b"/>
            <a:pathLst>
              <a:path w="17326" h="11620" extrusionOk="0">
                <a:moveTo>
                  <a:pt x="10944" y="0"/>
                </a:moveTo>
                <a:cubicBezTo>
                  <a:pt x="10491" y="0"/>
                  <a:pt x="10040" y="95"/>
                  <a:pt x="9633" y="290"/>
                </a:cubicBezTo>
                <a:cubicBezTo>
                  <a:pt x="8586" y="786"/>
                  <a:pt x="7870" y="1910"/>
                  <a:pt x="7848" y="3056"/>
                </a:cubicBezTo>
                <a:cubicBezTo>
                  <a:pt x="7451" y="2197"/>
                  <a:pt x="6701" y="1458"/>
                  <a:pt x="5787" y="1215"/>
                </a:cubicBezTo>
                <a:cubicBezTo>
                  <a:pt x="5571" y="1156"/>
                  <a:pt x="5346" y="1127"/>
                  <a:pt x="5121" y="1127"/>
                </a:cubicBezTo>
                <a:cubicBezTo>
                  <a:pt x="4384" y="1127"/>
                  <a:pt x="3647" y="1440"/>
                  <a:pt x="3208" y="2031"/>
                </a:cubicBezTo>
                <a:cubicBezTo>
                  <a:pt x="2517" y="2953"/>
                  <a:pt x="2776" y="4333"/>
                  <a:pt x="3660" y="5020"/>
                </a:cubicBezTo>
                <a:lnTo>
                  <a:pt x="3660" y="5020"/>
                </a:lnTo>
                <a:cubicBezTo>
                  <a:pt x="3396" y="4818"/>
                  <a:pt x="3109" y="4731"/>
                  <a:pt x="2815" y="4731"/>
                </a:cubicBezTo>
                <a:cubicBezTo>
                  <a:pt x="1565" y="4731"/>
                  <a:pt x="207" y="6316"/>
                  <a:pt x="101" y="7420"/>
                </a:cubicBezTo>
                <a:cubicBezTo>
                  <a:pt x="1" y="8478"/>
                  <a:pt x="497" y="9624"/>
                  <a:pt x="1390" y="10219"/>
                </a:cubicBezTo>
                <a:cubicBezTo>
                  <a:pt x="1915" y="10570"/>
                  <a:pt x="2539" y="10735"/>
                  <a:pt x="3169" y="10735"/>
                </a:cubicBezTo>
                <a:cubicBezTo>
                  <a:pt x="3968" y="10735"/>
                  <a:pt x="4778" y="10470"/>
                  <a:pt x="5412" y="9977"/>
                </a:cubicBezTo>
                <a:cubicBezTo>
                  <a:pt x="6140" y="10947"/>
                  <a:pt x="7605" y="11597"/>
                  <a:pt x="8795" y="11619"/>
                </a:cubicBezTo>
                <a:cubicBezTo>
                  <a:pt x="8825" y="11619"/>
                  <a:pt x="8854" y="11619"/>
                  <a:pt x="8884" y="11619"/>
                </a:cubicBezTo>
                <a:cubicBezTo>
                  <a:pt x="10360" y="11619"/>
                  <a:pt x="12244" y="11081"/>
                  <a:pt x="12741" y="9569"/>
                </a:cubicBezTo>
                <a:cubicBezTo>
                  <a:pt x="12741" y="9580"/>
                  <a:pt x="13413" y="10098"/>
                  <a:pt x="13512" y="10142"/>
                </a:cubicBezTo>
                <a:cubicBezTo>
                  <a:pt x="13704" y="10238"/>
                  <a:pt x="13939" y="10270"/>
                  <a:pt x="14168" y="10270"/>
                </a:cubicBezTo>
                <a:cubicBezTo>
                  <a:pt x="14308" y="10270"/>
                  <a:pt x="14445" y="10258"/>
                  <a:pt x="14570" y="10241"/>
                </a:cubicBezTo>
                <a:cubicBezTo>
                  <a:pt x="15309" y="10142"/>
                  <a:pt x="16003" y="9745"/>
                  <a:pt x="16466" y="9161"/>
                </a:cubicBezTo>
                <a:cubicBezTo>
                  <a:pt x="17182" y="8246"/>
                  <a:pt x="17325" y="6946"/>
                  <a:pt x="16918" y="5855"/>
                </a:cubicBezTo>
                <a:cubicBezTo>
                  <a:pt x="16653" y="5128"/>
                  <a:pt x="16146" y="4477"/>
                  <a:pt x="15474" y="4103"/>
                </a:cubicBezTo>
                <a:cubicBezTo>
                  <a:pt x="15083" y="3879"/>
                  <a:pt x="14650" y="3732"/>
                  <a:pt x="14204" y="3732"/>
                </a:cubicBezTo>
                <a:cubicBezTo>
                  <a:pt x="14146" y="3732"/>
                  <a:pt x="14088" y="3734"/>
                  <a:pt x="14030" y="3739"/>
                </a:cubicBezTo>
                <a:cubicBezTo>
                  <a:pt x="14151" y="2571"/>
                  <a:pt x="13854" y="1414"/>
                  <a:pt x="12895" y="654"/>
                </a:cubicBezTo>
                <a:cubicBezTo>
                  <a:pt x="12346" y="226"/>
                  <a:pt x="11644" y="0"/>
                  <a:pt x="10944" y="0"/>
                </a:cubicBezTo>
                <a:close/>
              </a:path>
            </a:pathLst>
          </a:custGeom>
          <a:solidFill>
            <a:srgbClr val="D9EEFC"/>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7" name="Google Shape;361;p37"/>
          <p:cNvSpPr/>
          <p:nvPr/>
        </p:nvSpPr>
        <p:spPr>
          <a:xfrm>
            <a:off x="2003227" y="3034606"/>
            <a:ext cx="2062994" cy="1473366"/>
          </a:xfrm>
          <a:custGeom>
            <a:avLst/>
            <a:gdLst/>
            <a:ahLst/>
            <a:cxnLst/>
            <a:rect l="l" t="t" r="r" b="b"/>
            <a:pathLst>
              <a:path w="14251" h="9564" extrusionOk="0">
                <a:moveTo>
                  <a:pt x="9006" y="0"/>
                </a:moveTo>
                <a:cubicBezTo>
                  <a:pt x="8629" y="0"/>
                  <a:pt x="8253" y="79"/>
                  <a:pt x="7914" y="240"/>
                </a:cubicBezTo>
                <a:cubicBezTo>
                  <a:pt x="7065" y="648"/>
                  <a:pt x="6470" y="1574"/>
                  <a:pt x="6459" y="2521"/>
                </a:cubicBezTo>
                <a:cubicBezTo>
                  <a:pt x="6128" y="1805"/>
                  <a:pt x="5511" y="1199"/>
                  <a:pt x="4751" y="1000"/>
                </a:cubicBezTo>
                <a:cubicBezTo>
                  <a:pt x="4575" y="952"/>
                  <a:pt x="4392" y="928"/>
                  <a:pt x="4210" y="928"/>
                </a:cubicBezTo>
                <a:cubicBezTo>
                  <a:pt x="3604" y="928"/>
                  <a:pt x="2999" y="1190"/>
                  <a:pt x="2635" y="1672"/>
                </a:cubicBezTo>
                <a:cubicBezTo>
                  <a:pt x="2062" y="2433"/>
                  <a:pt x="2283" y="3568"/>
                  <a:pt x="3010" y="4141"/>
                </a:cubicBezTo>
                <a:cubicBezTo>
                  <a:pt x="2801" y="3978"/>
                  <a:pt x="2571" y="3907"/>
                  <a:pt x="2335" y="3907"/>
                </a:cubicBezTo>
                <a:cubicBezTo>
                  <a:pt x="1309" y="3907"/>
                  <a:pt x="159" y="5234"/>
                  <a:pt x="78" y="6103"/>
                </a:cubicBezTo>
                <a:cubicBezTo>
                  <a:pt x="1" y="6984"/>
                  <a:pt x="398" y="7921"/>
                  <a:pt x="1136" y="8417"/>
                </a:cubicBezTo>
                <a:cubicBezTo>
                  <a:pt x="1566" y="8702"/>
                  <a:pt x="2077" y="8837"/>
                  <a:pt x="2594" y="8837"/>
                </a:cubicBezTo>
                <a:cubicBezTo>
                  <a:pt x="3256" y="8837"/>
                  <a:pt x="3927" y="8616"/>
                  <a:pt x="4453" y="8208"/>
                </a:cubicBezTo>
                <a:cubicBezTo>
                  <a:pt x="5048" y="9012"/>
                  <a:pt x="6250" y="9541"/>
                  <a:pt x="7230" y="9563"/>
                </a:cubicBezTo>
                <a:cubicBezTo>
                  <a:pt x="7259" y="9563"/>
                  <a:pt x="7288" y="9564"/>
                  <a:pt x="7318" y="9564"/>
                </a:cubicBezTo>
                <a:cubicBezTo>
                  <a:pt x="8529" y="9564"/>
                  <a:pt x="10073" y="9114"/>
                  <a:pt x="10482" y="7877"/>
                </a:cubicBezTo>
                <a:cubicBezTo>
                  <a:pt x="10482" y="7888"/>
                  <a:pt x="11033" y="8307"/>
                  <a:pt x="11121" y="8351"/>
                </a:cubicBezTo>
                <a:cubicBezTo>
                  <a:pt x="11264" y="8429"/>
                  <a:pt x="11446" y="8453"/>
                  <a:pt x="11628" y="8453"/>
                </a:cubicBezTo>
                <a:cubicBezTo>
                  <a:pt x="11753" y="8453"/>
                  <a:pt x="11879" y="8442"/>
                  <a:pt x="11991" y="8428"/>
                </a:cubicBezTo>
                <a:cubicBezTo>
                  <a:pt x="12598" y="8351"/>
                  <a:pt x="13171" y="8020"/>
                  <a:pt x="13545" y="7547"/>
                </a:cubicBezTo>
                <a:cubicBezTo>
                  <a:pt x="14141" y="6786"/>
                  <a:pt x="14251" y="5717"/>
                  <a:pt x="13920" y="4814"/>
                </a:cubicBezTo>
                <a:cubicBezTo>
                  <a:pt x="13700" y="4218"/>
                  <a:pt x="13292" y="3689"/>
                  <a:pt x="12730" y="3369"/>
                </a:cubicBezTo>
                <a:cubicBezTo>
                  <a:pt x="12404" y="3192"/>
                  <a:pt x="12043" y="3067"/>
                  <a:pt x="11678" y="3067"/>
                </a:cubicBezTo>
                <a:cubicBezTo>
                  <a:pt x="11635" y="3067"/>
                  <a:pt x="11593" y="3069"/>
                  <a:pt x="11550" y="3072"/>
                </a:cubicBezTo>
                <a:cubicBezTo>
                  <a:pt x="11638" y="2113"/>
                  <a:pt x="11396" y="1165"/>
                  <a:pt x="10614" y="538"/>
                </a:cubicBezTo>
                <a:cubicBezTo>
                  <a:pt x="10161" y="184"/>
                  <a:pt x="9582" y="0"/>
                  <a:pt x="9006" y="0"/>
                </a:cubicBezTo>
                <a:close/>
              </a:path>
            </a:pathLst>
          </a:custGeom>
          <a:solidFill>
            <a:srgbClr val="FFF3F3"/>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8" name="Google Shape;362;p37"/>
          <p:cNvSpPr/>
          <p:nvPr/>
        </p:nvSpPr>
        <p:spPr>
          <a:xfrm>
            <a:off x="246780" y="5294720"/>
            <a:ext cx="1814699" cy="1248580"/>
          </a:xfrm>
          <a:custGeom>
            <a:avLst/>
            <a:gdLst/>
            <a:ahLst/>
            <a:cxnLst/>
            <a:rect l="l" t="t" r="r" b="b"/>
            <a:pathLst>
              <a:path w="12532" h="8102" extrusionOk="0">
                <a:moveTo>
                  <a:pt x="6714" y="1"/>
                </a:moveTo>
                <a:cubicBezTo>
                  <a:pt x="6632" y="1"/>
                  <a:pt x="6551" y="8"/>
                  <a:pt x="6470" y="23"/>
                </a:cubicBezTo>
                <a:cubicBezTo>
                  <a:pt x="6084" y="89"/>
                  <a:pt x="5742" y="309"/>
                  <a:pt x="5478" y="596"/>
                </a:cubicBezTo>
                <a:cubicBezTo>
                  <a:pt x="5224" y="872"/>
                  <a:pt x="5037" y="1235"/>
                  <a:pt x="5081" y="1599"/>
                </a:cubicBezTo>
                <a:cubicBezTo>
                  <a:pt x="4893" y="1092"/>
                  <a:pt x="4420" y="475"/>
                  <a:pt x="3847" y="375"/>
                </a:cubicBezTo>
                <a:cubicBezTo>
                  <a:pt x="3739" y="356"/>
                  <a:pt x="3630" y="347"/>
                  <a:pt x="3520" y="347"/>
                </a:cubicBezTo>
                <a:cubicBezTo>
                  <a:pt x="2870" y="347"/>
                  <a:pt x="2214" y="672"/>
                  <a:pt x="1808" y="1191"/>
                </a:cubicBezTo>
                <a:cubicBezTo>
                  <a:pt x="1323" y="1786"/>
                  <a:pt x="1168" y="2623"/>
                  <a:pt x="1345" y="3373"/>
                </a:cubicBezTo>
                <a:cubicBezTo>
                  <a:pt x="739" y="3571"/>
                  <a:pt x="243" y="4090"/>
                  <a:pt x="78" y="4707"/>
                </a:cubicBezTo>
                <a:cubicBezTo>
                  <a:pt x="22" y="4894"/>
                  <a:pt x="0" y="5081"/>
                  <a:pt x="12" y="5268"/>
                </a:cubicBezTo>
                <a:cubicBezTo>
                  <a:pt x="56" y="6029"/>
                  <a:pt x="551" y="6734"/>
                  <a:pt x="1180" y="7153"/>
                </a:cubicBezTo>
                <a:cubicBezTo>
                  <a:pt x="1534" y="7390"/>
                  <a:pt x="1953" y="7502"/>
                  <a:pt x="2378" y="7502"/>
                </a:cubicBezTo>
                <a:cubicBezTo>
                  <a:pt x="2920" y="7502"/>
                  <a:pt x="3469" y="7321"/>
                  <a:pt x="3902" y="6987"/>
                </a:cubicBezTo>
                <a:cubicBezTo>
                  <a:pt x="4386" y="7649"/>
                  <a:pt x="5378" y="8079"/>
                  <a:pt x="6183" y="8101"/>
                </a:cubicBezTo>
                <a:cubicBezTo>
                  <a:pt x="6198" y="8101"/>
                  <a:pt x="6212" y="8101"/>
                  <a:pt x="6226" y="8101"/>
                </a:cubicBezTo>
                <a:cubicBezTo>
                  <a:pt x="7234" y="8101"/>
                  <a:pt x="8524" y="7734"/>
                  <a:pt x="8861" y="6712"/>
                </a:cubicBezTo>
                <a:cubicBezTo>
                  <a:pt x="8861" y="6723"/>
                  <a:pt x="9313" y="7065"/>
                  <a:pt x="9379" y="7098"/>
                </a:cubicBezTo>
                <a:cubicBezTo>
                  <a:pt x="9505" y="7164"/>
                  <a:pt x="9660" y="7187"/>
                  <a:pt x="9811" y="7187"/>
                </a:cubicBezTo>
                <a:cubicBezTo>
                  <a:pt x="9910" y="7187"/>
                  <a:pt x="10008" y="7177"/>
                  <a:pt x="10095" y="7164"/>
                </a:cubicBezTo>
                <a:cubicBezTo>
                  <a:pt x="10591" y="7098"/>
                  <a:pt x="11065" y="6833"/>
                  <a:pt x="11385" y="6436"/>
                </a:cubicBezTo>
                <a:cubicBezTo>
                  <a:pt x="11561" y="6205"/>
                  <a:pt x="11704" y="5919"/>
                  <a:pt x="11782" y="5632"/>
                </a:cubicBezTo>
                <a:cubicBezTo>
                  <a:pt x="11848" y="5368"/>
                  <a:pt x="11693" y="5158"/>
                  <a:pt x="11804" y="4905"/>
                </a:cubicBezTo>
                <a:cubicBezTo>
                  <a:pt x="11880" y="4761"/>
                  <a:pt x="12002" y="4629"/>
                  <a:pt x="12101" y="4497"/>
                </a:cubicBezTo>
                <a:cubicBezTo>
                  <a:pt x="12365" y="4178"/>
                  <a:pt x="12531" y="3769"/>
                  <a:pt x="12509" y="3351"/>
                </a:cubicBezTo>
                <a:cubicBezTo>
                  <a:pt x="12498" y="2932"/>
                  <a:pt x="12289" y="2525"/>
                  <a:pt x="11924" y="2315"/>
                </a:cubicBezTo>
                <a:cubicBezTo>
                  <a:pt x="11769" y="2225"/>
                  <a:pt x="11589" y="2180"/>
                  <a:pt x="11411" y="2180"/>
                </a:cubicBezTo>
                <a:cubicBezTo>
                  <a:pt x="11173" y="2180"/>
                  <a:pt x="10938" y="2261"/>
                  <a:pt x="10768" y="2425"/>
                </a:cubicBezTo>
                <a:cubicBezTo>
                  <a:pt x="10856" y="2150"/>
                  <a:pt x="10922" y="1863"/>
                  <a:pt x="10911" y="1565"/>
                </a:cubicBezTo>
                <a:cubicBezTo>
                  <a:pt x="10900" y="1279"/>
                  <a:pt x="10790" y="982"/>
                  <a:pt x="10569" y="794"/>
                </a:cubicBezTo>
                <a:cubicBezTo>
                  <a:pt x="10402" y="650"/>
                  <a:pt x="10187" y="584"/>
                  <a:pt x="9967" y="584"/>
                </a:cubicBezTo>
                <a:cubicBezTo>
                  <a:pt x="9767" y="584"/>
                  <a:pt x="9564" y="639"/>
                  <a:pt x="9390" y="739"/>
                </a:cubicBezTo>
                <a:cubicBezTo>
                  <a:pt x="9027" y="948"/>
                  <a:pt x="8773" y="1312"/>
                  <a:pt x="8596" y="1687"/>
                </a:cubicBezTo>
                <a:cubicBezTo>
                  <a:pt x="8453" y="1213"/>
                  <a:pt x="8211" y="761"/>
                  <a:pt x="7836" y="441"/>
                </a:cubicBezTo>
                <a:cubicBezTo>
                  <a:pt x="7524" y="175"/>
                  <a:pt x="7120" y="1"/>
                  <a:pt x="6714" y="1"/>
                </a:cubicBezTo>
                <a:close/>
              </a:path>
            </a:pathLst>
          </a:custGeom>
          <a:solidFill>
            <a:srgbClr val="D9EEFC"/>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356" name="Google Shape;356;p37"/>
          <p:cNvSpPr txBox="1">
            <a:spLocks noGrp="1"/>
          </p:cNvSpPr>
          <p:nvPr>
            <p:ph type="title"/>
          </p:nvPr>
        </p:nvSpPr>
        <p:spPr>
          <a:xfrm>
            <a:off x="2490548" y="2495312"/>
            <a:ext cx="4437933" cy="763852"/>
          </a:xfrm>
          <a:prstGeom prst="rect">
            <a:avLst/>
          </a:prstGeom>
        </p:spPr>
        <p:txBody>
          <a:bodyPr spcFirstLastPara="1">
            <a:noAutofit/>
          </a:bodyPr>
          <a:lstStyle>
            <a:lvl1pPr lvl="0"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1pPr>
            <a:lvl2pPr lvl="1"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2pPr>
            <a:lvl3pPr lvl="2"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3pPr>
            <a:lvl4pPr lvl="3"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4pPr>
            <a:lvl5pPr lvl="4"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5pPr>
            <a:lvl6pPr lvl="5"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6pPr>
            <a:lvl7pPr lvl="6"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7pPr>
            <a:lvl8pPr lvl="7"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8pPr>
            <a:lvl9pPr lvl="8"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9pPr>
          </a:lstStyle>
          <a:p>
            <a:endParaRPr/>
          </a:p>
        </p:txBody>
      </p:sp>
      <p:sp>
        <p:nvSpPr>
          <p:cNvPr id="357" name="Google Shape;357;p37"/>
          <p:cNvSpPr txBox="1">
            <a:spLocks noGrp="1"/>
          </p:cNvSpPr>
          <p:nvPr>
            <p:ph type="subTitle" idx="1"/>
          </p:nvPr>
        </p:nvSpPr>
        <p:spPr>
          <a:xfrm>
            <a:off x="2490593" y="3381249"/>
            <a:ext cx="4437933" cy="1240777"/>
          </a:xfrm>
          <a:prstGeom prst="rect">
            <a:avLst/>
          </a:prstGeom>
        </p:spPr>
        <p:txBody>
          <a:bodyPr spcFirstLastPara="1">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Tree>
    <p:extLst>
      <p:ext uri="{BB962C8B-B14F-4D97-AF65-F5344CB8AC3E}">
        <p14:creationId xmlns:p14="http://schemas.microsoft.com/office/powerpoint/2010/main" val="2124897115"/>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matchingName="Title and text 29">
  <p:cSld name="Title and text 29">
    <p:spTree>
      <p:nvGrpSpPr>
        <p:cNvPr id="1" name="Shape 376"/>
        <p:cNvGrpSpPr/>
        <p:nvPr/>
      </p:nvGrpSpPr>
      <p:grpSpPr>
        <a:xfrm>
          <a:off x="0" y="0"/>
          <a:ext cx="0" cy="0"/>
          <a:chOff x="0" y="0"/>
          <a:chExt cx="0" cy="0"/>
        </a:xfrm>
      </p:grpSpPr>
      <p:sp>
        <p:nvSpPr>
          <p:cNvPr id="4" name="Google Shape;379;p41"/>
          <p:cNvSpPr/>
          <p:nvPr/>
        </p:nvSpPr>
        <p:spPr>
          <a:xfrm>
            <a:off x="309602" y="196244"/>
            <a:ext cx="1595526" cy="1244495"/>
          </a:xfrm>
          <a:custGeom>
            <a:avLst/>
            <a:gdLst/>
            <a:ahLst/>
            <a:cxnLst/>
            <a:rect l="l" t="t" r="r" b="b"/>
            <a:pathLst>
              <a:path w="10956" h="8034" extrusionOk="0">
                <a:moveTo>
                  <a:pt x="4949" y="0"/>
                </a:moveTo>
                <a:cubicBezTo>
                  <a:pt x="4255" y="0"/>
                  <a:pt x="3648" y="385"/>
                  <a:pt x="3340" y="948"/>
                </a:cubicBezTo>
                <a:cubicBezTo>
                  <a:pt x="3053" y="772"/>
                  <a:pt x="2722" y="661"/>
                  <a:pt x="2359" y="661"/>
                </a:cubicBezTo>
                <a:cubicBezTo>
                  <a:pt x="1389" y="661"/>
                  <a:pt x="596" y="1443"/>
                  <a:pt x="596" y="2425"/>
                </a:cubicBezTo>
                <a:cubicBezTo>
                  <a:pt x="596" y="2744"/>
                  <a:pt x="695" y="3042"/>
                  <a:pt x="838" y="3306"/>
                </a:cubicBezTo>
                <a:cubicBezTo>
                  <a:pt x="331" y="3659"/>
                  <a:pt x="1" y="4243"/>
                  <a:pt x="1" y="4904"/>
                </a:cubicBezTo>
                <a:cubicBezTo>
                  <a:pt x="1" y="5984"/>
                  <a:pt x="871" y="6855"/>
                  <a:pt x="1940" y="6855"/>
                </a:cubicBezTo>
                <a:cubicBezTo>
                  <a:pt x="2095" y="6855"/>
                  <a:pt x="2238" y="6833"/>
                  <a:pt x="2381" y="6799"/>
                </a:cubicBezTo>
                <a:cubicBezTo>
                  <a:pt x="2580" y="7516"/>
                  <a:pt x="3229" y="8034"/>
                  <a:pt x="4001" y="8034"/>
                </a:cubicBezTo>
                <a:cubicBezTo>
                  <a:pt x="4607" y="8034"/>
                  <a:pt x="5125" y="7725"/>
                  <a:pt x="5423" y="7262"/>
                </a:cubicBezTo>
                <a:cubicBezTo>
                  <a:pt x="5776" y="7615"/>
                  <a:pt x="6271" y="7847"/>
                  <a:pt x="6812" y="7847"/>
                </a:cubicBezTo>
                <a:cubicBezTo>
                  <a:pt x="7671" y="7847"/>
                  <a:pt x="8409" y="7284"/>
                  <a:pt x="8663" y="6502"/>
                </a:cubicBezTo>
                <a:cubicBezTo>
                  <a:pt x="8839" y="6568"/>
                  <a:pt x="9038" y="6612"/>
                  <a:pt x="9247" y="6612"/>
                </a:cubicBezTo>
                <a:cubicBezTo>
                  <a:pt x="10194" y="6612"/>
                  <a:pt x="10955" y="5852"/>
                  <a:pt x="10955" y="4904"/>
                </a:cubicBezTo>
                <a:cubicBezTo>
                  <a:pt x="10955" y="4034"/>
                  <a:pt x="10305" y="3317"/>
                  <a:pt x="9456" y="3218"/>
                </a:cubicBezTo>
                <a:cubicBezTo>
                  <a:pt x="9456" y="3152"/>
                  <a:pt x="9456" y="3096"/>
                  <a:pt x="9445" y="3042"/>
                </a:cubicBezTo>
                <a:cubicBezTo>
                  <a:pt x="9362" y="2126"/>
                  <a:pt x="8601" y="1436"/>
                  <a:pt x="7700" y="1436"/>
                </a:cubicBezTo>
                <a:cubicBezTo>
                  <a:pt x="7647" y="1436"/>
                  <a:pt x="7593" y="1438"/>
                  <a:pt x="7539" y="1443"/>
                </a:cubicBezTo>
                <a:cubicBezTo>
                  <a:pt x="7263" y="1477"/>
                  <a:pt x="7010" y="1565"/>
                  <a:pt x="6778" y="1697"/>
                </a:cubicBezTo>
                <a:cubicBezTo>
                  <a:pt x="6712" y="750"/>
                  <a:pt x="5918" y="0"/>
                  <a:pt x="4949" y="0"/>
                </a:cubicBezTo>
                <a:close/>
              </a:path>
            </a:pathLst>
          </a:custGeom>
          <a:solidFill>
            <a:srgbClr val="D9EEFC"/>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5" name="Google Shape;380;p41"/>
          <p:cNvSpPr/>
          <p:nvPr/>
        </p:nvSpPr>
        <p:spPr>
          <a:xfrm>
            <a:off x="6192126" y="4822670"/>
            <a:ext cx="2712853" cy="1880024"/>
          </a:xfrm>
          <a:custGeom>
            <a:avLst/>
            <a:gdLst/>
            <a:ahLst/>
            <a:cxnLst/>
            <a:rect l="l" t="t" r="r" b="b"/>
            <a:pathLst>
              <a:path w="18637" h="12123" extrusionOk="0">
                <a:moveTo>
                  <a:pt x="8751" y="0"/>
                </a:moveTo>
                <a:cubicBezTo>
                  <a:pt x="6955" y="0"/>
                  <a:pt x="5466" y="1290"/>
                  <a:pt x="5158" y="2998"/>
                </a:cubicBezTo>
                <a:cubicBezTo>
                  <a:pt x="4673" y="2723"/>
                  <a:pt x="4100" y="2579"/>
                  <a:pt x="3505" y="2579"/>
                </a:cubicBezTo>
                <a:cubicBezTo>
                  <a:pt x="1565" y="2579"/>
                  <a:pt x="0" y="4144"/>
                  <a:pt x="0" y="6073"/>
                </a:cubicBezTo>
                <a:cubicBezTo>
                  <a:pt x="0" y="8012"/>
                  <a:pt x="1565" y="9577"/>
                  <a:pt x="3505" y="9577"/>
                </a:cubicBezTo>
                <a:cubicBezTo>
                  <a:pt x="3902" y="9577"/>
                  <a:pt x="4276" y="9511"/>
                  <a:pt x="4640" y="9390"/>
                </a:cubicBezTo>
                <a:cubicBezTo>
                  <a:pt x="5037" y="10966"/>
                  <a:pt x="6470" y="12123"/>
                  <a:pt x="8167" y="12123"/>
                </a:cubicBezTo>
                <a:cubicBezTo>
                  <a:pt x="9147" y="12123"/>
                  <a:pt x="10029" y="11737"/>
                  <a:pt x="10690" y="11109"/>
                </a:cubicBezTo>
                <a:cubicBezTo>
                  <a:pt x="11209" y="11528"/>
                  <a:pt x="11870" y="11770"/>
                  <a:pt x="12586" y="11770"/>
                </a:cubicBezTo>
                <a:cubicBezTo>
                  <a:pt x="13964" y="11770"/>
                  <a:pt x="15120" y="10866"/>
                  <a:pt x="15507" y="9621"/>
                </a:cubicBezTo>
                <a:cubicBezTo>
                  <a:pt x="15760" y="9720"/>
                  <a:pt x="16046" y="9776"/>
                  <a:pt x="16333" y="9776"/>
                </a:cubicBezTo>
                <a:cubicBezTo>
                  <a:pt x="17611" y="9776"/>
                  <a:pt x="18636" y="8740"/>
                  <a:pt x="18636" y="7472"/>
                </a:cubicBezTo>
                <a:cubicBezTo>
                  <a:pt x="18636" y="6194"/>
                  <a:pt x="17611" y="5158"/>
                  <a:pt x="16333" y="5158"/>
                </a:cubicBezTo>
                <a:cubicBezTo>
                  <a:pt x="16289" y="5158"/>
                  <a:pt x="16245" y="5169"/>
                  <a:pt x="16200" y="5169"/>
                </a:cubicBezTo>
                <a:cubicBezTo>
                  <a:pt x="16289" y="4905"/>
                  <a:pt x="16333" y="4618"/>
                  <a:pt x="16333" y="4320"/>
                </a:cubicBezTo>
                <a:cubicBezTo>
                  <a:pt x="16333" y="2799"/>
                  <a:pt x="15110" y="1576"/>
                  <a:pt x="13600" y="1576"/>
                </a:cubicBezTo>
                <a:cubicBezTo>
                  <a:pt x="13016" y="1576"/>
                  <a:pt x="12487" y="1763"/>
                  <a:pt x="12035" y="2061"/>
                </a:cubicBezTo>
                <a:cubicBezTo>
                  <a:pt x="11451" y="838"/>
                  <a:pt x="10195" y="0"/>
                  <a:pt x="8751" y="0"/>
                </a:cubicBezTo>
                <a:close/>
              </a:path>
            </a:pathLst>
          </a:custGeom>
          <a:solidFill>
            <a:srgbClr val="FFF3F3"/>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6" name="Google Shape;381;p41"/>
          <p:cNvSpPr/>
          <p:nvPr/>
        </p:nvSpPr>
        <p:spPr>
          <a:xfrm>
            <a:off x="6020388" y="102299"/>
            <a:ext cx="3007128" cy="2082331"/>
          </a:xfrm>
          <a:custGeom>
            <a:avLst/>
            <a:gdLst/>
            <a:ahLst/>
            <a:cxnLst/>
            <a:rect l="l" t="t" r="r" b="b"/>
            <a:pathLst>
              <a:path w="20653" h="13435" extrusionOk="0">
                <a:moveTo>
                  <a:pt x="10955" y="1"/>
                </a:moveTo>
                <a:cubicBezTo>
                  <a:pt x="9357" y="1"/>
                  <a:pt x="7968" y="937"/>
                  <a:pt x="7318" y="2293"/>
                </a:cubicBezTo>
                <a:cubicBezTo>
                  <a:pt x="6822" y="1951"/>
                  <a:pt x="6227" y="1753"/>
                  <a:pt x="5588" y="1753"/>
                </a:cubicBezTo>
                <a:cubicBezTo>
                  <a:pt x="3912" y="1753"/>
                  <a:pt x="2557" y="3119"/>
                  <a:pt x="2557" y="4794"/>
                </a:cubicBezTo>
                <a:cubicBezTo>
                  <a:pt x="2557" y="5114"/>
                  <a:pt x="2612" y="5434"/>
                  <a:pt x="2712" y="5732"/>
                </a:cubicBezTo>
                <a:lnTo>
                  <a:pt x="2557" y="5732"/>
                </a:lnTo>
                <a:cubicBezTo>
                  <a:pt x="1147" y="5732"/>
                  <a:pt x="1" y="6866"/>
                  <a:pt x="1" y="8277"/>
                </a:cubicBezTo>
                <a:cubicBezTo>
                  <a:pt x="1" y="9687"/>
                  <a:pt x="1147" y="10834"/>
                  <a:pt x="2557" y="10834"/>
                </a:cubicBezTo>
                <a:cubicBezTo>
                  <a:pt x="2876" y="10834"/>
                  <a:pt x="3185" y="10779"/>
                  <a:pt x="3472" y="10669"/>
                </a:cubicBezTo>
                <a:cubicBezTo>
                  <a:pt x="3902" y="12046"/>
                  <a:pt x="5191" y="13049"/>
                  <a:pt x="6712" y="13049"/>
                </a:cubicBezTo>
                <a:cubicBezTo>
                  <a:pt x="7505" y="13049"/>
                  <a:pt x="8232" y="12773"/>
                  <a:pt x="8817" y="12322"/>
                </a:cubicBezTo>
                <a:cubicBezTo>
                  <a:pt x="9544" y="13016"/>
                  <a:pt x="10525" y="13434"/>
                  <a:pt x="11605" y="13434"/>
                </a:cubicBezTo>
                <a:cubicBezTo>
                  <a:pt x="13490" y="13434"/>
                  <a:pt x="15065" y="12156"/>
                  <a:pt x="15517" y="10415"/>
                </a:cubicBezTo>
                <a:cubicBezTo>
                  <a:pt x="15914" y="10547"/>
                  <a:pt x="16333" y="10625"/>
                  <a:pt x="16774" y="10625"/>
                </a:cubicBezTo>
                <a:cubicBezTo>
                  <a:pt x="18912" y="10625"/>
                  <a:pt x="20653" y="8883"/>
                  <a:pt x="20653" y="6745"/>
                </a:cubicBezTo>
                <a:cubicBezTo>
                  <a:pt x="20653" y="4596"/>
                  <a:pt x="18912" y="2866"/>
                  <a:pt x="16774" y="2866"/>
                </a:cubicBezTo>
                <a:cubicBezTo>
                  <a:pt x="16101" y="2866"/>
                  <a:pt x="15484" y="3031"/>
                  <a:pt x="14933" y="3329"/>
                </a:cubicBezTo>
                <a:cubicBezTo>
                  <a:pt x="14592" y="1434"/>
                  <a:pt x="12939" y="1"/>
                  <a:pt x="10955" y="1"/>
                </a:cubicBezTo>
                <a:close/>
              </a:path>
            </a:pathLst>
          </a:custGeom>
          <a:solidFill>
            <a:srgbClr val="FFF3F3"/>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7" name="Google Shape;382;p41"/>
          <p:cNvSpPr/>
          <p:nvPr/>
        </p:nvSpPr>
        <p:spPr>
          <a:xfrm>
            <a:off x="268265" y="899142"/>
            <a:ext cx="3957393" cy="2683122"/>
          </a:xfrm>
          <a:custGeom>
            <a:avLst/>
            <a:gdLst/>
            <a:ahLst/>
            <a:cxnLst/>
            <a:rect l="l" t="t" r="r" b="b"/>
            <a:pathLst>
              <a:path w="27188" h="17314" extrusionOk="0">
                <a:moveTo>
                  <a:pt x="13235" y="1"/>
                </a:moveTo>
                <a:cubicBezTo>
                  <a:pt x="11263" y="1"/>
                  <a:pt x="9588" y="1268"/>
                  <a:pt x="8971" y="3020"/>
                </a:cubicBezTo>
                <a:cubicBezTo>
                  <a:pt x="8332" y="2646"/>
                  <a:pt x="7604" y="2425"/>
                  <a:pt x="6811" y="2425"/>
                </a:cubicBezTo>
                <a:cubicBezTo>
                  <a:pt x="4475" y="2425"/>
                  <a:pt x="2568" y="4331"/>
                  <a:pt x="2568" y="6668"/>
                </a:cubicBezTo>
                <a:cubicBezTo>
                  <a:pt x="2568" y="7010"/>
                  <a:pt x="2612" y="7351"/>
                  <a:pt x="2689" y="7671"/>
                </a:cubicBezTo>
                <a:cubicBezTo>
                  <a:pt x="1169" y="7946"/>
                  <a:pt x="0" y="9290"/>
                  <a:pt x="0" y="10899"/>
                </a:cubicBezTo>
                <a:cubicBezTo>
                  <a:pt x="0" y="12718"/>
                  <a:pt x="1477" y="14184"/>
                  <a:pt x="3295" y="14184"/>
                </a:cubicBezTo>
                <a:cubicBezTo>
                  <a:pt x="3956" y="14184"/>
                  <a:pt x="4573" y="13985"/>
                  <a:pt x="5092" y="13644"/>
                </a:cubicBezTo>
                <a:cubicBezTo>
                  <a:pt x="5797" y="15782"/>
                  <a:pt x="7791" y="17313"/>
                  <a:pt x="10161" y="17313"/>
                </a:cubicBezTo>
                <a:cubicBezTo>
                  <a:pt x="12167" y="17313"/>
                  <a:pt x="13919" y="16201"/>
                  <a:pt x="14822" y="14558"/>
                </a:cubicBezTo>
                <a:cubicBezTo>
                  <a:pt x="15616" y="15264"/>
                  <a:pt x="16674" y="15694"/>
                  <a:pt x="17820" y="15694"/>
                </a:cubicBezTo>
                <a:cubicBezTo>
                  <a:pt x="19529" y="15694"/>
                  <a:pt x="21016" y="14757"/>
                  <a:pt x="21777" y="13368"/>
                </a:cubicBezTo>
                <a:cubicBezTo>
                  <a:pt x="22250" y="13566"/>
                  <a:pt x="22779" y="13688"/>
                  <a:pt x="23330" y="13688"/>
                </a:cubicBezTo>
                <a:cubicBezTo>
                  <a:pt x="25458" y="13688"/>
                  <a:pt x="27187" y="11957"/>
                  <a:pt x="27187" y="9831"/>
                </a:cubicBezTo>
                <a:cubicBezTo>
                  <a:pt x="27187" y="7693"/>
                  <a:pt x="25458" y="5962"/>
                  <a:pt x="23330" y="5962"/>
                </a:cubicBezTo>
                <a:cubicBezTo>
                  <a:pt x="23099" y="5962"/>
                  <a:pt x="22867" y="5984"/>
                  <a:pt x="22647" y="6028"/>
                </a:cubicBezTo>
                <a:cubicBezTo>
                  <a:pt x="22592" y="4034"/>
                  <a:pt x="20961" y="2425"/>
                  <a:pt x="18956" y="2425"/>
                </a:cubicBezTo>
                <a:cubicBezTo>
                  <a:pt x="18393" y="2425"/>
                  <a:pt x="17876" y="2557"/>
                  <a:pt x="17401" y="2778"/>
                </a:cubicBezTo>
                <a:cubicBezTo>
                  <a:pt x="16718" y="1147"/>
                  <a:pt x="15109" y="1"/>
                  <a:pt x="13235" y="1"/>
                </a:cubicBezTo>
                <a:close/>
              </a:path>
            </a:pathLst>
          </a:custGeom>
          <a:solidFill>
            <a:srgbClr val="FFF3F3"/>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8" name="Google Shape;383;p41"/>
          <p:cNvSpPr/>
          <p:nvPr/>
        </p:nvSpPr>
        <p:spPr>
          <a:xfrm>
            <a:off x="7301713" y="1724842"/>
            <a:ext cx="1569470" cy="1085101"/>
          </a:xfrm>
          <a:custGeom>
            <a:avLst/>
            <a:gdLst/>
            <a:ahLst/>
            <a:cxnLst/>
            <a:rect l="l" t="t" r="r" b="b"/>
            <a:pathLst>
              <a:path w="10779" h="7010" extrusionOk="0">
                <a:moveTo>
                  <a:pt x="5059" y="0"/>
                </a:moveTo>
                <a:cubicBezTo>
                  <a:pt x="4023" y="0"/>
                  <a:pt x="3164" y="750"/>
                  <a:pt x="2987" y="1730"/>
                </a:cubicBezTo>
                <a:cubicBezTo>
                  <a:pt x="2701" y="1576"/>
                  <a:pt x="2381" y="1488"/>
                  <a:pt x="2028" y="1488"/>
                </a:cubicBezTo>
                <a:cubicBezTo>
                  <a:pt x="916" y="1488"/>
                  <a:pt x="0" y="2391"/>
                  <a:pt x="0" y="3515"/>
                </a:cubicBezTo>
                <a:cubicBezTo>
                  <a:pt x="0" y="4629"/>
                  <a:pt x="916" y="5543"/>
                  <a:pt x="2028" y="5543"/>
                </a:cubicBezTo>
                <a:cubicBezTo>
                  <a:pt x="2260" y="5543"/>
                  <a:pt x="2481" y="5499"/>
                  <a:pt x="2689" y="5433"/>
                </a:cubicBezTo>
                <a:cubicBezTo>
                  <a:pt x="2921" y="6337"/>
                  <a:pt x="3747" y="7009"/>
                  <a:pt x="4729" y="7009"/>
                </a:cubicBezTo>
                <a:cubicBezTo>
                  <a:pt x="5290" y="7009"/>
                  <a:pt x="5797" y="6789"/>
                  <a:pt x="6183" y="6425"/>
                </a:cubicBezTo>
                <a:cubicBezTo>
                  <a:pt x="6481" y="6667"/>
                  <a:pt x="6867" y="6811"/>
                  <a:pt x="7285" y="6811"/>
                </a:cubicBezTo>
                <a:cubicBezTo>
                  <a:pt x="8079" y="6811"/>
                  <a:pt x="8751" y="6282"/>
                  <a:pt x="8971" y="5565"/>
                </a:cubicBezTo>
                <a:cubicBezTo>
                  <a:pt x="9115" y="5621"/>
                  <a:pt x="9280" y="5653"/>
                  <a:pt x="9445" y="5653"/>
                </a:cubicBezTo>
                <a:cubicBezTo>
                  <a:pt x="10183" y="5653"/>
                  <a:pt x="10779" y="5058"/>
                  <a:pt x="10779" y="4320"/>
                </a:cubicBezTo>
                <a:cubicBezTo>
                  <a:pt x="10779" y="3582"/>
                  <a:pt x="10183" y="2986"/>
                  <a:pt x="9445" y="2986"/>
                </a:cubicBezTo>
                <a:lnTo>
                  <a:pt x="9368" y="2986"/>
                </a:lnTo>
                <a:cubicBezTo>
                  <a:pt x="9412" y="2832"/>
                  <a:pt x="9445" y="2667"/>
                  <a:pt x="9445" y="2502"/>
                </a:cubicBezTo>
                <a:cubicBezTo>
                  <a:pt x="9445" y="1620"/>
                  <a:pt x="8740" y="915"/>
                  <a:pt x="7859" y="915"/>
                </a:cubicBezTo>
                <a:cubicBezTo>
                  <a:pt x="7528" y="915"/>
                  <a:pt x="7219" y="1014"/>
                  <a:pt x="6965" y="1201"/>
                </a:cubicBezTo>
                <a:cubicBezTo>
                  <a:pt x="6624" y="485"/>
                  <a:pt x="5897" y="0"/>
                  <a:pt x="5059" y="0"/>
                </a:cubicBezTo>
                <a:close/>
              </a:path>
            </a:pathLst>
          </a:custGeom>
          <a:solidFill>
            <a:srgbClr val="D9EEFC"/>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377" name="Google Shape;377;p41"/>
          <p:cNvSpPr txBox="1">
            <a:spLocks noGrp="1"/>
          </p:cNvSpPr>
          <p:nvPr>
            <p:ph type="title"/>
          </p:nvPr>
        </p:nvSpPr>
        <p:spPr>
          <a:xfrm>
            <a:off x="2490548" y="2495312"/>
            <a:ext cx="4437933" cy="763852"/>
          </a:xfrm>
          <a:prstGeom prst="rect">
            <a:avLst/>
          </a:prstGeom>
        </p:spPr>
        <p:txBody>
          <a:bodyPr spcFirstLastPara="1">
            <a:noAutofit/>
          </a:bodyPr>
          <a:lstStyle>
            <a:lvl1pPr lvl="0"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1pPr>
            <a:lvl2pPr lvl="1"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2pPr>
            <a:lvl3pPr lvl="2"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3pPr>
            <a:lvl4pPr lvl="3"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4pPr>
            <a:lvl5pPr lvl="4"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5pPr>
            <a:lvl6pPr lvl="5"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6pPr>
            <a:lvl7pPr lvl="6"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7pPr>
            <a:lvl8pPr lvl="7"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8pPr>
            <a:lvl9pPr lvl="8"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9pPr>
          </a:lstStyle>
          <a:p>
            <a:endParaRPr/>
          </a:p>
        </p:txBody>
      </p:sp>
      <p:sp>
        <p:nvSpPr>
          <p:cNvPr id="378" name="Google Shape;378;p41"/>
          <p:cNvSpPr txBox="1">
            <a:spLocks noGrp="1"/>
          </p:cNvSpPr>
          <p:nvPr>
            <p:ph type="subTitle" idx="1"/>
          </p:nvPr>
        </p:nvSpPr>
        <p:spPr>
          <a:xfrm>
            <a:off x="2490593" y="3381249"/>
            <a:ext cx="4437933" cy="1240777"/>
          </a:xfrm>
          <a:prstGeom prst="rect">
            <a:avLst/>
          </a:prstGeom>
        </p:spPr>
        <p:txBody>
          <a:bodyPr spcFirstLastPara="1">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Tree>
    <p:extLst>
      <p:ext uri="{BB962C8B-B14F-4D97-AF65-F5344CB8AC3E}">
        <p14:creationId xmlns:p14="http://schemas.microsoft.com/office/powerpoint/2010/main" val="488721870"/>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matchingName="Thanks">
  <p:cSld name="Thanks">
    <p:spTree>
      <p:nvGrpSpPr>
        <p:cNvPr id="1" name="Shape 390"/>
        <p:cNvGrpSpPr/>
        <p:nvPr/>
      </p:nvGrpSpPr>
      <p:grpSpPr>
        <a:xfrm>
          <a:off x="0" y="0"/>
          <a:ext cx="0" cy="0"/>
          <a:chOff x="0" y="0"/>
          <a:chExt cx="0" cy="0"/>
        </a:xfrm>
      </p:grpSpPr>
      <p:sp>
        <p:nvSpPr>
          <p:cNvPr id="5" name="Google Shape;391;p43"/>
          <p:cNvSpPr/>
          <p:nvPr/>
        </p:nvSpPr>
        <p:spPr>
          <a:xfrm>
            <a:off x="-472023" y="-241133"/>
            <a:ext cx="9954791" cy="8020755"/>
          </a:xfrm>
          <a:custGeom>
            <a:avLst/>
            <a:gdLst/>
            <a:ahLst/>
            <a:cxnLst/>
            <a:rect l="l" t="t" r="r" b="b"/>
            <a:pathLst>
              <a:path w="66366" h="51632" extrusionOk="0">
                <a:moveTo>
                  <a:pt x="66245" y="0"/>
                </a:moveTo>
                <a:lnTo>
                  <a:pt x="783" y="320"/>
                </a:lnTo>
                <a:cubicBezTo>
                  <a:pt x="783" y="320"/>
                  <a:pt x="0" y="51620"/>
                  <a:pt x="12" y="51632"/>
                </a:cubicBezTo>
                <a:cubicBezTo>
                  <a:pt x="2888" y="39818"/>
                  <a:pt x="12982" y="28445"/>
                  <a:pt x="25227" y="26197"/>
                </a:cubicBezTo>
                <a:cubicBezTo>
                  <a:pt x="27269" y="25854"/>
                  <a:pt x="29371" y="25752"/>
                  <a:pt x="31531" y="25752"/>
                </a:cubicBezTo>
                <a:cubicBezTo>
                  <a:pt x="34723" y="25752"/>
                  <a:pt x="38042" y="25975"/>
                  <a:pt x="41481" y="25975"/>
                </a:cubicBezTo>
                <a:cubicBezTo>
                  <a:pt x="42836" y="25975"/>
                  <a:pt x="44211" y="25940"/>
                  <a:pt x="45603" y="25844"/>
                </a:cubicBezTo>
                <a:cubicBezTo>
                  <a:pt x="54519" y="25237"/>
                  <a:pt x="62498" y="19970"/>
                  <a:pt x="66366" y="11914"/>
                </a:cubicBezTo>
                <a:lnTo>
                  <a:pt x="66245" y="0"/>
                </a:lnTo>
                <a:close/>
              </a:path>
            </a:pathLst>
          </a:custGeom>
          <a:solidFill>
            <a:srgbClr val="D9EEFC"/>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392" name="Google Shape;392;p43"/>
          <p:cNvSpPr txBox="1">
            <a:spLocks noGrp="1"/>
          </p:cNvSpPr>
          <p:nvPr>
            <p:ph type="subTitle" idx="1"/>
          </p:nvPr>
        </p:nvSpPr>
        <p:spPr>
          <a:xfrm>
            <a:off x="2710297" y="2348517"/>
            <a:ext cx="3723800" cy="461864"/>
          </a:xfrm>
          <a:prstGeom prst="rect">
            <a:avLst/>
          </a:prstGeom>
        </p:spPr>
        <p:txBody>
          <a:bodyPr spcFirstLastPara="1">
            <a:noAutofit/>
          </a:bodyPr>
          <a:lstStyle>
            <a:lvl1pPr lvl="0" algn="ctr">
              <a:spcBef>
                <a:spcPts val="0"/>
              </a:spcBef>
              <a:spcAft>
                <a:spcPts val="0"/>
              </a:spcAft>
              <a:buSzPts val="1600"/>
              <a:buNone/>
              <a:defRPr>
                <a:latin typeface="McLaren"/>
                <a:ea typeface="McLaren"/>
                <a:cs typeface="McLaren"/>
                <a:sym typeface="McLaren"/>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endParaRPr/>
          </a:p>
        </p:txBody>
      </p:sp>
      <p:sp>
        <p:nvSpPr>
          <p:cNvPr id="393" name="Google Shape;393;p43"/>
          <p:cNvSpPr txBox="1">
            <a:spLocks noGrp="1"/>
          </p:cNvSpPr>
          <p:nvPr>
            <p:ph type="subTitle" idx="2"/>
          </p:nvPr>
        </p:nvSpPr>
        <p:spPr>
          <a:xfrm>
            <a:off x="2710297" y="2952434"/>
            <a:ext cx="3723800" cy="1262017"/>
          </a:xfrm>
          <a:prstGeom prst="rect">
            <a:avLst/>
          </a:prstGeom>
        </p:spPr>
        <p:txBody>
          <a:bodyPr spcFirstLastPara="1">
            <a:noAutofit/>
          </a:bodyPr>
          <a:lstStyle>
            <a:lvl1pPr lvl="0" algn="ctr" rtl="0">
              <a:lnSpc>
                <a:spcPct val="100000"/>
              </a:lnSpc>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394" name="Google Shape;394;p43"/>
          <p:cNvSpPr txBox="1">
            <a:spLocks noGrp="1"/>
          </p:cNvSpPr>
          <p:nvPr>
            <p:ph type="title"/>
          </p:nvPr>
        </p:nvSpPr>
        <p:spPr>
          <a:xfrm>
            <a:off x="1335605" y="1122162"/>
            <a:ext cx="6473287" cy="1084377"/>
          </a:xfrm>
          <a:prstGeom prst="rect">
            <a:avLst/>
          </a:prstGeom>
        </p:spPr>
        <p:txBody>
          <a:bodyPr spcFirstLastPara="1">
            <a:noAutofit/>
          </a:bodyPr>
          <a:lstStyle>
            <a:lvl1pPr lvl="0" algn="ctr" rtl="0">
              <a:spcBef>
                <a:spcPts val="0"/>
              </a:spcBef>
              <a:spcAft>
                <a:spcPts val="0"/>
              </a:spcAft>
              <a:buClr>
                <a:schemeClr val="dk1"/>
              </a:buClr>
              <a:buSzPts val="3000"/>
              <a:buFont typeface="McLaren"/>
              <a:buNone/>
              <a:defRPr sz="6139" b="1">
                <a:solidFill>
                  <a:schemeClr val="accent2"/>
                </a:solidFill>
                <a:latin typeface="McLaren"/>
                <a:ea typeface="McLaren"/>
                <a:cs typeface="McLaren"/>
                <a:sym typeface="McLaren"/>
              </a:defRPr>
            </a:lvl1pPr>
            <a:lvl2pPr lvl="1"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2pPr>
            <a:lvl3pPr lvl="2"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3pPr>
            <a:lvl4pPr lvl="3"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4pPr>
            <a:lvl5pPr lvl="4"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5pPr>
            <a:lvl6pPr lvl="5"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6pPr>
            <a:lvl7pPr lvl="6"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7pPr>
            <a:lvl8pPr lvl="7"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8pPr>
            <a:lvl9pPr lvl="8"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9pPr>
          </a:lstStyle>
          <a:p>
            <a:endParaRPr/>
          </a:p>
        </p:txBody>
      </p:sp>
    </p:spTree>
    <p:extLst>
      <p:ext uri="{BB962C8B-B14F-4D97-AF65-F5344CB8AC3E}">
        <p14:creationId xmlns:p14="http://schemas.microsoft.com/office/powerpoint/2010/main" val="3809608447"/>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396"/>
        <p:cNvGrpSpPr/>
        <p:nvPr/>
      </p:nvGrpSpPr>
      <p:grpSpPr>
        <a:xfrm>
          <a:off x="0" y="0"/>
          <a:ext cx="0" cy="0"/>
          <a:chOff x="0" y="0"/>
          <a:chExt cx="0" cy="0"/>
        </a:xfrm>
      </p:grpSpPr>
      <p:sp>
        <p:nvSpPr>
          <p:cNvPr id="2" name="Google Shape;397;p44"/>
          <p:cNvSpPr/>
          <p:nvPr/>
        </p:nvSpPr>
        <p:spPr>
          <a:xfrm>
            <a:off x="5208065" y="-884838"/>
            <a:ext cx="4380414" cy="4941194"/>
          </a:xfrm>
          <a:custGeom>
            <a:avLst/>
            <a:gdLst/>
            <a:ahLst/>
            <a:cxnLst/>
            <a:rect l="l" t="t" r="r" b="b"/>
            <a:pathLst>
              <a:path w="26209" h="27781" extrusionOk="0">
                <a:moveTo>
                  <a:pt x="11503" y="0"/>
                </a:moveTo>
                <a:cubicBezTo>
                  <a:pt x="7927" y="0"/>
                  <a:pt x="4379" y="348"/>
                  <a:pt x="1045" y="1078"/>
                </a:cubicBezTo>
                <a:cubicBezTo>
                  <a:pt x="604" y="2467"/>
                  <a:pt x="164" y="3865"/>
                  <a:pt x="77" y="5322"/>
                </a:cubicBezTo>
                <a:cubicBezTo>
                  <a:pt x="1" y="6768"/>
                  <a:pt x="326" y="8291"/>
                  <a:pt x="1265" y="9402"/>
                </a:cubicBezTo>
                <a:cubicBezTo>
                  <a:pt x="2673" y="11050"/>
                  <a:pt x="5049" y="11404"/>
                  <a:pt x="7214" y="11576"/>
                </a:cubicBezTo>
                <a:cubicBezTo>
                  <a:pt x="9369" y="11740"/>
                  <a:pt x="11716" y="11902"/>
                  <a:pt x="13335" y="13349"/>
                </a:cubicBezTo>
                <a:cubicBezTo>
                  <a:pt x="14647" y="14517"/>
                  <a:pt x="15222" y="16442"/>
                  <a:pt x="14762" y="18138"/>
                </a:cubicBezTo>
                <a:cubicBezTo>
                  <a:pt x="14207" y="20169"/>
                  <a:pt x="12329" y="21845"/>
                  <a:pt x="12511" y="23933"/>
                </a:cubicBezTo>
                <a:cubicBezTo>
                  <a:pt x="12597" y="25035"/>
                  <a:pt x="13296" y="26032"/>
                  <a:pt x="14207" y="26664"/>
                </a:cubicBezTo>
                <a:cubicBezTo>
                  <a:pt x="15116" y="27296"/>
                  <a:pt x="16218" y="27603"/>
                  <a:pt x="17320" y="27718"/>
                </a:cubicBezTo>
                <a:cubicBezTo>
                  <a:pt x="17698" y="27760"/>
                  <a:pt x="18078" y="27780"/>
                  <a:pt x="18459" y="27780"/>
                </a:cubicBezTo>
                <a:cubicBezTo>
                  <a:pt x="21274" y="27780"/>
                  <a:pt x="24085" y="26645"/>
                  <a:pt x="26094" y="24661"/>
                </a:cubicBezTo>
                <a:cubicBezTo>
                  <a:pt x="26152" y="24297"/>
                  <a:pt x="26209" y="23886"/>
                  <a:pt x="26209" y="23522"/>
                </a:cubicBezTo>
                <a:lnTo>
                  <a:pt x="26209" y="1959"/>
                </a:lnTo>
                <a:cubicBezTo>
                  <a:pt x="21591" y="684"/>
                  <a:pt x="16519" y="0"/>
                  <a:pt x="11503" y="0"/>
                </a:cubicBezTo>
                <a:close/>
              </a:path>
            </a:pathLst>
          </a:custGeom>
          <a:solidFill>
            <a:srgbClr val="D9EEFC"/>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3" name="Google Shape;398;p44"/>
          <p:cNvSpPr/>
          <p:nvPr/>
        </p:nvSpPr>
        <p:spPr>
          <a:xfrm>
            <a:off x="70581" y="3572046"/>
            <a:ext cx="9280409" cy="3641524"/>
          </a:xfrm>
          <a:custGeom>
            <a:avLst/>
            <a:gdLst/>
            <a:ahLst/>
            <a:cxnLst/>
            <a:rect l="l" t="t" r="r" b="b"/>
            <a:pathLst>
              <a:path w="55541" h="20474" extrusionOk="0">
                <a:moveTo>
                  <a:pt x="31626" y="1"/>
                </a:moveTo>
                <a:cubicBezTo>
                  <a:pt x="29271" y="1"/>
                  <a:pt x="26934" y="1222"/>
                  <a:pt x="25615" y="3174"/>
                </a:cubicBezTo>
                <a:cubicBezTo>
                  <a:pt x="24121" y="5377"/>
                  <a:pt x="23929" y="8251"/>
                  <a:pt x="22502" y="10482"/>
                </a:cubicBezTo>
                <a:cubicBezTo>
                  <a:pt x="21113" y="12661"/>
                  <a:pt x="18528" y="13946"/>
                  <a:pt x="15963" y="13946"/>
                </a:cubicBezTo>
                <a:cubicBezTo>
                  <a:pt x="15078" y="13946"/>
                  <a:pt x="14195" y="13793"/>
                  <a:pt x="13364" y="13471"/>
                </a:cubicBezTo>
                <a:cubicBezTo>
                  <a:pt x="11755" y="12849"/>
                  <a:pt x="10346" y="11670"/>
                  <a:pt x="8641" y="11374"/>
                </a:cubicBezTo>
                <a:cubicBezTo>
                  <a:pt x="8364" y="11325"/>
                  <a:pt x="8087" y="11302"/>
                  <a:pt x="7810" y="11302"/>
                </a:cubicBezTo>
                <a:cubicBezTo>
                  <a:pt x="6054" y="11302"/>
                  <a:pt x="4330" y="12230"/>
                  <a:pt x="3114" y="13528"/>
                </a:cubicBezTo>
                <a:cubicBezTo>
                  <a:pt x="1706" y="15033"/>
                  <a:pt x="863" y="16977"/>
                  <a:pt x="154" y="18912"/>
                </a:cubicBezTo>
                <a:cubicBezTo>
                  <a:pt x="1" y="19333"/>
                  <a:pt x="460" y="20023"/>
                  <a:pt x="460" y="20474"/>
                </a:cubicBezTo>
                <a:lnTo>
                  <a:pt x="54602" y="20349"/>
                </a:lnTo>
                <a:cubicBezTo>
                  <a:pt x="55071" y="18069"/>
                  <a:pt x="55540" y="15751"/>
                  <a:pt x="55378" y="13423"/>
                </a:cubicBezTo>
                <a:cubicBezTo>
                  <a:pt x="55215" y="11105"/>
                  <a:pt x="54333" y="8730"/>
                  <a:pt x="52532" y="7254"/>
                </a:cubicBezTo>
                <a:cubicBezTo>
                  <a:pt x="51533" y="6436"/>
                  <a:pt x="50215" y="5974"/>
                  <a:pt x="48930" y="5974"/>
                </a:cubicBezTo>
                <a:cubicBezTo>
                  <a:pt x="47900" y="5974"/>
                  <a:pt x="46892" y="6271"/>
                  <a:pt x="46086" y="6919"/>
                </a:cubicBezTo>
                <a:cubicBezTo>
                  <a:pt x="44898" y="7877"/>
                  <a:pt x="44094" y="9515"/>
                  <a:pt x="42589" y="9726"/>
                </a:cubicBezTo>
                <a:cubicBezTo>
                  <a:pt x="42483" y="9742"/>
                  <a:pt x="42377" y="9749"/>
                  <a:pt x="42272" y="9749"/>
                </a:cubicBezTo>
                <a:cubicBezTo>
                  <a:pt x="41114" y="9749"/>
                  <a:pt x="40078" y="8817"/>
                  <a:pt x="39524" y="7772"/>
                </a:cubicBezTo>
                <a:cubicBezTo>
                  <a:pt x="38911" y="6622"/>
                  <a:pt x="38681" y="5320"/>
                  <a:pt x="38135" y="4151"/>
                </a:cubicBezTo>
                <a:cubicBezTo>
                  <a:pt x="37053" y="1852"/>
                  <a:pt x="34687" y="213"/>
                  <a:pt x="32158" y="22"/>
                </a:cubicBezTo>
                <a:cubicBezTo>
                  <a:pt x="31981" y="8"/>
                  <a:pt x="31804" y="1"/>
                  <a:pt x="31626" y="1"/>
                </a:cubicBezTo>
                <a:close/>
              </a:path>
            </a:pathLst>
          </a:custGeom>
          <a:solidFill>
            <a:srgbClr val="FFF3F3"/>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4" name="Google Shape;399;p44"/>
          <p:cNvSpPr/>
          <p:nvPr/>
        </p:nvSpPr>
        <p:spPr>
          <a:xfrm>
            <a:off x="-220707" y="-582399"/>
            <a:ext cx="4947508" cy="5253850"/>
          </a:xfrm>
          <a:custGeom>
            <a:avLst/>
            <a:gdLst/>
            <a:ahLst/>
            <a:cxnLst/>
            <a:rect l="l" t="t" r="r" b="b"/>
            <a:pathLst>
              <a:path w="29610" h="29547" extrusionOk="0">
                <a:moveTo>
                  <a:pt x="125" y="1"/>
                </a:moveTo>
                <a:lnTo>
                  <a:pt x="125" y="27646"/>
                </a:lnTo>
                <a:cubicBezTo>
                  <a:pt x="125" y="27981"/>
                  <a:pt x="0" y="28345"/>
                  <a:pt x="29" y="28681"/>
                </a:cubicBezTo>
                <a:cubicBezTo>
                  <a:pt x="1303" y="29218"/>
                  <a:pt x="2691" y="29547"/>
                  <a:pt x="4070" y="29547"/>
                </a:cubicBezTo>
                <a:cubicBezTo>
                  <a:pt x="4559" y="29547"/>
                  <a:pt x="5047" y="29506"/>
                  <a:pt x="5528" y="29418"/>
                </a:cubicBezTo>
                <a:cubicBezTo>
                  <a:pt x="7376" y="29083"/>
                  <a:pt x="9139" y="28019"/>
                  <a:pt x="10068" y="26382"/>
                </a:cubicBezTo>
                <a:cubicBezTo>
                  <a:pt x="11754" y="23431"/>
                  <a:pt x="10441" y="19580"/>
                  <a:pt x="11591" y="16381"/>
                </a:cubicBezTo>
                <a:cubicBezTo>
                  <a:pt x="12444" y="14005"/>
                  <a:pt x="14714" y="12204"/>
                  <a:pt x="17223" y="11917"/>
                </a:cubicBezTo>
                <a:cubicBezTo>
                  <a:pt x="17519" y="11883"/>
                  <a:pt x="17816" y="11869"/>
                  <a:pt x="18112" y="11869"/>
                </a:cubicBezTo>
                <a:cubicBezTo>
                  <a:pt x="19593" y="11869"/>
                  <a:pt x="21085" y="12218"/>
                  <a:pt x="22566" y="12218"/>
                </a:cubicBezTo>
                <a:cubicBezTo>
                  <a:pt x="22903" y="12218"/>
                  <a:pt x="23239" y="12200"/>
                  <a:pt x="23575" y="12156"/>
                </a:cubicBezTo>
                <a:cubicBezTo>
                  <a:pt x="25940" y="11830"/>
                  <a:pt x="28058" y="10087"/>
                  <a:pt x="28833" y="7826"/>
                </a:cubicBezTo>
                <a:cubicBezTo>
                  <a:pt x="29610" y="5566"/>
                  <a:pt x="28997" y="2893"/>
                  <a:pt x="27330" y="1188"/>
                </a:cubicBezTo>
                <a:cubicBezTo>
                  <a:pt x="24824" y="1424"/>
                  <a:pt x="22242" y="1528"/>
                  <a:pt x="19628" y="1528"/>
                </a:cubicBezTo>
                <a:cubicBezTo>
                  <a:pt x="13089" y="1528"/>
                  <a:pt x="6353" y="877"/>
                  <a:pt x="125" y="1"/>
                </a:cubicBezTo>
                <a:close/>
              </a:path>
            </a:pathLst>
          </a:custGeom>
          <a:solidFill>
            <a:srgbClr val="D9EEFC"/>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Tree>
    <p:extLst>
      <p:ext uri="{BB962C8B-B14F-4D97-AF65-F5344CB8AC3E}">
        <p14:creationId xmlns:p14="http://schemas.microsoft.com/office/powerpoint/2010/main" val="2654340960"/>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matchingName="Background 2">
  <p:cSld name="Background 2">
    <p:spTree>
      <p:nvGrpSpPr>
        <p:cNvPr id="1" name="Shape 400"/>
        <p:cNvGrpSpPr/>
        <p:nvPr/>
      </p:nvGrpSpPr>
      <p:grpSpPr>
        <a:xfrm>
          <a:off x="0" y="0"/>
          <a:ext cx="0" cy="0"/>
          <a:chOff x="0" y="0"/>
          <a:chExt cx="0" cy="0"/>
        </a:xfrm>
      </p:grpSpPr>
      <p:sp>
        <p:nvSpPr>
          <p:cNvPr id="2" name="Google Shape;401;p45"/>
          <p:cNvSpPr/>
          <p:nvPr/>
        </p:nvSpPr>
        <p:spPr>
          <a:xfrm>
            <a:off x="5218795" y="-275874"/>
            <a:ext cx="5131430" cy="8315019"/>
          </a:xfrm>
          <a:custGeom>
            <a:avLst/>
            <a:gdLst/>
            <a:ahLst/>
            <a:cxnLst/>
            <a:rect l="l" t="t" r="r" b="b"/>
            <a:pathLst>
              <a:path w="35443" h="53958" extrusionOk="0">
                <a:moveTo>
                  <a:pt x="22715" y="1"/>
                </a:moveTo>
                <a:cubicBezTo>
                  <a:pt x="20125" y="1"/>
                  <a:pt x="17328" y="281"/>
                  <a:pt x="15726" y="2245"/>
                </a:cubicBezTo>
                <a:cubicBezTo>
                  <a:pt x="14867" y="3303"/>
                  <a:pt x="14526" y="4691"/>
                  <a:pt x="14272" y="6024"/>
                </a:cubicBezTo>
                <a:cubicBezTo>
                  <a:pt x="13952" y="7788"/>
                  <a:pt x="13743" y="9573"/>
                  <a:pt x="13897" y="11348"/>
                </a:cubicBezTo>
                <a:cubicBezTo>
                  <a:pt x="14217" y="15105"/>
                  <a:pt x="16090" y="18544"/>
                  <a:pt x="16872" y="22236"/>
                </a:cubicBezTo>
                <a:cubicBezTo>
                  <a:pt x="17666" y="25917"/>
                  <a:pt x="16917" y="30490"/>
                  <a:pt x="13566" y="32199"/>
                </a:cubicBezTo>
                <a:cubicBezTo>
                  <a:pt x="11462" y="33279"/>
                  <a:pt x="8938" y="32926"/>
                  <a:pt x="6657" y="33510"/>
                </a:cubicBezTo>
                <a:cubicBezTo>
                  <a:pt x="2854" y="34469"/>
                  <a:pt x="1" y="38304"/>
                  <a:pt x="155" y="42227"/>
                </a:cubicBezTo>
                <a:cubicBezTo>
                  <a:pt x="281" y="45310"/>
                  <a:pt x="2004" y="47993"/>
                  <a:pt x="4127" y="50317"/>
                </a:cubicBezTo>
                <a:lnTo>
                  <a:pt x="4127" y="50317"/>
                </a:lnTo>
                <a:cubicBezTo>
                  <a:pt x="3674" y="50805"/>
                  <a:pt x="3220" y="51293"/>
                  <a:pt x="2766" y="51782"/>
                </a:cubicBezTo>
                <a:cubicBezTo>
                  <a:pt x="5720" y="53221"/>
                  <a:pt x="9012" y="53958"/>
                  <a:pt x="12301" y="53958"/>
                </a:cubicBezTo>
                <a:cubicBezTo>
                  <a:pt x="14227" y="53958"/>
                  <a:pt x="16152" y="53705"/>
                  <a:pt x="18008" y="53192"/>
                </a:cubicBezTo>
                <a:cubicBezTo>
                  <a:pt x="23033" y="51804"/>
                  <a:pt x="27508" y="48542"/>
                  <a:pt x="30351" y="44167"/>
                </a:cubicBezTo>
                <a:cubicBezTo>
                  <a:pt x="33613" y="39186"/>
                  <a:pt x="34659" y="33080"/>
                  <a:pt x="34990" y="27129"/>
                </a:cubicBezTo>
                <a:cubicBezTo>
                  <a:pt x="35442" y="18776"/>
                  <a:pt x="34461" y="9959"/>
                  <a:pt x="29756" y="3049"/>
                </a:cubicBezTo>
                <a:cubicBezTo>
                  <a:pt x="29171" y="2189"/>
                  <a:pt x="28510" y="1352"/>
                  <a:pt x="27618" y="823"/>
                </a:cubicBezTo>
                <a:cubicBezTo>
                  <a:pt x="26384" y="85"/>
                  <a:pt x="24873" y="41"/>
                  <a:pt x="23441" y="7"/>
                </a:cubicBezTo>
                <a:cubicBezTo>
                  <a:pt x="23201" y="3"/>
                  <a:pt x="22959" y="1"/>
                  <a:pt x="22715" y="1"/>
                </a:cubicBezTo>
                <a:close/>
              </a:path>
            </a:pathLst>
          </a:custGeom>
          <a:solidFill>
            <a:srgbClr val="D9EEFC"/>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3" name="Google Shape;402;p45"/>
          <p:cNvSpPr/>
          <p:nvPr/>
        </p:nvSpPr>
        <p:spPr>
          <a:xfrm>
            <a:off x="-1529619" y="-1181144"/>
            <a:ext cx="5132963" cy="8315019"/>
          </a:xfrm>
          <a:custGeom>
            <a:avLst/>
            <a:gdLst/>
            <a:ahLst/>
            <a:cxnLst/>
            <a:rect l="l" t="t" r="r" b="b"/>
            <a:pathLst>
              <a:path w="35454" h="53950" extrusionOk="0">
                <a:moveTo>
                  <a:pt x="23149" y="0"/>
                </a:moveTo>
                <a:cubicBezTo>
                  <a:pt x="21225" y="0"/>
                  <a:pt x="19302" y="253"/>
                  <a:pt x="17446" y="766"/>
                </a:cubicBezTo>
                <a:cubicBezTo>
                  <a:pt x="12421" y="2144"/>
                  <a:pt x="7947" y="5416"/>
                  <a:pt x="5092" y="9780"/>
                </a:cubicBezTo>
                <a:cubicBezTo>
                  <a:pt x="1841" y="14773"/>
                  <a:pt x="783" y="20879"/>
                  <a:pt x="463" y="26818"/>
                </a:cubicBezTo>
                <a:cubicBezTo>
                  <a:pt x="1" y="35172"/>
                  <a:pt x="992" y="44000"/>
                  <a:pt x="5699" y="50909"/>
                </a:cubicBezTo>
                <a:cubicBezTo>
                  <a:pt x="6282" y="51769"/>
                  <a:pt x="6943" y="52606"/>
                  <a:pt x="7837" y="53135"/>
                </a:cubicBezTo>
                <a:cubicBezTo>
                  <a:pt x="9071" y="53874"/>
                  <a:pt x="10580" y="53918"/>
                  <a:pt x="12013" y="53940"/>
                </a:cubicBezTo>
                <a:cubicBezTo>
                  <a:pt x="12287" y="53945"/>
                  <a:pt x="12565" y="53949"/>
                  <a:pt x="12845" y="53949"/>
                </a:cubicBezTo>
                <a:cubicBezTo>
                  <a:pt x="15404" y="53949"/>
                  <a:pt x="18148" y="53651"/>
                  <a:pt x="19727" y="51714"/>
                </a:cubicBezTo>
                <a:cubicBezTo>
                  <a:pt x="20587" y="50644"/>
                  <a:pt x="20929" y="49267"/>
                  <a:pt x="21171" y="47933"/>
                </a:cubicBezTo>
                <a:cubicBezTo>
                  <a:pt x="21502" y="46170"/>
                  <a:pt x="21711" y="44385"/>
                  <a:pt x="21557" y="42611"/>
                </a:cubicBezTo>
                <a:cubicBezTo>
                  <a:pt x="21237" y="38853"/>
                  <a:pt x="19364" y="35404"/>
                  <a:pt x="18570" y="31723"/>
                </a:cubicBezTo>
                <a:cubicBezTo>
                  <a:pt x="17788" y="28042"/>
                  <a:pt x="18526" y="23468"/>
                  <a:pt x="21887" y="21760"/>
                </a:cubicBezTo>
                <a:cubicBezTo>
                  <a:pt x="23981" y="20680"/>
                  <a:pt x="26516" y="21033"/>
                  <a:pt x="28797" y="20448"/>
                </a:cubicBezTo>
                <a:cubicBezTo>
                  <a:pt x="32599" y="19479"/>
                  <a:pt x="35454" y="15655"/>
                  <a:pt x="35300" y="11732"/>
                </a:cubicBezTo>
                <a:cubicBezTo>
                  <a:pt x="35173" y="8649"/>
                  <a:pt x="33451" y="5959"/>
                  <a:pt x="31328" y="3638"/>
                </a:cubicBezTo>
                <a:lnTo>
                  <a:pt x="31328" y="3638"/>
                </a:lnTo>
                <a:cubicBezTo>
                  <a:pt x="31779" y="3151"/>
                  <a:pt x="32229" y="2664"/>
                  <a:pt x="32677" y="2176"/>
                </a:cubicBezTo>
                <a:cubicBezTo>
                  <a:pt x="29722" y="738"/>
                  <a:pt x="26435" y="0"/>
                  <a:pt x="23149" y="0"/>
                </a:cubicBezTo>
                <a:close/>
              </a:path>
            </a:pathLst>
          </a:custGeom>
          <a:solidFill>
            <a:srgbClr val="FFF3F3"/>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4" name="Google Shape;403;p45"/>
          <p:cNvSpPr/>
          <p:nvPr/>
        </p:nvSpPr>
        <p:spPr>
          <a:xfrm>
            <a:off x="685153" y="204350"/>
            <a:ext cx="2507473" cy="1790110"/>
          </a:xfrm>
          <a:custGeom>
            <a:avLst/>
            <a:gdLst/>
            <a:ahLst/>
            <a:cxnLst/>
            <a:rect l="l" t="t" r="r" b="b"/>
            <a:pathLst>
              <a:path w="17326" h="11620" extrusionOk="0">
                <a:moveTo>
                  <a:pt x="10944" y="0"/>
                </a:moveTo>
                <a:cubicBezTo>
                  <a:pt x="10491" y="0"/>
                  <a:pt x="10040" y="95"/>
                  <a:pt x="9633" y="290"/>
                </a:cubicBezTo>
                <a:cubicBezTo>
                  <a:pt x="8586" y="786"/>
                  <a:pt x="7870" y="1910"/>
                  <a:pt x="7848" y="3056"/>
                </a:cubicBezTo>
                <a:cubicBezTo>
                  <a:pt x="7451" y="2197"/>
                  <a:pt x="6701" y="1458"/>
                  <a:pt x="5787" y="1215"/>
                </a:cubicBezTo>
                <a:cubicBezTo>
                  <a:pt x="5571" y="1156"/>
                  <a:pt x="5346" y="1127"/>
                  <a:pt x="5121" y="1127"/>
                </a:cubicBezTo>
                <a:cubicBezTo>
                  <a:pt x="4384" y="1127"/>
                  <a:pt x="3647" y="1440"/>
                  <a:pt x="3208" y="2031"/>
                </a:cubicBezTo>
                <a:cubicBezTo>
                  <a:pt x="2517" y="2953"/>
                  <a:pt x="2776" y="4333"/>
                  <a:pt x="3660" y="5020"/>
                </a:cubicBezTo>
                <a:lnTo>
                  <a:pt x="3660" y="5020"/>
                </a:lnTo>
                <a:cubicBezTo>
                  <a:pt x="3396" y="4818"/>
                  <a:pt x="3109" y="4731"/>
                  <a:pt x="2815" y="4731"/>
                </a:cubicBezTo>
                <a:cubicBezTo>
                  <a:pt x="1565" y="4731"/>
                  <a:pt x="207" y="6316"/>
                  <a:pt x="101" y="7420"/>
                </a:cubicBezTo>
                <a:cubicBezTo>
                  <a:pt x="1" y="8478"/>
                  <a:pt x="497" y="9624"/>
                  <a:pt x="1390" y="10219"/>
                </a:cubicBezTo>
                <a:cubicBezTo>
                  <a:pt x="1915" y="10570"/>
                  <a:pt x="2539" y="10735"/>
                  <a:pt x="3169" y="10735"/>
                </a:cubicBezTo>
                <a:cubicBezTo>
                  <a:pt x="3968" y="10735"/>
                  <a:pt x="4778" y="10470"/>
                  <a:pt x="5412" y="9977"/>
                </a:cubicBezTo>
                <a:cubicBezTo>
                  <a:pt x="6140" y="10947"/>
                  <a:pt x="7605" y="11597"/>
                  <a:pt x="8795" y="11619"/>
                </a:cubicBezTo>
                <a:cubicBezTo>
                  <a:pt x="8825" y="11619"/>
                  <a:pt x="8854" y="11619"/>
                  <a:pt x="8884" y="11619"/>
                </a:cubicBezTo>
                <a:cubicBezTo>
                  <a:pt x="10360" y="11619"/>
                  <a:pt x="12244" y="11081"/>
                  <a:pt x="12741" y="9569"/>
                </a:cubicBezTo>
                <a:cubicBezTo>
                  <a:pt x="12741" y="9580"/>
                  <a:pt x="13413" y="10098"/>
                  <a:pt x="13512" y="10142"/>
                </a:cubicBezTo>
                <a:cubicBezTo>
                  <a:pt x="13704" y="10238"/>
                  <a:pt x="13939" y="10270"/>
                  <a:pt x="14168" y="10270"/>
                </a:cubicBezTo>
                <a:cubicBezTo>
                  <a:pt x="14308" y="10270"/>
                  <a:pt x="14445" y="10258"/>
                  <a:pt x="14570" y="10241"/>
                </a:cubicBezTo>
                <a:cubicBezTo>
                  <a:pt x="15309" y="10142"/>
                  <a:pt x="16003" y="9745"/>
                  <a:pt x="16466" y="9161"/>
                </a:cubicBezTo>
                <a:cubicBezTo>
                  <a:pt x="17182" y="8246"/>
                  <a:pt x="17325" y="6946"/>
                  <a:pt x="16918" y="5855"/>
                </a:cubicBezTo>
                <a:cubicBezTo>
                  <a:pt x="16653" y="5128"/>
                  <a:pt x="16146" y="4477"/>
                  <a:pt x="15474" y="4103"/>
                </a:cubicBezTo>
                <a:cubicBezTo>
                  <a:pt x="15083" y="3879"/>
                  <a:pt x="14650" y="3732"/>
                  <a:pt x="14204" y="3732"/>
                </a:cubicBezTo>
                <a:cubicBezTo>
                  <a:pt x="14146" y="3732"/>
                  <a:pt x="14088" y="3734"/>
                  <a:pt x="14030" y="3739"/>
                </a:cubicBezTo>
                <a:cubicBezTo>
                  <a:pt x="14151" y="2571"/>
                  <a:pt x="13854" y="1414"/>
                  <a:pt x="12895" y="654"/>
                </a:cubicBezTo>
                <a:cubicBezTo>
                  <a:pt x="12346" y="226"/>
                  <a:pt x="11644" y="0"/>
                  <a:pt x="10944" y="0"/>
                </a:cubicBezTo>
                <a:close/>
              </a:path>
            </a:pathLst>
          </a:custGeom>
          <a:solidFill>
            <a:srgbClr val="D9EEFC"/>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5" name="Google Shape;404;p45"/>
          <p:cNvSpPr/>
          <p:nvPr/>
        </p:nvSpPr>
        <p:spPr>
          <a:xfrm>
            <a:off x="2003227" y="3034606"/>
            <a:ext cx="2062994" cy="1473366"/>
          </a:xfrm>
          <a:custGeom>
            <a:avLst/>
            <a:gdLst/>
            <a:ahLst/>
            <a:cxnLst/>
            <a:rect l="l" t="t" r="r" b="b"/>
            <a:pathLst>
              <a:path w="14251" h="9564" extrusionOk="0">
                <a:moveTo>
                  <a:pt x="9006" y="0"/>
                </a:moveTo>
                <a:cubicBezTo>
                  <a:pt x="8629" y="0"/>
                  <a:pt x="8253" y="79"/>
                  <a:pt x="7914" y="240"/>
                </a:cubicBezTo>
                <a:cubicBezTo>
                  <a:pt x="7065" y="648"/>
                  <a:pt x="6470" y="1574"/>
                  <a:pt x="6459" y="2521"/>
                </a:cubicBezTo>
                <a:cubicBezTo>
                  <a:pt x="6128" y="1805"/>
                  <a:pt x="5511" y="1199"/>
                  <a:pt x="4751" y="1000"/>
                </a:cubicBezTo>
                <a:cubicBezTo>
                  <a:pt x="4575" y="952"/>
                  <a:pt x="4392" y="928"/>
                  <a:pt x="4210" y="928"/>
                </a:cubicBezTo>
                <a:cubicBezTo>
                  <a:pt x="3604" y="928"/>
                  <a:pt x="2999" y="1190"/>
                  <a:pt x="2635" y="1672"/>
                </a:cubicBezTo>
                <a:cubicBezTo>
                  <a:pt x="2062" y="2433"/>
                  <a:pt x="2283" y="3568"/>
                  <a:pt x="3010" y="4141"/>
                </a:cubicBezTo>
                <a:cubicBezTo>
                  <a:pt x="2801" y="3978"/>
                  <a:pt x="2571" y="3907"/>
                  <a:pt x="2335" y="3907"/>
                </a:cubicBezTo>
                <a:cubicBezTo>
                  <a:pt x="1309" y="3907"/>
                  <a:pt x="159" y="5234"/>
                  <a:pt x="78" y="6103"/>
                </a:cubicBezTo>
                <a:cubicBezTo>
                  <a:pt x="1" y="6984"/>
                  <a:pt x="398" y="7921"/>
                  <a:pt x="1136" y="8417"/>
                </a:cubicBezTo>
                <a:cubicBezTo>
                  <a:pt x="1566" y="8702"/>
                  <a:pt x="2077" y="8837"/>
                  <a:pt x="2594" y="8837"/>
                </a:cubicBezTo>
                <a:cubicBezTo>
                  <a:pt x="3256" y="8837"/>
                  <a:pt x="3927" y="8616"/>
                  <a:pt x="4453" y="8208"/>
                </a:cubicBezTo>
                <a:cubicBezTo>
                  <a:pt x="5048" y="9012"/>
                  <a:pt x="6250" y="9541"/>
                  <a:pt x="7230" y="9563"/>
                </a:cubicBezTo>
                <a:cubicBezTo>
                  <a:pt x="7259" y="9563"/>
                  <a:pt x="7288" y="9564"/>
                  <a:pt x="7318" y="9564"/>
                </a:cubicBezTo>
                <a:cubicBezTo>
                  <a:pt x="8529" y="9564"/>
                  <a:pt x="10073" y="9114"/>
                  <a:pt x="10482" y="7877"/>
                </a:cubicBezTo>
                <a:cubicBezTo>
                  <a:pt x="10482" y="7888"/>
                  <a:pt x="11033" y="8307"/>
                  <a:pt x="11121" y="8351"/>
                </a:cubicBezTo>
                <a:cubicBezTo>
                  <a:pt x="11264" y="8429"/>
                  <a:pt x="11446" y="8453"/>
                  <a:pt x="11628" y="8453"/>
                </a:cubicBezTo>
                <a:cubicBezTo>
                  <a:pt x="11753" y="8453"/>
                  <a:pt x="11879" y="8442"/>
                  <a:pt x="11991" y="8428"/>
                </a:cubicBezTo>
                <a:cubicBezTo>
                  <a:pt x="12598" y="8351"/>
                  <a:pt x="13171" y="8020"/>
                  <a:pt x="13545" y="7547"/>
                </a:cubicBezTo>
                <a:cubicBezTo>
                  <a:pt x="14141" y="6786"/>
                  <a:pt x="14251" y="5717"/>
                  <a:pt x="13920" y="4814"/>
                </a:cubicBezTo>
                <a:cubicBezTo>
                  <a:pt x="13700" y="4218"/>
                  <a:pt x="13292" y="3689"/>
                  <a:pt x="12730" y="3369"/>
                </a:cubicBezTo>
                <a:cubicBezTo>
                  <a:pt x="12404" y="3192"/>
                  <a:pt x="12043" y="3067"/>
                  <a:pt x="11678" y="3067"/>
                </a:cubicBezTo>
                <a:cubicBezTo>
                  <a:pt x="11635" y="3067"/>
                  <a:pt x="11593" y="3069"/>
                  <a:pt x="11550" y="3072"/>
                </a:cubicBezTo>
                <a:cubicBezTo>
                  <a:pt x="11638" y="2113"/>
                  <a:pt x="11396" y="1165"/>
                  <a:pt x="10614" y="538"/>
                </a:cubicBezTo>
                <a:cubicBezTo>
                  <a:pt x="10161" y="184"/>
                  <a:pt x="9582" y="0"/>
                  <a:pt x="9006" y="0"/>
                </a:cubicBezTo>
                <a:close/>
              </a:path>
            </a:pathLst>
          </a:custGeom>
          <a:solidFill>
            <a:srgbClr val="FFF3F3"/>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6" name="Google Shape;405;p45"/>
          <p:cNvSpPr/>
          <p:nvPr/>
        </p:nvSpPr>
        <p:spPr>
          <a:xfrm>
            <a:off x="246780" y="5294720"/>
            <a:ext cx="1814699" cy="1248580"/>
          </a:xfrm>
          <a:custGeom>
            <a:avLst/>
            <a:gdLst/>
            <a:ahLst/>
            <a:cxnLst/>
            <a:rect l="l" t="t" r="r" b="b"/>
            <a:pathLst>
              <a:path w="12532" h="8102" extrusionOk="0">
                <a:moveTo>
                  <a:pt x="6714" y="1"/>
                </a:moveTo>
                <a:cubicBezTo>
                  <a:pt x="6632" y="1"/>
                  <a:pt x="6551" y="8"/>
                  <a:pt x="6470" y="23"/>
                </a:cubicBezTo>
                <a:cubicBezTo>
                  <a:pt x="6084" y="89"/>
                  <a:pt x="5742" y="309"/>
                  <a:pt x="5478" y="596"/>
                </a:cubicBezTo>
                <a:cubicBezTo>
                  <a:pt x="5224" y="872"/>
                  <a:pt x="5037" y="1235"/>
                  <a:pt x="5081" y="1599"/>
                </a:cubicBezTo>
                <a:cubicBezTo>
                  <a:pt x="4893" y="1092"/>
                  <a:pt x="4420" y="475"/>
                  <a:pt x="3847" y="375"/>
                </a:cubicBezTo>
                <a:cubicBezTo>
                  <a:pt x="3739" y="356"/>
                  <a:pt x="3630" y="347"/>
                  <a:pt x="3520" y="347"/>
                </a:cubicBezTo>
                <a:cubicBezTo>
                  <a:pt x="2870" y="347"/>
                  <a:pt x="2214" y="672"/>
                  <a:pt x="1808" y="1191"/>
                </a:cubicBezTo>
                <a:cubicBezTo>
                  <a:pt x="1323" y="1786"/>
                  <a:pt x="1168" y="2623"/>
                  <a:pt x="1345" y="3373"/>
                </a:cubicBezTo>
                <a:cubicBezTo>
                  <a:pt x="739" y="3571"/>
                  <a:pt x="243" y="4090"/>
                  <a:pt x="78" y="4707"/>
                </a:cubicBezTo>
                <a:cubicBezTo>
                  <a:pt x="22" y="4894"/>
                  <a:pt x="0" y="5081"/>
                  <a:pt x="12" y="5268"/>
                </a:cubicBezTo>
                <a:cubicBezTo>
                  <a:pt x="56" y="6029"/>
                  <a:pt x="551" y="6734"/>
                  <a:pt x="1180" y="7153"/>
                </a:cubicBezTo>
                <a:cubicBezTo>
                  <a:pt x="1534" y="7390"/>
                  <a:pt x="1953" y="7502"/>
                  <a:pt x="2378" y="7502"/>
                </a:cubicBezTo>
                <a:cubicBezTo>
                  <a:pt x="2920" y="7502"/>
                  <a:pt x="3469" y="7321"/>
                  <a:pt x="3902" y="6987"/>
                </a:cubicBezTo>
                <a:cubicBezTo>
                  <a:pt x="4386" y="7649"/>
                  <a:pt x="5378" y="8079"/>
                  <a:pt x="6183" y="8101"/>
                </a:cubicBezTo>
                <a:cubicBezTo>
                  <a:pt x="6198" y="8101"/>
                  <a:pt x="6212" y="8101"/>
                  <a:pt x="6226" y="8101"/>
                </a:cubicBezTo>
                <a:cubicBezTo>
                  <a:pt x="7234" y="8101"/>
                  <a:pt x="8524" y="7734"/>
                  <a:pt x="8861" y="6712"/>
                </a:cubicBezTo>
                <a:cubicBezTo>
                  <a:pt x="8861" y="6723"/>
                  <a:pt x="9313" y="7065"/>
                  <a:pt x="9379" y="7098"/>
                </a:cubicBezTo>
                <a:cubicBezTo>
                  <a:pt x="9505" y="7164"/>
                  <a:pt x="9660" y="7187"/>
                  <a:pt x="9811" y="7187"/>
                </a:cubicBezTo>
                <a:cubicBezTo>
                  <a:pt x="9910" y="7187"/>
                  <a:pt x="10008" y="7177"/>
                  <a:pt x="10095" y="7164"/>
                </a:cubicBezTo>
                <a:cubicBezTo>
                  <a:pt x="10591" y="7098"/>
                  <a:pt x="11065" y="6833"/>
                  <a:pt x="11385" y="6436"/>
                </a:cubicBezTo>
                <a:cubicBezTo>
                  <a:pt x="11561" y="6205"/>
                  <a:pt x="11704" y="5919"/>
                  <a:pt x="11782" y="5632"/>
                </a:cubicBezTo>
                <a:cubicBezTo>
                  <a:pt x="11848" y="5368"/>
                  <a:pt x="11693" y="5158"/>
                  <a:pt x="11804" y="4905"/>
                </a:cubicBezTo>
                <a:cubicBezTo>
                  <a:pt x="11880" y="4761"/>
                  <a:pt x="12002" y="4629"/>
                  <a:pt x="12101" y="4497"/>
                </a:cubicBezTo>
                <a:cubicBezTo>
                  <a:pt x="12365" y="4178"/>
                  <a:pt x="12531" y="3769"/>
                  <a:pt x="12509" y="3351"/>
                </a:cubicBezTo>
                <a:cubicBezTo>
                  <a:pt x="12498" y="2932"/>
                  <a:pt x="12289" y="2525"/>
                  <a:pt x="11924" y="2315"/>
                </a:cubicBezTo>
                <a:cubicBezTo>
                  <a:pt x="11769" y="2225"/>
                  <a:pt x="11589" y="2180"/>
                  <a:pt x="11411" y="2180"/>
                </a:cubicBezTo>
                <a:cubicBezTo>
                  <a:pt x="11173" y="2180"/>
                  <a:pt x="10938" y="2261"/>
                  <a:pt x="10768" y="2425"/>
                </a:cubicBezTo>
                <a:cubicBezTo>
                  <a:pt x="10856" y="2150"/>
                  <a:pt x="10922" y="1863"/>
                  <a:pt x="10911" y="1565"/>
                </a:cubicBezTo>
                <a:cubicBezTo>
                  <a:pt x="10900" y="1279"/>
                  <a:pt x="10790" y="982"/>
                  <a:pt x="10569" y="794"/>
                </a:cubicBezTo>
                <a:cubicBezTo>
                  <a:pt x="10402" y="650"/>
                  <a:pt x="10187" y="584"/>
                  <a:pt x="9967" y="584"/>
                </a:cubicBezTo>
                <a:cubicBezTo>
                  <a:pt x="9767" y="584"/>
                  <a:pt x="9564" y="639"/>
                  <a:pt x="9390" y="739"/>
                </a:cubicBezTo>
                <a:cubicBezTo>
                  <a:pt x="9027" y="948"/>
                  <a:pt x="8773" y="1312"/>
                  <a:pt x="8596" y="1687"/>
                </a:cubicBezTo>
                <a:cubicBezTo>
                  <a:pt x="8453" y="1213"/>
                  <a:pt x="8211" y="761"/>
                  <a:pt x="7836" y="441"/>
                </a:cubicBezTo>
                <a:cubicBezTo>
                  <a:pt x="7524" y="175"/>
                  <a:pt x="7120" y="1"/>
                  <a:pt x="6714" y="1"/>
                </a:cubicBezTo>
                <a:close/>
              </a:path>
            </a:pathLst>
          </a:custGeom>
          <a:solidFill>
            <a:srgbClr val="D9EEFC"/>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Tree>
    <p:extLst>
      <p:ext uri="{BB962C8B-B14F-4D97-AF65-F5344CB8AC3E}">
        <p14:creationId xmlns:p14="http://schemas.microsoft.com/office/powerpoint/2010/main" val="1727183035"/>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accent4"/>
        </a:solidFill>
        <a:effectLst/>
      </p:bgPr>
    </p:bg>
    <p:spTree>
      <p:nvGrpSpPr>
        <p:cNvPr id="1" name="Shape 8"/>
        <p:cNvGrpSpPr/>
        <p:nvPr/>
      </p:nvGrpSpPr>
      <p:grpSpPr>
        <a:xfrm>
          <a:off x="0" y="0"/>
          <a:ext cx="0" cy="0"/>
          <a:chOff x="0" y="0"/>
          <a:chExt cx="0" cy="0"/>
        </a:xfrm>
      </p:grpSpPr>
      <p:grpSp>
        <p:nvGrpSpPr>
          <p:cNvPr id="4" name="Google Shape;11;p2"/>
          <p:cNvGrpSpPr>
            <a:grpSpLocks/>
          </p:cNvGrpSpPr>
          <p:nvPr/>
        </p:nvGrpSpPr>
        <p:grpSpPr bwMode="auto">
          <a:xfrm>
            <a:off x="-147101" y="-1724717"/>
            <a:ext cx="9439809" cy="4070660"/>
            <a:chOff x="1896450" y="3172750"/>
            <a:chExt cx="1939875" cy="786175"/>
          </a:xfrm>
        </p:grpSpPr>
        <p:sp>
          <p:nvSpPr>
            <p:cNvPr id="5" name="Google Shape;12;p2"/>
            <p:cNvSpPr/>
            <p:nvPr/>
          </p:nvSpPr>
          <p:spPr>
            <a:xfrm>
              <a:off x="2952846" y="3509006"/>
              <a:ext cx="0" cy="195360"/>
            </a:xfrm>
            <a:custGeom>
              <a:avLst/>
              <a:gdLst/>
              <a:ahLst/>
              <a:cxnLst/>
              <a:rect l="l" t="t" r="r" b="b"/>
              <a:pathLst>
                <a:path w="1" h="7809" extrusionOk="0">
                  <a:moveTo>
                    <a:pt x="1" y="7808"/>
                  </a:moveTo>
                  <a:lnTo>
                    <a:pt x="1" y="0"/>
                  </a:ln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6" name="Google Shape;13;p2"/>
            <p:cNvSpPr/>
            <p:nvPr/>
          </p:nvSpPr>
          <p:spPr>
            <a:xfrm>
              <a:off x="2952531" y="3509006"/>
              <a:ext cx="1260" cy="195360"/>
            </a:xfrm>
            <a:custGeom>
              <a:avLst/>
              <a:gdLst/>
              <a:ahLst/>
              <a:cxnLst/>
              <a:rect l="l" t="t" r="r" b="b"/>
              <a:pathLst>
                <a:path w="54" h="7809" extrusionOk="0">
                  <a:moveTo>
                    <a:pt x="1" y="0"/>
                  </a:moveTo>
                  <a:lnTo>
                    <a:pt x="1" y="7808"/>
                  </a:lnTo>
                  <a:lnTo>
                    <a:pt x="53" y="7808"/>
                  </a:lnTo>
                  <a:lnTo>
                    <a:pt x="53" y="0"/>
                  </a:ln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7" name="Google Shape;14;p2"/>
            <p:cNvSpPr/>
            <p:nvPr/>
          </p:nvSpPr>
          <p:spPr>
            <a:xfrm>
              <a:off x="2925129" y="3698051"/>
              <a:ext cx="56064" cy="48939"/>
            </a:xfrm>
            <a:custGeom>
              <a:avLst/>
              <a:gdLst/>
              <a:ahLst/>
              <a:cxnLst/>
              <a:rect l="l" t="t" r="r" b="b"/>
              <a:pathLst>
                <a:path w="2248" h="1949" extrusionOk="0">
                  <a:moveTo>
                    <a:pt x="622" y="1"/>
                  </a:moveTo>
                  <a:cubicBezTo>
                    <a:pt x="612" y="1"/>
                    <a:pt x="601" y="1"/>
                    <a:pt x="591" y="1"/>
                  </a:cubicBezTo>
                  <a:cubicBezTo>
                    <a:pt x="207" y="1"/>
                    <a:pt x="0" y="457"/>
                    <a:pt x="104" y="809"/>
                  </a:cubicBezTo>
                  <a:cubicBezTo>
                    <a:pt x="114" y="830"/>
                    <a:pt x="124" y="851"/>
                    <a:pt x="124" y="871"/>
                  </a:cubicBezTo>
                  <a:cubicBezTo>
                    <a:pt x="363" y="1544"/>
                    <a:pt x="1119" y="1948"/>
                    <a:pt x="1119" y="1948"/>
                  </a:cubicBezTo>
                  <a:cubicBezTo>
                    <a:pt x="1119" y="1948"/>
                    <a:pt x="1875" y="1555"/>
                    <a:pt x="2113" y="881"/>
                  </a:cubicBezTo>
                  <a:lnTo>
                    <a:pt x="2144" y="819"/>
                  </a:lnTo>
                  <a:cubicBezTo>
                    <a:pt x="2248" y="457"/>
                    <a:pt x="2041" y="11"/>
                    <a:pt x="1657" y="1"/>
                  </a:cubicBezTo>
                  <a:cubicBezTo>
                    <a:pt x="1647" y="1"/>
                    <a:pt x="1637" y="1"/>
                    <a:pt x="1628" y="1"/>
                  </a:cubicBezTo>
                  <a:cubicBezTo>
                    <a:pt x="1352" y="1"/>
                    <a:pt x="1270" y="150"/>
                    <a:pt x="1129" y="260"/>
                  </a:cubicBezTo>
                  <a:cubicBezTo>
                    <a:pt x="979" y="150"/>
                    <a:pt x="916" y="1"/>
                    <a:pt x="622" y="1"/>
                  </a:cubicBezTo>
                  <a:close/>
                </a:path>
              </a:pathLst>
            </a:custGeom>
            <a:solidFill>
              <a:schemeClr val="dk2"/>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8" name="Google Shape;15;p2"/>
            <p:cNvSpPr/>
            <p:nvPr/>
          </p:nvSpPr>
          <p:spPr>
            <a:xfrm>
              <a:off x="2925129" y="3697261"/>
              <a:ext cx="55749" cy="50517"/>
            </a:xfrm>
            <a:custGeom>
              <a:avLst/>
              <a:gdLst/>
              <a:ahLst/>
              <a:cxnLst/>
              <a:rect l="l" t="t" r="r" b="b"/>
              <a:pathLst>
                <a:path w="2227" h="2021" extrusionOk="0">
                  <a:moveTo>
                    <a:pt x="618" y="62"/>
                  </a:moveTo>
                  <a:cubicBezTo>
                    <a:pt x="828" y="62"/>
                    <a:pt x="907" y="142"/>
                    <a:pt x="1005" y="240"/>
                  </a:cubicBezTo>
                  <a:cubicBezTo>
                    <a:pt x="1036" y="260"/>
                    <a:pt x="1057" y="291"/>
                    <a:pt x="1099" y="312"/>
                  </a:cubicBezTo>
                  <a:lnTo>
                    <a:pt x="1119" y="332"/>
                  </a:lnTo>
                  <a:lnTo>
                    <a:pt x="1129" y="312"/>
                  </a:lnTo>
                  <a:cubicBezTo>
                    <a:pt x="1161" y="291"/>
                    <a:pt x="1191" y="270"/>
                    <a:pt x="1223" y="240"/>
                  </a:cubicBezTo>
                  <a:cubicBezTo>
                    <a:pt x="1326" y="146"/>
                    <a:pt x="1419" y="63"/>
                    <a:pt x="1647" y="63"/>
                  </a:cubicBezTo>
                  <a:cubicBezTo>
                    <a:pt x="1792" y="63"/>
                    <a:pt x="1916" y="136"/>
                    <a:pt x="2010" y="260"/>
                  </a:cubicBezTo>
                  <a:cubicBezTo>
                    <a:pt x="2123" y="426"/>
                    <a:pt x="2155" y="654"/>
                    <a:pt x="2103" y="840"/>
                  </a:cubicBezTo>
                  <a:cubicBezTo>
                    <a:pt x="2093" y="861"/>
                    <a:pt x="2082" y="882"/>
                    <a:pt x="2082" y="902"/>
                  </a:cubicBezTo>
                  <a:cubicBezTo>
                    <a:pt x="1865" y="1492"/>
                    <a:pt x="1244" y="1865"/>
                    <a:pt x="1119" y="1938"/>
                  </a:cubicBezTo>
                  <a:lnTo>
                    <a:pt x="1099" y="1917"/>
                  </a:lnTo>
                  <a:lnTo>
                    <a:pt x="1088" y="1938"/>
                  </a:lnTo>
                  <a:cubicBezTo>
                    <a:pt x="954" y="1855"/>
                    <a:pt x="353" y="1472"/>
                    <a:pt x="146" y="892"/>
                  </a:cubicBezTo>
                  <a:cubicBezTo>
                    <a:pt x="135" y="871"/>
                    <a:pt x="135" y="861"/>
                    <a:pt x="125" y="829"/>
                  </a:cubicBezTo>
                  <a:cubicBezTo>
                    <a:pt x="63" y="643"/>
                    <a:pt x="104" y="415"/>
                    <a:pt x="229" y="260"/>
                  </a:cubicBezTo>
                  <a:cubicBezTo>
                    <a:pt x="312" y="136"/>
                    <a:pt x="446" y="63"/>
                    <a:pt x="581" y="63"/>
                  </a:cubicBezTo>
                  <a:cubicBezTo>
                    <a:pt x="594" y="63"/>
                    <a:pt x="606" y="62"/>
                    <a:pt x="618" y="62"/>
                  </a:cubicBezTo>
                  <a:close/>
                  <a:moveTo>
                    <a:pt x="615" y="0"/>
                  </a:moveTo>
                  <a:cubicBezTo>
                    <a:pt x="604" y="0"/>
                    <a:pt x="592" y="1"/>
                    <a:pt x="581" y="1"/>
                  </a:cubicBezTo>
                  <a:cubicBezTo>
                    <a:pt x="425" y="1"/>
                    <a:pt x="280" y="74"/>
                    <a:pt x="177" y="219"/>
                  </a:cubicBezTo>
                  <a:cubicBezTo>
                    <a:pt x="42" y="395"/>
                    <a:pt x="1" y="643"/>
                    <a:pt x="63" y="850"/>
                  </a:cubicBezTo>
                  <a:lnTo>
                    <a:pt x="94" y="912"/>
                  </a:lnTo>
                  <a:cubicBezTo>
                    <a:pt x="322" y="1575"/>
                    <a:pt x="1026" y="1969"/>
                    <a:pt x="1088" y="2010"/>
                  </a:cubicBezTo>
                  <a:lnTo>
                    <a:pt x="1099" y="2021"/>
                  </a:lnTo>
                  <a:lnTo>
                    <a:pt x="1109" y="2010"/>
                  </a:lnTo>
                  <a:lnTo>
                    <a:pt x="1119" y="2021"/>
                  </a:lnTo>
                  <a:lnTo>
                    <a:pt x="1129" y="2010"/>
                  </a:lnTo>
                  <a:cubicBezTo>
                    <a:pt x="1181" y="1979"/>
                    <a:pt x="1896" y="1586"/>
                    <a:pt x="2134" y="923"/>
                  </a:cubicBezTo>
                  <a:lnTo>
                    <a:pt x="2165" y="861"/>
                  </a:lnTo>
                  <a:cubicBezTo>
                    <a:pt x="2227" y="654"/>
                    <a:pt x="2186" y="405"/>
                    <a:pt x="2061" y="229"/>
                  </a:cubicBezTo>
                  <a:cubicBezTo>
                    <a:pt x="1958" y="84"/>
                    <a:pt x="1813" y="1"/>
                    <a:pt x="1647" y="1"/>
                  </a:cubicBezTo>
                  <a:cubicBezTo>
                    <a:pt x="1398" y="1"/>
                    <a:pt x="1285" y="95"/>
                    <a:pt x="1181" y="198"/>
                  </a:cubicBezTo>
                  <a:cubicBezTo>
                    <a:pt x="1161" y="219"/>
                    <a:pt x="1140" y="229"/>
                    <a:pt x="1119" y="250"/>
                  </a:cubicBezTo>
                  <a:cubicBezTo>
                    <a:pt x="1088" y="229"/>
                    <a:pt x="1067" y="208"/>
                    <a:pt x="1046" y="187"/>
                  </a:cubicBezTo>
                  <a:cubicBezTo>
                    <a:pt x="958" y="99"/>
                    <a:pt x="850" y="0"/>
                    <a:pt x="615" y="0"/>
                  </a:cubicBez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1" name="Google Shape;16;p2"/>
            <p:cNvSpPr/>
            <p:nvPr/>
          </p:nvSpPr>
          <p:spPr>
            <a:xfrm>
              <a:off x="2960720" y="3700419"/>
              <a:ext cx="15748" cy="16971"/>
            </a:xfrm>
            <a:custGeom>
              <a:avLst/>
              <a:gdLst/>
              <a:ahLst/>
              <a:cxnLst/>
              <a:rect l="l" t="t" r="r" b="b"/>
              <a:pathLst>
                <a:path w="633" h="675" extrusionOk="0">
                  <a:moveTo>
                    <a:pt x="192" y="1"/>
                  </a:moveTo>
                  <a:cubicBezTo>
                    <a:pt x="159" y="1"/>
                    <a:pt x="129" y="9"/>
                    <a:pt x="104" y="27"/>
                  </a:cubicBezTo>
                  <a:cubicBezTo>
                    <a:pt x="0" y="100"/>
                    <a:pt x="11" y="296"/>
                    <a:pt x="135" y="462"/>
                  </a:cubicBezTo>
                  <a:cubicBezTo>
                    <a:pt x="221" y="595"/>
                    <a:pt x="342" y="675"/>
                    <a:pt x="441" y="675"/>
                  </a:cubicBezTo>
                  <a:cubicBezTo>
                    <a:pt x="473" y="675"/>
                    <a:pt x="503" y="666"/>
                    <a:pt x="529" y="648"/>
                  </a:cubicBezTo>
                  <a:cubicBezTo>
                    <a:pt x="632" y="576"/>
                    <a:pt x="622" y="379"/>
                    <a:pt x="508" y="203"/>
                  </a:cubicBezTo>
                  <a:cubicBezTo>
                    <a:pt x="414" y="79"/>
                    <a:pt x="291" y="1"/>
                    <a:pt x="192" y="1"/>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2" name="Google Shape;17;p2"/>
            <p:cNvSpPr/>
            <p:nvPr/>
          </p:nvSpPr>
          <p:spPr>
            <a:xfrm>
              <a:off x="2940247" y="3700419"/>
              <a:ext cx="11339" cy="12235"/>
            </a:xfrm>
            <a:custGeom>
              <a:avLst/>
              <a:gdLst/>
              <a:ahLst/>
              <a:cxnLst/>
              <a:rect l="l" t="t" r="r" b="b"/>
              <a:pathLst>
                <a:path w="457" h="483" extrusionOk="0">
                  <a:moveTo>
                    <a:pt x="135" y="1"/>
                  </a:moveTo>
                  <a:cubicBezTo>
                    <a:pt x="112" y="1"/>
                    <a:pt x="90" y="7"/>
                    <a:pt x="73" y="19"/>
                  </a:cubicBezTo>
                  <a:cubicBezTo>
                    <a:pt x="1" y="71"/>
                    <a:pt x="10" y="216"/>
                    <a:pt x="93" y="340"/>
                  </a:cubicBezTo>
                  <a:cubicBezTo>
                    <a:pt x="156" y="426"/>
                    <a:pt x="249" y="483"/>
                    <a:pt x="321" y="483"/>
                  </a:cubicBezTo>
                  <a:cubicBezTo>
                    <a:pt x="345" y="483"/>
                    <a:pt x="366" y="477"/>
                    <a:pt x="383" y="465"/>
                  </a:cubicBezTo>
                  <a:cubicBezTo>
                    <a:pt x="456" y="412"/>
                    <a:pt x="445" y="268"/>
                    <a:pt x="363" y="143"/>
                  </a:cubicBezTo>
                  <a:cubicBezTo>
                    <a:pt x="300" y="57"/>
                    <a:pt x="208" y="1"/>
                    <a:pt x="135" y="1"/>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3" name="Google Shape;18;p2"/>
            <p:cNvSpPr/>
            <p:nvPr/>
          </p:nvSpPr>
          <p:spPr>
            <a:xfrm>
              <a:off x="2788433" y="3567811"/>
              <a:ext cx="0" cy="120373"/>
            </a:xfrm>
            <a:custGeom>
              <a:avLst/>
              <a:gdLst/>
              <a:ahLst/>
              <a:cxnLst/>
              <a:rect l="l" t="t" r="r" b="b"/>
              <a:pathLst>
                <a:path w="1" h="4826" extrusionOk="0">
                  <a:moveTo>
                    <a:pt x="0" y="4826"/>
                  </a:moveTo>
                  <a:lnTo>
                    <a:pt x="0" y="0"/>
                  </a:ln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4" name="Google Shape;19;p2"/>
            <p:cNvSpPr/>
            <p:nvPr/>
          </p:nvSpPr>
          <p:spPr>
            <a:xfrm>
              <a:off x="2787803" y="3567811"/>
              <a:ext cx="945" cy="120373"/>
            </a:xfrm>
            <a:custGeom>
              <a:avLst/>
              <a:gdLst/>
              <a:ahLst/>
              <a:cxnLst/>
              <a:rect l="l" t="t" r="r" b="b"/>
              <a:pathLst>
                <a:path w="43" h="4826" extrusionOk="0">
                  <a:moveTo>
                    <a:pt x="1" y="0"/>
                  </a:moveTo>
                  <a:lnTo>
                    <a:pt x="1" y="4826"/>
                  </a:lnTo>
                  <a:lnTo>
                    <a:pt x="42" y="4826"/>
                  </a:lnTo>
                  <a:lnTo>
                    <a:pt x="42" y="0"/>
                  </a:ln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5" name="Google Shape;20;p2"/>
            <p:cNvSpPr/>
            <p:nvPr/>
          </p:nvSpPr>
          <p:spPr>
            <a:xfrm>
              <a:off x="2760086" y="3682264"/>
              <a:ext cx="56379" cy="48939"/>
            </a:xfrm>
            <a:custGeom>
              <a:avLst/>
              <a:gdLst/>
              <a:ahLst/>
              <a:cxnLst/>
              <a:rect l="l" t="t" r="r" b="b"/>
              <a:pathLst>
                <a:path w="2258" h="1958" extrusionOk="0">
                  <a:moveTo>
                    <a:pt x="601" y="0"/>
                  </a:moveTo>
                  <a:cubicBezTo>
                    <a:pt x="217" y="10"/>
                    <a:pt x="0" y="456"/>
                    <a:pt x="114" y="818"/>
                  </a:cubicBezTo>
                  <a:cubicBezTo>
                    <a:pt x="114" y="839"/>
                    <a:pt x="124" y="860"/>
                    <a:pt x="134" y="880"/>
                  </a:cubicBezTo>
                  <a:cubicBezTo>
                    <a:pt x="373" y="1554"/>
                    <a:pt x="1118" y="1957"/>
                    <a:pt x="1118" y="1957"/>
                  </a:cubicBezTo>
                  <a:lnTo>
                    <a:pt x="1128" y="1957"/>
                  </a:lnTo>
                  <a:cubicBezTo>
                    <a:pt x="1128" y="1957"/>
                    <a:pt x="1885" y="1554"/>
                    <a:pt x="2123" y="891"/>
                  </a:cubicBezTo>
                  <a:cubicBezTo>
                    <a:pt x="2133" y="870"/>
                    <a:pt x="2143" y="850"/>
                    <a:pt x="2143" y="829"/>
                  </a:cubicBezTo>
                  <a:cubicBezTo>
                    <a:pt x="2258" y="466"/>
                    <a:pt x="2050" y="10"/>
                    <a:pt x="1667" y="10"/>
                  </a:cubicBezTo>
                  <a:cubicBezTo>
                    <a:pt x="1657" y="10"/>
                    <a:pt x="1647" y="10"/>
                    <a:pt x="1638" y="10"/>
                  </a:cubicBezTo>
                  <a:cubicBezTo>
                    <a:pt x="1361" y="10"/>
                    <a:pt x="1279" y="149"/>
                    <a:pt x="1128" y="270"/>
                  </a:cubicBezTo>
                  <a:cubicBezTo>
                    <a:pt x="983" y="145"/>
                    <a:pt x="921" y="0"/>
                    <a:pt x="601" y="0"/>
                  </a:cubicBezTo>
                  <a:close/>
                </a:path>
              </a:pathLst>
            </a:custGeom>
            <a:solidFill>
              <a:schemeClr val="accent1"/>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6" name="Google Shape;21;p2"/>
            <p:cNvSpPr/>
            <p:nvPr/>
          </p:nvSpPr>
          <p:spPr>
            <a:xfrm>
              <a:off x="2760716" y="3681475"/>
              <a:ext cx="55434" cy="50517"/>
            </a:xfrm>
            <a:custGeom>
              <a:avLst/>
              <a:gdLst/>
              <a:ahLst/>
              <a:cxnLst/>
              <a:rect l="l" t="t" r="r" b="b"/>
              <a:pathLst>
                <a:path w="2217" h="2031" extrusionOk="0">
                  <a:moveTo>
                    <a:pt x="581" y="63"/>
                  </a:moveTo>
                  <a:cubicBezTo>
                    <a:pt x="818" y="63"/>
                    <a:pt x="901" y="146"/>
                    <a:pt x="995" y="240"/>
                  </a:cubicBezTo>
                  <a:cubicBezTo>
                    <a:pt x="1026" y="270"/>
                    <a:pt x="1057" y="291"/>
                    <a:pt x="1088" y="322"/>
                  </a:cubicBezTo>
                  <a:lnTo>
                    <a:pt x="1108" y="332"/>
                  </a:lnTo>
                  <a:lnTo>
                    <a:pt x="1129" y="322"/>
                  </a:lnTo>
                  <a:cubicBezTo>
                    <a:pt x="1161" y="302"/>
                    <a:pt x="1191" y="270"/>
                    <a:pt x="1212" y="249"/>
                  </a:cubicBezTo>
                  <a:cubicBezTo>
                    <a:pt x="1320" y="152"/>
                    <a:pt x="1399" y="73"/>
                    <a:pt x="1606" y="73"/>
                  </a:cubicBezTo>
                  <a:cubicBezTo>
                    <a:pt x="1619" y="73"/>
                    <a:pt x="1633" y="73"/>
                    <a:pt x="1647" y="74"/>
                  </a:cubicBezTo>
                  <a:cubicBezTo>
                    <a:pt x="1782" y="74"/>
                    <a:pt x="1916" y="146"/>
                    <a:pt x="1999" y="270"/>
                  </a:cubicBezTo>
                  <a:cubicBezTo>
                    <a:pt x="2123" y="426"/>
                    <a:pt x="2155" y="654"/>
                    <a:pt x="2103" y="850"/>
                  </a:cubicBezTo>
                  <a:lnTo>
                    <a:pt x="2072" y="912"/>
                  </a:lnTo>
                  <a:cubicBezTo>
                    <a:pt x="1865" y="1492"/>
                    <a:pt x="1243" y="1876"/>
                    <a:pt x="1108" y="1948"/>
                  </a:cubicBezTo>
                  <a:lnTo>
                    <a:pt x="1098" y="1927"/>
                  </a:lnTo>
                  <a:lnTo>
                    <a:pt x="1088" y="1948"/>
                  </a:lnTo>
                  <a:cubicBezTo>
                    <a:pt x="953" y="1865"/>
                    <a:pt x="342" y="1482"/>
                    <a:pt x="135" y="902"/>
                  </a:cubicBezTo>
                  <a:cubicBezTo>
                    <a:pt x="135" y="882"/>
                    <a:pt x="125" y="861"/>
                    <a:pt x="114" y="840"/>
                  </a:cubicBezTo>
                  <a:cubicBezTo>
                    <a:pt x="63" y="643"/>
                    <a:pt x="104" y="426"/>
                    <a:pt x="218" y="260"/>
                  </a:cubicBezTo>
                  <a:cubicBezTo>
                    <a:pt x="311" y="136"/>
                    <a:pt x="436" y="63"/>
                    <a:pt x="581" y="63"/>
                  </a:cubicBezTo>
                  <a:close/>
                  <a:moveTo>
                    <a:pt x="581" y="1"/>
                  </a:moveTo>
                  <a:cubicBezTo>
                    <a:pt x="415" y="1"/>
                    <a:pt x="270" y="84"/>
                    <a:pt x="166" y="219"/>
                  </a:cubicBezTo>
                  <a:cubicBezTo>
                    <a:pt x="42" y="394"/>
                    <a:pt x="1" y="643"/>
                    <a:pt x="63" y="861"/>
                  </a:cubicBezTo>
                  <a:cubicBezTo>
                    <a:pt x="63" y="882"/>
                    <a:pt x="73" y="902"/>
                    <a:pt x="84" y="923"/>
                  </a:cubicBezTo>
                  <a:cubicBezTo>
                    <a:pt x="311" y="1586"/>
                    <a:pt x="1026" y="1979"/>
                    <a:pt x="1088" y="2010"/>
                  </a:cubicBezTo>
                  <a:lnTo>
                    <a:pt x="1088" y="2031"/>
                  </a:lnTo>
                  <a:lnTo>
                    <a:pt x="1108" y="2021"/>
                  </a:lnTo>
                  <a:lnTo>
                    <a:pt x="1119" y="2031"/>
                  </a:lnTo>
                  <a:lnTo>
                    <a:pt x="1119" y="2010"/>
                  </a:lnTo>
                  <a:cubicBezTo>
                    <a:pt x="1181" y="1979"/>
                    <a:pt x="1895" y="1586"/>
                    <a:pt x="2134" y="933"/>
                  </a:cubicBezTo>
                  <a:cubicBezTo>
                    <a:pt x="2144" y="912"/>
                    <a:pt x="2155" y="892"/>
                    <a:pt x="2155" y="871"/>
                  </a:cubicBezTo>
                  <a:cubicBezTo>
                    <a:pt x="2217" y="654"/>
                    <a:pt x="2185" y="405"/>
                    <a:pt x="2051" y="229"/>
                  </a:cubicBezTo>
                  <a:cubicBezTo>
                    <a:pt x="1948" y="95"/>
                    <a:pt x="1803" y="12"/>
                    <a:pt x="1647" y="12"/>
                  </a:cubicBezTo>
                  <a:cubicBezTo>
                    <a:pt x="1637" y="1"/>
                    <a:pt x="1626" y="1"/>
                    <a:pt x="1626" y="1"/>
                  </a:cubicBezTo>
                  <a:cubicBezTo>
                    <a:pt x="1388" y="1"/>
                    <a:pt x="1274" y="105"/>
                    <a:pt x="1171" y="198"/>
                  </a:cubicBezTo>
                  <a:lnTo>
                    <a:pt x="1108" y="260"/>
                  </a:lnTo>
                  <a:lnTo>
                    <a:pt x="1046" y="198"/>
                  </a:lnTo>
                  <a:cubicBezTo>
                    <a:pt x="943" y="105"/>
                    <a:pt x="839" y="1"/>
                    <a:pt x="591" y="1"/>
                  </a:cubicBez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7" name="Google Shape;22;p2"/>
            <p:cNvSpPr/>
            <p:nvPr/>
          </p:nvSpPr>
          <p:spPr>
            <a:xfrm>
              <a:off x="2795993" y="3684632"/>
              <a:ext cx="16063" cy="16576"/>
            </a:xfrm>
            <a:custGeom>
              <a:avLst/>
              <a:gdLst/>
              <a:ahLst/>
              <a:cxnLst/>
              <a:rect l="l" t="t" r="r" b="b"/>
              <a:pathLst>
                <a:path w="643" h="668" extrusionOk="0">
                  <a:moveTo>
                    <a:pt x="198" y="1"/>
                  </a:moveTo>
                  <a:cubicBezTo>
                    <a:pt x="163" y="1"/>
                    <a:pt x="131" y="10"/>
                    <a:pt x="104" y="29"/>
                  </a:cubicBezTo>
                  <a:cubicBezTo>
                    <a:pt x="0" y="91"/>
                    <a:pt x="21" y="287"/>
                    <a:pt x="134" y="464"/>
                  </a:cubicBezTo>
                  <a:cubicBezTo>
                    <a:pt x="226" y="594"/>
                    <a:pt x="347" y="667"/>
                    <a:pt x="445" y="667"/>
                  </a:cubicBezTo>
                  <a:cubicBezTo>
                    <a:pt x="480" y="667"/>
                    <a:pt x="512" y="658"/>
                    <a:pt x="539" y="639"/>
                  </a:cubicBezTo>
                  <a:cubicBezTo>
                    <a:pt x="642" y="567"/>
                    <a:pt x="631" y="370"/>
                    <a:pt x="507" y="204"/>
                  </a:cubicBezTo>
                  <a:cubicBezTo>
                    <a:pt x="423" y="74"/>
                    <a:pt x="299" y="1"/>
                    <a:pt x="198" y="1"/>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8" name="Google Shape;23;p2"/>
            <p:cNvSpPr/>
            <p:nvPr/>
          </p:nvSpPr>
          <p:spPr>
            <a:xfrm>
              <a:off x="2775520" y="3684632"/>
              <a:ext cx="11654" cy="12235"/>
            </a:xfrm>
            <a:custGeom>
              <a:avLst/>
              <a:gdLst/>
              <a:ahLst/>
              <a:cxnLst/>
              <a:rect l="l" t="t" r="r" b="b"/>
              <a:pathLst>
                <a:path w="457" h="485" extrusionOk="0">
                  <a:moveTo>
                    <a:pt x="138" y="1"/>
                  </a:moveTo>
                  <a:cubicBezTo>
                    <a:pt x="114" y="1"/>
                    <a:pt x="91" y="7"/>
                    <a:pt x="72" y="21"/>
                  </a:cubicBezTo>
                  <a:cubicBezTo>
                    <a:pt x="0" y="72"/>
                    <a:pt x="0" y="207"/>
                    <a:pt x="93" y="331"/>
                  </a:cubicBezTo>
                  <a:cubicBezTo>
                    <a:pt x="156" y="426"/>
                    <a:pt x="243" y="484"/>
                    <a:pt x="317" y="484"/>
                  </a:cubicBezTo>
                  <a:cubicBezTo>
                    <a:pt x="341" y="484"/>
                    <a:pt x="363" y="478"/>
                    <a:pt x="383" y="466"/>
                  </a:cubicBezTo>
                  <a:cubicBezTo>
                    <a:pt x="456" y="414"/>
                    <a:pt x="445" y="269"/>
                    <a:pt x="362" y="145"/>
                  </a:cubicBezTo>
                  <a:cubicBezTo>
                    <a:pt x="294" y="53"/>
                    <a:pt x="208" y="1"/>
                    <a:pt x="138" y="1"/>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9" name="Google Shape;24;p2"/>
            <p:cNvSpPr/>
            <p:nvPr/>
          </p:nvSpPr>
          <p:spPr>
            <a:xfrm>
              <a:off x="2878514" y="3523608"/>
              <a:ext cx="0" cy="277056"/>
            </a:xfrm>
            <a:custGeom>
              <a:avLst/>
              <a:gdLst/>
              <a:ahLst/>
              <a:cxnLst/>
              <a:rect l="l" t="t" r="r" b="b"/>
              <a:pathLst>
                <a:path w="1" h="11071" extrusionOk="0">
                  <a:moveTo>
                    <a:pt x="0" y="11071"/>
                  </a:moveTo>
                  <a:lnTo>
                    <a:pt x="0" y="1"/>
                  </a:ln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20" name="Google Shape;25;p2"/>
            <p:cNvSpPr/>
            <p:nvPr/>
          </p:nvSpPr>
          <p:spPr>
            <a:xfrm>
              <a:off x="2877884" y="3523608"/>
              <a:ext cx="945" cy="277056"/>
            </a:xfrm>
            <a:custGeom>
              <a:avLst/>
              <a:gdLst/>
              <a:ahLst/>
              <a:cxnLst/>
              <a:rect l="l" t="t" r="r" b="b"/>
              <a:pathLst>
                <a:path w="42" h="11071" extrusionOk="0">
                  <a:moveTo>
                    <a:pt x="0" y="1"/>
                  </a:moveTo>
                  <a:lnTo>
                    <a:pt x="0" y="11071"/>
                  </a:lnTo>
                  <a:lnTo>
                    <a:pt x="42" y="11071"/>
                  </a:lnTo>
                  <a:lnTo>
                    <a:pt x="42" y="1"/>
                  </a:ln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21" name="Google Shape;26;p2"/>
            <p:cNvSpPr/>
            <p:nvPr/>
          </p:nvSpPr>
          <p:spPr>
            <a:xfrm>
              <a:off x="2850167" y="3794349"/>
              <a:ext cx="56379" cy="48939"/>
            </a:xfrm>
            <a:custGeom>
              <a:avLst/>
              <a:gdLst/>
              <a:ahLst/>
              <a:cxnLst/>
              <a:rect l="l" t="t" r="r" b="b"/>
              <a:pathLst>
                <a:path w="2259" h="1958" extrusionOk="0">
                  <a:moveTo>
                    <a:pt x="601" y="0"/>
                  </a:moveTo>
                  <a:cubicBezTo>
                    <a:pt x="218" y="11"/>
                    <a:pt x="1" y="466"/>
                    <a:pt x="104" y="819"/>
                  </a:cubicBezTo>
                  <a:lnTo>
                    <a:pt x="135" y="881"/>
                  </a:lnTo>
                  <a:cubicBezTo>
                    <a:pt x="374" y="1553"/>
                    <a:pt x="1119" y="1958"/>
                    <a:pt x="1119" y="1958"/>
                  </a:cubicBezTo>
                  <a:lnTo>
                    <a:pt x="1129" y="1958"/>
                  </a:lnTo>
                  <a:cubicBezTo>
                    <a:pt x="1129" y="1958"/>
                    <a:pt x="1875" y="1564"/>
                    <a:pt x="2123" y="891"/>
                  </a:cubicBezTo>
                  <a:cubicBezTo>
                    <a:pt x="2134" y="870"/>
                    <a:pt x="2144" y="849"/>
                    <a:pt x="2144" y="828"/>
                  </a:cubicBezTo>
                  <a:cubicBezTo>
                    <a:pt x="2258" y="466"/>
                    <a:pt x="2051" y="21"/>
                    <a:pt x="1658" y="11"/>
                  </a:cubicBezTo>
                  <a:cubicBezTo>
                    <a:pt x="1647" y="10"/>
                    <a:pt x="1637" y="10"/>
                    <a:pt x="1627" y="10"/>
                  </a:cubicBezTo>
                  <a:cubicBezTo>
                    <a:pt x="1351" y="10"/>
                    <a:pt x="1269" y="149"/>
                    <a:pt x="1129" y="269"/>
                  </a:cubicBezTo>
                  <a:cubicBezTo>
                    <a:pt x="984" y="145"/>
                    <a:pt x="912" y="0"/>
                    <a:pt x="601"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22" name="Google Shape;27;p2"/>
            <p:cNvSpPr/>
            <p:nvPr/>
          </p:nvSpPr>
          <p:spPr>
            <a:xfrm>
              <a:off x="2850482" y="3793560"/>
              <a:ext cx="55749" cy="50517"/>
            </a:xfrm>
            <a:custGeom>
              <a:avLst/>
              <a:gdLst/>
              <a:ahLst/>
              <a:cxnLst/>
              <a:rect l="l" t="t" r="r" b="b"/>
              <a:pathLst>
                <a:path w="2228" h="2031" extrusionOk="0">
                  <a:moveTo>
                    <a:pt x="591" y="62"/>
                  </a:moveTo>
                  <a:cubicBezTo>
                    <a:pt x="819" y="62"/>
                    <a:pt x="912" y="145"/>
                    <a:pt x="1006" y="238"/>
                  </a:cubicBezTo>
                  <a:cubicBezTo>
                    <a:pt x="1036" y="270"/>
                    <a:pt x="1068" y="300"/>
                    <a:pt x="1098" y="321"/>
                  </a:cubicBezTo>
                  <a:lnTo>
                    <a:pt x="1119" y="342"/>
                  </a:lnTo>
                  <a:lnTo>
                    <a:pt x="1140" y="321"/>
                  </a:lnTo>
                  <a:cubicBezTo>
                    <a:pt x="1171" y="300"/>
                    <a:pt x="1202" y="270"/>
                    <a:pt x="1223" y="249"/>
                  </a:cubicBezTo>
                  <a:cubicBezTo>
                    <a:pt x="1331" y="151"/>
                    <a:pt x="1411" y="72"/>
                    <a:pt x="1612" y="72"/>
                  </a:cubicBezTo>
                  <a:cubicBezTo>
                    <a:pt x="1623" y="72"/>
                    <a:pt x="1635" y="72"/>
                    <a:pt x="1648" y="72"/>
                  </a:cubicBezTo>
                  <a:cubicBezTo>
                    <a:pt x="1793" y="72"/>
                    <a:pt x="1927" y="145"/>
                    <a:pt x="2010" y="270"/>
                  </a:cubicBezTo>
                  <a:cubicBezTo>
                    <a:pt x="2124" y="435"/>
                    <a:pt x="2165" y="663"/>
                    <a:pt x="2103" y="850"/>
                  </a:cubicBezTo>
                  <a:cubicBezTo>
                    <a:pt x="2103" y="870"/>
                    <a:pt x="2093" y="891"/>
                    <a:pt x="2083" y="912"/>
                  </a:cubicBezTo>
                  <a:cubicBezTo>
                    <a:pt x="1875" y="1502"/>
                    <a:pt x="1243" y="1874"/>
                    <a:pt x="1119" y="1947"/>
                  </a:cubicBezTo>
                  <a:lnTo>
                    <a:pt x="1109" y="1936"/>
                  </a:lnTo>
                  <a:lnTo>
                    <a:pt x="1098" y="1947"/>
                  </a:lnTo>
                  <a:cubicBezTo>
                    <a:pt x="964" y="1874"/>
                    <a:pt x="353" y="1481"/>
                    <a:pt x="146" y="901"/>
                  </a:cubicBezTo>
                  <a:cubicBezTo>
                    <a:pt x="146" y="880"/>
                    <a:pt x="136" y="859"/>
                    <a:pt x="125" y="839"/>
                  </a:cubicBezTo>
                  <a:cubicBezTo>
                    <a:pt x="74" y="652"/>
                    <a:pt x="104" y="425"/>
                    <a:pt x="229" y="259"/>
                  </a:cubicBezTo>
                  <a:cubicBezTo>
                    <a:pt x="322" y="135"/>
                    <a:pt x="446" y="72"/>
                    <a:pt x="591" y="62"/>
                  </a:cubicBezTo>
                  <a:close/>
                  <a:moveTo>
                    <a:pt x="591" y="0"/>
                  </a:moveTo>
                  <a:cubicBezTo>
                    <a:pt x="426" y="10"/>
                    <a:pt x="281" y="83"/>
                    <a:pt x="177" y="228"/>
                  </a:cubicBezTo>
                  <a:cubicBezTo>
                    <a:pt x="42" y="404"/>
                    <a:pt x="1" y="652"/>
                    <a:pt x="63" y="859"/>
                  </a:cubicBezTo>
                  <a:lnTo>
                    <a:pt x="94" y="922"/>
                  </a:lnTo>
                  <a:cubicBezTo>
                    <a:pt x="322" y="1584"/>
                    <a:pt x="1036" y="1978"/>
                    <a:pt x="1088" y="2019"/>
                  </a:cubicBezTo>
                  <a:lnTo>
                    <a:pt x="1098" y="2030"/>
                  </a:lnTo>
                  <a:lnTo>
                    <a:pt x="1130" y="2030"/>
                  </a:lnTo>
                  <a:lnTo>
                    <a:pt x="1130" y="2019"/>
                  </a:lnTo>
                  <a:cubicBezTo>
                    <a:pt x="1192" y="1989"/>
                    <a:pt x="1906" y="1595"/>
                    <a:pt x="2145" y="932"/>
                  </a:cubicBezTo>
                  <a:cubicBezTo>
                    <a:pt x="2155" y="912"/>
                    <a:pt x="2155" y="891"/>
                    <a:pt x="2165" y="870"/>
                  </a:cubicBezTo>
                  <a:cubicBezTo>
                    <a:pt x="2228" y="663"/>
                    <a:pt x="2186" y="415"/>
                    <a:pt x="2062" y="238"/>
                  </a:cubicBezTo>
                  <a:cubicBezTo>
                    <a:pt x="1958" y="93"/>
                    <a:pt x="1813" y="10"/>
                    <a:pt x="1658" y="10"/>
                  </a:cubicBezTo>
                  <a:cubicBezTo>
                    <a:pt x="1646" y="10"/>
                    <a:pt x="1635" y="10"/>
                    <a:pt x="1624" y="10"/>
                  </a:cubicBezTo>
                  <a:cubicBezTo>
                    <a:pt x="1390" y="10"/>
                    <a:pt x="1290" y="109"/>
                    <a:pt x="1181" y="207"/>
                  </a:cubicBezTo>
                  <a:cubicBezTo>
                    <a:pt x="1161" y="217"/>
                    <a:pt x="1140" y="238"/>
                    <a:pt x="1119" y="259"/>
                  </a:cubicBezTo>
                  <a:cubicBezTo>
                    <a:pt x="1098" y="238"/>
                    <a:pt x="1078" y="217"/>
                    <a:pt x="1047" y="197"/>
                  </a:cubicBezTo>
                  <a:cubicBezTo>
                    <a:pt x="953" y="104"/>
                    <a:pt x="850" y="0"/>
                    <a:pt x="601" y="0"/>
                  </a:cubicBez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23" name="Google Shape;28;p2"/>
            <p:cNvSpPr/>
            <p:nvPr/>
          </p:nvSpPr>
          <p:spPr>
            <a:xfrm>
              <a:off x="2886073" y="3796717"/>
              <a:ext cx="16063" cy="16971"/>
            </a:xfrm>
            <a:custGeom>
              <a:avLst/>
              <a:gdLst/>
              <a:ahLst/>
              <a:cxnLst/>
              <a:rect l="l" t="t" r="r" b="b"/>
              <a:pathLst>
                <a:path w="643" h="675" extrusionOk="0">
                  <a:moveTo>
                    <a:pt x="194" y="0"/>
                  </a:moveTo>
                  <a:cubicBezTo>
                    <a:pt x="161" y="0"/>
                    <a:pt x="130" y="8"/>
                    <a:pt x="104" y="26"/>
                  </a:cubicBezTo>
                  <a:cubicBezTo>
                    <a:pt x="1" y="99"/>
                    <a:pt x="22" y="296"/>
                    <a:pt x="135" y="461"/>
                  </a:cubicBezTo>
                  <a:cubicBezTo>
                    <a:pt x="221" y="594"/>
                    <a:pt x="348" y="674"/>
                    <a:pt x="450" y="674"/>
                  </a:cubicBezTo>
                  <a:cubicBezTo>
                    <a:pt x="483" y="674"/>
                    <a:pt x="514" y="666"/>
                    <a:pt x="539" y="648"/>
                  </a:cubicBezTo>
                  <a:cubicBezTo>
                    <a:pt x="643" y="576"/>
                    <a:pt x="632" y="378"/>
                    <a:pt x="508" y="203"/>
                  </a:cubicBezTo>
                  <a:cubicBezTo>
                    <a:pt x="422" y="78"/>
                    <a:pt x="296" y="0"/>
                    <a:pt x="194"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24" name="Google Shape;29;p2"/>
            <p:cNvSpPr/>
            <p:nvPr/>
          </p:nvSpPr>
          <p:spPr>
            <a:xfrm>
              <a:off x="2865600" y="3796717"/>
              <a:ext cx="11654" cy="12235"/>
            </a:xfrm>
            <a:custGeom>
              <a:avLst/>
              <a:gdLst/>
              <a:ahLst/>
              <a:cxnLst/>
              <a:rect l="l" t="t" r="r" b="b"/>
              <a:pathLst>
                <a:path w="467" h="485" extrusionOk="0">
                  <a:moveTo>
                    <a:pt x="149" y="1"/>
                  </a:moveTo>
                  <a:cubicBezTo>
                    <a:pt x="125" y="1"/>
                    <a:pt x="102" y="7"/>
                    <a:pt x="83" y="20"/>
                  </a:cubicBezTo>
                  <a:cubicBezTo>
                    <a:pt x="0" y="72"/>
                    <a:pt x="11" y="217"/>
                    <a:pt x="94" y="331"/>
                  </a:cubicBezTo>
                  <a:cubicBezTo>
                    <a:pt x="165" y="425"/>
                    <a:pt x="253" y="484"/>
                    <a:pt x="324" y="484"/>
                  </a:cubicBezTo>
                  <a:cubicBezTo>
                    <a:pt x="346" y="484"/>
                    <a:pt x="366" y="478"/>
                    <a:pt x="384" y="466"/>
                  </a:cubicBezTo>
                  <a:cubicBezTo>
                    <a:pt x="467" y="414"/>
                    <a:pt x="456" y="269"/>
                    <a:pt x="373" y="145"/>
                  </a:cubicBezTo>
                  <a:cubicBezTo>
                    <a:pt x="304" y="53"/>
                    <a:pt x="219" y="1"/>
                    <a:pt x="149" y="1"/>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25" name="Google Shape;30;p2"/>
            <p:cNvSpPr/>
            <p:nvPr/>
          </p:nvSpPr>
          <p:spPr>
            <a:xfrm>
              <a:off x="2705282" y="3659768"/>
              <a:ext cx="0" cy="201675"/>
            </a:xfrm>
            <a:custGeom>
              <a:avLst/>
              <a:gdLst/>
              <a:ahLst/>
              <a:cxnLst/>
              <a:rect l="l" t="t" r="r" b="b"/>
              <a:pathLst>
                <a:path w="1" h="8058" extrusionOk="0">
                  <a:moveTo>
                    <a:pt x="1" y="8058"/>
                  </a:moveTo>
                  <a:lnTo>
                    <a:pt x="1" y="1"/>
                  </a:ln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26" name="Google Shape;31;p2"/>
            <p:cNvSpPr/>
            <p:nvPr/>
          </p:nvSpPr>
          <p:spPr>
            <a:xfrm>
              <a:off x="2704652" y="3659768"/>
              <a:ext cx="1260" cy="201675"/>
            </a:xfrm>
            <a:custGeom>
              <a:avLst/>
              <a:gdLst/>
              <a:ahLst/>
              <a:cxnLst/>
              <a:rect l="l" t="t" r="r" b="b"/>
              <a:pathLst>
                <a:path w="43" h="8058" extrusionOk="0">
                  <a:moveTo>
                    <a:pt x="1" y="1"/>
                  </a:moveTo>
                  <a:lnTo>
                    <a:pt x="1" y="8058"/>
                  </a:lnTo>
                  <a:lnTo>
                    <a:pt x="42" y="8058"/>
                  </a:lnTo>
                  <a:lnTo>
                    <a:pt x="42" y="1"/>
                  </a:ln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27" name="Google Shape;32;p2"/>
            <p:cNvSpPr/>
            <p:nvPr/>
          </p:nvSpPr>
          <p:spPr>
            <a:xfrm>
              <a:off x="2676935" y="3855128"/>
              <a:ext cx="56379" cy="48939"/>
            </a:xfrm>
            <a:custGeom>
              <a:avLst/>
              <a:gdLst/>
              <a:ahLst/>
              <a:cxnLst/>
              <a:rect l="l" t="t" r="r" b="b"/>
              <a:pathLst>
                <a:path w="2258" h="1958" extrusionOk="0">
                  <a:moveTo>
                    <a:pt x="601" y="1"/>
                  </a:moveTo>
                  <a:cubicBezTo>
                    <a:pt x="218" y="11"/>
                    <a:pt x="0" y="457"/>
                    <a:pt x="115" y="819"/>
                  </a:cubicBezTo>
                  <a:cubicBezTo>
                    <a:pt x="115" y="839"/>
                    <a:pt x="125" y="860"/>
                    <a:pt x="135" y="881"/>
                  </a:cubicBezTo>
                  <a:cubicBezTo>
                    <a:pt x="373" y="1554"/>
                    <a:pt x="1119" y="1958"/>
                    <a:pt x="1119" y="1958"/>
                  </a:cubicBezTo>
                  <a:lnTo>
                    <a:pt x="1130" y="1948"/>
                  </a:lnTo>
                  <a:lnTo>
                    <a:pt x="1130" y="1958"/>
                  </a:lnTo>
                  <a:cubicBezTo>
                    <a:pt x="1130" y="1958"/>
                    <a:pt x="1885" y="1554"/>
                    <a:pt x="2124" y="892"/>
                  </a:cubicBezTo>
                  <a:cubicBezTo>
                    <a:pt x="2134" y="871"/>
                    <a:pt x="2144" y="850"/>
                    <a:pt x="2144" y="829"/>
                  </a:cubicBezTo>
                  <a:cubicBezTo>
                    <a:pt x="2258" y="467"/>
                    <a:pt x="2051" y="11"/>
                    <a:pt x="1668" y="11"/>
                  </a:cubicBezTo>
                  <a:cubicBezTo>
                    <a:pt x="1658" y="11"/>
                    <a:pt x="1649" y="10"/>
                    <a:pt x="1639" y="10"/>
                  </a:cubicBezTo>
                  <a:cubicBezTo>
                    <a:pt x="1362" y="10"/>
                    <a:pt x="1279" y="150"/>
                    <a:pt x="1130" y="270"/>
                  </a:cubicBezTo>
                  <a:cubicBezTo>
                    <a:pt x="985" y="146"/>
                    <a:pt x="923" y="1"/>
                    <a:pt x="601" y="1"/>
                  </a:cubicBezTo>
                  <a:close/>
                </a:path>
              </a:pathLst>
            </a:custGeom>
            <a:solidFill>
              <a:schemeClr val="dk2"/>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28" name="Google Shape;33;p2"/>
            <p:cNvSpPr/>
            <p:nvPr/>
          </p:nvSpPr>
          <p:spPr>
            <a:xfrm>
              <a:off x="2677565" y="3854339"/>
              <a:ext cx="55434" cy="50912"/>
            </a:xfrm>
            <a:custGeom>
              <a:avLst/>
              <a:gdLst/>
              <a:ahLst/>
              <a:cxnLst/>
              <a:rect l="l" t="t" r="r" b="b"/>
              <a:pathLst>
                <a:path w="2217" h="2031" extrusionOk="0">
                  <a:moveTo>
                    <a:pt x="580" y="63"/>
                  </a:moveTo>
                  <a:cubicBezTo>
                    <a:pt x="819" y="63"/>
                    <a:pt x="902" y="145"/>
                    <a:pt x="1005" y="239"/>
                  </a:cubicBezTo>
                  <a:cubicBezTo>
                    <a:pt x="1026" y="270"/>
                    <a:pt x="1056" y="290"/>
                    <a:pt x="1088" y="322"/>
                  </a:cubicBezTo>
                  <a:lnTo>
                    <a:pt x="1109" y="343"/>
                  </a:lnTo>
                  <a:lnTo>
                    <a:pt x="1129" y="322"/>
                  </a:lnTo>
                  <a:cubicBezTo>
                    <a:pt x="1160" y="301"/>
                    <a:pt x="1191" y="270"/>
                    <a:pt x="1212" y="249"/>
                  </a:cubicBezTo>
                  <a:cubicBezTo>
                    <a:pt x="1319" y="152"/>
                    <a:pt x="1399" y="72"/>
                    <a:pt x="1607" y="72"/>
                  </a:cubicBezTo>
                  <a:cubicBezTo>
                    <a:pt x="1620" y="72"/>
                    <a:pt x="1633" y="73"/>
                    <a:pt x="1647" y="73"/>
                  </a:cubicBezTo>
                  <a:cubicBezTo>
                    <a:pt x="1781" y="73"/>
                    <a:pt x="1916" y="145"/>
                    <a:pt x="1999" y="270"/>
                  </a:cubicBezTo>
                  <a:cubicBezTo>
                    <a:pt x="2113" y="426"/>
                    <a:pt x="2154" y="653"/>
                    <a:pt x="2092" y="850"/>
                  </a:cubicBezTo>
                  <a:cubicBezTo>
                    <a:pt x="2092" y="870"/>
                    <a:pt x="2082" y="891"/>
                    <a:pt x="2071" y="912"/>
                  </a:cubicBezTo>
                  <a:cubicBezTo>
                    <a:pt x="1864" y="1492"/>
                    <a:pt x="1243" y="1875"/>
                    <a:pt x="1119" y="1947"/>
                  </a:cubicBezTo>
                  <a:lnTo>
                    <a:pt x="1098" y="1927"/>
                  </a:lnTo>
                  <a:lnTo>
                    <a:pt x="1088" y="1937"/>
                  </a:lnTo>
                  <a:cubicBezTo>
                    <a:pt x="953" y="1855"/>
                    <a:pt x="352" y="1482"/>
                    <a:pt x="145" y="902"/>
                  </a:cubicBezTo>
                  <a:cubicBezTo>
                    <a:pt x="135" y="881"/>
                    <a:pt x="124" y="860"/>
                    <a:pt x="124" y="840"/>
                  </a:cubicBezTo>
                  <a:cubicBezTo>
                    <a:pt x="62" y="643"/>
                    <a:pt x="104" y="426"/>
                    <a:pt x="218" y="260"/>
                  </a:cubicBezTo>
                  <a:cubicBezTo>
                    <a:pt x="311" y="136"/>
                    <a:pt x="435" y="63"/>
                    <a:pt x="580" y="63"/>
                  </a:cubicBezTo>
                  <a:close/>
                  <a:moveTo>
                    <a:pt x="580" y="1"/>
                  </a:moveTo>
                  <a:cubicBezTo>
                    <a:pt x="414" y="1"/>
                    <a:pt x="269" y="83"/>
                    <a:pt x="166" y="228"/>
                  </a:cubicBezTo>
                  <a:cubicBezTo>
                    <a:pt x="42" y="394"/>
                    <a:pt x="0" y="643"/>
                    <a:pt x="62" y="860"/>
                  </a:cubicBezTo>
                  <a:cubicBezTo>
                    <a:pt x="62" y="881"/>
                    <a:pt x="73" y="902"/>
                    <a:pt x="83" y="923"/>
                  </a:cubicBezTo>
                  <a:cubicBezTo>
                    <a:pt x="322" y="1575"/>
                    <a:pt x="1026" y="1979"/>
                    <a:pt x="1088" y="2010"/>
                  </a:cubicBezTo>
                  <a:lnTo>
                    <a:pt x="1088" y="2030"/>
                  </a:lnTo>
                  <a:lnTo>
                    <a:pt x="1109" y="2020"/>
                  </a:lnTo>
                  <a:lnTo>
                    <a:pt x="1119" y="2020"/>
                  </a:lnTo>
                  <a:lnTo>
                    <a:pt x="1119" y="2010"/>
                  </a:lnTo>
                  <a:cubicBezTo>
                    <a:pt x="1181" y="1979"/>
                    <a:pt x="1896" y="1585"/>
                    <a:pt x="2133" y="933"/>
                  </a:cubicBezTo>
                  <a:cubicBezTo>
                    <a:pt x="2144" y="912"/>
                    <a:pt x="2144" y="891"/>
                    <a:pt x="2154" y="860"/>
                  </a:cubicBezTo>
                  <a:cubicBezTo>
                    <a:pt x="2216" y="653"/>
                    <a:pt x="2175" y="405"/>
                    <a:pt x="2051" y="228"/>
                  </a:cubicBezTo>
                  <a:cubicBezTo>
                    <a:pt x="1947" y="94"/>
                    <a:pt x="1802" y="11"/>
                    <a:pt x="1647" y="11"/>
                  </a:cubicBezTo>
                  <a:cubicBezTo>
                    <a:pt x="1635" y="11"/>
                    <a:pt x="1623" y="11"/>
                    <a:pt x="1612" y="11"/>
                  </a:cubicBezTo>
                  <a:cubicBezTo>
                    <a:pt x="1388" y="11"/>
                    <a:pt x="1279" y="109"/>
                    <a:pt x="1171" y="198"/>
                  </a:cubicBezTo>
                  <a:lnTo>
                    <a:pt x="1109" y="260"/>
                  </a:lnTo>
                  <a:lnTo>
                    <a:pt x="1047" y="198"/>
                  </a:lnTo>
                  <a:cubicBezTo>
                    <a:pt x="943" y="94"/>
                    <a:pt x="839" y="1"/>
                    <a:pt x="580" y="1"/>
                  </a:cubicBez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29" name="Google Shape;34;p2"/>
            <p:cNvSpPr/>
            <p:nvPr/>
          </p:nvSpPr>
          <p:spPr>
            <a:xfrm>
              <a:off x="2712842" y="3857496"/>
              <a:ext cx="16063" cy="16576"/>
            </a:xfrm>
            <a:custGeom>
              <a:avLst/>
              <a:gdLst/>
              <a:ahLst/>
              <a:cxnLst/>
              <a:rect l="l" t="t" r="r" b="b"/>
              <a:pathLst>
                <a:path w="643" h="666" extrusionOk="0">
                  <a:moveTo>
                    <a:pt x="199" y="0"/>
                  </a:moveTo>
                  <a:cubicBezTo>
                    <a:pt x="164" y="0"/>
                    <a:pt x="131" y="9"/>
                    <a:pt x="104" y="28"/>
                  </a:cubicBezTo>
                  <a:cubicBezTo>
                    <a:pt x="1" y="90"/>
                    <a:pt x="21" y="287"/>
                    <a:pt x="136" y="463"/>
                  </a:cubicBezTo>
                  <a:cubicBezTo>
                    <a:pt x="229" y="588"/>
                    <a:pt x="351" y="665"/>
                    <a:pt x="450" y="665"/>
                  </a:cubicBezTo>
                  <a:cubicBezTo>
                    <a:pt x="483" y="665"/>
                    <a:pt x="513" y="657"/>
                    <a:pt x="539" y="639"/>
                  </a:cubicBezTo>
                  <a:cubicBezTo>
                    <a:pt x="643" y="567"/>
                    <a:pt x="633" y="370"/>
                    <a:pt x="508" y="204"/>
                  </a:cubicBezTo>
                  <a:cubicBezTo>
                    <a:pt x="424" y="74"/>
                    <a:pt x="300" y="0"/>
                    <a:pt x="199"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30" name="Google Shape;35;p2"/>
            <p:cNvSpPr/>
            <p:nvPr/>
          </p:nvSpPr>
          <p:spPr>
            <a:xfrm>
              <a:off x="2692369" y="3857890"/>
              <a:ext cx="11654" cy="11840"/>
            </a:xfrm>
            <a:custGeom>
              <a:avLst/>
              <a:gdLst/>
              <a:ahLst/>
              <a:cxnLst/>
              <a:rect l="l" t="t" r="r" b="b"/>
              <a:pathLst>
                <a:path w="457" h="484" extrusionOk="0">
                  <a:moveTo>
                    <a:pt x="141" y="0"/>
                  </a:moveTo>
                  <a:cubicBezTo>
                    <a:pt x="116" y="0"/>
                    <a:pt x="92" y="7"/>
                    <a:pt x="74" y="20"/>
                  </a:cubicBezTo>
                  <a:cubicBezTo>
                    <a:pt x="1" y="72"/>
                    <a:pt x="12" y="207"/>
                    <a:pt x="94" y="331"/>
                  </a:cubicBezTo>
                  <a:cubicBezTo>
                    <a:pt x="157" y="425"/>
                    <a:pt x="250" y="484"/>
                    <a:pt x="322" y="484"/>
                  </a:cubicBezTo>
                  <a:cubicBezTo>
                    <a:pt x="346" y="484"/>
                    <a:pt x="367" y="478"/>
                    <a:pt x="384" y="465"/>
                  </a:cubicBezTo>
                  <a:cubicBezTo>
                    <a:pt x="456" y="414"/>
                    <a:pt x="447" y="269"/>
                    <a:pt x="364" y="145"/>
                  </a:cubicBezTo>
                  <a:cubicBezTo>
                    <a:pt x="302" y="53"/>
                    <a:pt x="213" y="0"/>
                    <a:pt x="141"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31" name="Google Shape;36;p2"/>
            <p:cNvSpPr/>
            <p:nvPr/>
          </p:nvSpPr>
          <p:spPr>
            <a:xfrm>
              <a:off x="2329528" y="3737517"/>
              <a:ext cx="0" cy="81301"/>
            </a:xfrm>
            <a:custGeom>
              <a:avLst/>
              <a:gdLst/>
              <a:ahLst/>
              <a:cxnLst/>
              <a:rect l="l" t="t" r="r" b="b"/>
              <a:pathLst>
                <a:path w="1" h="3253" extrusionOk="0">
                  <a:moveTo>
                    <a:pt x="0" y="1"/>
                  </a:moveTo>
                  <a:lnTo>
                    <a:pt x="0" y="3252"/>
                  </a:ln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32" name="Google Shape;37;p2"/>
            <p:cNvSpPr/>
            <p:nvPr/>
          </p:nvSpPr>
          <p:spPr>
            <a:xfrm>
              <a:off x="2328898" y="3737517"/>
              <a:ext cx="1575" cy="81301"/>
            </a:xfrm>
            <a:custGeom>
              <a:avLst/>
              <a:gdLst/>
              <a:ahLst/>
              <a:cxnLst/>
              <a:rect l="l" t="t" r="r" b="b"/>
              <a:pathLst>
                <a:path w="53" h="3253" extrusionOk="0">
                  <a:moveTo>
                    <a:pt x="1" y="1"/>
                  </a:moveTo>
                  <a:lnTo>
                    <a:pt x="1" y="3252"/>
                  </a:lnTo>
                  <a:lnTo>
                    <a:pt x="53" y="3252"/>
                  </a:lnTo>
                  <a:lnTo>
                    <a:pt x="53" y="1"/>
                  </a:ln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33" name="Google Shape;38;p2"/>
            <p:cNvSpPr/>
            <p:nvPr/>
          </p:nvSpPr>
          <p:spPr>
            <a:xfrm>
              <a:off x="2301496" y="3812504"/>
              <a:ext cx="56379" cy="48939"/>
            </a:xfrm>
            <a:custGeom>
              <a:avLst/>
              <a:gdLst/>
              <a:ahLst/>
              <a:cxnLst/>
              <a:rect l="l" t="t" r="r" b="b"/>
              <a:pathLst>
                <a:path w="2249" h="1948" extrusionOk="0">
                  <a:moveTo>
                    <a:pt x="592" y="1"/>
                  </a:moveTo>
                  <a:cubicBezTo>
                    <a:pt x="208" y="11"/>
                    <a:pt x="1" y="466"/>
                    <a:pt x="104" y="818"/>
                  </a:cubicBezTo>
                  <a:cubicBezTo>
                    <a:pt x="115" y="839"/>
                    <a:pt x="125" y="871"/>
                    <a:pt x="125" y="891"/>
                  </a:cubicBezTo>
                  <a:cubicBezTo>
                    <a:pt x="374" y="1554"/>
                    <a:pt x="1130" y="1948"/>
                    <a:pt x="1130" y="1948"/>
                  </a:cubicBezTo>
                  <a:cubicBezTo>
                    <a:pt x="1130" y="1948"/>
                    <a:pt x="1886" y="1543"/>
                    <a:pt x="2124" y="880"/>
                  </a:cubicBezTo>
                  <a:cubicBezTo>
                    <a:pt x="2124" y="860"/>
                    <a:pt x="2134" y="839"/>
                    <a:pt x="2145" y="818"/>
                  </a:cubicBezTo>
                  <a:cubicBezTo>
                    <a:pt x="2248" y="456"/>
                    <a:pt x="2031" y="1"/>
                    <a:pt x="1648" y="1"/>
                  </a:cubicBezTo>
                  <a:cubicBezTo>
                    <a:pt x="1337" y="1"/>
                    <a:pt x="1275" y="146"/>
                    <a:pt x="1119" y="259"/>
                  </a:cubicBezTo>
                  <a:cubicBezTo>
                    <a:pt x="974" y="146"/>
                    <a:pt x="891" y="1"/>
                    <a:pt x="592" y="1"/>
                  </a:cubicBezTo>
                  <a:close/>
                </a:path>
              </a:pathLst>
            </a:custGeom>
            <a:solidFill>
              <a:schemeClr val="dk2"/>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34" name="Google Shape;39;p2"/>
            <p:cNvSpPr/>
            <p:nvPr/>
          </p:nvSpPr>
          <p:spPr>
            <a:xfrm>
              <a:off x="2301811" y="3811715"/>
              <a:ext cx="55749" cy="50912"/>
            </a:xfrm>
            <a:custGeom>
              <a:avLst/>
              <a:gdLst/>
              <a:ahLst/>
              <a:cxnLst/>
              <a:rect l="l" t="t" r="r" b="b"/>
              <a:pathLst>
                <a:path w="2227" h="2030" extrusionOk="0">
                  <a:moveTo>
                    <a:pt x="1637" y="62"/>
                  </a:moveTo>
                  <a:cubicBezTo>
                    <a:pt x="1782" y="62"/>
                    <a:pt x="1916" y="135"/>
                    <a:pt x="1999" y="259"/>
                  </a:cubicBezTo>
                  <a:cubicBezTo>
                    <a:pt x="2123" y="414"/>
                    <a:pt x="2155" y="642"/>
                    <a:pt x="2102" y="839"/>
                  </a:cubicBezTo>
                  <a:cubicBezTo>
                    <a:pt x="2092" y="860"/>
                    <a:pt x="2092" y="881"/>
                    <a:pt x="2082" y="902"/>
                  </a:cubicBezTo>
                  <a:cubicBezTo>
                    <a:pt x="1875" y="1471"/>
                    <a:pt x="1274" y="1854"/>
                    <a:pt x="1129" y="1937"/>
                  </a:cubicBezTo>
                  <a:lnTo>
                    <a:pt x="1119" y="1916"/>
                  </a:lnTo>
                  <a:lnTo>
                    <a:pt x="1108" y="1937"/>
                  </a:lnTo>
                  <a:cubicBezTo>
                    <a:pt x="984" y="1864"/>
                    <a:pt x="363" y="1491"/>
                    <a:pt x="146" y="902"/>
                  </a:cubicBezTo>
                  <a:cubicBezTo>
                    <a:pt x="135" y="881"/>
                    <a:pt x="135" y="870"/>
                    <a:pt x="125" y="839"/>
                  </a:cubicBezTo>
                  <a:cubicBezTo>
                    <a:pt x="63" y="653"/>
                    <a:pt x="104" y="425"/>
                    <a:pt x="218" y="269"/>
                  </a:cubicBezTo>
                  <a:cubicBezTo>
                    <a:pt x="311" y="135"/>
                    <a:pt x="436" y="73"/>
                    <a:pt x="581" y="62"/>
                  </a:cubicBezTo>
                  <a:lnTo>
                    <a:pt x="601" y="62"/>
                  </a:lnTo>
                  <a:cubicBezTo>
                    <a:pt x="808" y="62"/>
                    <a:pt x="901" y="145"/>
                    <a:pt x="1005" y="239"/>
                  </a:cubicBezTo>
                  <a:lnTo>
                    <a:pt x="1088" y="322"/>
                  </a:lnTo>
                  <a:lnTo>
                    <a:pt x="1108" y="332"/>
                  </a:lnTo>
                  <a:lnTo>
                    <a:pt x="1129" y="322"/>
                  </a:lnTo>
                  <a:cubicBezTo>
                    <a:pt x="1160" y="290"/>
                    <a:pt x="1191" y="259"/>
                    <a:pt x="1223" y="239"/>
                  </a:cubicBezTo>
                  <a:cubicBezTo>
                    <a:pt x="1315" y="145"/>
                    <a:pt x="1409" y="62"/>
                    <a:pt x="1637" y="62"/>
                  </a:cubicBezTo>
                  <a:close/>
                  <a:moveTo>
                    <a:pt x="581" y="0"/>
                  </a:moveTo>
                  <a:cubicBezTo>
                    <a:pt x="415" y="11"/>
                    <a:pt x="270" y="83"/>
                    <a:pt x="166" y="228"/>
                  </a:cubicBezTo>
                  <a:cubicBezTo>
                    <a:pt x="42" y="404"/>
                    <a:pt x="1" y="653"/>
                    <a:pt x="63" y="860"/>
                  </a:cubicBezTo>
                  <a:cubicBezTo>
                    <a:pt x="73" y="881"/>
                    <a:pt x="83" y="911"/>
                    <a:pt x="93" y="932"/>
                  </a:cubicBezTo>
                  <a:cubicBezTo>
                    <a:pt x="332" y="1585"/>
                    <a:pt x="1036" y="1979"/>
                    <a:pt x="1098" y="2009"/>
                  </a:cubicBezTo>
                  <a:lnTo>
                    <a:pt x="1108" y="2030"/>
                  </a:lnTo>
                  <a:lnTo>
                    <a:pt x="1119" y="2020"/>
                  </a:lnTo>
                  <a:lnTo>
                    <a:pt x="1129" y="2030"/>
                  </a:lnTo>
                  <a:lnTo>
                    <a:pt x="1140" y="2009"/>
                  </a:lnTo>
                  <a:cubicBezTo>
                    <a:pt x="1202" y="1979"/>
                    <a:pt x="1906" y="1574"/>
                    <a:pt x="2134" y="922"/>
                  </a:cubicBezTo>
                  <a:cubicBezTo>
                    <a:pt x="2144" y="902"/>
                    <a:pt x="2155" y="881"/>
                    <a:pt x="2165" y="849"/>
                  </a:cubicBezTo>
                  <a:cubicBezTo>
                    <a:pt x="2227" y="642"/>
                    <a:pt x="2185" y="394"/>
                    <a:pt x="2051" y="218"/>
                  </a:cubicBezTo>
                  <a:cubicBezTo>
                    <a:pt x="1947" y="83"/>
                    <a:pt x="1802" y="0"/>
                    <a:pt x="1647" y="0"/>
                  </a:cubicBezTo>
                  <a:lnTo>
                    <a:pt x="1626" y="0"/>
                  </a:lnTo>
                  <a:cubicBezTo>
                    <a:pt x="1377" y="0"/>
                    <a:pt x="1274" y="94"/>
                    <a:pt x="1181" y="187"/>
                  </a:cubicBezTo>
                  <a:cubicBezTo>
                    <a:pt x="1160" y="207"/>
                    <a:pt x="1140" y="239"/>
                    <a:pt x="1108" y="259"/>
                  </a:cubicBezTo>
                  <a:lnTo>
                    <a:pt x="1046" y="197"/>
                  </a:lnTo>
                  <a:cubicBezTo>
                    <a:pt x="943" y="104"/>
                    <a:pt x="829" y="0"/>
                    <a:pt x="581" y="0"/>
                  </a:cubicBez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35" name="Google Shape;40;p2"/>
            <p:cNvSpPr/>
            <p:nvPr/>
          </p:nvSpPr>
          <p:spPr>
            <a:xfrm>
              <a:off x="2306221" y="3814872"/>
              <a:ext cx="15748" cy="16971"/>
            </a:xfrm>
            <a:custGeom>
              <a:avLst/>
              <a:gdLst/>
              <a:ahLst/>
              <a:cxnLst/>
              <a:rect l="l" t="t" r="r" b="b"/>
              <a:pathLst>
                <a:path w="633" h="675" extrusionOk="0">
                  <a:moveTo>
                    <a:pt x="442" y="0"/>
                  </a:moveTo>
                  <a:cubicBezTo>
                    <a:pt x="342" y="0"/>
                    <a:pt x="218" y="80"/>
                    <a:pt x="124" y="213"/>
                  </a:cubicBezTo>
                  <a:cubicBezTo>
                    <a:pt x="11" y="378"/>
                    <a:pt x="0" y="575"/>
                    <a:pt x="104" y="648"/>
                  </a:cubicBezTo>
                  <a:cubicBezTo>
                    <a:pt x="130" y="666"/>
                    <a:pt x="160" y="674"/>
                    <a:pt x="192" y="674"/>
                  </a:cubicBezTo>
                  <a:cubicBezTo>
                    <a:pt x="291" y="674"/>
                    <a:pt x="412" y="596"/>
                    <a:pt x="497" y="472"/>
                  </a:cubicBezTo>
                  <a:cubicBezTo>
                    <a:pt x="622" y="295"/>
                    <a:pt x="632" y="99"/>
                    <a:pt x="529" y="26"/>
                  </a:cubicBezTo>
                  <a:cubicBezTo>
                    <a:pt x="503" y="9"/>
                    <a:pt x="474" y="0"/>
                    <a:pt x="442"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36" name="Google Shape;41;p2"/>
            <p:cNvSpPr/>
            <p:nvPr/>
          </p:nvSpPr>
          <p:spPr>
            <a:xfrm>
              <a:off x="2331103" y="3814872"/>
              <a:ext cx="11339" cy="12235"/>
            </a:xfrm>
            <a:custGeom>
              <a:avLst/>
              <a:gdLst/>
              <a:ahLst/>
              <a:cxnLst/>
              <a:rect l="l" t="t" r="r" b="b"/>
              <a:pathLst>
                <a:path w="457" h="484" extrusionOk="0">
                  <a:moveTo>
                    <a:pt x="319" y="0"/>
                  </a:moveTo>
                  <a:cubicBezTo>
                    <a:pt x="244" y="0"/>
                    <a:pt x="157" y="59"/>
                    <a:pt x="94" y="153"/>
                  </a:cubicBezTo>
                  <a:cubicBezTo>
                    <a:pt x="0" y="277"/>
                    <a:pt x="0" y="412"/>
                    <a:pt x="73" y="464"/>
                  </a:cubicBezTo>
                  <a:cubicBezTo>
                    <a:pt x="92" y="477"/>
                    <a:pt x="114" y="484"/>
                    <a:pt x="139" y="484"/>
                  </a:cubicBezTo>
                  <a:cubicBezTo>
                    <a:pt x="208" y="484"/>
                    <a:pt x="294" y="432"/>
                    <a:pt x="363" y="340"/>
                  </a:cubicBezTo>
                  <a:cubicBezTo>
                    <a:pt x="446" y="215"/>
                    <a:pt x="456" y="70"/>
                    <a:pt x="384" y="18"/>
                  </a:cubicBezTo>
                  <a:cubicBezTo>
                    <a:pt x="364" y="6"/>
                    <a:pt x="342" y="0"/>
                    <a:pt x="319"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37" name="Google Shape;42;p2"/>
            <p:cNvSpPr/>
            <p:nvPr/>
          </p:nvSpPr>
          <p:spPr>
            <a:xfrm>
              <a:off x="2494570" y="3722520"/>
              <a:ext cx="0" cy="80117"/>
            </a:xfrm>
            <a:custGeom>
              <a:avLst/>
              <a:gdLst/>
              <a:ahLst/>
              <a:cxnLst/>
              <a:rect l="l" t="t" r="r" b="b"/>
              <a:pathLst>
                <a:path w="1" h="3212" extrusionOk="0">
                  <a:moveTo>
                    <a:pt x="0" y="3211"/>
                  </a:moveTo>
                  <a:lnTo>
                    <a:pt x="0" y="1"/>
                  </a:ln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38" name="Google Shape;43;p2"/>
            <p:cNvSpPr/>
            <p:nvPr/>
          </p:nvSpPr>
          <p:spPr>
            <a:xfrm>
              <a:off x="2493940" y="3722520"/>
              <a:ext cx="945" cy="80117"/>
            </a:xfrm>
            <a:custGeom>
              <a:avLst/>
              <a:gdLst/>
              <a:ahLst/>
              <a:cxnLst/>
              <a:rect l="l" t="t" r="r" b="b"/>
              <a:pathLst>
                <a:path w="42" h="3212" extrusionOk="0">
                  <a:moveTo>
                    <a:pt x="0" y="1"/>
                  </a:moveTo>
                  <a:lnTo>
                    <a:pt x="0" y="3211"/>
                  </a:lnTo>
                  <a:lnTo>
                    <a:pt x="42" y="3211"/>
                  </a:lnTo>
                  <a:lnTo>
                    <a:pt x="42" y="1"/>
                  </a:ln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39" name="Google Shape;44;p2"/>
            <p:cNvSpPr/>
            <p:nvPr/>
          </p:nvSpPr>
          <p:spPr>
            <a:xfrm>
              <a:off x="2466223" y="3796717"/>
              <a:ext cx="56379" cy="48939"/>
            </a:xfrm>
            <a:custGeom>
              <a:avLst/>
              <a:gdLst/>
              <a:ahLst/>
              <a:cxnLst/>
              <a:rect l="l" t="t" r="r" b="b"/>
              <a:pathLst>
                <a:path w="2259" h="1958" extrusionOk="0">
                  <a:moveTo>
                    <a:pt x="1658" y="1"/>
                  </a:moveTo>
                  <a:cubicBezTo>
                    <a:pt x="1337" y="1"/>
                    <a:pt x="1275" y="146"/>
                    <a:pt x="1130" y="270"/>
                  </a:cubicBezTo>
                  <a:cubicBezTo>
                    <a:pt x="980" y="150"/>
                    <a:pt x="897" y="10"/>
                    <a:pt x="620" y="10"/>
                  </a:cubicBezTo>
                  <a:cubicBezTo>
                    <a:pt x="611" y="10"/>
                    <a:pt x="601" y="10"/>
                    <a:pt x="592" y="11"/>
                  </a:cubicBezTo>
                  <a:cubicBezTo>
                    <a:pt x="208" y="21"/>
                    <a:pt x="1" y="466"/>
                    <a:pt x="115" y="829"/>
                  </a:cubicBezTo>
                  <a:cubicBezTo>
                    <a:pt x="115" y="850"/>
                    <a:pt x="125" y="870"/>
                    <a:pt x="136" y="891"/>
                  </a:cubicBezTo>
                  <a:cubicBezTo>
                    <a:pt x="374" y="1564"/>
                    <a:pt x="1130" y="1957"/>
                    <a:pt x="1130" y="1957"/>
                  </a:cubicBezTo>
                  <a:lnTo>
                    <a:pt x="1140" y="1957"/>
                  </a:lnTo>
                  <a:cubicBezTo>
                    <a:pt x="1140" y="1957"/>
                    <a:pt x="1886" y="1554"/>
                    <a:pt x="2124" y="880"/>
                  </a:cubicBezTo>
                  <a:cubicBezTo>
                    <a:pt x="2134" y="860"/>
                    <a:pt x="2145" y="839"/>
                    <a:pt x="2145" y="818"/>
                  </a:cubicBezTo>
                  <a:cubicBezTo>
                    <a:pt x="2259" y="456"/>
                    <a:pt x="2041" y="11"/>
                    <a:pt x="1658" y="1"/>
                  </a:cubicBezTo>
                  <a:close/>
                </a:path>
              </a:pathLst>
            </a:custGeom>
            <a:solidFill>
              <a:schemeClr val="accent1"/>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40" name="Google Shape;45;p2"/>
            <p:cNvSpPr/>
            <p:nvPr/>
          </p:nvSpPr>
          <p:spPr>
            <a:xfrm>
              <a:off x="2466538" y="3795928"/>
              <a:ext cx="55749" cy="50517"/>
            </a:xfrm>
            <a:custGeom>
              <a:avLst/>
              <a:gdLst/>
              <a:ahLst/>
              <a:cxnLst/>
              <a:rect l="l" t="t" r="r" b="b"/>
              <a:pathLst>
                <a:path w="2227" h="2030" extrusionOk="0">
                  <a:moveTo>
                    <a:pt x="1647" y="62"/>
                  </a:moveTo>
                  <a:cubicBezTo>
                    <a:pt x="1792" y="73"/>
                    <a:pt x="1916" y="135"/>
                    <a:pt x="2010" y="259"/>
                  </a:cubicBezTo>
                  <a:cubicBezTo>
                    <a:pt x="2123" y="425"/>
                    <a:pt x="2165" y="653"/>
                    <a:pt x="2113" y="839"/>
                  </a:cubicBezTo>
                  <a:lnTo>
                    <a:pt x="2082" y="901"/>
                  </a:lnTo>
                  <a:cubicBezTo>
                    <a:pt x="1885" y="1481"/>
                    <a:pt x="1274" y="1864"/>
                    <a:pt x="1140" y="1947"/>
                  </a:cubicBezTo>
                  <a:lnTo>
                    <a:pt x="1129" y="1926"/>
                  </a:lnTo>
                  <a:lnTo>
                    <a:pt x="1108" y="1947"/>
                  </a:lnTo>
                  <a:cubicBezTo>
                    <a:pt x="984" y="1875"/>
                    <a:pt x="363" y="1491"/>
                    <a:pt x="146" y="911"/>
                  </a:cubicBezTo>
                  <a:cubicBezTo>
                    <a:pt x="146" y="891"/>
                    <a:pt x="135" y="870"/>
                    <a:pt x="125" y="849"/>
                  </a:cubicBezTo>
                  <a:cubicBezTo>
                    <a:pt x="73" y="663"/>
                    <a:pt x="104" y="435"/>
                    <a:pt x="218" y="269"/>
                  </a:cubicBezTo>
                  <a:cubicBezTo>
                    <a:pt x="311" y="145"/>
                    <a:pt x="446" y="73"/>
                    <a:pt x="581" y="73"/>
                  </a:cubicBezTo>
                  <a:lnTo>
                    <a:pt x="601" y="73"/>
                  </a:lnTo>
                  <a:cubicBezTo>
                    <a:pt x="818" y="73"/>
                    <a:pt x="901" y="156"/>
                    <a:pt x="1005" y="249"/>
                  </a:cubicBezTo>
                  <a:cubicBezTo>
                    <a:pt x="1036" y="269"/>
                    <a:pt x="1067" y="301"/>
                    <a:pt x="1098" y="322"/>
                  </a:cubicBezTo>
                  <a:lnTo>
                    <a:pt x="1119" y="342"/>
                  </a:lnTo>
                  <a:lnTo>
                    <a:pt x="1140" y="322"/>
                  </a:lnTo>
                  <a:cubicBezTo>
                    <a:pt x="1171" y="301"/>
                    <a:pt x="1202" y="269"/>
                    <a:pt x="1223" y="239"/>
                  </a:cubicBezTo>
                  <a:cubicBezTo>
                    <a:pt x="1326" y="145"/>
                    <a:pt x="1409" y="62"/>
                    <a:pt x="1647" y="62"/>
                  </a:cubicBezTo>
                  <a:close/>
                  <a:moveTo>
                    <a:pt x="1647" y="0"/>
                  </a:moveTo>
                  <a:cubicBezTo>
                    <a:pt x="1388" y="0"/>
                    <a:pt x="1285" y="104"/>
                    <a:pt x="1181" y="197"/>
                  </a:cubicBezTo>
                  <a:lnTo>
                    <a:pt x="1119" y="259"/>
                  </a:lnTo>
                  <a:cubicBezTo>
                    <a:pt x="1098" y="239"/>
                    <a:pt x="1078" y="218"/>
                    <a:pt x="1057" y="207"/>
                  </a:cubicBezTo>
                  <a:cubicBezTo>
                    <a:pt x="948" y="109"/>
                    <a:pt x="840" y="10"/>
                    <a:pt x="616" y="10"/>
                  </a:cubicBezTo>
                  <a:cubicBezTo>
                    <a:pt x="604" y="10"/>
                    <a:pt x="593" y="10"/>
                    <a:pt x="581" y="11"/>
                  </a:cubicBezTo>
                  <a:cubicBezTo>
                    <a:pt x="425" y="11"/>
                    <a:pt x="270" y="94"/>
                    <a:pt x="176" y="239"/>
                  </a:cubicBezTo>
                  <a:cubicBezTo>
                    <a:pt x="42" y="414"/>
                    <a:pt x="1" y="663"/>
                    <a:pt x="73" y="870"/>
                  </a:cubicBezTo>
                  <a:cubicBezTo>
                    <a:pt x="73" y="891"/>
                    <a:pt x="84" y="911"/>
                    <a:pt x="94" y="932"/>
                  </a:cubicBezTo>
                  <a:cubicBezTo>
                    <a:pt x="332" y="1595"/>
                    <a:pt x="1046" y="1988"/>
                    <a:pt x="1098" y="2020"/>
                  </a:cubicBezTo>
                  <a:lnTo>
                    <a:pt x="1108" y="2030"/>
                  </a:lnTo>
                  <a:lnTo>
                    <a:pt x="1129" y="2030"/>
                  </a:lnTo>
                  <a:lnTo>
                    <a:pt x="1140" y="2020"/>
                  </a:lnTo>
                  <a:cubicBezTo>
                    <a:pt x="1202" y="1978"/>
                    <a:pt x="1906" y="1585"/>
                    <a:pt x="2144" y="922"/>
                  </a:cubicBezTo>
                  <a:cubicBezTo>
                    <a:pt x="2155" y="901"/>
                    <a:pt x="2165" y="881"/>
                    <a:pt x="2165" y="860"/>
                  </a:cubicBezTo>
                  <a:cubicBezTo>
                    <a:pt x="2227" y="653"/>
                    <a:pt x="2185" y="404"/>
                    <a:pt x="2061" y="228"/>
                  </a:cubicBezTo>
                  <a:cubicBezTo>
                    <a:pt x="1958" y="83"/>
                    <a:pt x="1813" y="11"/>
                    <a:pt x="1647" y="0"/>
                  </a:cubicBez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41" name="Google Shape;46;p2"/>
            <p:cNvSpPr/>
            <p:nvPr/>
          </p:nvSpPr>
          <p:spPr>
            <a:xfrm>
              <a:off x="2470948" y="3799085"/>
              <a:ext cx="15748" cy="16971"/>
            </a:xfrm>
            <a:custGeom>
              <a:avLst/>
              <a:gdLst/>
              <a:ahLst/>
              <a:cxnLst/>
              <a:rect l="l" t="t" r="r" b="b"/>
              <a:pathLst>
                <a:path w="633" h="675" extrusionOk="0">
                  <a:moveTo>
                    <a:pt x="440" y="0"/>
                  </a:moveTo>
                  <a:cubicBezTo>
                    <a:pt x="342" y="0"/>
                    <a:pt x="221" y="78"/>
                    <a:pt x="135" y="203"/>
                  </a:cubicBezTo>
                  <a:cubicBezTo>
                    <a:pt x="11" y="379"/>
                    <a:pt x="0" y="575"/>
                    <a:pt x="104" y="648"/>
                  </a:cubicBezTo>
                  <a:cubicBezTo>
                    <a:pt x="129" y="666"/>
                    <a:pt x="159" y="674"/>
                    <a:pt x="191" y="674"/>
                  </a:cubicBezTo>
                  <a:cubicBezTo>
                    <a:pt x="291" y="674"/>
                    <a:pt x="414" y="594"/>
                    <a:pt x="508" y="462"/>
                  </a:cubicBezTo>
                  <a:cubicBezTo>
                    <a:pt x="622" y="296"/>
                    <a:pt x="633" y="99"/>
                    <a:pt x="529" y="27"/>
                  </a:cubicBezTo>
                  <a:cubicBezTo>
                    <a:pt x="503" y="9"/>
                    <a:pt x="473" y="0"/>
                    <a:pt x="440"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42" name="Google Shape;47;p2"/>
            <p:cNvSpPr/>
            <p:nvPr/>
          </p:nvSpPr>
          <p:spPr>
            <a:xfrm>
              <a:off x="2495830" y="3799085"/>
              <a:ext cx="11339" cy="12235"/>
            </a:xfrm>
            <a:custGeom>
              <a:avLst/>
              <a:gdLst/>
              <a:ahLst/>
              <a:cxnLst/>
              <a:rect l="l" t="t" r="r" b="b"/>
              <a:pathLst>
                <a:path w="457" h="485" extrusionOk="0">
                  <a:moveTo>
                    <a:pt x="317" y="1"/>
                  </a:moveTo>
                  <a:cubicBezTo>
                    <a:pt x="245" y="1"/>
                    <a:pt x="155" y="53"/>
                    <a:pt x="94" y="145"/>
                  </a:cubicBezTo>
                  <a:cubicBezTo>
                    <a:pt x="11" y="269"/>
                    <a:pt x="1" y="414"/>
                    <a:pt x="73" y="466"/>
                  </a:cubicBezTo>
                  <a:cubicBezTo>
                    <a:pt x="91" y="478"/>
                    <a:pt x="112" y="484"/>
                    <a:pt x="135" y="484"/>
                  </a:cubicBezTo>
                  <a:cubicBezTo>
                    <a:pt x="208" y="484"/>
                    <a:pt x="301" y="426"/>
                    <a:pt x="363" y="332"/>
                  </a:cubicBezTo>
                  <a:cubicBezTo>
                    <a:pt x="446" y="217"/>
                    <a:pt x="456" y="72"/>
                    <a:pt x="384" y="21"/>
                  </a:cubicBezTo>
                  <a:cubicBezTo>
                    <a:pt x="365" y="7"/>
                    <a:pt x="342" y="1"/>
                    <a:pt x="317" y="1"/>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43" name="Google Shape;48;p2"/>
            <p:cNvSpPr/>
            <p:nvPr/>
          </p:nvSpPr>
          <p:spPr>
            <a:xfrm>
              <a:off x="2404490" y="3706733"/>
              <a:ext cx="0" cy="208384"/>
            </a:xfrm>
            <a:custGeom>
              <a:avLst/>
              <a:gdLst/>
              <a:ahLst/>
              <a:cxnLst/>
              <a:rect l="l" t="t" r="r" b="b"/>
              <a:pathLst>
                <a:path w="1" h="8338" extrusionOk="0">
                  <a:moveTo>
                    <a:pt x="0" y="8338"/>
                  </a:moveTo>
                  <a:lnTo>
                    <a:pt x="0" y="1"/>
                  </a:ln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44" name="Google Shape;49;p2"/>
            <p:cNvSpPr/>
            <p:nvPr/>
          </p:nvSpPr>
          <p:spPr>
            <a:xfrm>
              <a:off x="2403860" y="3706733"/>
              <a:ext cx="945" cy="208384"/>
            </a:xfrm>
            <a:custGeom>
              <a:avLst/>
              <a:gdLst/>
              <a:ahLst/>
              <a:cxnLst/>
              <a:rect l="l" t="t" r="r" b="b"/>
              <a:pathLst>
                <a:path w="43" h="8338" extrusionOk="0">
                  <a:moveTo>
                    <a:pt x="1" y="1"/>
                  </a:moveTo>
                  <a:lnTo>
                    <a:pt x="1" y="8338"/>
                  </a:lnTo>
                  <a:lnTo>
                    <a:pt x="42" y="8338"/>
                  </a:lnTo>
                  <a:lnTo>
                    <a:pt x="42" y="1"/>
                  </a:ln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45" name="Google Shape;50;p2"/>
            <p:cNvSpPr/>
            <p:nvPr/>
          </p:nvSpPr>
          <p:spPr>
            <a:xfrm>
              <a:off x="2376143" y="3908803"/>
              <a:ext cx="56379" cy="48939"/>
            </a:xfrm>
            <a:custGeom>
              <a:avLst/>
              <a:gdLst/>
              <a:ahLst/>
              <a:cxnLst/>
              <a:rect l="l" t="t" r="r" b="b"/>
              <a:pathLst>
                <a:path w="2258" h="1958" extrusionOk="0">
                  <a:moveTo>
                    <a:pt x="621" y="0"/>
                  </a:moveTo>
                  <a:cubicBezTo>
                    <a:pt x="611" y="0"/>
                    <a:pt x="601" y="1"/>
                    <a:pt x="591" y="1"/>
                  </a:cubicBezTo>
                  <a:cubicBezTo>
                    <a:pt x="207" y="11"/>
                    <a:pt x="0" y="467"/>
                    <a:pt x="115" y="819"/>
                  </a:cubicBezTo>
                  <a:cubicBezTo>
                    <a:pt x="115" y="839"/>
                    <a:pt x="125" y="860"/>
                    <a:pt x="135" y="881"/>
                  </a:cubicBezTo>
                  <a:cubicBezTo>
                    <a:pt x="373" y="1554"/>
                    <a:pt x="1129" y="1958"/>
                    <a:pt x="1129" y="1958"/>
                  </a:cubicBezTo>
                  <a:cubicBezTo>
                    <a:pt x="1129" y="1958"/>
                    <a:pt x="1129" y="1948"/>
                    <a:pt x="1139" y="1948"/>
                  </a:cubicBezTo>
                  <a:lnTo>
                    <a:pt x="1139" y="1958"/>
                  </a:lnTo>
                  <a:cubicBezTo>
                    <a:pt x="1139" y="1958"/>
                    <a:pt x="1885" y="1544"/>
                    <a:pt x="2124" y="881"/>
                  </a:cubicBezTo>
                  <a:lnTo>
                    <a:pt x="2154" y="819"/>
                  </a:lnTo>
                  <a:cubicBezTo>
                    <a:pt x="2258" y="457"/>
                    <a:pt x="2041" y="1"/>
                    <a:pt x="1657" y="1"/>
                  </a:cubicBezTo>
                  <a:cubicBezTo>
                    <a:pt x="1647" y="1"/>
                    <a:pt x="1637" y="0"/>
                    <a:pt x="1627" y="0"/>
                  </a:cubicBezTo>
                  <a:cubicBezTo>
                    <a:pt x="1342" y="0"/>
                    <a:pt x="1270" y="150"/>
                    <a:pt x="1129" y="259"/>
                  </a:cubicBezTo>
                  <a:cubicBezTo>
                    <a:pt x="979" y="150"/>
                    <a:pt x="906" y="0"/>
                    <a:pt x="621"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46" name="Google Shape;51;p2"/>
            <p:cNvSpPr/>
            <p:nvPr/>
          </p:nvSpPr>
          <p:spPr>
            <a:xfrm>
              <a:off x="2376773" y="3908013"/>
              <a:ext cx="55749" cy="50912"/>
            </a:xfrm>
            <a:custGeom>
              <a:avLst/>
              <a:gdLst/>
              <a:ahLst/>
              <a:cxnLst/>
              <a:rect l="l" t="t" r="r" b="b"/>
              <a:pathLst>
                <a:path w="2228" h="2032" extrusionOk="0">
                  <a:moveTo>
                    <a:pt x="1637" y="64"/>
                  </a:moveTo>
                  <a:cubicBezTo>
                    <a:pt x="1782" y="64"/>
                    <a:pt x="1906" y="137"/>
                    <a:pt x="2000" y="261"/>
                  </a:cubicBezTo>
                  <a:cubicBezTo>
                    <a:pt x="2124" y="416"/>
                    <a:pt x="2155" y="644"/>
                    <a:pt x="2104" y="841"/>
                  </a:cubicBezTo>
                  <a:cubicBezTo>
                    <a:pt x="2093" y="861"/>
                    <a:pt x="2083" y="882"/>
                    <a:pt x="2083" y="903"/>
                  </a:cubicBezTo>
                  <a:cubicBezTo>
                    <a:pt x="1876" y="1483"/>
                    <a:pt x="1264" y="1866"/>
                    <a:pt x="1130" y="1938"/>
                  </a:cubicBezTo>
                  <a:lnTo>
                    <a:pt x="1119" y="1918"/>
                  </a:lnTo>
                  <a:lnTo>
                    <a:pt x="1099" y="1948"/>
                  </a:lnTo>
                  <a:cubicBezTo>
                    <a:pt x="974" y="1866"/>
                    <a:pt x="353" y="1493"/>
                    <a:pt x="146" y="903"/>
                  </a:cubicBezTo>
                  <a:cubicBezTo>
                    <a:pt x="136" y="882"/>
                    <a:pt x="125" y="861"/>
                    <a:pt x="125" y="841"/>
                  </a:cubicBezTo>
                  <a:cubicBezTo>
                    <a:pt x="63" y="654"/>
                    <a:pt x="95" y="426"/>
                    <a:pt x="219" y="261"/>
                  </a:cubicBezTo>
                  <a:cubicBezTo>
                    <a:pt x="302" y="137"/>
                    <a:pt x="436" y="64"/>
                    <a:pt x="581" y="64"/>
                  </a:cubicBezTo>
                  <a:lnTo>
                    <a:pt x="592" y="64"/>
                  </a:lnTo>
                  <a:cubicBezTo>
                    <a:pt x="809" y="64"/>
                    <a:pt x="902" y="146"/>
                    <a:pt x="1006" y="240"/>
                  </a:cubicBezTo>
                  <a:cubicBezTo>
                    <a:pt x="1027" y="271"/>
                    <a:pt x="1057" y="291"/>
                    <a:pt x="1089" y="323"/>
                  </a:cubicBezTo>
                  <a:lnTo>
                    <a:pt x="1109" y="333"/>
                  </a:lnTo>
                  <a:lnTo>
                    <a:pt x="1130" y="323"/>
                  </a:lnTo>
                  <a:cubicBezTo>
                    <a:pt x="1161" y="291"/>
                    <a:pt x="1192" y="261"/>
                    <a:pt x="1223" y="240"/>
                  </a:cubicBezTo>
                  <a:cubicBezTo>
                    <a:pt x="1317" y="137"/>
                    <a:pt x="1399" y="64"/>
                    <a:pt x="1637" y="64"/>
                  </a:cubicBezTo>
                  <a:close/>
                  <a:moveTo>
                    <a:pt x="605" y="1"/>
                  </a:moveTo>
                  <a:cubicBezTo>
                    <a:pt x="594" y="1"/>
                    <a:pt x="583" y="1"/>
                    <a:pt x="571" y="1"/>
                  </a:cubicBezTo>
                  <a:cubicBezTo>
                    <a:pt x="415" y="1"/>
                    <a:pt x="270" y="84"/>
                    <a:pt x="167" y="229"/>
                  </a:cubicBezTo>
                  <a:cubicBezTo>
                    <a:pt x="42" y="406"/>
                    <a:pt x="1" y="654"/>
                    <a:pt x="63" y="861"/>
                  </a:cubicBezTo>
                  <a:cubicBezTo>
                    <a:pt x="63" y="882"/>
                    <a:pt x="74" y="903"/>
                    <a:pt x="84" y="933"/>
                  </a:cubicBezTo>
                  <a:cubicBezTo>
                    <a:pt x="322" y="1586"/>
                    <a:pt x="1037" y="1980"/>
                    <a:pt x="1099" y="2010"/>
                  </a:cubicBezTo>
                  <a:lnTo>
                    <a:pt x="1099" y="2031"/>
                  </a:lnTo>
                  <a:lnTo>
                    <a:pt x="1119" y="2021"/>
                  </a:lnTo>
                  <a:lnTo>
                    <a:pt x="1130" y="2031"/>
                  </a:lnTo>
                  <a:lnTo>
                    <a:pt x="1130" y="2010"/>
                  </a:lnTo>
                  <a:cubicBezTo>
                    <a:pt x="1192" y="1980"/>
                    <a:pt x="1906" y="1576"/>
                    <a:pt x="2134" y="924"/>
                  </a:cubicBezTo>
                  <a:cubicBezTo>
                    <a:pt x="2145" y="903"/>
                    <a:pt x="2155" y="882"/>
                    <a:pt x="2155" y="851"/>
                  </a:cubicBezTo>
                  <a:cubicBezTo>
                    <a:pt x="2228" y="644"/>
                    <a:pt x="2176" y="395"/>
                    <a:pt x="2051" y="219"/>
                  </a:cubicBezTo>
                  <a:cubicBezTo>
                    <a:pt x="1948" y="84"/>
                    <a:pt x="1803" y="1"/>
                    <a:pt x="1637" y="1"/>
                  </a:cubicBezTo>
                  <a:lnTo>
                    <a:pt x="1627" y="1"/>
                  </a:lnTo>
                  <a:cubicBezTo>
                    <a:pt x="1379" y="1"/>
                    <a:pt x="1275" y="95"/>
                    <a:pt x="1172" y="188"/>
                  </a:cubicBezTo>
                  <a:lnTo>
                    <a:pt x="1109" y="250"/>
                  </a:lnTo>
                  <a:cubicBezTo>
                    <a:pt x="1089" y="240"/>
                    <a:pt x="1068" y="219"/>
                    <a:pt x="1047" y="199"/>
                  </a:cubicBezTo>
                  <a:cubicBezTo>
                    <a:pt x="938" y="100"/>
                    <a:pt x="839" y="1"/>
                    <a:pt x="605" y="1"/>
                  </a:cubicBez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47" name="Google Shape;52;p2"/>
            <p:cNvSpPr/>
            <p:nvPr/>
          </p:nvSpPr>
          <p:spPr>
            <a:xfrm>
              <a:off x="2380868" y="3911171"/>
              <a:ext cx="16063" cy="16971"/>
            </a:xfrm>
            <a:custGeom>
              <a:avLst/>
              <a:gdLst/>
              <a:ahLst/>
              <a:cxnLst/>
              <a:rect l="l" t="t" r="r" b="b"/>
              <a:pathLst>
                <a:path w="643" h="675" extrusionOk="0">
                  <a:moveTo>
                    <a:pt x="450" y="0"/>
                  </a:moveTo>
                  <a:cubicBezTo>
                    <a:pt x="348" y="0"/>
                    <a:pt x="221" y="78"/>
                    <a:pt x="136" y="203"/>
                  </a:cubicBezTo>
                  <a:cubicBezTo>
                    <a:pt x="11" y="379"/>
                    <a:pt x="1" y="576"/>
                    <a:pt x="104" y="648"/>
                  </a:cubicBezTo>
                  <a:cubicBezTo>
                    <a:pt x="130" y="666"/>
                    <a:pt x="160" y="674"/>
                    <a:pt x="193" y="674"/>
                  </a:cubicBezTo>
                  <a:cubicBezTo>
                    <a:pt x="292" y="674"/>
                    <a:pt x="415" y="597"/>
                    <a:pt x="508" y="472"/>
                  </a:cubicBezTo>
                  <a:cubicBezTo>
                    <a:pt x="622" y="296"/>
                    <a:pt x="643" y="99"/>
                    <a:pt x="539" y="26"/>
                  </a:cubicBezTo>
                  <a:cubicBezTo>
                    <a:pt x="514" y="9"/>
                    <a:pt x="483" y="0"/>
                    <a:pt x="450"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48" name="Google Shape;53;p2"/>
            <p:cNvSpPr/>
            <p:nvPr/>
          </p:nvSpPr>
          <p:spPr>
            <a:xfrm>
              <a:off x="2405750" y="3911171"/>
              <a:ext cx="11654" cy="12235"/>
            </a:xfrm>
            <a:custGeom>
              <a:avLst/>
              <a:gdLst/>
              <a:ahLst/>
              <a:cxnLst/>
              <a:rect l="l" t="t" r="r" b="b"/>
              <a:pathLst>
                <a:path w="468" h="484" extrusionOk="0">
                  <a:moveTo>
                    <a:pt x="324" y="0"/>
                  </a:moveTo>
                  <a:cubicBezTo>
                    <a:pt x="254" y="0"/>
                    <a:pt x="165" y="59"/>
                    <a:pt x="94" y="154"/>
                  </a:cubicBezTo>
                  <a:cubicBezTo>
                    <a:pt x="12" y="278"/>
                    <a:pt x="1" y="412"/>
                    <a:pt x="74" y="464"/>
                  </a:cubicBezTo>
                  <a:cubicBezTo>
                    <a:pt x="95" y="478"/>
                    <a:pt x="120" y="484"/>
                    <a:pt x="145" y="484"/>
                  </a:cubicBezTo>
                  <a:cubicBezTo>
                    <a:pt x="218" y="484"/>
                    <a:pt x="302" y="432"/>
                    <a:pt x="364" y="340"/>
                  </a:cubicBezTo>
                  <a:cubicBezTo>
                    <a:pt x="456" y="216"/>
                    <a:pt x="467" y="71"/>
                    <a:pt x="384" y="18"/>
                  </a:cubicBezTo>
                  <a:cubicBezTo>
                    <a:pt x="367" y="6"/>
                    <a:pt x="347" y="0"/>
                    <a:pt x="324"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49" name="Google Shape;54;p2"/>
            <p:cNvSpPr/>
            <p:nvPr/>
          </p:nvSpPr>
          <p:spPr>
            <a:xfrm>
              <a:off x="2622761" y="3659768"/>
              <a:ext cx="0" cy="84064"/>
            </a:xfrm>
            <a:custGeom>
              <a:avLst/>
              <a:gdLst/>
              <a:ahLst/>
              <a:cxnLst/>
              <a:rect l="l" t="t" r="r" b="b"/>
              <a:pathLst>
                <a:path w="1" h="3357" extrusionOk="0">
                  <a:moveTo>
                    <a:pt x="1" y="3356"/>
                  </a:moveTo>
                  <a:lnTo>
                    <a:pt x="1" y="1"/>
                  </a:ln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50" name="Google Shape;55;p2"/>
            <p:cNvSpPr/>
            <p:nvPr/>
          </p:nvSpPr>
          <p:spPr>
            <a:xfrm>
              <a:off x="2622131" y="3659768"/>
              <a:ext cx="945" cy="84064"/>
            </a:xfrm>
            <a:custGeom>
              <a:avLst/>
              <a:gdLst/>
              <a:ahLst/>
              <a:cxnLst/>
              <a:rect l="l" t="t" r="r" b="b"/>
              <a:pathLst>
                <a:path w="42" h="3357" extrusionOk="0">
                  <a:moveTo>
                    <a:pt x="0" y="1"/>
                  </a:moveTo>
                  <a:lnTo>
                    <a:pt x="0" y="3356"/>
                  </a:lnTo>
                  <a:lnTo>
                    <a:pt x="41" y="3356"/>
                  </a:lnTo>
                  <a:lnTo>
                    <a:pt x="41" y="1"/>
                  </a:ln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51" name="Google Shape;56;p2"/>
            <p:cNvSpPr/>
            <p:nvPr/>
          </p:nvSpPr>
          <p:spPr>
            <a:xfrm>
              <a:off x="2594414" y="3737517"/>
              <a:ext cx="56379" cy="48939"/>
            </a:xfrm>
            <a:custGeom>
              <a:avLst/>
              <a:gdLst/>
              <a:ahLst/>
              <a:cxnLst/>
              <a:rect l="l" t="t" r="r" b="b"/>
              <a:pathLst>
                <a:path w="2258" h="1958" extrusionOk="0">
                  <a:moveTo>
                    <a:pt x="601" y="1"/>
                  </a:moveTo>
                  <a:cubicBezTo>
                    <a:pt x="217" y="10"/>
                    <a:pt x="0" y="466"/>
                    <a:pt x="104" y="818"/>
                  </a:cubicBezTo>
                  <a:lnTo>
                    <a:pt x="135" y="880"/>
                  </a:lnTo>
                  <a:cubicBezTo>
                    <a:pt x="373" y="1554"/>
                    <a:pt x="1119" y="1957"/>
                    <a:pt x="1119" y="1957"/>
                  </a:cubicBezTo>
                  <a:lnTo>
                    <a:pt x="1129" y="1957"/>
                  </a:lnTo>
                  <a:cubicBezTo>
                    <a:pt x="1129" y="1957"/>
                    <a:pt x="1885" y="1564"/>
                    <a:pt x="2123" y="891"/>
                  </a:cubicBezTo>
                  <a:cubicBezTo>
                    <a:pt x="2134" y="870"/>
                    <a:pt x="2144" y="850"/>
                    <a:pt x="2144" y="829"/>
                  </a:cubicBezTo>
                  <a:cubicBezTo>
                    <a:pt x="2258" y="466"/>
                    <a:pt x="2051" y="21"/>
                    <a:pt x="1667" y="10"/>
                  </a:cubicBezTo>
                  <a:cubicBezTo>
                    <a:pt x="1657" y="10"/>
                    <a:pt x="1647" y="10"/>
                    <a:pt x="1638" y="10"/>
                  </a:cubicBezTo>
                  <a:cubicBezTo>
                    <a:pt x="1352" y="10"/>
                    <a:pt x="1279" y="150"/>
                    <a:pt x="1129" y="270"/>
                  </a:cubicBezTo>
                  <a:cubicBezTo>
                    <a:pt x="984" y="146"/>
                    <a:pt x="912" y="1"/>
                    <a:pt x="601" y="1"/>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52" name="Google Shape;57;p2"/>
            <p:cNvSpPr/>
            <p:nvPr/>
          </p:nvSpPr>
          <p:spPr>
            <a:xfrm>
              <a:off x="2594729" y="3736728"/>
              <a:ext cx="55749" cy="50912"/>
            </a:xfrm>
            <a:custGeom>
              <a:avLst/>
              <a:gdLst/>
              <a:ahLst/>
              <a:cxnLst/>
              <a:rect l="l" t="t" r="r" b="b"/>
              <a:pathLst>
                <a:path w="2228" h="2030" extrusionOk="0">
                  <a:moveTo>
                    <a:pt x="591" y="62"/>
                  </a:moveTo>
                  <a:cubicBezTo>
                    <a:pt x="819" y="62"/>
                    <a:pt x="912" y="145"/>
                    <a:pt x="1005" y="239"/>
                  </a:cubicBezTo>
                  <a:cubicBezTo>
                    <a:pt x="1036" y="269"/>
                    <a:pt x="1067" y="301"/>
                    <a:pt x="1098" y="321"/>
                  </a:cubicBezTo>
                  <a:lnTo>
                    <a:pt x="1119" y="342"/>
                  </a:lnTo>
                  <a:lnTo>
                    <a:pt x="1139" y="321"/>
                  </a:lnTo>
                  <a:cubicBezTo>
                    <a:pt x="1171" y="301"/>
                    <a:pt x="1202" y="269"/>
                    <a:pt x="1222" y="249"/>
                  </a:cubicBezTo>
                  <a:cubicBezTo>
                    <a:pt x="1331" y="161"/>
                    <a:pt x="1411" y="72"/>
                    <a:pt x="1612" y="72"/>
                  </a:cubicBezTo>
                  <a:cubicBezTo>
                    <a:pt x="1624" y="72"/>
                    <a:pt x="1635" y="72"/>
                    <a:pt x="1647" y="73"/>
                  </a:cubicBezTo>
                  <a:cubicBezTo>
                    <a:pt x="1792" y="73"/>
                    <a:pt x="1927" y="145"/>
                    <a:pt x="2009" y="269"/>
                  </a:cubicBezTo>
                  <a:cubicBezTo>
                    <a:pt x="2134" y="435"/>
                    <a:pt x="2165" y="663"/>
                    <a:pt x="2103" y="849"/>
                  </a:cubicBezTo>
                  <a:cubicBezTo>
                    <a:pt x="2103" y="870"/>
                    <a:pt x="2092" y="891"/>
                    <a:pt x="2082" y="911"/>
                  </a:cubicBezTo>
                  <a:cubicBezTo>
                    <a:pt x="1875" y="1502"/>
                    <a:pt x="1243" y="1885"/>
                    <a:pt x="1119" y="1947"/>
                  </a:cubicBezTo>
                  <a:lnTo>
                    <a:pt x="1109" y="1937"/>
                  </a:lnTo>
                  <a:lnTo>
                    <a:pt x="1098" y="1947"/>
                  </a:lnTo>
                  <a:cubicBezTo>
                    <a:pt x="953" y="1864"/>
                    <a:pt x="352" y="1481"/>
                    <a:pt x="145" y="901"/>
                  </a:cubicBezTo>
                  <a:cubicBezTo>
                    <a:pt x="145" y="881"/>
                    <a:pt x="135" y="860"/>
                    <a:pt x="125" y="839"/>
                  </a:cubicBezTo>
                  <a:cubicBezTo>
                    <a:pt x="73" y="653"/>
                    <a:pt x="104" y="425"/>
                    <a:pt x="228" y="259"/>
                  </a:cubicBezTo>
                  <a:cubicBezTo>
                    <a:pt x="322" y="135"/>
                    <a:pt x="446" y="73"/>
                    <a:pt x="591" y="62"/>
                  </a:cubicBezTo>
                  <a:close/>
                  <a:moveTo>
                    <a:pt x="591" y="0"/>
                  </a:moveTo>
                  <a:cubicBezTo>
                    <a:pt x="425" y="11"/>
                    <a:pt x="280" y="83"/>
                    <a:pt x="177" y="228"/>
                  </a:cubicBezTo>
                  <a:cubicBezTo>
                    <a:pt x="53" y="404"/>
                    <a:pt x="0" y="653"/>
                    <a:pt x="73" y="860"/>
                  </a:cubicBezTo>
                  <a:cubicBezTo>
                    <a:pt x="73" y="881"/>
                    <a:pt x="83" y="901"/>
                    <a:pt x="94" y="922"/>
                  </a:cubicBezTo>
                  <a:cubicBezTo>
                    <a:pt x="322" y="1585"/>
                    <a:pt x="1036" y="1988"/>
                    <a:pt x="1088" y="2020"/>
                  </a:cubicBezTo>
                  <a:lnTo>
                    <a:pt x="1098" y="2030"/>
                  </a:lnTo>
                  <a:lnTo>
                    <a:pt x="1130" y="2030"/>
                  </a:lnTo>
                  <a:lnTo>
                    <a:pt x="1130" y="2020"/>
                  </a:lnTo>
                  <a:cubicBezTo>
                    <a:pt x="1192" y="1988"/>
                    <a:pt x="1906" y="1595"/>
                    <a:pt x="2144" y="932"/>
                  </a:cubicBezTo>
                  <a:cubicBezTo>
                    <a:pt x="2154" y="911"/>
                    <a:pt x="2165" y="891"/>
                    <a:pt x="2165" y="870"/>
                  </a:cubicBezTo>
                  <a:cubicBezTo>
                    <a:pt x="2227" y="663"/>
                    <a:pt x="2186" y="414"/>
                    <a:pt x="2062" y="239"/>
                  </a:cubicBezTo>
                  <a:cubicBezTo>
                    <a:pt x="1958" y="94"/>
                    <a:pt x="1813" y="11"/>
                    <a:pt x="1657" y="11"/>
                  </a:cubicBezTo>
                  <a:cubicBezTo>
                    <a:pt x="1645" y="10"/>
                    <a:pt x="1633" y="10"/>
                    <a:pt x="1621" y="10"/>
                  </a:cubicBezTo>
                  <a:cubicBezTo>
                    <a:pt x="1389" y="10"/>
                    <a:pt x="1290" y="109"/>
                    <a:pt x="1181" y="207"/>
                  </a:cubicBezTo>
                  <a:cubicBezTo>
                    <a:pt x="1160" y="218"/>
                    <a:pt x="1139" y="239"/>
                    <a:pt x="1119" y="259"/>
                  </a:cubicBezTo>
                  <a:lnTo>
                    <a:pt x="1057" y="197"/>
                  </a:lnTo>
                  <a:cubicBezTo>
                    <a:pt x="953" y="104"/>
                    <a:pt x="850" y="0"/>
                    <a:pt x="601" y="0"/>
                  </a:cubicBez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53" name="Google Shape;58;p2"/>
            <p:cNvSpPr/>
            <p:nvPr/>
          </p:nvSpPr>
          <p:spPr>
            <a:xfrm>
              <a:off x="2630006" y="3739885"/>
              <a:ext cx="16063" cy="16971"/>
            </a:xfrm>
            <a:custGeom>
              <a:avLst/>
              <a:gdLst/>
              <a:ahLst/>
              <a:cxnLst/>
              <a:rect l="l" t="t" r="r" b="b"/>
              <a:pathLst>
                <a:path w="643" h="675" extrusionOk="0">
                  <a:moveTo>
                    <a:pt x="194" y="0"/>
                  </a:moveTo>
                  <a:cubicBezTo>
                    <a:pt x="161" y="0"/>
                    <a:pt x="130" y="9"/>
                    <a:pt x="104" y="27"/>
                  </a:cubicBezTo>
                  <a:cubicBezTo>
                    <a:pt x="1" y="99"/>
                    <a:pt x="21" y="296"/>
                    <a:pt x="135" y="462"/>
                  </a:cubicBezTo>
                  <a:cubicBezTo>
                    <a:pt x="229" y="594"/>
                    <a:pt x="352" y="674"/>
                    <a:pt x="452" y="674"/>
                  </a:cubicBezTo>
                  <a:cubicBezTo>
                    <a:pt x="484" y="674"/>
                    <a:pt x="514" y="666"/>
                    <a:pt x="539" y="648"/>
                  </a:cubicBezTo>
                  <a:cubicBezTo>
                    <a:pt x="643" y="575"/>
                    <a:pt x="632" y="379"/>
                    <a:pt x="508" y="202"/>
                  </a:cubicBezTo>
                  <a:cubicBezTo>
                    <a:pt x="422" y="78"/>
                    <a:pt x="296" y="0"/>
                    <a:pt x="194"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54" name="Google Shape;59;p2"/>
            <p:cNvSpPr/>
            <p:nvPr/>
          </p:nvSpPr>
          <p:spPr>
            <a:xfrm>
              <a:off x="2609848" y="3740280"/>
              <a:ext cx="11654" cy="11840"/>
            </a:xfrm>
            <a:custGeom>
              <a:avLst/>
              <a:gdLst/>
              <a:ahLst/>
              <a:cxnLst/>
              <a:rect l="l" t="t" r="r" b="b"/>
              <a:pathLst>
                <a:path w="467" h="485" extrusionOk="0">
                  <a:moveTo>
                    <a:pt x="149" y="1"/>
                  </a:moveTo>
                  <a:cubicBezTo>
                    <a:pt x="124" y="1"/>
                    <a:pt x="102" y="7"/>
                    <a:pt x="83" y="21"/>
                  </a:cubicBezTo>
                  <a:cubicBezTo>
                    <a:pt x="0" y="72"/>
                    <a:pt x="11" y="217"/>
                    <a:pt x="104" y="331"/>
                  </a:cubicBezTo>
                  <a:cubicBezTo>
                    <a:pt x="166" y="426"/>
                    <a:pt x="253" y="484"/>
                    <a:pt x="327" y="484"/>
                  </a:cubicBezTo>
                  <a:cubicBezTo>
                    <a:pt x="351" y="484"/>
                    <a:pt x="374" y="478"/>
                    <a:pt x="394" y="466"/>
                  </a:cubicBezTo>
                  <a:cubicBezTo>
                    <a:pt x="466" y="414"/>
                    <a:pt x="456" y="269"/>
                    <a:pt x="373" y="145"/>
                  </a:cubicBezTo>
                  <a:cubicBezTo>
                    <a:pt x="304" y="53"/>
                    <a:pt x="218" y="1"/>
                    <a:pt x="149" y="1"/>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55" name="Google Shape;60;p2"/>
            <p:cNvSpPr/>
            <p:nvPr/>
          </p:nvSpPr>
          <p:spPr>
            <a:xfrm>
              <a:off x="3039146" y="3640430"/>
              <a:ext cx="2520" cy="217461"/>
            </a:xfrm>
            <a:custGeom>
              <a:avLst/>
              <a:gdLst/>
              <a:ahLst/>
              <a:cxnLst/>
              <a:rect l="l" t="t" r="r" b="b"/>
              <a:pathLst>
                <a:path w="94" h="8690" extrusionOk="0">
                  <a:moveTo>
                    <a:pt x="93" y="1"/>
                  </a:moveTo>
                  <a:cubicBezTo>
                    <a:pt x="0" y="104"/>
                    <a:pt x="93" y="8690"/>
                    <a:pt x="93" y="8690"/>
                  </a:cubicBezTo>
                  <a:lnTo>
                    <a:pt x="93" y="1"/>
                  </a:ln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56" name="Google Shape;61;p2"/>
            <p:cNvSpPr/>
            <p:nvPr/>
          </p:nvSpPr>
          <p:spPr>
            <a:xfrm>
              <a:off x="3038831" y="3640035"/>
              <a:ext cx="3465" cy="217856"/>
            </a:xfrm>
            <a:custGeom>
              <a:avLst/>
              <a:gdLst/>
              <a:ahLst/>
              <a:cxnLst/>
              <a:rect l="l" t="t" r="r" b="b"/>
              <a:pathLst>
                <a:path w="146" h="8700" extrusionOk="0">
                  <a:moveTo>
                    <a:pt x="104" y="1"/>
                  </a:moveTo>
                  <a:cubicBezTo>
                    <a:pt x="1" y="94"/>
                    <a:pt x="84" y="7260"/>
                    <a:pt x="93" y="8700"/>
                  </a:cubicBezTo>
                  <a:lnTo>
                    <a:pt x="146" y="8700"/>
                  </a:lnTo>
                  <a:cubicBezTo>
                    <a:pt x="104" y="5768"/>
                    <a:pt x="63" y="187"/>
                    <a:pt x="135" y="31"/>
                  </a:cubicBezTo>
                  <a:lnTo>
                    <a:pt x="104" y="1"/>
                  </a:ln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57" name="Google Shape;62;p2"/>
            <p:cNvSpPr/>
            <p:nvPr/>
          </p:nvSpPr>
          <p:spPr>
            <a:xfrm>
              <a:off x="3013634" y="3855128"/>
              <a:ext cx="56064" cy="48939"/>
            </a:xfrm>
            <a:custGeom>
              <a:avLst/>
              <a:gdLst/>
              <a:ahLst/>
              <a:cxnLst/>
              <a:rect l="l" t="t" r="r" b="b"/>
              <a:pathLst>
                <a:path w="2249" h="1958" extrusionOk="0">
                  <a:moveTo>
                    <a:pt x="1658" y="1"/>
                  </a:moveTo>
                  <a:cubicBezTo>
                    <a:pt x="1337" y="1"/>
                    <a:pt x="1275" y="146"/>
                    <a:pt x="1130" y="270"/>
                  </a:cubicBezTo>
                  <a:cubicBezTo>
                    <a:pt x="979" y="150"/>
                    <a:pt x="897" y="10"/>
                    <a:pt x="620" y="10"/>
                  </a:cubicBezTo>
                  <a:cubicBezTo>
                    <a:pt x="611" y="10"/>
                    <a:pt x="601" y="11"/>
                    <a:pt x="591" y="11"/>
                  </a:cubicBezTo>
                  <a:cubicBezTo>
                    <a:pt x="208" y="11"/>
                    <a:pt x="1" y="467"/>
                    <a:pt x="104" y="829"/>
                  </a:cubicBezTo>
                  <a:lnTo>
                    <a:pt x="136" y="892"/>
                  </a:lnTo>
                  <a:cubicBezTo>
                    <a:pt x="374" y="1554"/>
                    <a:pt x="1130" y="1958"/>
                    <a:pt x="1130" y="1958"/>
                  </a:cubicBezTo>
                  <a:cubicBezTo>
                    <a:pt x="1130" y="1958"/>
                    <a:pt x="1885" y="1554"/>
                    <a:pt x="2124" y="881"/>
                  </a:cubicBezTo>
                  <a:cubicBezTo>
                    <a:pt x="2134" y="860"/>
                    <a:pt x="2134" y="839"/>
                    <a:pt x="2145" y="819"/>
                  </a:cubicBezTo>
                  <a:cubicBezTo>
                    <a:pt x="2248" y="457"/>
                    <a:pt x="2041" y="11"/>
                    <a:pt x="1658" y="1"/>
                  </a:cubicBezTo>
                  <a:close/>
                </a:path>
              </a:pathLst>
            </a:custGeom>
            <a:solidFill>
              <a:schemeClr val="dk2"/>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58" name="Google Shape;63;p2"/>
            <p:cNvSpPr/>
            <p:nvPr/>
          </p:nvSpPr>
          <p:spPr>
            <a:xfrm>
              <a:off x="3013949" y="3854339"/>
              <a:ext cx="55434" cy="50912"/>
            </a:xfrm>
            <a:custGeom>
              <a:avLst/>
              <a:gdLst/>
              <a:ahLst/>
              <a:cxnLst/>
              <a:rect l="l" t="t" r="r" b="b"/>
              <a:pathLst>
                <a:path w="2227" h="2031" extrusionOk="0">
                  <a:moveTo>
                    <a:pt x="1647" y="63"/>
                  </a:moveTo>
                  <a:cubicBezTo>
                    <a:pt x="1782" y="63"/>
                    <a:pt x="1916" y="136"/>
                    <a:pt x="2010" y="260"/>
                  </a:cubicBezTo>
                  <a:cubicBezTo>
                    <a:pt x="2123" y="426"/>
                    <a:pt x="2164" y="643"/>
                    <a:pt x="2102" y="840"/>
                  </a:cubicBezTo>
                  <a:cubicBezTo>
                    <a:pt x="2092" y="860"/>
                    <a:pt x="2092" y="881"/>
                    <a:pt x="2082" y="902"/>
                  </a:cubicBezTo>
                  <a:cubicBezTo>
                    <a:pt x="1874" y="1482"/>
                    <a:pt x="1274" y="1865"/>
                    <a:pt x="1140" y="1937"/>
                  </a:cubicBezTo>
                  <a:lnTo>
                    <a:pt x="1129" y="1927"/>
                  </a:lnTo>
                  <a:lnTo>
                    <a:pt x="1108" y="1947"/>
                  </a:lnTo>
                  <a:cubicBezTo>
                    <a:pt x="984" y="1875"/>
                    <a:pt x="363" y="1492"/>
                    <a:pt x="146" y="912"/>
                  </a:cubicBezTo>
                  <a:cubicBezTo>
                    <a:pt x="146" y="891"/>
                    <a:pt x="135" y="870"/>
                    <a:pt x="125" y="850"/>
                  </a:cubicBezTo>
                  <a:cubicBezTo>
                    <a:pt x="73" y="653"/>
                    <a:pt x="104" y="426"/>
                    <a:pt x="218" y="270"/>
                  </a:cubicBezTo>
                  <a:cubicBezTo>
                    <a:pt x="311" y="145"/>
                    <a:pt x="435" y="73"/>
                    <a:pt x="580" y="73"/>
                  </a:cubicBezTo>
                  <a:lnTo>
                    <a:pt x="601" y="73"/>
                  </a:lnTo>
                  <a:cubicBezTo>
                    <a:pt x="818" y="73"/>
                    <a:pt x="901" y="156"/>
                    <a:pt x="1005" y="249"/>
                  </a:cubicBezTo>
                  <a:cubicBezTo>
                    <a:pt x="1036" y="270"/>
                    <a:pt x="1067" y="301"/>
                    <a:pt x="1098" y="322"/>
                  </a:cubicBezTo>
                  <a:lnTo>
                    <a:pt x="1119" y="343"/>
                  </a:lnTo>
                  <a:lnTo>
                    <a:pt x="1129" y="322"/>
                  </a:lnTo>
                  <a:cubicBezTo>
                    <a:pt x="1170" y="290"/>
                    <a:pt x="1191" y="270"/>
                    <a:pt x="1222" y="239"/>
                  </a:cubicBezTo>
                  <a:cubicBezTo>
                    <a:pt x="1326" y="145"/>
                    <a:pt x="1409" y="63"/>
                    <a:pt x="1647" y="63"/>
                  </a:cubicBezTo>
                  <a:close/>
                  <a:moveTo>
                    <a:pt x="1626" y="1"/>
                  </a:moveTo>
                  <a:cubicBezTo>
                    <a:pt x="1377" y="1"/>
                    <a:pt x="1274" y="104"/>
                    <a:pt x="1181" y="198"/>
                  </a:cubicBezTo>
                  <a:cubicBezTo>
                    <a:pt x="1160" y="218"/>
                    <a:pt x="1140" y="239"/>
                    <a:pt x="1108" y="260"/>
                  </a:cubicBezTo>
                  <a:lnTo>
                    <a:pt x="1046" y="198"/>
                  </a:lnTo>
                  <a:cubicBezTo>
                    <a:pt x="947" y="109"/>
                    <a:pt x="840" y="11"/>
                    <a:pt x="616" y="11"/>
                  </a:cubicBezTo>
                  <a:cubicBezTo>
                    <a:pt x="604" y="11"/>
                    <a:pt x="592" y="11"/>
                    <a:pt x="580" y="11"/>
                  </a:cubicBezTo>
                  <a:cubicBezTo>
                    <a:pt x="415" y="11"/>
                    <a:pt x="270" y="94"/>
                    <a:pt x="176" y="228"/>
                  </a:cubicBezTo>
                  <a:cubicBezTo>
                    <a:pt x="42" y="405"/>
                    <a:pt x="1" y="653"/>
                    <a:pt x="73" y="860"/>
                  </a:cubicBezTo>
                  <a:cubicBezTo>
                    <a:pt x="73" y="891"/>
                    <a:pt x="83" y="912"/>
                    <a:pt x="93" y="933"/>
                  </a:cubicBezTo>
                  <a:cubicBezTo>
                    <a:pt x="332" y="1585"/>
                    <a:pt x="1036" y="1979"/>
                    <a:pt x="1098" y="2010"/>
                  </a:cubicBezTo>
                  <a:lnTo>
                    <a:pt x="1108" y="2030"/>
                  </a:lnTo>
                  <a:lnTo>
                    <a:pt x="1119" y="2020"/>
                  </a:lnTo>
                  <a:lnTo>
                    <a:pt x="1129" y="2030"/>
                  </a:lnTo>
                  <a:lnTo>
                    <a:pt x="1140" y="2010"/>
                  </a:lnTo>
                  <a:cubicBezTo>
                    <a:pt x="1191" y="1979"/>
                    <a:pt x="1906" y="1585"/>
                    <a:pt x="2144" y="923"/>
                  </a:cubicBezTo>
                  <a:cubicBezTo>
                    <a:pt x="2144" y="902"/>
                    <a:pt x="2154" y="881"/>
                    <a:pt x="2164" y="860"/>
                  </a:cubicBezTo>
                  <a:cubicBezTo>
                    <a:pt x="2227" y="643"/>
                    <a:pt x="2185" y="394"/>
                    <a:pt x="2051" y="228"/>
                  </a:cubicBezTo>
                  <a:cubicBezTo>
                    <a:pt x="1947" y="83"/>
                    <a:pt x="1802" y="1"/>
                    <a:pt x="1647" y="1"/>
                  </a:cubicBez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59" name="Google Shape;64;p2"/>
            <p:cNvSpPr/>
            <p:nvPr/>
          </p:nvSpPr>
          <p:spPr>
            <a:xfrm>
              <a:off x="3018358" y="3857496"/>
              <a:ext cx="15748" cy="16576"/>
            </a:xfrm>
            <a:custGeom>
              <a:avLst/>
              <a:gdLst/>
              <a:ahLst/>
              <a:cxnLst/>
              <a:rect l="l" t="t" r="r" b="b"/>
              <a:pathLst>
                <a:path w="633" h="666" extrusionOk="0">
                  <a:moveTo>
                    <a:pt x="435" y="0"/>
                  </a:moveTo>
                  <a:cubicBezTo>
                    <a:pt x="337" y="0"/>
                    <a:pt x="216" y="74"/>
                    <a:pt x="124" y="204"/>
                  </a:cubicBezTo>
                  <a:cubicBezTo>
                    <a:pt x="11" y="370"/>
                    <a:pt x="0" y="567"/>
                    <a:pt x="104" y="639"/>
                  </a:cubicBezTo>
                  <a:cubicBezTo>
                    <a:pt x="129" y="657"/>
                    <a:pt x="160" y="665"/>
                    <a:pt x="192" y="665"/>
                  </a:cubicBezTo>
                  <a:cubicBezTo>
                    <a:pt x="292" y="665"/>
                    <a:pt x="415" y="588"/>
                    <a:pt x="508" y="463"/>
                  </a:cubicBezTo>
                  <a:cubicBezTo>
                    <a:pt x="621" y="287"/>
                    <a:pt x="632" y="90"/>
                    <a:pt x="529" y="28"/>
                  </a:cubicBezTo>
                  <a:cubicBezTo>
                    <a:pt x="502" y="9"/>
                    <a:pt x="470" y="0"/>
                    <a:pt x="435"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60" name="Google Shape;65;p2"/>
            <p:cNvSpPr/>
            <p:nvPr/>
          </p:nvSpPr>
          <p:spPr>
            <a:xfrm>
              <a:off x="3042926" y="3857890"/>
              <a:ext cx="11654" cy="11840"/>
            </a:xfrm>
            <a:custGeom>
              <a:avLst/>
              <a:gdLst/>
              <a:ahLst/>
              <a:cxnLst/>
              <a:rect l="l" t="t" r="r" b="b"/>
              <a:pathLst>
                <a:path w="456" h="484" extrusionOk="0">
                  <a:moveTo>
                    <a:pt x="316" y="0"/>
                  </a:moveTo>
                  <a:cubicBezTo>
                    <a:pt x="245" y="0"/>
                    <a:pt x="155" y="53"/>
                    <a:pt x="94" y="145"/>
                  </a:cubicBezTo>
                  <a:cubicBezTo>
                    <a:pt x="11" y="269"/>
                    <a:pt x="0" y="414"/>
                    <a:pt x="73" y="465"/>
                  </a:cubicBezTo>
                  <a:cubicBezTo>
                    <a:pt x="91" y="478"/>
                    <a:pt x="112" y="484"/>
                    <a:pt x="135" y="484"/>
                  </a:cubicBezTo>
                  <a:cubicBezTo>
                    <a:pt x="207" y="484"/>
                    <a:pt x="300" y="425"/>
                    <a:pt x="363" y="331"/>
                  </a:cubicBezTo>
                  <a:cubicBezTo>
                    <a:pt x="446" y="207"/>
                    <a:pt x="456" y="72"/>
                    <a:pt x="384" y="20"/>
                  </a:cubicBezTo>
                  <a:cubicBezTo>
                    <a:pt x="365" y="7"/>
                    <a:pt x="342" y="0"/>
                    <a:pt x="316"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61" name="Google Shape;66;p2"/>
            <p:cNvSpPr/>
            <p:nvPr/>
          </p:nvSpPr>
          <p:spPr>
            <a:xfrm>
              <a:off x="3407971" y="3722520"/>
              <a:ext cx="0" cy="96693"/>
            </a:xfrm>
            <a:custGeom>
              <a:avLst/>
              <a:gdLst/>
              <a:ahLst/>
              <a:cxnLst/>
              <a:rect l="l" t="t" r="r" b="b"/>
              <a:pathLst>
                <a:path w="1" h="3864" extrusionOk="0">
                  <a:moveTo>
                    <a:pt x="1" y="3863"/>
                  </a:moveTo>
                  <a:lnTo>
                    <a:pt x="1" y="1"/>
                  </a:ln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62" name="Google Shape;67;p2"/>
            <p:cNvSpPr/>
            <p:nvPr/>
          </p:nvSpPr>
          <p:spPr>
            <a:xfrm>
              <a:off x="3407341" y="3722520"/>
              <a:ext cx="945" cy="96693"/>
            </a:xfrm>
            <a:custGeom>
              <a:avLst/>
              <a:gdLst/>
              <a:ahLst/>
              <a:cxnLst/>
              <a:rect l="l" t="t" r="r" b="b"/>
              <a:pathLst>
                <a:path w="42" h="3864" extrusionOk="0">
                  <a:moveTo>
                    <a:pt x="0" y="1"/>
                  </a:moveTo>
                  <a:lnTo>
                    <a:pt x="0" y="3863"/>
                  </a:lnTo>
                  <a:lnTo>
                    <a:pt x="41" y="3863"/>
                  </a:lnTo>
                  <a:lnTo>
                    <a:pt x="41" y="1"/>
                  </a:ln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63" name="Google Shape;68;p2"/>
            <p:cNvSpPr/>
            <p:nvPr/>
          </p:nvSpPr>
          <p:spPr>
            <a:xfrm>
              <a:off x="3379624" y="3812504"/>
              <a:ext cx="56379" cy="48939"/>
            </a:xfrm>
            <a:custGeom>
              <a:avLst/>
              <a:gdLst/>
              <a:ahLst/>
              <a:cxnLst/>
              <a:rect l="l" t="t" r="r" b="b"/>
              <a:pathLst>
                <a:path w="2259" h="1948" extrusionOk="0">
                  <a:moveTo>
                    <a:pt x="601" y="1"/>
                  </a:moveTo>
                  <a:cubicBezTo>
                    <a:pt x="218" y="1"/>
                    <a:pt x="1" y="456"/>
                    <a:pt x="115" y="818"/>
                  </a:cubicBezTo>
                  <a:cubicBezTo>
                    <a:pt x="115" y="839"/>
                    <a:pt x="125" y="860"/>
                    <a:pt x="136" y="880"/>
                  </a:cubicBezTo>
                  <a:cubicBezTo>
                    <a:pt x="373" y="1543"/>
                    <a:pt x="1119" y="1948"/>
                    <a:pt x="1119" y="1948"/>
                  </a:cubicBezTo>
                  <a:lnTo>
                    <a:pt x="1130" y="1948"/>
                  </a:lnTo>
                  <a:cubicBezTo>
                    <a:pt x="1130" y="1948"/>
                    <a:pt x="1875" y="1554"/>
                    <a:pt x="2124" y="891"/>
                  </a:cubicBezTo>
                  <a:cubicBezTo>
                    <a:pt x="2134" y="871"/>
                    <a:pt x="2134" y="839"/>
                    <a:pt x="2145" y="818"/>
                  </a:cubicBezTo>
                  <a:cubicBezTo>
                    <a:pt x="2258" y="466"/>
                    <a:pt x="2041" y="11"/>
                    <a:pt x="1657" y="1"/>
                  </a:cubicBezTo>
                  <a:cubicBezTo>
                    <a:pt x="1358" y="1"/>
                    <a:pt x="1275" y="146"/>
                    <a:pt x="1130" y="259"/>
                  </a:cubicBezTo>
                  <a:cubicBezTo>
                    <a:pt x="985" y="146"/>
                    <a:pt x="912" y="1"/>
                    <a:pt x="601" y="1"/>
                  </a:cubicBezTo>
                  <a:close/>
                </a:path>
              </a:pathLst>
            </a:custGeom>
            <a:solidFill>
              <a:schemeClr val="dk2"/>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64" name="Google Shape;69;p2"/>
            <p:cNvSpPr/>
            <p:nvPr/>
          </p:nvSpPr>
          <p:spPr>
            <a:xfrm>
              <a:off x="3380254" y="3811715"/>
              <a:ext cx="55434" cy="50517"/>
            </a:xfrm>
            <a:custGeom>
              <a:avLst/>
              <a:gdLst/>
              <a:ahLst/>
              <a:cxnLst/>
              <a:rect l="l" t="t" r="r" b="b"/>
              <a:pathLst>
                <a:path w="2217" h="2020" extrusionOk="0">
                  <a:moveTo>
                    <a:pt x="1636" y="62"/>
                  </a:moveTo>
                  <a:cubicBezTo>
                    <a:pt x="1781" y="73"/>
                    <a:pt x="1906" y="135"/>
                    <a:pt x="1999" y="269"/>
                  </a:cubicBezTo>
                  <a:cubicBezTo>
                    <a:pt x="2113" y="425"/>
                    <a:pt x="2154" y="653"/>
                    <a:pt x="2092" y="849"/>
                  </a:cubicBezTo>
                  <a:cubicBezTo>
                    <a:pt x="2092" y="870"/>
                    <a:pt x="2082" y="881"/>
                    <a:pt x="2071" y="902"/>
                  </a:cubicBezTo>
                  <a:cubicBezTo>
                    <a:pt x="1854" y="1491"/>
                    <a:pt x="1233" y="1875"/>
                    <a:pt x="1109" y="1947"/>
                  </a:cubicBezTo>
                  <a:lnTo>
                    <a:pt x="1098" y="1926"/>
                  </a:lnTo>
                  <a:lnTo>
                    <a:pt x="1088" y="1937"/>
                  </a:lnTo>
                  <a:cubicBezTo>
                    <a:pt x="953" y="1854"/>
                    <a:pt x="342" y="1471"/>
                    <a:pt x="145" y="902"/>
                  </a:cubicBezTo>
                  <a:lnTo>
                    <a:pt x="115" y="839"/>
                  </a:lnTo>
                  <a:cubicBezTo>
                    <a:pt x="62" y="642"/>
                    <a:pt x="104" y="414"/>
                    <a:pt x="218" y="259"/>
                  </a:cubicBezTo>
                  <a:cubicBezTo>
                    <a:pt x="311" y="135"/>
                    <a:pt x="435" y="62"/>
                    <a:pt x="580" y="62"/>
                  </a:cubicBezTo>
                  <a:lnTo>
                    <a:pt x="591" y="62"/>
                  </a:lnTo>
                  <a:cubicBezTo>
                    <a:pt x="819" y="62"/>
                    <a:pt x="902" y="145"/>
                    <a:pt x="994" y="239"/>
                  </a:cubicBezTo>
                  <a:cubicBezTo>
                    <a:pt x="1026" y="259"/>
                    <a:pt x="1057" y="290"/>
                    <a:pt x="1088" y="322"/>
                  </a:cubicBezTo>
                  <a:lnTo>
                    <a:pt x="1109" y="332"/>
                  </a:lnTo>
                  <a:lnTo>
                    <a:pt x="1129" y="322"/>
                  </a:lnTo>
                  <a:cubicBezTo>
                    <a:pt x="1160" y="290"/>
                    <a:pt x="1192" y="269"/>
                    <a:pt x="1212" y="239"/>
                  </a:cubicBezTo>
                  <a:cubicBezTo>
                    <a:pt x="1326" y="145"/>
                    <a:pt x="1409" y="62"/>
                    <a:pt x="1636" y="62"/>
                  </a:cubicBezTo>
                  <a:close/>
                  <a:moveTo>
                    <a:pt x="580" y="0"/>
                  </a:moveTo>
                  <a:cubicBezTo>
                    <a:pt x="415" y="0"/>
                    <a:pt x="270" y="83"/>
                    <a:pt x="166" y="218"/>
                  </a:cubicBezTo>
                  <a:cubicBezTo>
                    <a:pt x="42" y="394"/>
                    <a:pt x="0" y="642"/>
                    <a:pt x="62" y="849"/>
                  </a:cubicBezTo>
                  <a:cubicBezTo>
                    <a:pt x="62" y="881"/>
                    <a:pt x="73" y="902"/>
                    <a:pt x="83" y="922"/>
                  </a:cubicBezTo>
                  <a:cubicBezTo>
                    <a:pt x="322" y="1574"/>
                    <a:pt x="1026" y="1979"/>
                    <a:pt x="1077" y="2009"/>
                  </a:cubicBezTo>
                  <a:lnTo>
                    <a:pt x="1088" y="2020"/>
                  </a:lnTo>
                  <a:lnTo>
                    <a:pt x="1119" y="2020"/>
                  </a:lnTo>
                  <a:lnTo>
                    <a:pt x="1119" y="2009"/>
                  </a:lnTo>
                  <a:cubicBezTo>
                    <a:pt x="1181" y="1979"/>
                    <a:pt x="1896" y="1585"/>
                    <a:pt x="2134" y="932"/>
                  </a:cubicBezTo>
                  <a:cubicBezTo>
                    <a:pt x="2134" y="911"/>
                    <a:pt x="2144" y="881"/>
                    <a:pt x="2154" y="860"/>
                  </a:cubicBezTo>
                  <a:cubicBezTo>
                    <a:pt x="2216" y="653"/>
                    <a:pt x="2175" y="404"/>
                    <a:pt x="2051" y="228"/>
                  </a:cubicBezTo>
                  <a:cubicBezTo>
                    <a:pt x="1947" y="83"/>
                    <a:pt x="1802" y="11"/>
                    <a:pt x="1636" y="0"/>
                  </a:cubicBezTo>
                  <a:cubicBezTo>
                    <a:pt x="1388" y="0"/>
                    <a:pt x="1284" y="104"/>
                    <a:pt x="1171" y="197"/>
                  </a:cubicBezTo>
                  <a:lnTo>
                    <a:pt x="1109" y="259"/>
                  </a:lnTo>
                  <a:cubicBezTo>
                    <a:pt x="1088" y="239"/>
                    <a:pt x="1067" y="207"/>
                    <a:pt x="1047" y="187"/>
                  </a:cubicBezTo>
                  <a:cubicBezTo>
                    <a:pt x="943" y="94"/>
                    <a:pt x="840" y="0"/>
                    <a:pt x="580" y="0"/>
                  </a:cubicBez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65" name="Google Shape;70;p2"/>
            <p:cNvSpPr/>
            <p:nvPr/>
          </p:nvSpPr>
          <p:spPr>
            <a:xfrm>
              <a:off x="3415216" y="3814872"/>
              <a:ext cx="16063" cy="16971"/>
            </a:xfrm>
            <a:custGeom>
              <a:avLst/>
              <a:gdLst/>
              <a:ahLst/>
              <a:cxnLst/>
              <a:rect l="l" t="t" r="r" b="b"/>
              <a:pathLst>
                <a:path w="643" h="675" extrusionOk="0">
                  <a:moveTo>
                    <a:pt x="193" y="0"/>
                  </a:moveTo>
                  <a:cubicBezTo>
                    <a:pt x="160" y="0"/>
                    <a:pt x="130" y="9"/>
                    <a:pt x="104" y="26"/>
                  </a:cubicBezTo>
                  <a:cubicBezTo>
                    <a:pt x="1" y="99"/>
                    <a:pt x="11" y="295"/>
                    <a:pt x="136" y="472"/>
                  </a:cubicBezTo>
                  <a:cubicBezTo>
                    <a:pt x="221" y="596"/>
                    <a:pt x="347" y="674"/>
                    <a:pt x="449" y="674"/>
                  </a:cubicBezTo>
                  <a:cubicBezTo>
                    <a:pt x="483" y="674"/>
                    <a:pt x="513" y="666"/>
                    <a:pt x="539" y="648"/>
                  </a:cubicBezTo>
                  <a:cubicBezTo>
                    <a:pt x="643" y="575"/>
                    <a:pt x="633" y="378"/>
                    <a:pt x="509" y="213"/>
                  </a:cubicBezTo>
                  <a:cubicBezTo>
                    <a:pt x="422" y="80"/>
                    <a:pt x="295" y="0"/>
                    <a:pt x="193"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66" name="Google Shape;71;p2"/>
            <p:cNvSpPr/>
            <p:nvPr/>
          </p:nvSpPr>
          <p:spPr>
            <a:xfrm>
              <a:off x="3395058" y="3814872"/>
              <a:ext cx="11654" cy="12235"/>
            </a:xfrm>
            <a:custGeom>
              <a:avLst/>
              <a:gdLst/>
              <a:ahLst/>
              <a:cxnLst/>
              <a:rect l="l" t="t" r="r" b="b"/>
              <a:pathLst>
                <a:path w="457" h="484" extrusionOk="0">
                  <a:moveTo>
                    <a:pt x="133" y="0"/>
                  </a:moveTo>
                  <a:cubicBezTo>
                    <a:pt x="111" y="0"/>
                    <a:pt x="91" y="6"/>
                    <a:pt x="74" y="18"/>
                  </a:cubicBezTo>
                  <a:cubicBezTo>
                    <a:pt x="1" y="70"/>
                    <a:pt x="1" y="215"/>
                    <a:pt x="95" y="340"/>
                  </a:cubicBezTo>
                  <a:cubicBezTo>
                    <a:pt x="156" y="432"/>
                    <a:pt x="240" y="484"/>
                    <a:pt x="313" y="484"/>
                  </a:cubicBezTo>
                  <a:cubicBezTo>
                    <a:pt x="339" y="484"/>
                    <a:pt x="363" y="477"/>
                    <a:pt x="384" y="464"/>
                  </a:cubicBezTo>
                  <a:cubicBezTo>
                    <a:pt x="457" y="412"/>
                    <a:pt x="447" y="277"/>
                    <a:pt x="364" y="153"/>
                  </a:cubicBezTo>
                  <a:cubicBezTo>
                    <a:pt x="293" y="59"/>
                    <a:pt x="204" y="0"/>
                    <a:pt x="133"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67" name="Google Shape;72;p2"/>
            <p:cNvSpPr/>
            <p:nvPr/>
          </p:nvSpPr>
          <p:spPr>
            <a:xfrm>
              <a:off x="3243244" y="3682264"/>
              <a:ext cx="0" cy="121162"/>
            </a:xfrm>
            <a:custGeom>
              <a:avLst/>
              <a:gdLst/>
              <a:ahLst/>
              <a:cxnLst/>
              <a:rect l="l" t="t" r="r" b="b"/>
              <a:pathLst>
                <a:path w="1" h="4847" extrusionOk="0">
                  <a:moveTo>
                    <a:pt x="1" y="4847"/>
                  </a:moveTo>
                  <a:lnTo>
                    <a:pt x="1" y="0"/>
                  </a:ln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68" name="Google Shape;73;p2"/>
            <p:cNvSpPr/>
            <p:nvPr/>
          </p:nvSpPr>
          <p:spPr>
            <a:xfrm>
              <a:off x="3242299" y="3682264"/>
              <a:ext cx="1575" cy="121162"/>
            </a:xfrm>
            <a:custGeom>
              <a:avLst/>
              <a:gdLst/>
              <a:ahLst/>
              <a:cxnLst/>
              <a:rect l="l" t="t" r="r" b="b"/>
              <a:pathLst>
                <a:path w="53" h="4847" extrusionOk="0">
                  <a:moveTo>
                    <a:pt x="0" y="0"/>
                  </a:moveTo>
                  <a:lnTo>
                    <a:pt x="0" y="4847"/>
                  </a:lnTo>
                  <a:lnTo>
                    <a:pt x="52" y="4847"/>
                  </a:lnTo>
                  <a:lnTo>
                    <a:pt x="52" y="0"/>
                  </a:ln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69" name="Google Shape;74;p2"/>
            <p:cNvSpPr/>
            <p:nvPr/>
          </p:nvSpPr>
          <p:spPr>
            <a:xfrm>
              <a:off x="3214897" y="3796717"/>
              <a:ext cx="56379" cy="48939"/>
            </a:xfrm>
            <a:custGeom>
              <a:avLst/>
              <a:gdLst/>
              <a:ahLst/>
              <a:cxnLst/>
              <a:rect l="l" t="t" r="r" b="b"/>
              <a:pathLst>
                <a:path w="2248" h="1958" extrusionOk="0">
                  <a:moveTo>
                    <a:pt x="591" y="1"/>
                  </a:moveTo>
                  <a:cubicBezTo>
                    <a:pt x="208" y="11"/>
                    <a:pt x="0" y="456"/>
                    <a:pt x="104" y="818"/>
                  </a:cubicBezTo>
                  <a:cubicBezTo>
                    <a:pt x="115" y="839"/>
                    <a:pt x="115" y="860"/>
                    <a:pt x="125" y="880"/>
                  </a:cubicBezTo>
                  <a:cubicBezTo>
                    <a:pt x="363" y="1554"/>
                    <a:pt x="1119" y="1957"/>
                    <a:pt x="1119" y="1957"/>
                  </a:cubicBezTo>
                  <a:cubicBezTo>
                    <a:pt x="1119" y="1957"/>
                    <a:pt x="1875" y="1564"/>
                    <a:pt x="2124" y="891"/>
                  </a:cubicBezTo>
                  <a:cubicBezTo>
                    <a:pt x="2124" y="870"/>
                    <a:pt x="2134" y="850"/>
                    <a:pt x="2144" y="829"/>
                  </a:cubicBezTo>
                  <a:cubicBezTo>
                    <a:pt x="2248" y="466"/>
                    <a:pt x="2041" y="21"/>
                    <a:pt x="1657" y="11"/>
                  </a:cubicBezTo>
                  <a:cubicBezTo>
                    <a:pt x="1648" y="10"/>
                    <a:pt x="1638" y="10"/>
                    <a:pt x="1629" y="10"/>
                  </a:cubicBezTo>
                  <a:cubicBezTo>
                    <a:pt x="1352" y="10"/>
                    <a:pt x="1270" y="150"/>
                    <a:pt x="1130" y="270"/>
                  </a:cubicBezTo>
                  <a:cubicBezTo>
                    <a:pt x="974" y="146"/>
                    <a:pt x="912" y="1"/>
                    <a:pt x="591" y="1"/>
                  </a:cubicBezTo>
                  <a:close/>
                </a:path>
              </a:pathLst>
            </a:custGeom>
            <a:solidFill>
              <a:schemeClr val="accent1"/>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70" name="Google Shape;75;p2"/>
            <p:cNvSpPr/>
            <p:nvPr/>
          </p:nvSpPr>
          <p:spPr>
            <a:xfrm>
              <a:off x="3215212" y="3795928"/>
              <a:ext cx="55749" cy="50517"/>
            </a:xfrm>
            <a:custGeom>
              <a:avLst/>
              <a:gdLst/>
              <a:ahLst/>
              <a:cxnLst/>
              <a:rect l="l" t="t" r="r" b="b"/>
              <a:pathLst>
                <a:path w="2227" h="2030" extrusionOk="0">
                  <a:moveTo>
                    <a:pt x="580" y="62"/>
                  </a:moveTo>
                  <a:cubicBezTo>
                    <a:pt x="818" y="62"/>
                    <a:pt x="901" y="145"/>
                    <a:pt x="1004" y="239"/>
                  </a:cubicBezTo>
                  <a:cubicBezTo>
                    <a:pt x="1036" y="269"/>
                    <a:pt x="1056" y="301"/>
                    <a:pt x="1098" y="322"/>
                  </a:cubicBezTo>
                  <a:lnTo>
                    <a:pt x="1119" y="342"/>
                  </a:lnTo>
                  <a:lnTo>
                    <a:pt x="1129" y="322"/>
                  </a:lnTo>
                  <a:cubicBezTo>
                    <a:pt x="1160" y="301"/>
                    <a:pt x="1191" y="269"/>
                    <a:pt x="1222" y="249"/>
                  </a:cubicBezTo>
                  <a:cubicBezTo>
                    <a:pt x="1320" y="151"/>
                    <a:pt x="1408" y="72"/>
                    <a:pt x="1607" y="72"/>
                  </a:cubicBezTo>
                  <a:cubicBezTo>
                    <a:pt x="1620" y="72"/>
                    <a:pt x="1633" y="72"/>
                    <a:pt x="1646" y="73"/>
                  </a:cubicBezTo>
                  <a:cubicBezTo>
                    <a:pt x="1791" y="73"/>
                    <a:pt x="1916" y="145"/>
                    <a:pt x="2009" y="269"/>
                  </a:cubicBezTo>
                  <a:cubicBezTo>
                    <a:pt x="2123" y="435"/>
                    <a:pt x="2164" y="663"/>
                    <a:pt x="2102" y="849"/>
                  </a:cubicBezTo>
                  <a:cubicBezTo>
                    <a:pt x="2092" y="870"/>
                    <a:pt x="2092" y="891"/>
                    <a:pt x="2081" y="911"/>
                  </a:cubicBezTo>
                  <a:cubicBezTo>
                    <a:pt x="1864" y="1502"/>
                    <a:pt x="1243" y="1875"/>
                    <a:pt x="1119" y="1947"/>
                  </a:cubicBezTo>
                  <a:lnTo>
                    <a:pt x="1098" y="1926"/>
                  </a:lnTo>
                  <a:lnTo>
                    <a:pt x="1087" y="1947"/>
                  </a:lnTo>
                  <a:cubicBezTo>
                    <a:pt x="953" y="1864"/>
                    <a:pt x="352" y="1481"/>
                    <a:pt x="145" y="901"/>
                  </a:cubicBezTo>
                  <a:cubicBezTo>
                    <a:pt x="134" y="881"/>
                    <a:pt x="124" y="860"/>
                    <a:pt x="124" y="839"/>
                  </a:cubicBezTo>
                  <a:cubicBezTo>
                    <a:pt x="62" y="653"/>
                    <a:pt x="104" y="425"/>
                    <a:pt x="217" y="259"/>
                  </a:cubicBezTo>
                  <a:cubicBezTo>
                    <a:pt x="311" y="135"/>
                    <a:pt x="445" y="73"/>
                    <a:pt x="580" y="62"/>
                  </a:cubicBezTo>
                  <a:close/>
                  <a:moveTo>
                    <a:pt x="580" y="0"/>
                  </a:moveTo>
                  <a:cubicBezTo>
                    <a:pt x="424" y="11"/>
                    <a:pt x="269" y="83"/>
                    <a:pt x="176" y="228"/>
                  </a:cubicBezTo>
                  <a:cubicBezTo>
                    <a:pt x="42" y="404"/>
                    <a:pt x="0" y="653"/>
                    <a:pt x="62" y="860"/>
                  </a:cubicBezTo>
                  <a:cubicBezTo>
                    <a:pt x="72" y="881"/>
                    <a:pt x="72" y="901"/>
                    <a:pt x="83" y="922"/>
                  </a:cubicBezTo>
                  <a:cubicBezTo>
                    <a:pt x="321" y="1585"/>
                    <a:pt x="1025" y="1978"/>
                    <a:pt x="1087" y="2020"/>
                  </a:cubicBezTo>
                  <a:lnTo>
                    <a:pt x="1098" y="2030"/>
                  </a:lnTo>
                  <a:lnTo>
                    <a:pt x="1119" y="2030"/>
                  </a:lnTo>
                  <a:lnTo>
                    <a:pt x="1129" y="2020"/>
                  </a:lnTo>
                  <a:cubicBezTo>
                    <a:pt x="1181" y="1988"/>
                    <a:pt x="1895" y="1595"/>
                    <a:pt x="2133" y="932"/>
                  </a:cubicBezTo>
                  <a:lnTo>
                    <a:pt x="2164" y="870"/>
                  </a:lnTo>
                  <a:cubicBezTo>
                    <a:pt x="2226" y="663"/>
                    <a:pt x="2185" y="414"/>
                    <a:pt x="2061" y="239"/>
                  </a:cubicBezTo>
                  <a:cubicBezTo>
                    <a:pt x="1957" y="94"/>
                    <a:pt x="1812" y="11"/>
                    <a:pt x="1646" y="11"/>
                  </a:cubicBezTo>
                  <a:cubicBezTo>
                    <a:pt x="1634" y="10"/>
                    <a:pt x="1623" y="10"/>
                    <a:pt x="1611" y="10"/>
                  </a:cubicBezTo>
                  <a:cubicBezTo>
                    <a:pt x="1387" y="10"/>
                    <a:pt x="1279" y="108"/>
                    <a:pt x="1181" y="197"/>
                  </a:cubicBezTo>
                  <a:lnTo>
                    <a:pt x="1119" y="259"/>
                  </a:lnTo>
                  <a:cubicBezTo>
                    <a:pt x="1087" y="239"/>
                    <a:pt x="1066" y="218"/>
                    <a:pt x="1046" y="197"/>
                  </a:cubicBezTo>
                  <a:cubicBezTo>
                    <a:pt x="942" y="104"/>
                    <a:pt x="849" y="0"/>
                    <a:pt x="580" y="0"/>
                  </a:cubicBez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71" name="Google Shape;76;p2"/>
            <p:cNvSpPr/>
            <p:nvPr/>
          </p:nvSpPr>
          <p:spPr>
            <a:xfrm>
              <a:off x="3250803" y="3799085"/>
              <a:ext cx="15748" cy="16971"/>
            </a:xfrm>
            <a:custGeom>
              <a:avLst/>
              <a:gdLst/>
              <a:ahLst/>
              <a:cxnLst/>
              <a:rect l="l" t="t" r="r" b="b"/>
              <a:pathLst>
                <a:path w="633" h="675" extrusionOk="0">
                  <a:moveTo>
                    <a:pt x="193" y="0"/>
                  </a:moveTo>
                  <a:cubicBezTo>
                    <a:pt x="160" y="0"/>
                    <a:pt x="130" y="9"/>
                    <a:pt x="104" y="27"/>
                  </a:cubicBezTo>
                  <a:cubicBezTo>
                    <a:pt x="0" y="99"/>
                    <a:pt x="11" y="296"/>
                    <a:pt x="136" y="462"/>
                  </a:cubicBezTo>
                  <a:cubicBezTo>
                    <a:pt x="221" y="594"/>
                    <a:pt x="343" y="674"/>
                    <a:pt x="442" y="674"/>
                  </a:cubicBezTo>
                  <a:cubicBezTo>
                    <a:pt x="474" y="674"/>
                    <a:pt x="504" y="666"/>
                    <a:pt x="529" y="648"/>
                  </a:cubicBezTo>
                  <a:cubicBezTo>
                    <a:pt x="633" y="575"/>
                    <a:pt x="622" y="379"/>
                    <a:pt x="508" y="203"/>
                  </a:cubicBezTo>
                  <a:cubicBezTo>
                    <a:pt x="415" y="78"/>
                    <a:pt x="292" y="0"/>
                    <a:pt x="193"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72" name="Google Shape;77;p2"/>
            <p:cNvSpPr/>
            <p:nvPr/>
          </p:nvSpPr>
          <p:spPr>
            <a:xfrm>
              <a:off x="3230331" y="3799085"/>
              <a:ext cx="11339" cy="12235"/>
            </a:xfrm>
            <a:custGeom>
              <a:avLst/>
              <a:gdLst/>
              <a:ahLst/>
              <a:cxnLst/>
              <a:rect l="l" t="t" r="r" b="b"/>
              <a:pathLst>
                <a:path w="457" h="485" extrusionOk="0">
                  <a:moveTo>
                    <a:pt x="140" y="1"/>
                  </a:moveTo>
                  <a:cubicBezTo>
                    <a:pt x="115" y="1"/>
                    <a:pt x="92" y="7"/>
                    <a:pt x="73" y="21"/>
                  </a:cubicBezTo>
                  <a:cubicBezTo>
                    <a:pt x="1" y="72"/>
                    <a:pt x="11" y="217"/>
                    <a:pt x="94" y="332"/>
                  </a:cubicBezTo>
                  <a:cubicBezTo>
                    <a:pt x="156" y="426"/>
                    <a:pt x="249" y="484"/>
                    <a:pt x="322" y="484"/>
                  </a:cubicBezTo>
                  <a:cubicBezTo>
                    <a:pt x="345" y="484"/>
                    <a:pt x="366" y="478"/>
                    <a:pt x="384" y="466"/>
                  </a:cubicBezTo>
                  <a:cubicBezTo>
                    <a:pt x="456" y="414"/>
                    <a:pt x="446" y="269"/>
                    <a:pt x="363" y="145"/>
                  </a:cubicBezTo>
                  <a:cubicBezTo>
                    <a:pt x="302" y="53"/>
                    <a:pt x="212" y="1"/>
                    <a:pt x="140" y="1"/>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73" name="Google Shape;78;p2"/>
            <p:cNvSpPr/>
            <p:nvPr/>
          </p:nvSpPr>
          <p:spPr>
            <a:xfrm>
              <a:off x="3333010" y="3731203"/>
              <a:ext cx="0" cy="184309"/>
            </a:xfrm>
            <a:custGeom>
              <a:avLst/>
              <a:gdLst/>
              <a:ahLst/>
              <a:cxnLst/>
              <a:rect l="l" t="t" r="r" b="b"/>
              <a:pathLst>
                <a:path w="1" h="7374" extrusionOk="0">
                  <a:moveTo>
                    <a:pt x="1" y="7373"/>
                  </a:moveTo>
                  <a:lnTo>
                    <a:pt x="1" y="0"/>
                  </a:ln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74" name="Google Shape;79;p2"/>
            <p:cNvSpPr/>
            <p:nvPr/>
          </p:nvSpPr>
          <p:spPr>
            <a:xfrm>
              <a:off x="3332380" y="3731203"/>
              <a:ext cx="1575" cy="184309"/>
            </a:xfrm>
            <a:custGeom>
              <a:avLst/>
              <a:gdLst/>
              <a:ahLst/>
              <a:cxnLst/>
              <a:rect l="l" t="t" r="r" b="b"/>
              <a:pathLst>
                <a:path w="54" h="7374" extrusionOk="0">
                  <a:moveTo>
                    <a:pt x="1" y="0"/>
                  </a:moveTo>
                  <a:lnTo>
                    <a:pt x="1" y="7373"/>
                  </a:lnTo>
                  <a:lnTo>
                    <a:pt x="53" y="7373"/>
                  </a:lnTo>
                  <a:lnTo>
                    <a:pt x="53" y="0"/>
                  </a:ln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75" name="Google Shape;80;p2"/>
            <p:cNvSpPr/>
            <p:nvPr/>
          </p:nvSpPr>
          <p:spPr>
            <a:xfrm>
              <a:off x="3304977" y="3908803"/>
              <a:ext cx="56379" cy="48939"/>
            </a:xfrm>
            <a:custGeom>
              <a:avLst/>
              <a:gdLst/>
              <a:ahLst/>
              <a:cxnLst/>
              <a:rect l="l" t="t" r="r" b="b"/>
              <a:pathLst>
                <a:path w="2258" h="1958" extrusionOk="0">
                  <a:moveTo>
                    <a:pt x="632" y="0"/>
                  </a:moveTo>
                  <a:cubicBezTo>
                    <a:pt x="622" y="0"/>
                    <a:pt x="611" y="1"/>
                    <a:pt x="601" y="1"/>
                  </a:cubicBezTo>
                  <a:cubicBezTo>
                    <a:pt x="217" y="1"/>
                    <a:pt x="0" y="457"/>
                    <a:pt x="114" y="819"/>
                  </a:cubicBezTo>
                  <a:cubicBezTo>
                    <a:pt x="114" y="839"/>
                    <a:pt x="124" y="860"/>
                    <a:pt x="134" y="881"/>
                  </a:cubicBezTo>
                  <a:cubicBezTo>
                    <a:pt x="373" y="1544"/>
                    <a:pt x="1129" y="1958"/>
                    <a:pt x="1129" y="1958"/>
                  </a:cubicBezTo>
                  <a:cubicBezTo>
                    <a:pt x="1129" y="1958"/>
                    <a:pt x="1885" y="1554"/>
                    <a:pt x="2123" y="881"/>
                  </a:cubicBezTo>
                  <a:lnTo>
                    <a:pt x="2154" y="819"/>
                  </a:lnTo>
                  <a:cubicBezTo>
                    <a:pt x="2258" y="467"/>
                    <a:pt x="2051" y="11"/>
                    <a:pt x="1667" y="1"/>
                  </a:cubicBezTo>
                  <a:cubicBezTo>
                    <a:pt x="1657" y="1"/>
                    <a:pt x="1647" y="0"/>
                    <a:pt x="1638" y="0"/>
                  </a:cubicBezTo>
                  <a:cubicBezTo>
                    <a:pt x="1362" y="0"/>
                    <a:pt x="1279" y="150"/>
                    <a:pt x="1129" y="259"/>
                  </a:cubicBezTo>
                  <a:cubicBezTo>
                    <a:pt x="988" y="150"/>
                    <a:pt x="926" y="0"/>
                    <a:pt x="632"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76" name="Google Shape;81;p2"/>
            <p:cNvSpPr/>
            <p:nvPr/>
          </p:nvSpPr>
          <p:spPr>
            <a:xfrm>
              <a:off x="3305293" y="3908013"/>
              <a:ext cx="55749" cy="50912"/>
            </a:xfrm>
            <a:custGeom>
              <a:avLst/>
              <a:gdLst/>
              <a:ahLst/>
              <a:cxnLst/>
              <a:rect l="l" t="t" r="r" b="b"/>
              <a:pathLst>
                <a:path w="2227" h="2032" extrusionOk="0">
                  <a:moveTo>
                    <a:pt x="619" y="63"/>
                  </a:moveTo>
                  <a:cubicBezTo>
                    <a:pt x="828" y="63"/>
                    <a:pt x="907" y="142"/>
                    <a:pt x="1005" y="240"/>
                  </a:cubicBezTo>
                  <a:lnTo>
                    <a:pt x="1088" y="323"/>
                  </a:lnTo>
                  <a:lnTo>
                    <a:pt x="1109" y="333"/>
                  </a:lnTo>
                  <a:lnTo>
                    <a:pt x="1129" y="323"/>
                  </a:lnTo>
                  <a:cubicBezTo>
                    <a:pt x="1161" y="291"/>
                    <a:pt x="1191" y="271"/>
                    <a:pt x="1223" y="240"/>
                  </a:cubicBezTo>
                  <a:cubicBezTo>
                    <a:pt x="1321" y="151"/>
                    <a:pt x="1410" y="63"/>
                    <a:pt x="1614" y="63"/>
                  </a:cubicBezTo>
                  <a:cubicBezTo>
                    <a:pt x="1625" y="63"/>
                    <a:pt x="1636" y="63"/>
                    <a:pt x="1647" y="64"/>
                  </a:cubicBezTo>
                  <a:cubicBezTo>
                    <a:pt x="1792" y="64"/>
                    <a:pt x="1916" y="137"/>
                    <a:pt x="2010" y="261"/>
                  </a:cubicBezTo>
                  <a:cubicBezTo>
                    <a:pt x="2123" y="426"/>
                    <a:pt x="2155" y="654"/>
                    <a:pt x="2103" y="841"/>
                  </a:cubicBezTo>
                  <a:cubicBezTo>
                    <a:pt x="2093" y="861"/>
                    <a:pt x="2082" y="882"/>
                    <a:pt x="2082" y="903"/>
                  </a:cubicBezTo>
                  <a:cubicBezTo>
                    <a:pt x="1865" y="1493"/>
                    <a:pt x="1244" y="1876"/>
                    <a:pt x="1119" y="1948"/>
                  </a:cubicBezTo>
                  <a:lnTo>
                    <a:pt x="1099" y="1928"/>
                  </a:lnTo>
                  <a:lnTo>
                    <a:pt x="1088" y="1938"/>
                  </a:lnTo>
                  <a:cubicBezTo>
                    <a:pt x="954" y="1856"/>
                    <a:pt x="353" y="1472"/>
                    <a:pt x="146" y="903"/>
                  </a:cubicBezTo>
                  <a:cubicBezTo>
                    <a:pt x="135" y="882"/>
                    <a:pt x="125" y="861"/>
                    <a:pt x="125" y="841"/>
                  </a:cubicBezTo>
                  <a:cubicBezTo>
                    <a:pt x="63" y="644"/>
                    <a:pt x="104" y="416"/>
                    <a:pt x="218" y="261"/>
                  </a:cubicBezTo>
                  <a:cubicBezTo>
                    <a:pt x="312" y="137"/>
                    <a:pt x="436" y="64"/>
                    <a:pt x="581" y="64"/>
                  </a:cubicBezTo>
                  <a:cubicBezTo>
                    <a:pt x="594" y="63"/>
                    <a:pt x="606" y="63"/>
                    <a:pt x="619" y="63"/>
                  </a:cubicBezTo>
                  <a:close/>
                  <a:moveTo>
                    <a:pt x="1614" y="1"/>
                  </a:moveTo>
                  <a:cubicBezTo>
                    <a:pt x="1388" y="1"/>
                    <a:pt x="1280" y="100"/>
                    <a:pt x="1181" y="199"/>
                  </a:cubicBezTo>
                  <a:cubicBezTo>
                    <a:pt x="1161" y="219"/>
                    <a:pt x="1140" y="240"/>
                    <a:pt x="1109" y="250"/>
                  </a:cubicBezTo>
                  <a:lnTo>
                    <a:pt x="1046" y="188"/>
                  </a:lnTo>
                  <a:cubicBezTo>
                    <a:pt x="943" y="95"/>
                    <a:pt x="850" y="1"/>
                    <a:pt x="591" y="1"/>
                  </a:cubicBezTo>
                  <a:lnTo>
                    <a:pt x="581" y="1"/>
                  </a:lnTo>
                  <a:cubicBezTo>
                    <a:pt x="415" y="1"/>
                    <a:pt x="270" y="84"/>
                    <a:pt x="167" y="219"/>
                  </a:cubicBezTo>
                  <a:cubicBezTo>
                    <a:pt x="42" y="395"/>
                    <a:pt x="1" y="644"/>
                    <a:pt x="63" y="851"/>
                  </a:cubicBezTo>
                  <a:cubicBezTo>
                    <a:pt x="73" y="882"/>
                    <a:pt x="73" y="903"/>
                    <a:pt x="84" y="924"/>
                  </a:cubicBezTo>
                  <a:cubicBezTo>
                    <a:pt x="322" y="1576"/>
                    <a:pt x="1026" y="1980"/>
                    <a:pt x="1088" y="2010"/>
                  </a:cubicBezTo>
                  <a:lnTo>
                    <a:pt x="1099" y="2031"/>
                  </a:lnTo>
                  <a:lnTo>
                    <a:pt x="1109" y="2021"/>
                  </a:lnTo>
                  <a:lnTo>
                    <a:pt x="1119" y="2021"/>
                  </a:lnTo>
                  <a:lnTo>
                    <a:pt x="1129" y="2010"/>
                  </a:lnTo>
                  <a:cubicBezTo>
                    <a:pt x="1181" y="1980"/>
                    <a:pt x="1896" y="1586"/>
                    <a:pt x="2134" y="924"/>
                  </a:cubicBezTo>
                  <a:cubicBezTo>
                    <a:pt x="2144" y="903"/>
                    <a:pt x="2155" y="882"/>
                    <a:pt x="2155" y="861"/>
                  </a:cubicBezTo>
                  <a:cubicBezTo>
                    <a:pt x="2227" y="654"/>
                    <a:pt x="2186" y="406"/>
                    <a:pt x="2061" y="229"/>
                  </a:cubicBezTo>
                  <a:cubicBezTo>
                    <a:pt x="1958" y="84"/>
                    <a:pt x="1813" y="1"/>
                    <a:pt x="1647" y="1"/>
                  </a:cubicBezTo>
                  <a:cubicBezTo>
                    <a:pt x="1636" y="1"/>
                    <a:pt x="1625" y="1"/>
                    <a:pt x="1614" y="1"/>
                  </a:cubicBez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77" name="Google Shape;82;p2"/>
            <p:cNvSpPr/>
            <p:nvPr/>
          </p:nvSpPr>
          <p:spPr>
            <a:xfrm>
              <a:off x="3340884" y="3911171"/>
              <a:ext cx="15748" cy="16971"/>
            </a:xfrm>
            <a:custGeom>
              <a:avLst/>
              <a:gdLst/>
              <a:ahLst/>
              <a:cxnLst/>
              <a:rect l="l" t="t" r="r" b="b"/>
              <a:pathLst>
                <a:path w="633" h="675" extrusionOk="0">
                  <a:moveTo>
                    <a:pt x="192" y="0"/>
                  </a:moveTo>
                  <a:cubicBezTo>
                    <a:pt x="159" y="0"/>
                    <a:pt x="129" y="9"/>
                    <a:pt x="104" y="26"/>
                  </a:cubicBezTo>
                  <a:cubicBezTo>
                    <a:pt x="0" y="99"/>
                    <a:pt x="11" y="296"/>
                    <a:pt x="125" y="472"/>
                  </a:cubicBezTo>
                  <a:cubicBezTo>
                    <a:pt x="218" y="597"/>
                    <a:pt x="341" y="674"/>
                    <a:pt x="440" y="674"/>
                  </a:cubicBezTo>
                  <a:cubicBezTo>
                    <a:pt x="473" y="674"/>
                    <a:pt x="503" y="666"/>
                    <a:pt x="529" y="648"/>
                  </a:cubicBezTo>
                  <a:cubicBezTo>
                    <a:pt x="632" y="576"/>
                    <a:pt x="622" y="379"/>
                    <a:pt x="508" y="203"/>
                  </a:cubicBezTo>
                  <a:cubicBezTo>
                    <a:pt x="414" y="78"/>
                    <a:pt x="291" y="0"/>
                    <a:pt x="192"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78" name="Google Shape;83;p2"/>
            <p:cNvSpPr/>
            <p:nvPr/>
          </p:nvSpPr>
          <p:spPr>
            <a:xfrm>
              <a:off x="3320411" y="3911171"/>
              <a:ext cx="11339" cy="12235"/>
            </a:xfrm>
            <a:custGeom>
              <a:avLst/>
              <a:gdLst/>
              <a:ahLst/>
              <a:cxnLst/>
              <a:rect l="l" t="t" r="r" b="b"/>
              <a:pathLst>
                <a:path w="457" h="484" extrusionOk="0">
                  <a:moveTo>
                    <a:pt x="134" y="0"/>
                  </a:moveTo>
                  <a:cubicBezTo>
                    <a:pt x="111" y="0"/>
                    <a:pt x="90" y="6"/>
                    <a:pt x="73" y="18"/>
                  </a:cubicBezTo>
                  <a:cubicBezTo>
                    <a:pt x="1" y="71"/>
                    <a:pt x="11" y="216"/>
                    <a:pt x="93" y="340"/>
                  </a:cubicBezTo>
                  <a:cubicBezTo>
                    <a:pt x="155" y="432"/>
                    <a:pt x="245" y="484"/>
                    <a:pt x="316" y="484"/>
                  </a:cubicBezTo>
                  <a:cubicBezTo>
                    <a:pt x="342" y="484"/>
                    <a:pt x="365" y="478"/>
                    <a:pt x="383" y="464"/>
                  </a:cubicBezTo>
                  <a:cubicBezTo>
                    <a:pt x="456" y="412"/>
                    <a:pt x="445" y="278"/>
                    <a:pt x="363" y="154"/>
                  </a:cubicBezTo>
                  <a:cubicBezTo>
                    <a:pt x="300" y="59"/>
                    <a:pt x="207" y="0"/>
                    <a:pt x="134"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79" name="Google Shape;84;p2"/>
            <p:cNvSpPr/>
            <p:nvPr/>
          </p:nvSpPr>
          <p:spPr>
            <a:xfrm>
              <a:off x="3114738" y="3648717"/>
              <a:ext cx="0" cy="95509"/>
            </a:xfrm>
            <a:custGeom>
              <a:avLst/>
              <a:gdLst/>
              <a:ahLst/>
              <a:cxnLst/>
              <a:rect l="l" t="t" r="r" b="b"/>
              <a:pathLst>
                <a:path w="1" h="3822" extrusionOk="0">
                  <a:moveTo>
                    <a:pt x="0" y="3822"/>
                  </a:moveTo>
                  <a:lnTo>
                    <a:pt x="0" y="0"/>
                  </a:ln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80" name="Google Shape;85;p2"/>
            <p:cNvSpPr/>
            <p:nvPr/>
          </p:nvSpPr>
          <p:spPr>
            <a:xfrm>
              <a:off x="3114423" y="3648717"/>
              <a:ext cx="1260" cy="95509"/>
            </a:xfrm>
            <a:custGeom>
              <a:avLst/>
              <a:gdLst/>
              <a:ahLst/>
              <a:cxnLst/>
              <a:rect l="l" t="t" r="r" b="b"/>
              <a:pathLst>
                <a:path w="52" h="3822" extrusionOk="0">
                  <a:moveTo>
                    <a:pt x="0" y="0"/>
                  </a:moveTo>
                  <a:lnTo>
                    <a:pt x="0" y="3822"/>
                  </a:lnTo>
                  <a:lnTo>
                    <a:pt x="52" y="3822"/>
                  </a:lnTo>
                  <a:lnTo>
                    <a:pt x="52" y="0"/>
                  </a:ln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81" name="Google Shape;86;p2"/>
            <p:cNvSpPr/>
            <p:nvPr/>
          </p:nvSpPr>
          <p:spPr>
            <a:xfrm>
              <a:off x="3086706" y="3737517"/>
              <a:ext cx="56379" cy="48939"/>
            </a:xfrm>
            <a:custGeom>
              <a:avLst/>
              <a:gdLst/>
              <a:ahLst/>
              <a:cxnLst/>
              <a:rect l="l" t="t" r="r" b="b"/>
              <a:pathLst>
                <a:path w="2258" h="1958" extrusionOk="0">
                  <a:moveTo>
                    <a:pt x="1668" y="1"/>
                  </a:moveTo>
                  <a:cubicBezTo>
                    <a:pt x="1346" y="1"/>
                    <a:pt x="1284" y="146"/>
                    <a:pt x="1129" y="270"/>
                  </a:cubicBezTo>
                  <a:cubicBezTo>
                    <a:pt x="989" y="150"/>
                    <a:pt x="907" y="10"/>
                    <a:pt x="629" y="10"/>
                  </a:cubicBezTo>
                  <a:cubicBezTo>
                    <a:pt x="620" y="10"/>
                    <a:pt x="610" y="10"/>
                    <a:pt x="601" y="10"/>
                  </a:cubicBezTo>
                  <a:cubicBezTo>
                    <a:pt x="218" y="21"/>
                    <a:pt x="0" y="466"/>
                    <a:pt x="114" y="829"/>
                  </a:cubicBezTo>
                  <a:cubicBezTo>
                    <a:pt x="124" y="850"/>
                    <a:pt x="124" y="870"/>
                    <a:pt x="135" y="891"/>
                  </a:cubicBezTo>
                  <a:cubicBezTo>
                    <a:pt x="384" y="1564"/>
                    <a:pt x="1139" y="1957"/>
                    <a:pt x="1139" y="1957"/>
                  </a:cubicBezTo>
                  <a:cubicBezTo>
                    <a:pt x="1139" y="1957"/>
                    <a:pt x="1896" y="1554"/>
                    <a:pt x="2133" y="880"/>
                  </a:cubicBezTo>
                  <a:cubicBezTo>
                    <a:pt x="2144" y="860"/>
                    <a:pt x="2144" y="839"/>
                    <a:pt x="2154" y="818"/>
                  </a:cubicBezTo>
                  <a:cubicBezTo>
                    <a:pt x="2258" y="466"/>
                    <a:pt x="2050" y="10"/>
                    <a:pt x="1668" y="1"/>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82" name="Google Shape;87;p2"/>
            <p:cNvSpPr/>
            <p:nvPr/>
          </p:nvSpPr>
          <p:spPr>
            <a:xfrm>
              <a:off x="3087021" y="3736728"/>
              <a:ext cx="55749" cy="50912"/>
            </a:xfrm>
            <a:custGeom>
              <a:avLst/>
              <a:gdLst/>
              <a:ahLst/>
              <a:cxnLst/>
              <a:rect l="l" t="t" r="r" b="b"/>
              <a:pathLst>
                <a:path w="2228" h="2041" extrusionOk="0">
                  <a:moveTo>
                    <a:pt x="1637" y="62"/>
                  </a:moveTo>
                  <a:cubicBezTo>
                    <a:pt x="1782" y="73"/>
                    <a:pt x="1917" y="135"/>
                    <a:pt x="2000" y="259"/>
                  </a:cubicBezTo>
                  <a:cubicBezTo>
                    <a:pt x="2124" y="425"/>
                    <a:pt x="2165" y="653"/>
                    <a:pt x="2103" y="839"/>
                  </a:cubicBezTo>
                  <a:cubicBezTo>
                    <a:pt x="2093" y="860"/>
                    <a:pt x="2093" y="881"/>
                    <a:pt x="2083" y="901"/>
                  </a:cubicBezTo>
                  <a:cubicBezTo>
                    <a:pt x="1876" y="1481"/>
                    <a:pt x="1275" y="1864"/>
                    <a:pt x="1130" y="1947"/>
                  </a:cubicBezTo>
                  <a:lnTo>
                    <a:pt x="1119" y="1926"/>
                  </a:lnTo>
                  <a:lnTo>
                    <a:pt x="1109" y="1947"/>
                  </a:lnTo>
                  <a:cubicBezTo>
                    <a:pt x="974" y="1875"/>
                    <a:pt x="364" y="1491"/>
                    <a:pt x="146" y="911"/>
                  </a:cubicBezTo>
                  <a:cubicBezTo>
                    <a:pt x="136" y="891"/>
                    <a:pt x="125" y="870"/>
                    <a:pt x="125" y="849"/>
                  </a:cubicBezTo>
                  <a:cubicBezTo>
                    <a:pt x="63" y="663"/>
                    <a:pt x="104" y="435"/>
                    <a:pt x="219" y="269"/>
                  </a:cubicBezTo>
                  <a:cubicBezTo>
                    <a:pt x="311" y="145"/>
                    <a:pt x="436" y="73"/>
                    <a:pt x="581" y="73"/>
                  </a:cubicBezTo>
                  <a:lnTo>
                    <a:pt x="601" y="73"/>
                  </a:lnTo>
                  <a:cubicBezTo>
                    <a:pt x="808" y="73"/>
                    <a:pt x="902" y="156"/>
                    <a:pt x="1006" y="249"/>
                  </a:cubicBezTo>
                  <a:cubicBezTo>
                    <a:pt x="1036" y="269"/>
                    <a:pt x="1057" y="301"/>
                    <a:pt x="1088" y="321"/>
                  </a:cubicBezTo>
                  <a:lnTo>
                    <a:pt x="1109" y="342"/>
                  </a:lnTo>
                  <a:lnTo>
                    <a:pt x="1130" y="321"/>
                  </a:lnTo>
                  <a:cubicBezTo>
                    <a:pt x="1161" y="301"/>
                    <a:pt x="1192" y="269"/>
                    <a:pt x="1223" y="239"/>
                  </a:cubicBezTo>
                  <a:cubicBezTo>
                    <a:pt x="1316" y="145"/>
                    <a:pt x="1409" y="62"/>
                    <a:pt x="1637" y="62"/>
                  </a:cubicBezTo>
                  <a:close/>
                  <a:moveTo>
                    <a:pt x="1627" y="0"/>
                  </a:moveTo>
                  <a:cubicBezTo>
                    <a:pt x="1378" y="0"/>
                    <a:pt x="1275" y="104"/>
                    <a:pt x="1181" y="197"/>
                  </a:cubicBezTo>
                  <a:cubicBezTo>
                    <a:pt x="1161" y="218"/>
                    <a:pt x="1140" y="239"/>
                    <a:pt x="1109" y="259"/>
                  </a:cubicBezTo>
                  <a:cubicBezTo>
                    <a:pt x="1088" y="239"/>
                    <a:pt x="1068" y="218"/>
                    <a:pt x="1047" y="207"/>
                  </a:cubicBezTo>
                  <a:cubicBezTo>
                    <a:pt x="949" y="109"/>
                    <a:pt x="840" y="10"/>
                    <a:pt x="616" y="10"/>
                  </a:cubicBezTo>
                  <a:cubicBezTo>
                    <a:pt x="604" y="10"/>
                    <a:pt x="593" y="10"/>
                    <a:pt x="581" y="11"/>
                  </a:cubicBezTo>
                  <a:cubicBezTo>
                    <a:pt x="415" y="11"/>
                    <a:pt x="270" y="94"/>
                    <a:pt x="166" y="239"/>
                  </a:cubicBezTo>
                  <a:cubicBezTo>
                    <a:pt x="42" y="414"/>
                    <a:pt x="1" y="663"/>
                    <a:pt x="63" y="870"/>
                  </a:cubicBezTo>
                  <a:cubicBezTo>
                    <a:pt x="74" y="891"/>
                    <a:pt x="84" y="911"/>
                    <a:pt x="84" y="932"/>
                  </a:cubicBezTo>
                  <a:cubicBezTo>
                    <a:pt x="332" y="1595"/>
                    <a:pt x="1047" y="1988"/>
                    <a:pt x="1098" y="2020"/>
                  </a:cubicBezTo>
                  <a:lnTo>
                    <a:pt x="1109" y="2030"/>
                  </a:lnTo>
                  <a:lnTo>
                    <a:pt x="1119" y="2030"/>
                  </a:lnTo>
                  <a:lnTo>
                    <a:pt x="1130" y="2041"/>
                  </a:lnTo>
                  <a:lnTo>
                    <a:pt x="1140" y="2020"/>
                  </a:lnTo>
                  <a:cubicBezTo>
                    <a:pt x="1202" y="1988"/>
                    <a:pt x="1906" y="1585"/>
                    <a:pt x="2145" y="922"/>
                  </a:cubicBezTo>
                  <a:cubicBezTo>
                    <a:pt x="2145" y="901"/>
                    <a:pt x="2155" y="881"/>
                    <a:pt x="2165" y="860"/>
                  </a:cubicBezTo>
                  <a:cubicBezTo>
                    <a:pt x="2228" y="653"/>
                    <a:pt x="2186" y="404"/>
                    <a:pt x="2051" y="228"/>
                  </a:cubicBezTo>
                  <a:cubicBezTo>
                    <a:pt x="1948" y="83"/>
                    <a:pt x="1803" y="11"/>
                    <a:pt x="1648" y="0"/>
                  </a:cubicBez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83" name="Google Shape;88;p2"/>
            <p:cNvSpPr/>
            <p:nvPr/>
          </p:nvSpPr>
          <p:spPr>
            <a:xfrm>
              <a:off x="3091116" y="3739885"/>
              <a:ext cx="16063" cy="16971"/>
            </a:xfrm>
            <a:custGeom>
              <a:avLst/>
              <a:gdLst/>
              <a:ahLst/>
              <a:cxnLst/>
              <a:rect l="l" t="t" r="r" b="b"/>
              <a:pathLst>
                <a:path w="643" h="675" extrusionOk="0">
                  <a:moveTo>
                    <a:pt x="450" y="0"/>
                  </a:moveTo>
                  <a:cubicBezTo>
                    <a:pt x="351" y="0"/>
                    <a:pt x="229" y="78"/>
                    <a:pt x="135" y="202"/>
                  </a:cubicBezTo>
                  <a:cubicBezTo>
                    <a:pt x="21" y="379"/>
                    <a:pt x="0" y="575"/>
                    <a:pt x="104" y="648"/>
                  </a:cubicBezTo>
                  <a:cubicBezTo>
                    <a:pt x="129" y="666"/>
                    <a:pt x="160" y="674"/>
                    <a:pt x="193" y="674"/>
                  </a:cubicBezTo>
                  <a:cubicBezTo>
                    <a:pt x="294" y="674"/>
                    <a:pt x="422" y="594"/>
                    <a:pt x="508" y="462"/>
                  </a:cubicBezTo>
                  <a:cubicBezTo>
                    <a:pt x="633" y="296"/>
                    <a:pt x="642" y="99"/>
                    <a:pt x="539" y="27"/>
                  </a:cubicBezTo>
                  <a:cubicBezTo>
                    <a:pt x="513" y="9"/>
                    <a:pt x="483" y="0"/>
                    <a:pt x="450"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84" name="Google Shape;89;p2"/>
            <p:cNvSpPr/>
            <p:nvPr/>
          </p:nvSpPr>
          <p:spPr>
            <a:xfrm>
              <a:off x="3116313" y="3740280"/>
              <a:ext cx="11339" cy="11840"/>
            </a:xfrm>
            <a:custGeom>
              <a:avLst/>
              <a:gdLst/>
              <a:ahLst/>
              <a:cxnLst/>
              <a:rect l="l" t="t" r="r" b="b"/>
              <a:pathLst>
                <a:path w="456" h="485" extrusionOk="0">
                  <a:moveTo>
                    <a:pt x="311" y="1"/>
                  </a:moveTo>
                  <a:cubicBezTo>
                    <a:pt x="238" y="1"/>
                    <a:pt x="154" y="53"/>
                    <a:pt x="93" y="145"/>
                  </a:cubicBezTo>
                  <a:cubicBezTo>
                    <a:pt x="0" y="269"/>
                    <a:pt x="0" y="414"/>
                    <a:pt x="72" y="466"/>
                  </a:cubicBezTo>
                  <a:cubicBezTo>
                    <a:pt x="90" y="478"/>
                    <a:pt x="111" y="484"/>
                    <a:pt x="133" y="484"/>
                  </a:cubicBezTo>
                  <a:cubicBezTo>
                    <a:pt x="204" y="484"/>
                    <a:pt x="292" y="426"/>
                    <a:pt x="362" y="331"/>
                  </a:cubicBezTo>
                  <a:cubicBezTo>
                    <a:pt x="445" y="217"/>
                    <a:pt x="456" y="72"/>
                    <a:pt x="383" y="21"/>
                  </a:cubicBezTo>
                  <a:cubicBezTo>
                    <a:pt x="362" y="7"/>
                    <a:pt x="337" y="1"/>
                    <a:pt x="311" y="1"/>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85" name="Google Shape;90;p2"/>
            <p:cNvSpPr/>
            <p:nvPr/>
          </p:nvSpPr>
          <p:spPr>
            <a:xfrm>
              <a:off x="1896450" y="3172750"/>
              <a:ext cx="1939875" cy="599498"/>
            </a:xfrm>
            <a:custGeom>
              <a:avLst/>
              <a:gdLst/>
              <a:ahLst/>
              <a:cxnLst/>
              <a:rect l="l" t="t" r="r" b="b"/>
              <a:pathLst>
                <a:path w="77595" h="23979" extrusionOk="0">
                  <a:moveTo>
                    <a:pt x="35608" y="1"/>
                  </a:moveTo>
                  <a:cubicBezTo>
                    <a:pt x="35452" y="1"/>
                    <a:pt x="35295" y="6"/>
                    <a:pt x="35137" y="17"/>
                  </a:cubicBezTo>
                  <a:cubicBezTo>
                    <a:pt x="32279" y="224"/>
                    <a:pt x="29980" y="2233"/>
                    <a:pt x="29276" y="4864"/>
                  </a:cubicBezTo>
                  <a:cubicBezTo>
                    <a:pt x="29162" y="4864"/>
                    <a:pt x="29038" y="4864"/>
                    <a:pt x="28924" y="4874"/>
                  </a:cubicBezTo>
                  <a:cubicBezTo>
                    <a:pt x="28292" y="4915"/>
                    <a:pt x="27692" y="5101"/>
                    <a:pt x="27163" y="5381"/>
                  </a:cubicBezTo>
                  <a:cubicBezTo>
                    <a:pt x="26086" y="4677"/>
                    <a:pt x="24823" y="4222"/>
                    <a:pt x="23446" y="4128"/>
                  </a:cubicBezTo>
                  <a:cubicBezTo>
                    <a:pt x="23254" y="4114"/>
                    <a:pt x="23063" y="4107"/>
                    <a:pt x="22873" y="4107"/>
                  </a:cubicBezTo>
                  <a:cubicBezTo>
                    <a:pt x="20108" y="4107"/>
                    <a:pt x="17634" y="5564"/>
                    <a:pt x="16238" y="7784"/>
                  </a:cubicBezTo>
                  <a:cubicBezTo>
                    <a:pt x="15565" y="7400"/>
                    <a:pt x="14798" y="7163"/>
                    <a:pt x="13981" y="7101"/>
                  </a:cubicBezTo>
                  <a:cubicBezTo>
                    <a:pt x="13851" y="7091"/>
                    <a:pt x="13722" y="7086"/>
                    <a:pt x="13593" y="7086"/>
                  </a:cubicBezTo>
                  <a:cubicBezTo>
                    <a:pt x="11319" y="7086"/>
                    <a:pt x="9330" y="8544"/>
                    <a:pt x="8585" y="10631"/>
                  </a:cubicBezTo>
                  <a:cubicBezTo>
                    <a:pt x="8534" y="10673"/>
                    <a:pt x="8482" y="10725"/>
                    <a:pt x="8430" y="10766"/>
                  </a:cubicBezTo>
                  <a:cubicBezTo>
                    <a:pt x="7695" y="10290"/>
                    <a:pt x="6825" y="9979"/>
                    <a:pt x="5893" y="9906"/>
                  </a:cubicBezTo>
                  <a:cubicBezTo>
                    <a:pt x="5763" y="9897"/>
                    <a:pt x="5635" y="9893"/>
                    <a:pt x="5507" y="9893"/>
                  </a:cubicBezTo>
                  <a:cubicBezTo>
                    <a:pt x="2792" y="9893"/>
                    <a:pt x="485" y="11961"/>
                    <a:pt x="218" y="14691"/>
                  </a:cubicBezTo>
                  <a:cubicBezTo>
                    <a:pt x="218" y="14743"/>
                    <a:pt x="208" y="14784"/>
                    <a:pt x="208" y="14836"/>
                  </a:cubicBezTo>
                  <a:cubicBezTo>
                    <a:pt x="1" y="17767"/>
                    <a:pt x="2206" y="20314"/>
                    <a:pt x="5137" y="20521"/>
                  </a:cubicBezTo>
                  <a:cubicBezTo>
                    <a:pt x="5263" y="20533"/>
                    <a:pt x="5390" y="20538"/>
                    <a:pt x="5514" y="20538"/>
                  </a:cubicBezTo>
                  <a:cubicBezTo>
                    <a:pt x="5604" y="20538"/>
                    <a:pt x="5692" y="20536"/>
                    <a:pt x="5779" y="20531"/>
                  </a:cubicBezTo>
                  <a:cubicBezTo>
                    <a:pt x="5945" y="20521"/>
                    <a:pt x="6100" y="20511"/>
                    <a:pt x="6256" y="20490"/>
                  </a:cubicBezTo>
                  <a:lnTo>
                    <a:pt x="6410" y="20459"/>
                  </a:lnTo>
                  <a:cubicBezTo>
                    <a:pt x="6825" y="20386"/>
                    <a:pt x="7218" y="20273"/>
                    <a:pt x="7602" y="20107"/>
                  </a:cubicBezTo>
                  <a:cubicBezTo>
                    <a:pt x="7850" y="20552"/>
                    <a:pt x="8140" y="20977"/>
                    <a:pt x="8472" y="21360"/>
                  </a:cubicBezTo>
                  <a:cubicBezTo>
                    <a:pt x="9165" y="22158"/>
                    <a:pt x="10014" y="22810"/>
                    <a:pt x="10978" y="23265"/>
                  </a:cubicBezTo>
                  <a:cubicBezTo>
                    <a:pt x="11050" y="23307"/>
                    <a:pt x="11133" y="23338"/>
                    <a:pt x="11215" y="23369"/>
                  </a:cubicBezTo>
                  <a:cubicBezTo>
                    <a:pt x="11454" y="23472"/>
                    <a:pt x="11712" y="23566"/>
                    <a:pt x="11972" y="23649"/>
                  </a:cubicBezTo>
                  <a:cubicBezTo>
                    <a:pt x="12272" y="23742"/>
                    <a:pt x="12582" y="23815"/>
                    <a:pt x="12893" y="23866"/>
                  </a:cubicBezTo>
                  <a:cubicBezTo>
                    <a:pt x="13059" y="23897"/>
                    <a:pt x="13214" y="23918"/>
                    <a:pt x="13380" y="23939"/>
                  </a:cubicBezTo>
                  <a:cubicBezTo>
                    <a:pt x="13463" y="23939"/>
                    <a:pt x="13546" y="23949"/>
                    <a:pt x="13629" y="23959"/>
                  </a:cubicBezTo>
                  <a:cubicBezTo>
                    <a:pt x="13809" y="23972"/>
                    <a:pt x="13987" y="23978"/>
                    <a:pt x="14165" y="23978"/>
                  </a:cubicBezTo>
                  <a:cubicBezTo>
                    <a:pt x="16012" y="23978"/>
                    <a:pt x="17722" y="23301"/>
                    <a:pt x="19044" y="22168"/>
                  </a:cubicBezTo>
                  <a:cubicBezTo>
                    <a:pt x="19272" y="22292"/>
                    <a:pt x="19511" y="22395"/>
                    <a:pt x="19748" y="22489"/>
                  </a:cubicBezTo>
                  <a:cubicBezTo>
                    <a:pt x="20484" y="22779"/>
                    <a:pt x="21260" y="22965"/>
                    <a:pt x="22089" y="23027"/>
                  </a:cubicBezTo>
                  <a:cubicBezTo>
                    <a:pt x="22255" y="23037"/>
                    <a:pt x="22420" y="23048"/>
                    <a:pt x="22576" y="23048"/>
                  </a:cubicBezTo>
                  <a:cubicBezTo>
                    <a:pt x="22600" y="23048"/>
                    <a:pt x="22623" y="23048"/>
                    <a:pt x="22647" y="23048"/>
                  </a:cubicBezTo>
                  <a:cubicBezTo>
                    <a:pt x="23750" y="23048"/>
                    <a:pt x="24812" y="22821"/>
                    <a:pt x="25765" y="22406"/>
                  </a:cubicBezTo>
                  <a:cubicBezTo>
                    <a:pt x="25910" y="22344"/>
                    <a:pt x="26045" y="22271"/>
                    <a:pt x="26180" y="22209"/>
                  </a:cubicBezTo>
                  <a:cubicBezTo>
                    <a:pt x="27132" y="21723"/>
                    <a:pt x="27982" y="21060"/>
                    <a:pt x="28665" y="20241"/>
                  </a:cubicBezTo>
                  <a:cubicBezTo>
                    <a:pt x="29121" y="20407"/>
                    <a:pt x="29618" y="20521"/>
                    <a:pt x="30136" y="20563"/>
                  </a:cubicBezTo>
                  <a:cubicBezTo>
                    <a:pt x="30218" y="20563"/>
                    <a:pt x="30311" y="20573"/>
                    <a:pt x="30405" y="20573"/>
                  </a:cubicBezTo>
                  <a:cubicBezTo>
                    <a:pt x="30444" y="20574"/>
                    <a:pt x="30484" y="20574"/>
                    <a:pt x="30523" y="20574"/>
                  </a:cubicBezTo>
                  <a:cubicBezTo>
                    <a:pt x="32340" y="20574"/>
                    <a:pt x="33967" y="19642"/>
                    <a:pt x="34930" y="18222"/>
                  </a:cubicBezTo>
                  <a:cubicBezTo>
                    <a:pt x="34971" y="18160"/>
                    <a:pt x="35013" y="18087"/>
                    <a:pt x="35044" y="18025"/>
                  </a:cubicBezTo>
                  <a:lnTo>
                    <a:pt x="35199" y="17777"/>
                  </a:lnTo>
                  <a:cubicBezTo>
                    <a:pt x="35240" y="17694"/>
                    <a:pt x="35272" y="17622"/>
                    <a:pt x="35313" y="17549"/>
                  </a:cubicBezTo>
                  <a:cubicBezTo>
                    <a:pt x="35365" y="17425"/>
                    <a:pt x="35417" y="17311"/>
                    <a:pt x="35468" y="17197"/>
                  </a:cubicBezTo>
                  <a:cubicBezTo>
                    <a:pt x="35530" y="17031"/>
                    <a:pt x="35583" y="16865"/>
                    <a:pt x="35634" y="16690"/>
                  </a:cubicBezTo>
                  <a:cubicBezTo>
                    <a:pt x="35675" y="16524"/>
                    <a:pt x="35717" y="16348"/>
                    <a:pt x="35748" y="16172"/>
                  </a:cubicBezTo>
                  <a:cubicBezTo>
                    <a:pt x="35769" y="16058"/>
                    <a:pt x="35790" y="15933"/>
                    <a:pt x="35800" y="15809"/>
                  </a:cubicBezTo>
                  <a:cubicBezTo>
                    <a:pt x="35955" y="15809"/>
                    <a:pt x="36110" y="15809"/>
                    <a:pt x="36266" y="15799"/>
                  </a:cubicBezTo>
                  <a:cubicBezTo>
                    <a:pt x="36959" y="15747"/>
                    <a:pt x="37612" y="15592"/>
                    <a:pt x="38223" y="15354"/>
                  </a:cubicBezTo>
                  <a:cubicBezTo>
                    <a:pt x="38430" y="15271"/>
                    <a:pt x="38627" y="15178"/>
                    <a:pt x="38814" y="15074"/>
                  </a:cubicBezTo>
                  <a:cubicBezTo>
                    <a:pt x="39911" y="16016"/>
                    <a:pt x="41320" y="16576"/>
                    <a:pt x="42841" y="16586"/>
                  </a:cubicBezTo>
                  <a:cubicBezTo>
                    <a:pt x="43349" y="18750"/>
                    <a:pt x="45213" y="20428"/>
                    <a:pt x="47543" y="20593"/>
                  </a:cubicBezTo>
                  <a:cubicBezTo>
                    <a:pt x="47673" y="20603"/>
                    <a:pt x="47803" y="20608"/>
                    <a:pt x="47931" y="20608"/>
                  </a:cubicBezTo>
                  <a:cubicBezTo>
                    <a:pt x="48649" y="20608"/>
                    <a:pt x="49334" y="20462"/>
                    <a:pt x="49966" y="20190"/>
                  </a:cubicBezTo>
                  <a:cubicBezTo>
                    <a:pt x="50111" y="20449"/>
                    <a:pt x="50267" y="20708"/>
                    <a:pt x="50442" y="20946"/>
                  </a:cubicBezTo>
                  <a:cubicBezTo>
                    <a:pt x="50753" y="21371"/>
                    <a:pt x="51105" y="21764"/>
                    <a:pt x="51489" y="22105"/>
                  </a:cubicBezTo>
                  <a:cubicBezTo>
                    <a:pt x="51551" y="22158"/>
                    <a:pt x="51602" y="22209"/>
                    <a:pt x="51664" y="22250"/>
                  </a:cubicBezTo>
                  <a:cubicBezTo>
                    <a:pt x="52804" y="23214"/>
                    <a:pt x="54253" y="23845"/>
                    <a:pt x="55859" y="23959"/>
                  </a:cubicBezTo>
                  <a:cubicBezTo>
                    <a:pt x="56038" y="23972"/>
                    <a:pt x="56215" y="23979"/>
                    <a:pt x="56391" y="23979"/>
                  </a:cubicBezTo>
                  <a:cubicBezTo>
                    <a:pt x="58198" y="23979"/>
                    <a:pt x="59868" y="23313"/>
                    <a:pt x="61161" y="22209"/>
                  </a:cubicBezTo>
                  <a:cubicBezTo>
                    <a:pt x="61212" y="22240"/>
                    <a:pt x="61274" y="22261"/>
                    <a:pt x="61327" y="22292"/>
                  </a:cubicBezTo>
                  <a:cubicBezTo>
                    <a:pt x="61668" y="22458"/>
                    <a:pt x="62031" y="22602"/>
                    <a:pt x="62404" y="22717"/>
                  </a:cubicBezTo>
                  <a:cubicBezTo>
                    <a:pt x="62528" y="22758"/>
                    <a:pt x="62652" y="22789"/>
                    <a:pt x="62776" y="22820"/>
                  </a:cubicBezTo>
                  <a:cubicBezTo>
                    <a:pt x="63149" y="22924"/>
                    <a:pt x="63543" y="22996"/>
                    <a:pt x="63946" y="23027"/>
                  </a:cubicBezTo>
                  <a:cubicBezTo>
                    <a:pt x="64008" y="23037"/>
                    <a:pt x="64081" y="23037"/>
                    <a:pt x="64143" y="23048"/>
                  </a:cubicBezTo>
                  <a:cubicBezTo>
                    <a:pt x="64226" y="23058"/>
                    <a:pt x="64309" y="23058"/>
                    <a:pt x="64381" y="23058"/>
                  </a:cubicBezTo>
                  <a:cubicBezTo>
                    <a:pt x="64464" y="23069"/>
                    <a:pt x="64547" y="23069"/>
                    <a:pt x="64620" y="23069"/>
                  </a:cubicBezTo>
                  <a:cubicBezTo>
                    <a:pt x="64636" y="23069"/>
                    <a:pt x="64653" y="23069"/>
                    <a:pt x="64669" y="23069"/>
                  </a:cubicBezTo>
                  <a:cubicBezTo>
                    <a:pt x="66235" y="23069"/>
                    <a:pt x="67698" y="22605"/>
                    <a:pt x="68917" y="21795"/>
                  </a:cubicBezTo>
                  <a:cubicBezTo>
                    <a:pt x="69041" y="21712"/>
                    <a:pt x="69165" y="21629"/>
                    <a:pt x="69290" y="21536"/>
                  </a:cubicBezTo>
                  <a:cubicBezTo>
                    <a:pt x="69756" y="21184"/>
                    <a:pt x="70191" y="20780"/>
                    <a:pt x="70574" y="20324"/>
                  </a:cubicBezTo>
                  <a:cubicBezTo>
                    <a:pt x="70854" y="20428"/>
                    <a:pt x="71154" y="20501"/>
                    <a:pt x="71454" y="20563"/>
                  </a:cubicBezTo>
                  <a:cubicBezTo>
                    <a:pt x="71641" y="20593"/>
                    <a:pt x="71827" y="20614"/>
                    <a:pt x="72014" y="20635"/>
                  </a:cubicBezTo>
                  <a:cubicBezTo>
                    <a:pt x="72106" y="20635"/>
                    <a:pt x="72189" y="20646"/>
                    <a:pt x="72283" y="20646"/>
                  </a:cubicBezTo>
                  <a:cubicBezTo>
                    <a:pt x="72316" y="20646"/>
                    <a:pt x="72348" y="20647"/>
                    <a:pt x="72381" y="20647"/>
                  </a:cubicBezTo>
                  <a:cubicBezTo>
                    <a:pt x="75093" y="20647"/>
                    <a:pt x="77380" y="18551"/>
                    <a:pt x="77585" y="15809"/>
                  </a:cubicBezTo>
                  <a:cubicBezTo>
                    <a:pt x="77585" y="15706"/>
                    <a:pt x="77595" y="15613"/>
                    <a:pt x="77595" y="15519"/>
                  </a:cubicBezTo>
                  <a:lnTo>
                    <a:pt x="77595" y="15426"/>
                  </a:lnTo>
                  <a:cubicBezTo>
                    <a:pt x="77595" y="15364"/>
                    <a:pt x="77595" y="15291"/>
                    <a:pt x="77585" y="15219"/>
                  </a:cubicBezTo>
                  <a:lnTo>
                    <a:pt x="77585" y="15126"/>
                  </a:lnTo>
                  <a:cubicBezTo>
                    <a:pt x="77574" y="15064"/>
                    <a:pt x="77574" y="14992"/>
                    <a:pt x="77564" y="14929"/>
                  </a:cubicBezTo>
                  <a:lnTo>
                    <a:pt x="77564" y="14847"/>
                  </a:lnTo>
                  <a:lnTo>
                    <a:pt x="77533" y="14629"/>
                  </a:lnTo>
                  <a:cubicBezTo>
                    <a:pt x="77523" y="14608"/>
                    <a:pt x="77523" y="14587"/>
                    <a:pt x="77523" y="14567"/>
                  </a:cubicBezTo>
                  <a:cubicBezTo>
                    <a:pt x="77502" y="14474"/>
                    <a:pt x="77491" y="14391"/>
                    <a:pt x="77471" y="14297"/>
                  </a:cubicBezTo>
                  <a:lnTo>
                    <a:pt x="77471" y="14287"/>
                  </a:lnTo>
                  <a:cubicBezTo>
                    <a:pt x="76974" y="12113"/>
                    <a:pt x="75100" y="10414"/>
                    <a:pt x="72759" y="10238"/>
                  </a:cubicBezTo>
                  <a:cubicBezTo>
                    <a:pt x="72614" y="10228"/>
                    <a:pt x="72479" y="10228"/>
                    <a:pt x="72345" y="10228"/>
                  </a:cubicBezTo>
                  <a:cubicBezTo>
                    <a:pt x="71517" y="7152"/>
                    <a:pt x="68824" y="4791"/>
                    <a:pt x="65469" y="4542"/>
                  </a:cubicBezTo>
                  <a:cubicBezTo>
                    <a:pt x="65285" y="4529"/>
                    <a:pt x="65102" y="4523"/>
                    <a:pt x="64921" y="4523"/>
                  </a:cubicBezTo>
                  <a:cubicBezTo>
                    <a:pt x="62209" y="4523"/>
                    <a:pt x="59785" y="5951"/>
                    <a:pt x="58416" y="8125"/>
                  </a:cubicBezTo>
                  <a:cubicBezTo>
                    <a:pt x="57764" y="7752"/>
                    <a:pt x="57008" y="7515"/>
                    <a:pt x="56211" y="7463"/>
                  </a:cubicBezTo>
                  <a:cubicBezTo>
                    <a:pt x="56078" y="7453"/>
                    <a:pt x="55947" y="7448"/>
                    <a:pt x="55816" y="7448"/>
                  </a:cubicBezTo>
                  <a:cubicBezTo>
                    <a:pt x="55275" y="7448"/>
                    <a:pt x="54754" y="7532"/>
                    <a:pt x="54253" y="7690"/>
                  </a:cubicBezTo>
                  <a:cubicBezTo>
                    <a:pt x="53617" y="6006"/>
                    <a:pt x="51980" y="4831"/>
                    <a:pt x="50114" y="4831"/>
                  </a:cubicBezTo>
                  <a:cubicBezTo>
                    <a:pt x="50007" y="4831"/>
                    <a:pt x="49899" y="4835"/>
                    <a:pt x="49790" y="4843"/>
                  </a:cubicBezTo>
                  <a:cubicBezTo>
                    <a:pt x="49013" y="4905"/>
                    <a:pt x="48299" y="5154"/>
                    <a:pt x="47688" y="5557"/>
                  </a:cubicBezTo>
                  <a:cubicBezTo>
                    <a:pt x="47667" y="5536"/>
                    <a:pt x="47657" y="5516"/>
                    <a:pt x="47637" y="5506"/>
                  </a:cubicBezTo>
                  <a:cubicBezTo>
                    <a:pt x="47595" y="5474"/>
                    <a:pt x="47564" y="5444"/>
                    <a:pt x="47533" y="5423"/>
                  </a:cubicBezTo>
                  <a:cubicBezTo>
                    <a:pt x="46905" y="3697"/>
                    <a:pt x="45256" y="2491"/>
                    <a:pt x="43360" y="2491"/>
                  </a:cubicBezTo>
                  <a:cubicBezTo>
                    <a:pt x="43253" y="2491"/>
                    <a:pt x="43146" y="2495"/>
                    <a:pt x="43039" y="2503"/>
                  </a:cubicBezTo>
                  <a:cubicBezTo>
                    <a:pt x="42355" y="2554"/>
                    <a:pt x="41713" y="2751"/>
                    <a:pt x="41154" y="3072"/>
                  </a:cubicBezTo>
                  <a:cubicBezTo>
                    <a:pt x="39990" y="1209"/>
                    <a:pt x="37925" y="1"/>
                    <a:pt x="35608" y="1"/>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grpSp>
      <p:sp>
        <p:nvSpPr>
          <p:cNvPr id="86" name="Google Shape;91;p2"/>
          <p:cNvSpPr/>
          <p:nvPr/>
        </p:nvSpPr>
        <p:spPr>
          <a:xfrm>
            <a:off x="-346384" y="4843174"/>
            <a:ext cx="9979314" cy="3140867"/>
          </a:xfrm>
          <a:custGeom>
            <a:avLst/>
            <a:gdLst/>
            <a:ahLst/>
            <a:cxnLst/>
            <a:rect l="l" t="t" r="r" b="b"/>
            <a:pathLst>
              <a:path w="77595" h="22934" extrusionOk="0">
                <a:moveTo>
                  <a:pt x="35294" y="0"/>
                </a:moveTo>
                <a:cubicBezTo>
                  <a:pt x="35129" y="0"/>
                  <a:pt x="34963" y="6"/>
                  <a:pt x="34796" y="18"/>
                </a:cubicBezTo>
                <a:cubicBezTo>
                  <a:pt x="31720" y="245"/>
                  <a:pt x="29245" y="2410"/>
                  <a:pt x="28499" y="5237"/>
                </a:cubicBezTo>
                <a:lnTo>
                  <a:pt x="28302" y="5237"/>
                </a:lnTo>
                <a:cubicBezTo>
                  <a:pt x="27029" y="4015"/>
                  <a:pt x="25340" y="3218"/>
                  <a:pt x="23446" y="3083"/>
                </a:cubicBezTo>
                <a:cubicBezTo>
                  <a:pt x="23254" y="3069"/>
                  <a:pt x="23063" y="3062"/>
                  <a:pt x="22873" y="3062"/>
                </a:cubicBezTo>
                <a:cubicBezTo>
                  <a:pt x="20108" y="3062"/>
                  <a:pt x="17634" y="4519"/>
                  <a:pt x="16238" y="6739"/>
                </a:cubicBezTo>
                <a:cubicBezTo>
                  <a:pt x="15565" y="6355"/>
                  <a:pt x="14798" y="6117"/>
                  <a:pt x="13981" y="6055"/>
                </a:cubicBezTo>
                <a:cubicBezTo>
                  <a:pt x="13850" y="6046"/>
                  <a:pt x="13721" y="6041"/>
                  <a:pt x="13592" y="6041"/>
                </a:cubicBezTo>
                <a:cubicBezTo>
                  <a:pt x="11310" y="6041"/>
                  <a:pt x="9330" y="7499"/>
                  <a:pt x="8585" y="9586"/>
                </a:cubicBezTo>
                <a:cubicBezTo>
                  <a:pt x="8534" y="9628"/>
                  <a:pt x="8482" y="9680"/>
                  <a:pt x="8430" y="9721"/>
                </a:cubicBezTo>
                <a:cubicBezTo>
                  <a:pt x="7695" y="9245"/>
                  <a:pt x="6825" y="8934"/>
                  <a:pt x="5893" y="8861"/>
                </a:cubicBezTo>
                <a:cubicBezTo>
                  <a:pt x="5769" y="8853"/>
                  <a:pt x="5646" y="8849"/>
                  <a:pt x="5524" y="8849"/>
                </a:cubicBezTo>
                <a:cubicBezTo>
                  <a:pt x="2802" y="8849"/>
                  <a:pt x="486" y="10910"/>
                  <a:pt x="218" y="13646"/>
                </a:cubicBezTo>
                <a:cubicBezTo>
                  <a:pt x="218" y="13698"/>
                  <a:pt x="208" y="13739"/>
                  <a:pt x="208" y="13791"/>
                </a:cubicBezTo>
                <a:cubicBezTo>
                  <a:pt x="1" y="16722"/>
                  <a:pt x="2206" y="19269"/>
                  <a:pt x="5137" y="19476"/>
                </a:cubicBezTo>
                <a:cubicBezTo>
                  <a:pt x="5272" y="19487"/>
                  <a:pt x="5406" y="19492"/>
                  <a:pt x="5541" y="19492"/>
                </a:cubicBezTo>
                <a:cubicBezTo>
                  <a:pt x="5676" y="19492"/>
                  <a:pt x="5810" y="19487"/>
                  <a:pt x="5945" y="19476"/>
                </a:cubicBezTo>
                <a:cubicBezTo>
                  <a:pt x="6525" y="19424"/>
                  <a:pt x="7084" y="19290"/>
                  <a:pt x="7602" y="19062"/>
                </a:cubicBezTo>
                <a:cubicBezTo>
                  <a:pt x="7933" y="19663"/>
                  <a:pt x="8347" y="20211"/>
                  <a:pt x="8824" y="20698"/>
                </a:cubicBezTo>
                <a:lnTo>
                  <a:pt x="8834" y="20708"/>
                </a:lnTo>
                <a:cubicBezTo>
                  <a:pt x="8958" y="20832"/>
                  <a:pt x="9082" y="20947"/>
                  <a:pt x="9206" y="21060"/>
                </a:cubicBezTo>
                <a:cubicBezTo>
                  <a:pt x="9289" y="21133"/>
                  <a:pt x="9372" y="21195"/>
                  <a:pt x="9445" y="21267"/>
                </a:cubicBezTo>
                <a:cubicBezTo>
                  <a:pt x="9496" y="21309"/>
                  <a:pt x="9549" y="21340"/>
                  <a:pt x="9600" y="21382"/>
                </a:cubicBezTo>
                <a:cubicBezTo>
                  <a:pt x="9724" y="21474"/>
                  <a:pt x="9848" y="21568"/>
                  <a:pt x="9984" y="21661"/>
                </a:cubicBezTo>
                <a:cubicBezTo>
                  <a:pt x="10046" y="21702"/>
                  <a:pt x="10118" y="21744"/>
                  <a:pt x="10191" y="21796"/>
                </a:cubicBezTo>
                <a:cubicBezTo>
                  <a:pt x="10232" y="21817"/>
                  <a:pt x="10283" y="21847"/>
                  <a:pt x="10325" y="21879"/>
                </a:cubicBezTo>
                <a:cubicBezTo>
                  <a:pt x="10408" y="21920"/>
                  <a:pt x="10481" y="21971"/>
                  <a:pt x="10563" y="22013"/>
                </a:cubicBezTo>
                <a:cubicBezTo>
                  <a:pt x="10698" y="22086"/>
                  <a:pt x="10833" y="22158"/>
                  <a:pt x="10978" y="22220"/>
                </a:cubicBezTo>
                <a:cubicBezTo>
                  <a:pt x="11050" y="22261"/>
                  <a:pt x="11133" y="22293"/>
                  <a:pt x="11215" y="22324"/>
                </a:cubicBezTo>
                <a:cubicBezTo>
                  <a:pt x="11454" y="22427"/>
                  <a:pt x="11712" y="22521"/>
                  <a:pt x="11972" y="22604"/>
                </a:cubicBezTo>
                <a:cubicBezTo>
                  <a:pt x="12272" y="22696"/>
                  <a:pt x="12582" y="22769"/>
                  <a:pt x="12893" y="22821"/>
                </a:cubicBezTo>
                <a:cubicBezTo>
                  <a:pt x="13059" y="22852"/>
                  <a:pt x="13214" y="22873"/>
                  <a:pt x="13380" y="22894"/>
                </a:cubicBezTo>
                <a:cubicBezTo>
                  <a:pt x="13463" y="22894"/>
                  <a:pt x="13546" y="22904"/>
                  <a:pt x="13629" y="22914"/>
                </a:cubicBezTo>
                <a:cubicBezTo>
                  <a:pt x="13809" y="22927"/>
                  <a:pt x="13987" y="22933"/>
                  <a:pt x="14165" y="22933"/>
                </a:cubicBezTo>
                <a:cubicBezTo>
                  <a:pt x="16012" y="22933"/>
                  <a:pt x="17722" y="22256"/>
                  <a:pt x="19044" y="21122"/>
                </a:cubicBezTo>
                <a:cubicBezTo>
                  <a:pt x="19272" y="21247"/>
                  <a:pt x="19511" y="21350"/>
                  <a:pt x="19748" y="21444"/>
                </a:cubicBezTo>
                <a:cubicBezTo>
                  <a:pt x="20484" y="21744"/>
                  <a:pt x="21260" y="21920"/>
                  <a:pt x="22089" y="21982"/>
                </a:cubicBezTo>
                <a:cubicBezTo>
                  <a:pt x="22255" y="21992"/>
                  <a:pt x="22420" y="22003"/>
                  <a:pt x="22576" y="22003"/>
                </a:cubicBezTo>
                <a:cubicBezTo>
                  <a:pt x="22600" y="22003"/>
                  <a:pt x="22623" y="22003"/>
                  <a:pt x="22647" y="22003"/>
                </a:cubicBezTo>
                <a:cubicBezTo>
                  <a:pt x="23750" y="22003"/>
                  <a:pt x="24812" y="21776"/>
                  <a:pt x="25765" y="21361"/>
                </a:cubicBezTo>
                <a:cubicBezTo>
                  <a:pt x="25910" y="21299"/>
                  <a:pt x="26045" y="21237"/>
                  <a:pt x="26180" y="21164"/>
                </a:cubicBezTo>
                <a:cubicBezTo>
                  <a:pt x="27132" y="20677"/>
                  <a:pt x="27982" y="20015"/>
                  <a:pt x="28665" y="19196"/>
                </a:cubicBezTo>
                <a:cubicBezTo>
                  <a:pt x="29121" y="19362"/>
                  <a:pt x="29618" y="19476"/>
                  <a:pt x="30136" y="19518"/>
                </a:cubicBezTo>
                <a:cubicBezTo>
                  <a:pt x="30237" y="19525"/>
                  <a:pt x="30339" y="19529"/>
                  <a:pt x="30441" y="19529"/>
                </a:cubicBezTo>
                <a:cubicBezTo>
                  <a:pt x="30608" y="19529"/>
                  <a:pt x="30776" y="19520"/>
                  <a:pt x="30943" y="19507"/>
                </a:cubicBezTo>
                <a:cubicBezTo>
                  <a:pt x="31047" y="19507"/>
                  <a:pt x="31150" y="19486"/>
                  <a:pt x="31254" y="19476"/>
                </a:cubicBezTo>
                <a:cubicBezTo>
                  <a:pt x="32455" y="19311"/>
                  <a:pt x="33553" y="18731"/>
                  <a:pt x="34361" y="17881"/>
                </a:cubicBezTo>
                <a:cubicBezTo>
                  <a:pt x="34371" y="17871"/>
                  <a:pt x="34371" y="17861"/>
                  <a:pt x="34381" y="17861"/>
                </a:cubicBezTo>
                <a:cubicBezTo>
                  <a:pt x="34485" y="17746"/>
                  <a:pt x="34578" y="17643"/>
                  <a:pt x="34671" y="17529"/>
                </a:cubicBezTo>
                <a:cubicBezTo>
                  <a:pt x="34806" y="17353"/>
                  <a:pt x="34930" y="17177"/>
                  <a:pt x="35044" y="16991"/>
                </a:cubicBezTo>
                <a:cubicBezTo>
                  <a:pt x="35204" y="17001"/>
                  <a:pt x="35365" y="17006"/>
                  <a:pt x="35525" y="17006"/>
                </a:cubicBezTo>
                <a:cubicBezTo>
                  <a:pt x="35686" y="17006"/>
                  <a:pt x="35846" y="17001"/>
                  <a:pt x="36007" y="16991"/>
                </a:cubicBezTo>
                <a:cubicBezTo>
                  <a:pt x="37001" y="16918"/>
                  <a:pt x="37923" y="16649"/>
                  <a:pt x="38751" y="16214"/>
                </a:cubicBezTo>
                <a:cubicBezTo>
                  <a:pt x="39929" y="17231"/>
                  <a:pt x="41467" y="17837"/>
                  <a:pt x="43115" y="17837"/>
                </a:cubicBezTo>
                <a:cubicBezTo>
                  <a:pt x="43278" y="17837"/>
                  <a:pt x="43442" y="17831"/>
                  <a:pt x="43608" y="17819"/>
                </a:cubicBezTo>
                <a:cubicBezTo>
                  <a:pt x="43743" y="17809"/>
                  <a:pt x="43867" y="17799"/>
                  <a:pt x="43991" y="17788"/>
                </a:cubicBezTo>
                <a:cubicBezTo>
                  <a:pt x="44871" y="18782"/>
                  <a:pt x="46114" y="19445"/>
                  <a:pt x="47543" y="19548"/>
                </a:cubicBezTo>
                <a:cubicBezTo>
                  <a:pt x="47673" y="19558"/>
                  <a:pt x="47803" y="19562"/>
                  <a:pt x="47931" y="19562"/>
                </a:cubicBezTo>
                <a:cubicBezTo>
                  <a:pt x="48649" y="19562"/>
                  <a:pt x="49334" y="19417"/>
                  <a:pt x="49966" y="19145"/>
                </a:cubicBezTo>
                <a:cubicBezTo>
                  <a:pt x="50070" y="19341"/>
                  <a:pt x="50184" y="19538"/>
                  <a:pt x="50318" y="19714"/>
                </a:cubicBezTo>
                <a:cubicBezTo>
                  <a:pt x="50401" y="19838"/>
                  <a:pt x="50484" y="19963"/>
                  <a:pt x="50578" y="20077"/>
                </a:cubicBezTo>
                <a:cubicBezTo>
                  <a:pt x="50619" y="20139"/>
                  <a:pt x="50670" y="20201"/>
                  <a:pt x="50722" y="20252"/>
                </a:cubicBezTo>
                <a:cubicBezTo>
                  <a:pt x="51954" y="21754"/>
                  <a:pt x="53767" y="22759"/>
                  <a:pt x="55859" y="22914"/>
                </a:cubicBezTo>
                <a:cubicBezTo>
                  <a:pt x="56038" y="22927"/>
                  <a:pt x="56215" y="22934"/>
                  <a:pt x="56391" y="22934"/>
                </a:cubicBezTo>
                <a:cubicBezTo>
                  <a:pt x="58198" y="22934"/>
                  <a:pt x="59868" y="22268"/>
                  <a:pt x="61161" y="21164"/>
                </a:cubicBezTo>
                <a:cubicBezTo>
                  <a:pt x="61212" y="21195"/>
                  <a:pt x="61274" y="21216"/>
                  <a:pt x="61327" y="21247"/>
                </a:cubicBezTo>
                <a:cubicBezTo>
                  <a:pt x="61668" y="21412"/>
                  <a:pt x="62031" y="21557"/>
                  <a:pt x="62404" y="21672"/>
                </a:cubicBezTo>
                <a:cubicBezTo>
                  <a:pt x="62528" y="21713"/>
                  <a:pt x="62652" y="21744"/>
                  <a:pt x="62776" y="21775"/>
                </a:cubicBezTo>
                <a:cubicBezTo>
                  <a:pt x="63149" y="21879"/>
                  <a:pt x="63543" y="21951"/>
                  <a:pt x="63946" y="21982"/>
                </a:cubicBezTo>
                <a:cubicBezTo>
                  <a:pt x="64008" y="21992"/>
                  <a:pt x="64081" y="22003"/>
                  <a:pt x="64143" y="22003"/>
                </a:cubicBezTo>
                <a:cubicBezTo>
                  <a:pt x="64226" y="22013"/>
                  <a:pt x="64309" y="22013"/>
                  <a:pt x="64381" y="22013"/>
                </a:cubicBezTo>
                <a:cubicBezTo>
                  <a:pt x="64464" y="22024"/>
                  <a:pt x="64547" y="22024"/>
                  <a:pt x="64620" y="22024"/>
                </a:cubicBezTo>
                <a:cubicBezTo>
                  <a:pt x="64636" y="22024"/>
                  <a:pt x="64653" y="22024"/>
                  <a:pt x="64669" y="22024"/>
                </a:cubicBezTo>
                <a:cubicBezTo>
                  <a:pt x="66235" y="22024"/>
                  <a:pt x="67698" y="21559"/>
                  <a:pt x="68917" y="20750"/>
                </a:cubicBezTo>
                <a:cubicBezTo>
                  <a:pt x="69041" y="20667"/>
                  <a:pt x="69165" y="20584"/>
                  <a:pt x="69290" y="20491"/>
                </a:cubicBezTo>
                <a:cubicBezTo>
                  <a:pt x="69756" y="20139"/>
                  <a:pt x="70191" y="19735"/>
                  <a:pt x="70574" y="19279"/>
                </a:cubicBezTo>
                <a:cubicBezTo>
                  <a:pt x="70854" y="19383"/>
                  <a:pt x="71154" y="19465"/>
                  <a:pt x="71454" y="19518"/>
                </a:cubicBezTo>
                <a:cubicBezTo>
                  <a:pt x="71641" y="19548"/>
                  <a:pt x="71827" y="19569"/>
                  <a:pt x="72014" y="19590"/>
                </a:cubicBezTo>
                <a:cubicBezTo>
                  <a:pt x="72106" y="19590"/>
                  <a:pt x="72189" y="19600"/>
                  <a:pt x="72283" y="19600"/>
                </a:cubicBezTo>
                <a:cubicBezTo>
                  <a:pt x="72316" y="19601"/>
                  <a:pt x="72348" y="19601"/>
                  <a:pt x="72381" y="19601"/>
                </a:cubicBezTo>
                <a:cubicBezTo>
                  <a:pt x="75093" y="19601"/>
                  <a:pt x="77380" y="17506"/>
                  <a:pt x="77585" y="14764"/>
                </a:cubicBezTo>
                <a:cubicBezTo>
                  <a:pt x="77585" y="14671"/>
                  <a:pt x="77595" y="14568"/>
                  <a:pt x="77595" y="14474"/>
                </a:cubicBezTo>
                <a:lnTo>
                  <a:pt x="77595" y="14381"/>
                </a:lnTo>
                <a:cubicBezTo>
                  <a:pt x="77595" y="14319"/>
                  <a:pt x="77595" y="14246"/>
                  <a:pt x="77585" y="14174"/>
                </a:cubicBezTo>
                <a:lnTo>
                  <a:pt x="77585" y="14081"/>
                </a:lnTo>
                <a:cubicBezTo>
                  <a:pt x="77574" y="14018"/>
                  <a:pt x="77574" y="13946"/>
                  <a:pt x="77564" y="13884"/>
                </a:cubicBezTo>
                <a:lnTo>
                  <a:pt x="77564" y="13801"/>
                </a:lnTo>
                <a:lnTo>
                  <a:pt x="77533" y="13583"/>
                </a:lnTo>
                <a:cubicBezTo>
                  <a:pt x="77523" y="13563"/>
                  <a:pt x="77523" y="13542"/>
                  <a:pt x="77523" y="13521"/>
                </a:cubicBezTo>
                <a:cubicBezTo>
                  <a:pt x="77502" y="13429"/>
                  <a:pt x="77491" y="13346"/>
                  <a:pt x="77471" y="13252"/>
                </a:cubicBezTo>
                <a:lnTo>
                  <a:pt x="77471" y="13242"/>
                </a:lnTo>
                <a:cubicBezTo>
                  <a:pt x="76974" y="11067"/>
                  <a:pt x="75100" y="9369"/>
                  <a:pt x="72759" y="9203"/>
                </a:cubicBezTo>
                <a:cubicBezTo>
                  <a:pt x="72614" y="9193"/>
                  <a:pt x="72479" y="9183"/>
                  <a:pt x="72345" y="9183"/>
                </a:cubicBezTo>
                <a:cubicBezTo>
                  <a:pt x="71517" y="6107"/>
                  <a:pt x="68824" y="3746"/>
                  <a:pt x="65469" y="3497"/>
                </a:cubicBezTo>
                <a:cubicBezTo>
                  <a:pt x="65285" y="3484"/>
                  <a:pt x="65102" y="3478"/>
                  <a:pt x="64921" y="3478"/>
                </a:cubicBezTo>
                <a:cubicBezTo>
                  <a:pt x="62209" y="3478"/>
                  <a:pt x="59785" y="4906"/>
                  <a:pt x="58416" y="7080"/>
                </a:cubicBezTo>
                <a:cubicBezTo>
                  <a:pt x="57764" y="6707"/>
                  <a:pt x="57008" y="6470"/>
                  <a:pt x="56211" y="6417"/>
                </a:cubicBezTo>
                <a:cubicBezTo>
                  <a:pt x="56081" y="6407"/>
                  <a:pt x="55952" y="6402"/>
                  <a:pt x="55824" y="6402"/>
                </a:cubicBezTo>
                <a:cubicBezTo>
                  <a:pt x="55298" y="6402"/>
                  <a:pt x="54789" y="6485"/>
                  <a:pt x="54306" y="6635"/>
                </a:cubicBezTo>
                <a:cubicBezTo>
                  <a:pt x="53428" y="5748"/>
                  <a:pt x="52218" y="5204"/>
                  <a:pt x="50900" y="5204"/>
                </a:cubicBezTo>
                <a:cubicBezTo>
                  <a:pt x="50786" y="5204"/>
                  <a:pt x="50672" y="5208"/>
                  <a:pt x="50557" y="5216"/>
                </a:cubicBezTo>
                <a:cubicBezTo>
                  <a:pt x="49718" y="5278"/>
                  <a:pt x="48951" y="5547"/>
                  <a:pt x="48289" y="5972"/>
                </a:cubicBezTo>
                <a:cubicBezTo>
                  <a:pt x="48237" y="5920"/>
                  <a:pt x="48185" y="5879"/>
                  <a:pt x="48123" y="5837"/>
                </a:cubicBezTo>
                <a:cubicBezTo>
                  <a:pt x="47456" y="3974"/>
                  <a:pt x="45674" y="2677"/>
                  <a:pt x="43631" y="2677"/>
                </a:cubicBezTo>
                <a:cubicBezTo>
                  <a:pt x="43517" y="2677"/>
                  <a:pt x="43402" y="2681"/>
                  <a:pt x="43287" y="2689"/>
                </a:cubicBezTo>
                <a:cubicBezTo>
                  <a:pt x="42551" y="2741"/>
                  <a:pt x="41868" y="2959"/>
                  <a:pt x="41267" y="3301"/>
                </a:cubicBezTo>
                <a:cubicBezTo>
                  <a:pt x="40015" y="1300"/>
                  <a:pt x="37787" y="0"/>
                  <a:pt x="35294" y="0"/>
                </a:cubicBezTo>
                <a:close/>
              </a:path>
            </a:pathLst>
          </a:custGeom>
          <a:solidFill>
            <a:srgbClr val="FFFEFA"/>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9" name="Google Shape;9;p2"/>
          <p:cNvSpPr txBox="1">
            <a:spLocks noGrp="1"/>
          </p:cNvSpPr>
          <p:nvPr>
            <p:ph type="ctrTitle"/>
          </p:nvPr>
        </p:nvSpPr>
        <p:spPr>
          <a:xfrm>
            <a:off x="619080" y="2577397"/>
            <a:ext cx="7906271" cy="2231313"/>
          </a:xfrm>
          <a:prstGeom prst="rect">
            <a:avLst/>
          </a:prstGeom>
        </p:spPr>
        <p:txBody>
          <a:bodyPr spcFirstLastPara="1" anchor="b">
            <a:noAutofit/>
          </a:bodyPr>
          <a:lstStyle>
            <a:lvl1pPr lvl="0" algn="ctr">
              <a:spcBef>
                <a:spcPts val="0"/>
              </a:spcBef>
              <a:spcAft>
                <a:spcPts val="0"/>
              </a:spcAft>
              <a:buSzPts val="5200"/>
              <a:buNone/>
              <a:defRPr sz="6515" b="1">
                <a:latin typeface="McLaren"/>
                <a:ea typeface="McLaren"/>
                <a:cs typeface="McLaren"/>
                <a:sym typeface="McLaren"/>
              </a:defRPr>
            </a:lvl1pPr>
            <a:lvl2pPr lvl="1" algn="ctr">
              <a:spcBef>
                <a:spcPts val="0"/>
              </a:spcBef>
              <a:spcAft>
                <a:spcPts val="0"/>
              </a:spcAft>
              <a:buSzPts val="5200"/>
              <a:buNone/>
              <a:defRPr sz="6515"/>
            </a:lvl2pPr>
            <a:lvl3pPr lvl="2" algn="ctr">
              <a:spcBef>
                <a:spcPts val="0"/>
              </a:spcBef>
              <a:spcAft>
                <a:spcPts val="0"/>
              </a:spcAft>
              <a:buSzPts val="5200"/>
              <a:buNone/>
              <a:defRPr sz="6515"/>
            </a:lvl3pPr>
            <a:lvl4pPr lvl="3" algn="ctr">
              <a:spcBef>
                <a:spcPts val="0"/>
              </a:spcBef>
              <a:spcAft>
                <a:spcPts val="0"/>
              </a:spcAft>
              <a:buSzPts val="5200"/>
              <a:buNone/>
              <a:defRPr sz="6515"/>
            </a:lvl4pPr>
            <a:lvl5pPr lvl="4" algn="ctr">
              <a:spcBef>
                <a:spcPts val="0"/>
              </a:spcBef>
              <a:spcAft>
                <a:spcPts val="0"/>
              </a:spcAft>
              <a:buSzPts val="5200"/>
              <a:buNone/>
              <a:defRPr sz="6515"/>
            </a:lvl5pPr>
            <a:lvl6pPr lvl="5" algn="ctr">
              <a:spcBef>
                <a:spcPts val="0"/>
              </a:spcBef>
              <a:spcAft>
                <a:spcPts val="0"/>
              </a:spcAft>
              <a:buSzPts val="5200"/>
              <a:buNone/>
              <a:defRPr sz="6515"/>
            </a:lvl6pPr>
            <a:lvl7pPr lvl="6" algn="ctr">
              <a:spcBef>
                <a:spcPts val="0"/>
              </a:spcBef>
              <a:spcAft>
                <a:spcPts val="0"/>
              </a:spcAft>
              <a:buSzPts val="5200"/>
              <a:buNone/>
              <a:defRPr sz="6515"/>
            </a:lvl7pPr>
            <a:lvl8pPr lvl="7" algn="ctr">
              <a:spcBef>
                <a:spcPts val="0"/>
              </a:spcBef>
              <a:spcAft>
                <a:spcPts val="0"/>
              </a:spcAft>
              <a:buSzPts val="5200"/>
              <a:buNone/>
              <a:defRPr sz="6515"/>
            </a:lvl8pPr>
            <a:lvl9pPr lvl="8" algn="ctr">
              <a:spcBef>
                <a:spcPts val="0"/>
              </a:spcBef>
              <a:spcAft>
                <a:spcPts val="0"/>
              </a:spcAft>
              <a:buSzPts val="5200"/>
              <a:buNone/>
              <a:defRPr sz="6515"/>
            </a:lvl9pPr>
          </a:lstStyle>
          <a:p>
            <a:endParaRPr/>
          </a:p>
        </p:txBody>
      </p:sp>
      <p:sp>
        <p:nvSpPr>
          <p:cNvPr id="10" name="Google Shape;10;p2"/>
          <p:cNvSpPr txBox="1">
            <a:spLocks noGrp="1"/>
          </p:cNvSpPr>
          <p:nvPr>
            <p:ph type="subTitle" idx="1"/>
          </p:nvPr>
        </p:nvSpPr>
        <p:spPr>
          <a:xfrm>
            <a:off x="619192" y="5510703"/>
            <a:ext cx="7906271" cy="612086"/>
          </a:xfrm>
          <a:prstGeom prst="rect">
            <a:avLst/>
          </a:prstGeom>
        </p:spPr>
        <p:txBody>
          <a:bodyPr spcFirstLastPara="1">
            <a:noAutofit/>
          </a:bodyPr>
          <a:lstStyle>
            <a:lvl1pPr lvl="0" algn="ctr">
              <a:lnSpc>
                <a:spcPct val="100000"/>
              </a:lnSpc>
              <a:spcBef>
                <a:spcPts val="0"/>
              </a:spcBef>
              <a:spcAft>
                <a:spcPts val="0"/>
              </a:spcAft>
              <a:buSzPts val="2800"/>
              <a:buNone/>
              <a:defRPr sz="2004">
                <a:latin typeface="Quicksand"/>
                <a:ea typeface="Quicksand"/>
                <a:cs typeface="Quicksand"/>
                <a:sym typeface="Quicksand"/>
              </a:defRPr>
            </a:lvl1pPr>
            <a:lvl2pPr lvl="1" algn="ctr">
              <a:lnSpc>
                <a:spcPct val="100000"/>
              </a:lnSpc>
              <a:spcBef>
                <a:spcPts val="0"/>
              </a:spcBef>
              <a:spcAft>
                <a:spcPts val="0"/>
              </a:spcAft>
              <a:buSzPts val="2800"/>
              <a:buNone/>
              <a:defRPr sz="3508"/>
            </a:lvl2pPr>
            <a:lvl3pPr lvl="2" algn="ctr">
              <a:lnSpc>
                <a:spcPct val="100000"/>
              </a:lnSpc>
              <a:spcBef>
                <a:spcPts val="0"/>
              </a:spcBef>
              <a:spcAft>
                <a:spcPts val="0"/>
              </a:spcAft>
              <a:buSzPts val="2800"/>
              <a:buNone/>
              <a:defRPr sz="3508"/>
            </a:lvl3pPr>
            <a:lvl4pPr lvl="3" algn="ctr">
              <a:lnSpc>
                <a:spcPct val="100000"/>
              </a:lnSpc>
              <a:spcBef>
                <a:spcPts val="0"/>
              </a:spcBef>
              <a:spcAft>
                <a:spcPts val="0"/>
              </a:spcAft>
              <a:buSzPts val="2800"/>
              <a:buNone/>
              <a:defRPr sz="3508"/>
            </a:lvl4pPr>
            <a:lvl5pPr lvl="4" algn="ctr">
              <a:lnSpc>
                <a:spcPct val="100000"/>
              </a:lnSpc>
              <a:spcBef>
                <a:spcPts val="0"/>
              </a:spcBef>
              <a:spcAft>
                <a:spcPts val="0"/>
              </a:spcAft>
              <a:buSzPts val="2800"/>
              <a:buNone/>
              <a:defRPr sz="3508"/>
            </a:lvl5pPr>
            <a:lvl6pPr lvl="5" algn="ctr">
              <a:lnSpc>
                <a:spcPct val="100000"/>
              </a:lnSpc>
              <a:spcBef>
                <a:spcPts val="0"/>
              </a:spcBef>
              <a:spcAft>
                <a:spcPts val="0"/>
              </a:spcAft>
              <a:buSzPts val="2800"/>
              <a:buNone/>
              <a:defRPr sz="3508"/>
            </a:lvl6pPr>
            <a:lvl7pPr lvl="6" algn="ctr">
              <a:lnSpc>
                <a:spcPct val="100000"/>
              </a:lnSpc>
              <a:spcBef>
                <a:spcPts val="0"/>
              </a:spcBef>
              <a:spcAft>
                <a:spcPts val="0"/>
              </a:spcAft>
              <a:buSzPts val="2800"/>
              <a:buNone/>
              <a:defRPr sz="3508"/>
            </a:lvl7pPr>
            <a:lvl8pPr lvl="7" algn="ctr">
              <a:lnSpc>
                <a:spcPct val="100000"/>
              </a:lnSpc>
              <a:spcBef>
                <a:spcPts val="0"/>
              </a:spcBef>
              <a:spcAft>
                <a:spcPts val="0"/>
              </a:spcAft>
              <a:buSzPts val="2800"/>
              <a:buNone/>
              <a:defRPr sz="3508"/>
            </a:lvl8pPr>
            <a:lvl9pPr lvl="8" algn="ctr">
              <a:lnSpc>
                <a:spcPct val="100000"/>
              </a:lnSpc>
              <a:spcBef>
                <a:spcPts val="0"/>
              </a:spcBef>
              <a:spcAft>
                <a:spcPts val="0"/>
              </a:spcAft>
              <a:buSzPts val="2800"/>
              <a:buNone/>
              <a:defRPr sz="3508"/>
            </a:lvl9pPr>
          </a:lstStyle>
          <a:p>
            <a:endParaRPr/>
          </a:p>
        </p:txBody>
      </p:sp>
    </p:spTree>
    <p:extLst>
      <p:ext uri="{BB962C8B-B14F-4D97-AF65-F5344CB8AC3E}">
        <p14:creationId xmlns:p14="http://schemas.microsoft.com/office/powerpoint/2010/main" val="37550731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Title and text 10">
  <p:cSld name="Title and text 10">
    <p:spTree>
      <p:nvGrpSpPr>
        <p:cNvPr id="1" name="Shape 273"/>
        <p:cNvGrpSpPr/>
        <p:nvPr/>
      </p:nvGrpSpPr>
      <p:grpSpPr>
        <a:xfrm>
          <a:off x="0" y="0"/>
          <a:ext cx="0" cy="0"/>
          <a:chOff x="0" y="0"/>
          <a:chExt cx="0" cy="0"/>
        </a:xfrm>
      </p:grpSpPr>
      <p:sp>
        <p:nvSpPr>
          <p:cNvPr id="4" name="Google Shape;276;p22"/>
          <p:cNvSpPr/>
          <p:nvPr/>
        </p:nvSpPr>
        <p:spPr>
          <a:xfrm>
            <a:off x="3387246" y="3893028"/>
            <a:ext cx="1382482" cy="935925"/>
          </a:xfrm>
          <a:custGeom>
            <a:avLst/>
            <a:gdLst/>
            <a:ahLst/>
            <a:cxnLst/>
            <a:rect l="l" t="t" r="r" b="b"/>
            <a:pathLst>
              <a:path w="8402" h="5349" extrusionOk="0">
                <a:moveTo>
                  <a:pt x="4614" y="1"/>
                </a:moveTo>
                <a:cubicBezTo>
                  <a:pt x="4586" y="1"/>
                  <a:pt x="4559" y="1"/>
                  <a:pt x="4532" y="2"/>
                </a:cubicBezTo>
                <a:cubicBezTo>
                  <a:pt x="3708" y="21"/>
                  <a:pt x="2980" y="424"/>
                  <a:pt x="2501" y="1027"/>
                </a:cubicBezTo>
                <a:cubicBezTo>
                  <a:pt x="2347" y="988"/>
                  <a:pt x="2184" y="969"/>
                  <a:pt x="2012" y="969"/>
                </a:cubicBezTo>
                <a:cubicBezTo>
                  <a:pt x="901" y="969"/>
                  <a:pt x="0" y="1870"/>
                  <a:pt x="0" y="2981"/>
                </a:cubicBezTo>
                <a:cubicBezTo>
                  <a:pt x="0" y="3221"/>
                  <a:pt x="49" y="3460"/>
                  <a:pt x="125" y="3671"/>
                </a:cubicBezTo>
                <a:cubicBezTo>
                  <a:pt x="400" y="4440"/>
                  <a:pt x="1137" y="4993"/>
                  <a:pt x="1999" y="4993"/>
                </a:cubicBezTo>
                <a:cubicBezTo>
                  <a:pt x="2006" y="4993"/>
                  <a:pt x="2014" y="4993"/>
                  <a:pt x="2022" y="4992"/>
                </a:cubicBezTo>
                <a:cubicBezTo>
                  <a:pt x="2357" y="4992"/>
                  <a:pt x="2673" y="4916"/>
                  <a:pt x="2951" y="4773"/>
                </a:cubicBezTo>
                <a:cubicBezTo>
                  <a:pt x="3410" y="5131"/>
                  <a:pt x="3985" y="5348"/>
                  <a:pt x="4615" y="5348"/>
                </a:cubicBezTo>
                <a:cubicBezTo>
                  <a:pt x="4641" y="5348"/>
                  <a:pt x="4667" y="5348"/>
                  <a:pt x="4694" y="5347"/>
                </a:cubicBezTo>
                <a:cubicBezTo>
                  <a:pt x="5374" y="5328"/>
                  <a:pt x="5997" y="5050"/>
                  <a:pt x="6457" y="4609"/>
                </a:cubicBezTo>
                <a:cubicBezTo>
                  <a:pt x="6623" y="4679"/>
                  <a:pt x="6805" y="4726"/>
                  <a:pt x="6995" y="4726"/>
                </a:cubicBezTo>
                <a:cubicBezTo>
                  <a:pt x="7014" y="4726"/>
                  <a:pt x="7032" y="4725"/>
                  <a:pt x="7050" y="4724"/>
                </a:cubicBezTo>
                <a:cubicBezTo>
                  <a:pt x="7559" y="4715"/>
                  <a:pt x="7989" y="4428"/>
                  <a:pt x="8219" y="4015"/>
                </a:cubicBezTo>
                <a:lnTo>
                  <a:pt x="8219" y="4006"/>
                </a:lnTo>
                <a:cubicBezTo>
                  <a:pt x="8334" y="3805"/>
                  <a:pt x="8401" y="3556"/>
                  <a:pt x="8392" y="3297"/>
                </a:cubicBezTo>
                <a:cubicBezTo>
                  <a:pt x="8372" y="2608"/>
                  <a:pt x="7855" y="2052"/>
                  <a:pt x="7195" y="1965"/>
                </a:cubicBezTo>
                <a:cubicBezTo>
                  <a:pt x="6876" y="832"/>
                  <a:pt x="5833" y="1"/>
                  <a:pt x="4614" y="1"/>
                </a:cubicBezTo>
                <a:close/>
              </a:path>
            </a:pathLst>
          </a:custGeom>
          <a:solidFill>
            <a:srgbClr val="D9EEFC"/>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5" name="Google Shape;277;p22"/>
          <p:cNvSpPr/>
          <p:nvPr/>
        </p:nvSpPr>
        <p:spPr>
          <a:xfrm>
            <a:off x="-925742" y="3463892"/>
            <a:ext cx="2717451" cy="1794197"/>
          </a:xfrm>
          <a:custGeom>
            <a:avLst/>
            <a:gdLst/>
            <a:ahLst/>
            <a:cxnLst/>
            <a:rect l="l" t="t" r="r" b="b"/>
            <a:pathLst>
              <a:path w="16524" h="10251" extrusionOk="0">
                <a:moveTo>
                  <a:pt x="7290" y="1"/>
                </a:moveTo>
                <a:cubicBezTo>
                  <a:pt x="5700" y="1"/>
                  <a:pt x="4349" y="1016"/>
                  <a:pt x="3851" y="2434"/>
                </a:cubicBezTo>
                <a:cubicBezTo>
                  <a:pt x="3784" y="2434"/>
                  <a:pt x="3717" y="2424"/>
                  <a:pt x="3650" y="2424"/>
                </a:cubicBezTo>
                <a:cubicBezTo>
                  <a:pt x="1753" y="2424"/>
                  <a:pt x="192" y="3880"/>
                  <a:pt x="20" y="5729"/>
                </a:cubicBezTo>
                <a:cubicBezTo>
                  <a:pt x="10" y="5844"/>
                  <a:pt x="0" y="5959"/>
                  <a:pt x="0" y="6074"/>
                </a:cubicBezTo>
                <a:cubicBezTo>
                  <a:pt x="0" y="8086"/>
                  <a:pt x="1638" y="9714"/>
                  <a:pt x="3650" y="9714"/>
                </a:cubicBezTo>
                <a:cubicBezTo>
                  <a:pt x="4129" y="9714"/>
                  <a:pt x="4588" y="9618"/>
                  <a:pt x="5010" y="9446"/>
                </a:cubicBezTo>
                <a:cubicBezTo>
                  <a:pt x="5633" y="9953"/>
                  <a:pt x="6428" y="10251"/>
                  <a:pt x="7290" y="10251"/>
                </a:cubicBezTo>
                <a:cubicBezTo>
                  <a:pt x="8190" y="10251"/>
                  <a:pt x="9014" y="9925"/>
                  <a:pt x="9646" y="9388"/>
                </a:cubicBezTo>
                <a:cubicBezTo>
                  <a:pt x="10106" y="9599"/>
                  <a:pt x="10623" y="9714"/>
                  <a:pt x="11160" y="9714"/>
                </a:cubicBezTo>
                <a:cubicBezTo>
                  <a:pt x="12281" y="9714"/>
                  <a:pt x="13286" y="9206"/>
                  <a:pt x="13957" y="8411"/>
                </a:cubicBezTo>
                <a:cubicBezTo>
                  <a:pt x="14091" y="8440"/>
                  <a:pt x="14244" y="8459"/>
                  <a:pt x="14397" y="8459"/>
                </a:cubicBezTo>
                <a:cubicBezTo>
                  <a:pt x="15413" y="8459"/>
                  <a:pt x="16275" y="7741"/>
                  <a:pt x="16476" y="6783"/>
                </a:cubicBezTo>
                <a:cubicBezTo>
                  <a:pt x="16515" y="6630"/>
                  <a:pt x="16524" y="6486"/>
                  <a:pt x="16524" y="6323"/>
                </a:cubicBezTo>
                <a:cubicBezTo>
                  <a:pt x="16524" y="5144"/>
                  <a:pt x="15576" y="4187"/>
                  <a:pt x="14397" y="4187"/>
                </a:cubicBezTo>
                <a:cubicBezTo>
                  <a:pt x="14359" y="4187"/>
                  <a:pt x="14321" y="4196"/>
                  <a:pt x="14282" y="4196"/>
                </a:cubicBezTo>
                <a:cubicBezTo>
                  <a:pt x="13650" y="3133"/>
                  <a:pt x="12492" y="2424"/>
                  <a:pt x="11160" y="2424"/>
                </a:cubicBezTo>
                <a:cubicBezTo>
                  <a:pt x="11016" y="2424"/>
                  <a:pt x="10872" y="2434"/>
                  <a:pt x="10738" y="2453"/>
                </a:cubicBezTo>
                <a:cubicBezTo>
                  <a:pt x="10240" y="1025"/>
                  <a:pt x="8890" y="1"/>
                  <a:pt x="7290" y="1"/>
                </a:cubicBezTo>
                <a:close/>
              </a:path>
            </a:pathLst>
          </a:custGeom>
          <a:solidFill>
            <a:srgbClr val="D9EEFC"/>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6" name="Google Shape;278;p22"/>
          <p:cNvSpPr/>
          <p:nvPr/>
        </p:nvSpPr>
        <p:spPr>
          <a:xfrm>
            <a:off x="2850894" y="4767564"/>
            <a:ext cx="1106599" cy="749965"/>
          </a:xfrm>
          <a:custGeom>
            <a:avLst/>
            <a:gdLst/>
            <a:ahLst/>
            <a:cxnLst/>
            <a:rect l="l" t="t" r="r" b="b"/>
            <a:pathLst>
              <a:path w="6734" h="4293" extrusionOk="0">
                <a:moveTo>
                  <a:pt x="3043" y="0"/>
                </a:moveTo>
                <a:cubicBezTo>
                  <a:pt x="2055" y="0"/>
                  <a:pt x="1213" y="675"/>
                  <a:pt x="967" y="1601"/>
                </a:cubicBezTo>
                <a:cubicBezTo>
                  <a:pt x="431" y="1667"/>
                  <a:pt x="19" y="2118"/>
                  <a:pt x="9" y="2673"/>
                </a:cubicBezTo>
                <a:cubicBezTo>
                  <a:pt x="0" y="2874"/>
                  <a:pt x="58" y="3076"/>
                  <a:pt x="153" y="3238"/>
                </a:cubicBezTo>
                <a:cubicBezTo>
                  <a:pt x="335" y="3574"/>
                  <a:pt x="690" y="3794"/>
                  <a:pt x="1092" y="3804"/>
                </a:cubicBezTo>
                <a:cubicBezTo>
                  <a:pt x="1109" y="3805"/>
                  <a:pt x="1126" y="3805"/>
                  <a:pt x="1143" y="3805"/>
                </a:cubicBezTo>
                <a:cubicBezTo>
                  <a:pt x="1296" y="3805"/>
                  <a:pt x="1441" y="3768"/>
                  <a:pt x="1571" y="3708"/>
                </a:cubicBezTo>
                <a:cubicBezTo>
                  <a:pt x="1944" y="4062"/>
                  <a:pt x="2442" y="4273"/>
                  <a:pt x="2989" y="4292"/>
                </a:cubicBezTo>
                <a:cubicBezTo>
                  <a:pt x="3003" y="4292"/>
                  <a:pt x="3016" y="4292"/>
                  <a:pt x="3030" y="4292"/>
                </a:cubicBezTo>
                <a:cubicBezTo>
                  <a:pt x="3540" y="4292"/>
                  <a:pt x="4004" y="4111"/>
                  <a:pt x="4377" y="3813"/>
                </a:cubicBezTo>
                <a:cubicBezTo>
                  <a:pt x="4598" y="3928"/>
                  <a:pt x="4856" y="3995"/>
                  <a:pt x="5125" y="3995"/>
                </a:cubicBezTo>
                <a:cubicBezTo>
                  <a:pt x="5824" y="3985"/>
                  <a:pt x="6418" y="3545"/>
                  <a:pt x="6638" y="2922"/>
                </a:cubicBezTo>
                <a:cubicBezTo>
                  <a:pt x="6696" y="2750"/>
                  <a:pt x="6734" y="2558"/>
                  <a:pt x="6734" y="2367"/>
                </a:cubicBezTo>
                <a:cubicBezTo>
                  <a:pt x="6725" y="1481"/>
                  <a:pt x="6006" y="767"/>
                  <a:pt x="5122" y="767"/>
                </a:cubicBezTo>
                <a:cubicBezTo>
                  <a:pt x="5117" y="767"/>
                  <a:pt x="5111" y="767"/>
                  <a:pt x="5105" y="767"/>
                </a:cubicBezTo>
                <a:cubicBezTo>
                  <a:pt x="4971" y="767"/>
                  <a:pt x="4837" y="777"/>
                  <a:pt x="4713" y="815"/>
                </a:cubicBezTo>
                <a:cubicBezTo>
                  <a:pt x="4330" y="336"/>
                  <a:pt x="3745" y="20"/>
                  <a:pt x="3085" y="0"/>
                </a:cubicBezTo>
                <a:cubicBezTo>
                  <a:pt x="3071" y="0"/>
                  <a:pt x="3057" y="0"/>
                  <a:pt x="3043" y="0"/>
                </a:cubicBezTo>
                <a:close/>
              </a:path>
            </a:pathLst>
          </a:custGeom>
          <a:solidFill>
            <a:srgbClr val="FFF3F3"/>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7" name="Google Shape;279;p22"/>
          <p:cNvSpPr/>
          <p:nvPr/>
        </p:nvSpPr>
        <p:spPr>
          <a:xfrm>
            <a:off x="1941913" y="596704"/>
            <a:ext cx="847574" cy="570138"/>
          </a:xfrm>
          <a:custGeom>
            <a:avLst/>
            <a:gdLst/>
            <a:ahLst/>
            <a:cxnLst/>
            <a:rect l="l" t="t" r="r" b="b"/>
            <a:pathLst>
              <a:path w="5155" h="3263" extrusionOk="0">
                <a:moveTo>
                  <a:pt x="2331" y="0"/>
                </a:moveTo>
                <a:cubicBezTo>
                  <a:pt x="1608" y="0"/>
                  <a:pt x="987" y="476"/>
                  <a:pt x="777" y="1153"/>
                </a:cubicBezTo>
                <a:cubicBezTo>
                  <a:pt x="375" y="1191"/>
                  <a:pt x="39" y="1517"/>
                  <a:pt x="11" y="1939"/>
                </a:cubicBezTo>
                <a:cubicBezTo>
                  <a:pt x="1" y="2092"/>
                  <a:pt x="39" y="2245"/>
                  <a:pt x="106" y="2370"/>
                </a:cubicBezTo>
                <a:lnTo>
                  <a:pt x="106" y="2379"/>
                </a:lnTo>
                <a:cubicBezTo>
                  <a:pt x="240" y="2628"/>
                  <a:pt x="499" y="2811"/>
                  <a:pt x="805" y="2830"/>
                </a:cubicBezTo>
                <a:cubicBezTo>
                  <a:pt x="826" y="2831"/>
                  <a:pt x="846" y="2832"/>
                  <a:pt x="866" y="2832"/>
                </a:cubicBezTo>
                <a:cubicBezTo>
                  <a:pt x="970" y="2832"/>
                  <a:pt x="1073" y="2812"/>
                  <a:pt x="1169" y="2772"/>
                </a:cubicBezTo>
                <a:cubicBezTo>
                  <a:pt x="1437" y="3050"/>
                  <a:pt x="1811" y="3232"/>
                  <a:pt x="2233" y="3260"/>
                </a:cubicBezTo>
                <a:cubicBezTo>
                  <a:pt x="2261" y="3262"/>
                  <a:pt x="2289" y="3263"/>
                  <a:pt x="2317" y="3263"/>
                </a:cubicBezTo>
                <a:cubicBezTo>
                  <a:pt x="2679" y="3263"/>
                  <a:pt x="3021" y="3149"/>
                  <a:pt x="3296" y="2945"/>
                </a:cubicBezTo>
                <a:cubicBezTo>
                  <a:pt x="3468" y="3041"/>
                  <a:pt x="3660" y="3098"/>
                  <a:pt x="3861" y="3098"/>
                </a:cubicBezTo>
                <a:cubicBezTo>
                  <a:pt x="3877" y="3099"/>
                  <a:pt x="3892" y="3099"/>
                  <a:pt x="3907" y="3099"/>
                </a:cubicBezTo>
                <a:cubicBezTo>
                  <a:pt x="4424" y="3099"/>
                  <a:pt x="4863" y="2787"/>
                  <a:pt x="5039" y="2332"/>
                </a:cubicBezTo>
                <a:cubicBezTo>
                  <a:pt x="5097" y="2198"/>
                  <a:pt x="5126" y="2063"/>
                  <a:pt x="5135" y="1910"/>
                </a:cubicBezTo>
                <a:cubicBezTo>
                  <a:pt x="5154" y="1240"/>
                  <a:pt x="4628" y="665"/>
                  <a:pt x="3947" y="646"/>
                </a:cubicBezTo>
                <a:cubicBezTo>
                  <a:pt x="3842" y="646"/>
                  <a:pt x="3746" y="655"/>
                  <a:pt x="3651" y="674"/>
                </a:cubicBezTo>
                <a:cubicBezTo>
                  <a:pt x="3372" y="291"/>
                  <a:pt x="2942" y="42"/>
                  <a:pt x="2434" y="4"/>
                </a:cubicBezTo>
                <a:cubicBezTo>
                  <a:pt x="2399" y="1"/>
                  <a:pt x="2365" y="0"/>
                  <a:pt x="2331" y="0"/>
                </a:cubicBezTo>
                <a:close/>
              </a:path>
            </a:pathLst>
          </a:custGeom>
          <a:solidFill>
            <a:srgbClr val="FFF3F3"/>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8" name="Google Shape;280;p22"/>
          <p:cNvSpPr/>
          <p:nvPr/>
        </p:nvSpPr>
        <p:spPr>
          <a:xfrm>
            <a:off x="19959" y="4485494"/>
            <a:ext cx="901219" cy="606920"/>
          </a:xfrm>
          <a:custGeom>
            <a:avLst/>
            <a:gdLst/>
            <a:ahLst/>
            <a:cxnLst/>
            <a:rect l="l" t="t" r="r" b="b"/>
            <a:pathLst>
              <a:path w="5490" h="3475" extrusionOk="0">
                <a:moveTo>
                  <a:pt x="3006" y="0"/>
                </a:moveTo>
                <a:cubicBezTo>
                  <a:pt x="2972" y="0"/>
                  <a:pt x="2938" y="1"/>
                  <a:pt x="2903" y="3"/>
                </a:cubicBezTo>
                <a:cubicBezTo>
                  <a:pt x="2367" y="41"/>
                  <a:pt x="1907" y="310"/>
                  <a:pt x="1610" y="712"/>
                </a:cubicBezTo>
                <a:cubicBezTo>
                  <a:pt x="1504" y="693"/>
                  <a:pt x="1399" y="684"/>
                  <a:pt x="1294" y="684"/>
                </a:cubicBezTo>
                <a:cubicBezTo>
                  <a:pt x="566" y="712"/>
                  <a:pt x="1" y="1316"/>
                  <a:pt x="29" y="2044"/>
                </a:cubicBezTo>
                <a:cubicBezTo>
                  <a:pt x="29" y="2197"/>
                  <a:pt x="68" y="2350"/>
                  <a:pt x="125" y="2485"/>
                </a:cubicBezTo>
                <a:cubicBezTo>
                  <a:pt x="321" y="2969"/>
                  <a:pt x="788" y="3299"/>
                  <a:pt x="1334" y="3299"/>
                </a:cubicBezTo>
                <a:cubicBezTo>
                  <a:pt x="1350" y="3299"/>
                  <a:pt x="1365" y="3299"/>
                  <a:pt x="1380" y="3298"/>
                </a:cubicBezTo>
                <a:cubicBezTo>
                  <a:pt x="1600" y="3298"/>
                  <a:pt x="1802" y="3232"/>
                  <a:pt x="1983" y="3136"/>
                </a:cubicBezTo>
                <a:cubicBezTo>
                  <a:pt x="2271" y="3345"/>
                  <a:pt x="2622" y="3475"/>
                  <a:pt x="3007" y="3475"/>
                </a:cubicBezTo>
                <a:cubicBezTo>
                  <a:pt x="3046" y="3475"/>
                  <a:pt x="3084" y="3473"/>
                  <a:pt x="3124" y="3471"/>
                </a:cubicBezTo>
                <a:cubicBezTo>
                  <a:pt x="3564" y="3442"/>
                  <a:pt x="3957" y="3251"/>
                  <a:pt x="4244" y="2954"/>
                </a:cubicBezTo>
                <a:cubicBezTo>
                  <a:pt x="4353" y="2996"/>
                  <a:pt x="4469" y="3023"/>
                  <a:pt x="4586" y="3023"/>
                </a:cubicBezTo>
                <a:cubicBezTo>
                  <a:pt x="4603" y="3023"/>
                  <a:pt x="4620" y="3022"/>
                  <a:pt x="4637" y="3021"/>
                </a:cubicBezTo>
                <a:cubicBezTo>
                  <a:pt x="4963" y="3002"/>
                  <a:pt x="5240" y="2800"/>
                  <a:pt x="5384" y="2532"/>
                </a:cubicBezTo>
                <a:cubicBezTo>
                  <a:pt x="5451" y="2389"/>
                  <a:pt x="5489" y="2235"/>
                  <a:pt x="5480" y="2063"/>
                </a:cubicBezTo>
                <a:cubicBezTo>
                  <a:pt x="5451" y="1612"/>
                  <a:pt x="5097" y="1268"/>
                  <a:pt x="4666" y="1229"/>
                </a:cubicBezTo>
                <a:cubicBezTo>
                  <a:pt x="4445" y="505"/>
                  <a:pt x="3778" y="0"/>
                  <a:pt x="3006" y="0"/>
                </a:cubicBezTo>
                <a:close/>
              </a:path>
            </a:pathLst>
          </a:custGeom>
          <a:solidFill>
            <a:srgbClr val="FFFFFF"/>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9" name="Google Shape;281;p22"/>
          <p:cNvSpPr/>
          <p:nvPr/>
        </p:nvSpPr>
        <p:spPr>
          <a:xfrm rot="20192948" flipH="1">
            <a:off x="4486172" y="282090"/>
            <a:ext cx="8104839" cy="7793925"/>
          </a:xfrm>
          <a:custGeom>
            <a:avLst/>
            <a:gdLst/>
            <a:ahLst/>
            <a:cxnLst/>
            <a:rect l="l" t="t" r="r" b="b"/>
            <a:pathLst>
              <a:path w="39196" h="35417" extrusionOk="0">
                <a:moveTo>
                  <a:pt x="12445" y="0"/>
                </a:moveTo>
                <a:cubicBezTo>
                  <a:pt x="5149" y="0"/>
                  <a:pt x="0" y="11720"/>
                  <a:pt x="381" y="17610"/>
                </a:cubicBezTo>
                <a:cubicBezTo>
                  <a:pt x="1051" y="28069"/>
                  <a:pt x="13449" y="35417"/>
                  <a:pt x="23725" y="35417"/>
                </a:cubicBezTo>
                <a:cubicBezTo>
                  <a:pt x="25204" y="35417"/>
                  <a:pt x="26638" y="35265"/>
                  <a:pt x="27988" y="34948"/>
                </a:cubicBezTo>
                <a:cubicBezTo>
                  <a:pt x="32193" y="33961"/>
                  <a:pt x="37222" y="30350"/>
                  <a:pt x="38650" y="25886"/>
                </a:cubicBezTo>
                <a:cubicBezTo>
                  <a:pt x="39110" y="24449"/>
                  <a:pt x="39195" y="22917"/>
                  <a:pt x="38755" y="21365"/>
                </a:cubicBezTo>
                <a:cubicBezTo>
                  <a:pt x="36734" y="14170"/>
                  <a:pt x="25574" y="17734"/>
                  <a:pt x="21359" y="13347"/>
                </a:cubicBezTo>
                <a:cubicBezTo>
                  <a:pt x="19836" y="11757"/>
                  <a:pt x="19711" y="9985"/>
                  <a:pt x="19328" y="7954"/>
                </a:cubicBezTo>
                <a:cubicBezTo>
                  <a:pt x="18715" y="4764"/>
                  <a:pt x="17346" y="789"/>
                  <a:pt x="13715" y="118"/>
                </a:cubicBezTo>
                <a:cubicBezTo>
                  <a:pt x="13285" y="39"/>
                  <a:pt x="12861" y="0"/>
                  <a:pt x="12445" y="0"/>
                </a:cubicBezTo>
                <a:close/>
              </a:path>
            </a:pathLst>
          </a:custGeom>
          <a:solidFill>
            <a:schemeClr val="accent5"/>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274" name="Google Shape;274;p22"/>
          <p:cNvSpPr txBox="1">
            <a:spLocks noGrp="1"/>
          </p:cNvSpPr>
          <p:nvPr>
            <p:ph type="title"/>
          </p:nvPr>
        </p:nvSpPr>
        <p:spPr>
          <a:xfrm>
            <a:off x="4831530" y="2040093"/>
            <a:ext cx="3693682" cy="1796868"/>
          </a:xfrm>
          <a:prstGeom prst="rect">
            <a:avLst/>
          </a:prstGeom>
        </p:spPr>
        <p:txBody>
          <a:bodyPr spcFirstLastPara="1">
            <a:noAutofit/>
          </a:bodyPr>
          <a:lstStyle>
            <a:lvl1pPr lvl="0" algn="ctr" rtl="0">
              <a:spcBef>
                <a:spcPts val="0"/>
              </a:spcBef>
              <a:spcAft>
                <a:spcPts val="0"/>
              </a:spcAft>
              <a:buClr>
                <a:schemeClr val="dk1"/>
              </a:buClr>
              <a:buSzPts val="3000"/>
              <a:buFont typeface="McLaren"/>
              <a:buNone/>
              <a:defRPr sz="5011" b="1">
                <a:solidFill>
                  <a:schemeClr val="accent2"/>
                </a:solidFill>
                <a:latin typeface="McLaren"/>
                <a:ea typeface="McLaren"/>
                <a:cs typeface="McLaren"/>
                <a:sym typeface="McLaren"/>
              </a:defRPr>
            </a:lvl1pPr>
            <a:lvl2pPr lvl="1"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2pPr>
            <a:lvl3pPr lvl="2"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3pPr>
            <a:lvl4pPr lvl="3"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4pPr>
            <a:lvl5pPr lvl="4"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5pPr>
            <a:lvl6pPr lvl="5"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6pPr>
            <a:lvl7pPr lvl="6"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7pPr>
            <a:lvl8pPr lvl="7"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8pPr>
            <a:lvl9pPr lvl="8"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9pPr>
          </a:lstStyle>
          <a:p>
            <a:endParaRPr/>
          </a:p>
        </p:txBody>
      </p:sp>
      <p:sp>
        <p:nvSpPr>
          <p:cNvPr id="275" name="Google Shape;275;p22"/>
          <p:cNvSpPr txBox="1">
            <a:spLocks noGrp="1"/>
          </p:cNvSpPr>
          <p:nvPr>
            <p:ph type="subTitle" idx="1"/>
          </p:nvPr>
        </p:nvSpPr>
        <p:spPr>
          <a:xfrm>
            <a:off x="4831566" y="3969849"/>
            <a:ext cx="3693682" cy="1240777"/>
          </a:xfrm>
          <a:prstGeom prst="rect">
            <a:avLst/>
          </a:prstGeom>
        </p:spPr>
        <p:txBody>
          <a:bodyPr spcFirstLastPara="1">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Tree>
    <p:extLst>
      <p:ext uri="{BB962C8B-B14F-4D97-AF65-F5344CB8AC3E}">
        <p14:creationId xmlns:p14="http://schemas.microsoft.com/office/powerpoint/2010/main" val="2369815711"/>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accent4"/>
        </a:solidFill>
        <a:effectLst/>
      </p:bgPr>
    </p:bg>
    <p:spTree>
      <p:nvGrpSpPr>
        <p:cNvPr id="1" name="Shape 92"/>
        <p:cNvGrpSpPr/>
        <p:nvPr/>
      </p:nvGrpSpPr>
      <p:grpSpPr>
        <a:xfrm>
          <a:off x="0" y="0"/>
          <a:ext cx="0" cy="0"/>
          <a:chOff x="0" y="0"/>
          <a:chExt cx="0" cy="0"/>
        </a:xfrm>
      </p:grpSpPr>
      <p:grpSp>
        <p:nvGrpSpPr>
          <p:cNvPr id="3" name="Google Shape;93;p3"/>
          <p:cNvGrpSpPr>
            <a:grpSpLocks/>
          </p:cNvGrpSpPr>
          <p:nvPr/>
        </p:nvGrpSpPr>
        <p:grpSpPr bwMode="auto">
          <a:xfrm flipH="1">
            <a:off x="-294237" y="4520231"/>
            <a:ext cx="4239407" cy="2642252"/>
            <a:chOff x="4434156" y="56550"/>
            <a:chExt cx="3505543" cy="2052072"/>
          </a:xfrm>
        </p:grpSpPr>
        <p:sp>
          <p:nvSpPr>
            <p:cNvPr id="4" name="Google Shape;94;p3"/>
            <p:cNvSpPr/>
            <p:nvPr/>
          </p:nvSpPr>
          <p:spPr>
            <a:xfrm flipH="1">
              <a:off x="4434156" y="764380"/>
              <a:ext cx="1249626" cy="785596"/>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5" name="Google Shape;95;p3"/>
            <p:cNvSpPr/>
            <p:nvPr/>
          </p:nvSpPr>
          <p:spPr>
            <a:xfrm flipH="1">
              <a:off x="5605205" y="246997"/>
              <a:ext cx="934051" cy="588801"/>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6" name="Google Shape;96;p3"/>
            <p:cNvSpPr/>
            <p:nvPr/>
          </p:nvSpPr>
          <p:spPr>
            <a:xfrm flipH="1">
              <a:off x="4502594" y="1259543"/>
              <a:ext cx="309238" cy="285671"/>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7" name="Google Shape;97;p3"/>
            <p:cNvSpPr/>
            <p:nvPr/>
          </p:nvSpPr>
          <p:spPr>
            <a:xfrm flipH="1">
              <a:off x="4852388" y="1602349"/>
              <a:ext cx="196442" cy="180925"/>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8" name="Google Shape;98;p3"/>
            <p:cNvSpPr/>
            <p:nvPr/>
          </p:nvSpPr>
          <p:spPr>
            <a:xfrm flipH="1">
              <a:off x="6342814" y="56550"/>
              <a:ext cx="196442" cy="182513"/>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9" name="Google Shape;99;p3"/>
            <p:cNvSpPr/>
            <p:nvPr/>
          </p:nvSpPr>
          <p:spPr>
            <a:xfrm flipH="1">
              <a:off x="6690073" y="575520"/>
              <a:ext cx="1249626" cy="787183"/>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0" name="Google Shape;100;p3"/>
            <p:cNvSpPr/>
            <p:nvPr/>
          </p:nvSpPr>
          <p:spPr>
            <a:xfrm flipH="1">
              <a:off x="7067749" y="1226215"/>
              <a:ext cx="196442" cy="180925"/>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1" name="Google Shape;101;p3"/>
            <p:cNvSpPr/>
            <p:nvPr/>
          </p:nvSpPr>
          <p:spPr>
            <a:xfrm flipH="1">
              <a:off x="5792776" y="1257957"/>
              <a:ext cx="934051" cy="588800"/>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2" name="Google Shape;102;p3"/>
            <p:cNvSpPr/>
            <p:nvPr/>
          </p:nvSpPr>
          <p:spPr>
            <a:xfrm flipH="1">
              <a:off x="6493630" y="1926109"/>
              <a:ext cx="196443" cy="182513"/>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grpSp>
      <p:grpSp>
        <p:nvGrpSpPr>
          <p:cNvPr id="13" name="Google Shape;104;p3"/>
          <p:cNvGrpSpPr>
            <a:grpSpLocks/>
          </p:cNvGrpSpPr>
          <p:nvPr/>
        </p:nvGrpSpPr>
        <p:grpSpPr bwMode="auto">
          <a:xfrm>
            <a:off x="5362876" y="-514963"/>
            <a:ext cx="4240940" cy="2642252"/>
            <a:chOff x="4434156" y="56550"/>
            <a:chExt cx="3505543" cy="2052072"/>
          </a:xfrm>
        </p:grpSpPr>
        <p:sp>
          <p:nvSpPr>
            <p:cNvPr id="14" name="Google Shape;105;p3"/>
            <p:cNvSpPr/>
            <p:nvPr/>
          </p:nvSpPr>
          <p:spPr>
            <a:xfrm flipH="1">
              <a:off x="4434156" y="764380"/>
              <a:ext cx="1249174" cy="785596"/>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5" name="Google Shape;106;p3"/>
            <p:cNvSpPr/>
            <p:nvPr/>
          </p:nvSpPr>
          <p:spPr>
            <a:xfrm flipH="1">
              <a:off x="5604782" y="246997"/>
              <a:ext cx="933713" cy="588801"/>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6" name="Google Shape;107;p3"/>
            <p:cNvSpPr/>
            <p:nvPr/>
          </p:nvSpPr>
          <p:spPr>
            <a:xfrm flipH="1">
              <a:off x="4502569" y="1259543"/>
              <a:ext cx="309126" cy="285671"/>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7" name="Google Shape;108;p3"/>
            <p:cNvSpPr/>
            <p:nvPr/>
          </p:nvSpPr>
          <p:spPr>
            <a:xfrm flipH="1">
              <a:off x="4852237" y="1602349"/>
              <a:ext cx="197638" cy="180925"/>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8" name="Google Shape;109;p3"/>
            <p:cNvSpPr/>
            <p:nvPr/>
          </p:nvSpPr>
          <p:spPr>
            <a:xfrm flipH="1">
              <a:off x="6342124" y="56550"/>
              <a:ext cx="196371" cy="182512"/>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9" name="Google Shape;110;p3"/>
            <p:cNvSpPr/>
            <p:nvPr/>
          </p:nvSpPr>
          <p:spPr>
            <a:xfrm flipH="1">
              <a:off x="6690525" y="575520"/>
              <a:ext cx="1249174" cy="787183"/>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20" name="Google Shape;111;p3"/>
            <p:cNvSpPr/>
            <p:nvPr/>
          </p:nvSpPr>
          <p:spPr>
            <a:xfrm flipH="1">
              <a:off x="7068064" y="1226215"/>
              <a:ext cx="196372" cy="180925"/>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21" name="Google Shape;112;p3"/>
            <p:cNvSpPr/>
            <p:nvPr/>
          </p:nvSpPr>
          <p:spPr>
            <a:xfrm flipH="1">
              <a:off x="5793551" y="1257957"/>
              <a:ext cx="933714" cy="588800"/>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22" name="Google Shape;113;p3"/>
            <p:cNvSpPr/>
            <p:nvPr/>
          </p:nvSpPr>
          <p:spPr>
            <a:xfrm flipH="1">
              <a:off x="6492886" y="1926109"/>
              <a:ext cx="196372" cy="182513"/>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grpSp>
      <p:sp>
        <p:nvSpPr>
          <p:cNvPr id="103" name="Google Shape;103;p3"/>
          <p:cNvSpPr txBox="1">
            <a:spLocks noGrp="1"/>
          </p:cNvSpPr>
          <p:nvPr>
            <p:ph type="title"/>
          </p:nvPr>
        </p:nvSpPr>
        <p:spPr>
          <a:xfrm>
            <a:off x="311714" y="2867988"/>
            <a:ext cx="8520978" cy="1122222"/>
          </a:xfrm>
          <a:prstGeom prst="rect">
            <a:avLst/>
          </a:prstGeom>
        </p:spPr>
        <p:txBody>
          <a:bodyPr spcFirstLastPara="1" anchor="ctr">
            <a:noAutofit/>
          </a:bodyPr>
          <a:lstStyle>
            <a:lvl1pPr lvl="0" algn="ctr">
              <a:spcBef>
                <a:spcPts val="0"/>
              </a:spcBef>
              <a:spcAft>
                <a:spcPts val="0"/>
              </a:spcAft>
              <a:buSzPts val="3600"/>
              <a:buNone/>
              <a:defRPr sz="4510"/>
            </a:lvl1pPr>
            <a:lvl2pPr lvl="1" algn="ctr">
              <a:spcBef>
                <a:spcPts val="0"/>
              </a:spcBef>
              <a:spcAft>
                <a:spcPts val="0"/>
              </a:spcAft>
              <a:buSzPts val="3600"/>
              <a:buNone/>
              <a:defRPr sz="4510"/>
            </a:lvl2pPr>
            <a:lvl3pPr lvl="2" algn="ctr">
              <a:spcBef>
                <a:spcPts val="0"/>
              </a:spcBef>
              <a:spcAft>
                <a:spcPts val="0"/>
              </a:spcAft>
              <a:buSzPts val="3600"/>
              <a:buNone/>
              <a:defRPr sz="4510"/>
            </a:lvl3pPr>
            <a:lvl4pPr lvl="3" algn="ctr">
              <a:spcBef>
                <a:spcPts val="0"/>
              </a:spcBef>
              <a:spcAft>
                <a:spcPts val="0"/>
              </a:spcAft>
              <a:buSzPts val="3600"/>
              <a:buNone/>
              <a:defRPr sz="4510"/>
            </a:lvl4pPr>
            <a:lvl5pPr lvl="4" algn="ctr">
              <a:spcBef>
                <a:spcPts val="0"/>
              </a:spcBef>
              <a:spcAft>
                <a:spcPts val="0"/>
              </a:spcAft>
              <a:buSzPts val="3600"/>
              <a:buNone/>
              <a:defRPr sz="4510"/>
            </a:lvl5pPr>
            <a:lvl6pPr lvl="5" algn="ctr">
              <a:spcBef>
                <a:spcPts val="0"/>
              </a:spcBef>
              <a:spcAft>
                <a:spcPts val="0"/>
              </a:spcAft>
              <a:buSzPts val="3600"/>
              <a:buNone/>
              <a:defRPr sz="4510"/>
            </a:lvl6pPr>
            <a:lvl7pPr lvl="6" algn="ctr">
              <a:spcBef>
                <a:spcPts val="0"/>
              </a:spcBef>
              <a:spcAft>
                <a:spcPts val="0"/>
              </a:spcAft>
              <a:buSzPts val="3600"/>
              <a:buNone/>
              <a:defRPr sz="4510"/>
            </a:lvl7pPr>
            <a:lvl8pPr lvl="7" algn="ctr">
              <a:spcBef>
                <a:spcPts val="0"/>
              </a:spcBef>
              <a:spcAft>
                <a:spcPts val="0"/>
              </a:spcAft>
              <a:buSzPts val="3600"/>
              <a:buNone/>
              <a:defRPr sz="4510"/>
            </a:lvl8pPr>
            <a:lvl9pPr lvl="8" algn="ctr">
              <a:spcBef>
                <a:spcPts val="0"/>
              </a:spcBef>
              <a:spcAft>
                <a:spcPts val="0"/>
              </a:spcAft>
              <a:buSzPts val="3600"/>
              <a:buNone/>
              <a:defRPr sz="4510"/>
            </a:lvl9pPr>
          </a:lstStyle>
          <a:p>
            <a:endParaRPr/>
          </a:p>
        </p:txBody>
      </p:sp>
    </p:spTree>
    <p:extLst>
      <p:ext uri="{BB962C8B-B14F-4D97-AF65-F5344CB8AC3E}">
        <p14:creationId xmlns:p14="http://schemas.microsoft.com/office/powerpoint/2010/main" val="1768283297"/>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matchingName="Title and two columns" type="twoColTx">
  <p:cSld name="Title and two columns">
    <p:bg>
      <p:bgPr>
        <a:solidFill>
          <a:schemeClr val="accent4"/>
        </a:solidFill>
        <a:effectLst/>
      </p:bgPr>
    </p:bg>
    <p:spTree>
      <p:nvGrpSpPr>
        <p:cNvPr id="1" name="Shape 129"/>
        <p:cNvGrpSpPr/>
        <p:nvPr/>
      </p:nvGrpSpPr>
      <p:grpSpPr>
        <a:xfrm>
          <a:off x="0" y="0"/>
          <a:ext cx="0" cy="0"/>
          <a:chOff x="0" y="0"/>
          <a:chExt cx="0" cy="0"/>
        </a:xfrm>
      </p:grpSpPr>
      <p:grpSp>
        <p:nvGrpSpPr>
          <p:cNvPr id="5" name="Google Shape;130;p5"/>
          <p:cNvGrpSpPr>
            <a:grpSpLocks/>
          </p:cNvGrpSpPr>
          <p:nvPr/>
        </p:nvGrpSpPr>
        <p:grpSpPr bwMode="auto">
          <a:xfrm>
            <a:off x="239169" y="163480"/>
            <a:ext cx="8511001" cy="2037374"/>
            <a:chOff x="198024" y="127700"/>
            <a:chExt cx="7035792" cy="1582723"/>
          </a:xfrm>
        </p:grpSpPr>
        <p:grpSp>
          <p:nvGrpSpPr>
            <p:cNvPr id="6" name="Google Shape;131;p5"/>
            <p:cNvGrpSpPr>
              <a:grpSpLocks/>
            </p:cNvGrpSpPr>
            <p:nvPr/>
          </p:nvGrpSpPr>
          <p:grpSpPr bwMode="auto">
            <a:xfrm>
              <a:off x="5309325" y="127700"/>
              <a:ext cx="1924491" cy="1257576"/>
              <a:chOff x="1341350" y="30575"/>
              <a:chExt cx="1924491" cy="1257576"/>
            </a:xfrm>
          </p:grpSpPr>
          <p:sp>
            <p:nvSpPr>
              <p:cNvPr id="15" name="Google Shape;132;p5"/>
              <p:cNvSpPr/>
              <p:nvPr/>
            </p:nvSpPr>
            <p:spPr>
              <a:xfrm>
                <a:off x="2122984" y="30575"/>
                <a:ext cx="1142857" cy="719131"/>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6" name="Google Shape;133;p5"/>
              <p:cNvSpPr/>
              <p:nvPr/>
            </p:nvSpPr>
            <p:spPr>
              <a:xfrm>
                <a:off x="1341229" y="749706"/>
                <a:ext cx="853975" cy="538157"/>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grpSp>
        <p:sp>
          <p:nvSpPr>
            <p:cNvPr id="7" name="Google Shape;134;p5"/>
            <p:cNvSpPr/>
            <p:nvPr/>
          </p:nvSpPr>
          <p:spPr>
            <a:xfrm>
              <a:off x="6887918" y="580134"/>
              <a:ext cx="283814" cy="263523"/>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8" name="Google Shape;135;p5"/>
            <p:cNvSpPr/>
            <p:nvPr/>
          </p:nvSpPr>
          <p:spPr>
            <a:xfrm>
              <a:off x="6671257" y="894456"/>
              <a:ext cx="179918" cy="165098"/>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9" name="Google Shape;136;p5"/>
            <p:cNvSpPr/>
            <p:nvPr/>
          </p:nvSpPr>
          <p:spPr>
            <a:xfrm>
              <a:off x="5309204" y="673795"/>
              <a:ext cx="179918" cy="166686"/>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0" name="Google Shape;137;p5"/>
            <p:cNvSpPr/>
            <p:nvPr/>
          </p:nvSpPr>
          <p:spPr>
            <a:xfrm flipH="1">
              <a:off x="198024" y="778569"/>
              <a:ext cx="1142857" cy="719131"/>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1" name="Google Shape;138;p5"/>
            <p:cNvSpPr/>
            <p:nvPr/>
          </p:nvSpPr>
          <p:spPr>
            <a:xfrm flipH="1">
              <a:off x="1268661" y="305498"/>
              <a:ext cx="853975" cy="538158"/>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2" name="Google Shape;139;p5"/>
            <p:cNvSpPr/>
            <p:nvPr/>
          </p:nvSpPr>
          <p:spPr>
            <a:xfrm flipH="1">
              <a:off x="260109" y="1231003"/>
              <a:ext cx="283814" cy="261935"/>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3" name="Google Shape;140;p5"/>
            <p:cNvSpPr/>
            <p:nvPr/>
          </p:nvSpPr>
          <p:spPr>
            <a:xfrm flipH="1">
              <a:off x="580666" y="1543737"/>
              <a:ext cx="179918" cy="166686"/>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4" name="Google Shape;141;p5"/>
            <p:cNvSpPr/>
            <p:nvPr/>
          </p:nvSpPr>
          <p:spPr>
            <a:xfrm flipH="1">
              <a:off x="1942718" y="130875"/>
              <a:ext cx="179918" cy="166686"/>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grpSp>
      <p:sp>
        <p:nvSpPr>
          <p:cNvPr id="142" name="Google Shape;142;p5"/>
          <p:cNvSpPr txBox="1">
            <a:spLocks noGrp="1"/>
          </p:cNvSpPr>
          <p:nvPr>
            <p:ph type="title"/>
          </p:nvPr>
        </p:nvSpPr>
        <p:spPr>
          <a:xfrm>
            <a:off x="619192" y="593421"/>
            <a:ext cx="7906271" cy="763852"/>
          </a:xfrm>
          <a:prstGeom prst="rect">
            <a:avLst/>
          </a:prstGeom>
        </p:spPr>
        <p:txBody>
          <a:bodyPr spcFirstLastPara="1">
            <a:noAutofit/>
          </a:bodyPr>
          <a:lstStyle>
            <a:lvl1pPr lvl="0">
              <a:spcBef>
                <a:spcPts val="0"/>
              </a:spcBef>
              <a:spcAft>
                <a:spcPts val="0"/>
              </a:spcAft>
              <a:buClr>
                <a:schemeClr val="dk2"/>
              </a:buClr>
              <a:buSzPts val="2800"/>
              <a:buNone/>
              <a:defRPr>
                <a:solidFill>
                  <a:schemeClr val="dk2"/>
                </a:solidFill>
              </a:defRPr>
            </a:lvl1pPr>
            <a:lvl2pPr lvl="1">
              <a:spcBef>
                <a:spcPts val="0"/>
              </a:spcBef>
              <a:spcAft>
                <a:spcPts val="0"/>
              </a:spcAft>
              <a:buClr>
                <a:schemeClr val="dk2"/>
              </a:buClr>
              <a:buSzPts val="2800"/>
              <a:buNone/>
              <a:defRPr>
                <a:solidFill>
                  <a:schemeClr val="dk2"/>
                </a:solidFill>
              </a:defRPr>
            </a:lvl2pPr>
            <a:lvl3pPr lvl="2">
              <a:spcBef>
                <a:spcPts val="0"/>
              </a:spcBef>
              <a:spcAft>
                <a:spcPts val="0"/>
              </a:spcAft>
              <a:buClr>
                <a:schemeClr val="dk2"/>
              </a:buClr>
              <a:buSzPts val="2800"/>
              <a:buNone/>
              <a:defRPr>
                <a:solidFill>
                  <a:schemeClr val="dk2"/>
                </a:solidFill>
              </a:defRPr>
            </a:lvl3pPr>
            <a:lvl4pPr lvl="3">
              <a:spcBef>
                <a:spcPts val="0"/>
              </a:spcBef>
              <a:spcAft>
                <a:spcPts val="0"/>
              </a:spcAft>
              <a:buClr>
                <a:schemeClr val="dk2"/>
              </a:buClr>
              <a:buSzPts val="2800"/>
              <a:buNone/>
              <a:defRPr>
                <a:solidFill>
                  <a:schemeClr val="dk2"/>
                </a:solidFill>
              </a:defRPr>
            </a:lvl4pPr>
            <a:lvl5pPr lvl="4">
              <a:spcBef>
                <a:spcPts val="0"/>
              </a:spcBef>
              <a:spcAft>
                <a:spcPts val="0"/>
              </a:spcAft>
              <a:buClr>
                <a:schemeClr val="dk2"/>
              </a:buClr>
              <a:buSzPts val="2800"/>
              <a:buNone/>
              <a:defRPr>
                <a:solidFill>
                  <a:schemeClr val="dk2"/>
                </a:solidFill>
              </a:defRPr>
            </a:lvl5pPr>
            <a:lvl6pPr lvl="5">
              <a:spcBef>
                <a:spcPts val="0"/>
              </a:spcBef>
              <a:spcAft>
                <a:spcPts val="0"/>
              </a:spcAft>
              <a:buClr>
                <a:schemeClr val="dk2"/>
              </a:buClr>
              <a:buSzPts val="2800"/>
              <a:buNone/>
              <a:defRPr>
                <a:solidFill>
                  <a:schemeClr val="dk2"/>
                </a:solidFill>
              </a:defRPr>
            </a:lvl6pPr>
            <a:lvl7pPr lvl="6">
              <a:spcBef>
                <a:spcPts val="0"/>
              </a:spcBef>
              <a:spcAft>
                <a:spcPts val="0"/>
              </a:spcAft>
              <a:buClr>
                <a:schemeClr val="dk2"/>
              </a:buClr>
              <a:buSzPts val="2800"/>
              <a:buNone/>
              <a:defRPr>
                <a:solidFill>
                  <a:schemeClr val="dk2"/>
                </a:solidFill>
              </a:defRPr>
            </a:lvl7pPr>
            <a:lvl8pPr lvl="7">
              <a:spcBef>
                <a:spcPts val="0"/>
              </a:spcBef>
              <a:spcAft>
                <a:spcPts val="0"/>
              </a:spcAft>
              <a:buClr>
                <a:schemeClr val="dk2"/>
              </a:buClr>
              <a:buSzPts val="2800"/>
              <a:buNone/>
              <a:defRPr>
                <a:solidFill>
                  <a:schemeClr val="dk2"/>
                </a:solidFill>
              </a:defRPr>
            </a:lvl8pPr>
            <a:lvl9pPr lvl="8">
              <a:spcBef>
                <a:spcPts val="0"/>
              </a:spcBef>
              <a:spcAft>
                <a:spcPts val="0"/>
              </a:spcAft>
              <a:buClr>
                <a:schemeClr val="dk2"/>
              </a:buClr>
              <a:buSzPts val="2800"/>
              <a:buNone/>
              <a:defRPr>
                <a:solidFill>
                  <a:schemeClr val="dk2"/>
                </a:solidFill>
              </a:defRPr>
            </a:lvl9pPr>
          </a:lstStyle>
          <a:p>
            <a:endParaRPr/>
          </a:p>
        </p:txBody>
      </p:sp>
      <p:sp>
        <p:nvSpPr>
          <p:cNvPr id="143" name="Google Shape;143;p5"/>
          <p:cNvSpPr txBox="1">
            <a:spLocks noGrp="1"/>
          </p:cNvSpPr>
          <p:nvPr>
            <p:ph type="body" idx="1"/>
          </p:nvPr>
        </p:nvSpPr>
        <p:spPr>
          <a:xfrm>
            <a:off x="725051" y="1992111"/>
            <a:ext cx="3612399" cy="3644710"/>
          </a:xfrm>
          <a:prstGeom prst="rect">
            <a:avLst/>
          </a:prstGeom>
        </p:spPr>
        <p:txBody>
          <a:bodyPr spcFirstLastPara="1">
            <a:noAutofit/>
          </a:bodyPr>
          <a:lstStyle>
            <a:lvl1pPr marL="572780" lvl="0" indent="-397764">
              <a:spcBef>
                <a:spcPts val="0"/>
              </a:spcBef>
              <a:spcAft>
                <a:spcPts val="0"/>
              </a:spcAft>
              <a:buSzPts val="1400"/>
              <a:buChar char="●"/>
              <a:defRPr sz="1754"/>
            </a:lvl1pPr>
            <a:lvl2pPr marL="1145560" lvl="1" indent="-381853">
              <a:spcBef>
                <a:spcPts val="0"/>
              </a:spcBef>
              <a:spcAft>
                <a:spcPts val="0"/>
              </a:spcAft>
              <a:buSzPts val="1200"/>
              <a:buChar char="○"/>
              <a:defRPr sz="1503"/>
            </a:lvl2pPr>
            <a:lvl3pPr marL="1718340" lvl="2" indent="-381853">
              <a:spcBef>
                <a:spcPts val="0"/>
              </a:spcBef>
              <a:spcAft>
                <a:spcPts val="0"/>
              </a:spcAft>
              <a:buSzPts val="1200"/>
              <a:buChar char="■"/>
              <a:defRPr sz="1503"/>
            </a:lvl3pPr>
            <a:lvl4pPr marL="2291121" lvl="3" indent="-381853">
              <a:spcBef>
                <a:spcPts val="0"/>
              </a:spcBef>
              <a:spcAft>
                <a:spcPts val="0"/>
              </a:spcAft>
              <a:buSzPts val="1200"/>
              <a:buChar char="●"/>
              <a:defRPr sz="1503"/>
            </a:lvl4pPr>
            <a:lvl5pPr marL="2863901" lvl="4" indent="-381853">
              <a:spcBef>
                <a:spcPts val="0"/>
              </a:spcBef>
              <a:spcAft>
                <a:spcPts val="0"/>
              </a:spcAft>
              <a:buSzPts val="1200"/>
              <a:buChar char="○"/>
              <a:defRPr sz="1503"/>
            </a:lvl5pPr>
            <a:lvl6pPr marL="3436681" lvl="5" indent="-381853">
              <a:spcBef>
                <a:spcPts val="0"/>
              </a:spcBef>
              <a:spcAft>
                <a:spcPts val="0"/>
              </a:spcAft>
              <a:buSzPts val="1200"/>
              <a:buChar char="■"/>
              <a:defRPr sz="1503"/>
            </a:lvl6pPr>
            <a:lvl7pPr marL="4009461" lvl="6" indent="-381853">
              <a:spcBef>
                <a:spcPts val="0"/>
              </a:spcBef>
              <a:spcAft>
                <a:spcPts val="0"/>
              </a:spcAft>
              <a:buSzPts val="1200"/>
              <a:buChar char="●"/>
              <a:defRPr sz="1503"/>
            </a:lvl7pPr>
            <a:lvl8pPr marL="4582241" lvl="7" indent="-381853">
              <a:spcBef>
                <a:spcPts val="0"/>
              </a:spcBef>
              <a:spcAft>
                <a:spcPts val="0"/>
              </a:spcAft>
              <a:buSzPts val="1200"/>
              <a:buChar char="○"/>
              <a:defRPr sz="1503"/>
            </a:lvl8pPr>
            <a:lvl9pPr marL="5155021" lvl="8" indent="-381853">
              <a:spcBef>
                <a:spcPts val="0"/>
              </a:spcBef>
              <a:spcAft>
                <a:spcPts val="0"/>
              </a:spcAft>
              <a:buSzPts val="1200"/>
              <a:buChar char="■"/>
              <a:defRPr sz="1503"/>
            </a:lvl9pPr>
          </a:lstStyle>
          <a:p>
            <a:endParaRPr/>
          </a:p>
        </p:txBody>
      </p:sp>
      <p:sp>
        <p:nvSpPr>
          <p:cNvPr id="144" name="Google Shape;144;p5"/>
          <p:cNvSpPr txBox="1">
            <a:spLocks noGrp="1"/>
          </p:cNvSpPr>
          <p:nvPr>
            <p:ph type="body" idx="2"/>
          </p:nvPr>
        </p:nvSpPr>
        <p:spPr>
          <a:xfrm>
            <a:off x="4807373" y="1992111"/>
            <a:ext cx="3612399" cy="3644710"/>
          </a:xfrm>
          <a:prstGeom prst="rect">
            <a:avLst/>
          </a:prstGeom>
        </p:spPr>
        <p:txBody>
          <a:bodyPr spcFirstLastPara="1">
            <a:noAutofit/>
          </a:bodyPr>
          <a:lstStyle>
            <a:lvl1pPr marL="572780" lvl="0" indent="-397764">
              <a:spcBef>
                <a:spcPts val="0"/>
              </a:spcBef>
              <a:spcAft>
                <a:spcPts val="0"/>
              </a:spcAft>
              <a:buSzPts val="1400"/>
              <a:buChar char="●"/>
              <a:defRPr sz="1754"/>
            </a:lvl1pPr>
            <a:lvl2pPr marL="1145560" lvl="1" indent="-381853">
              <a:spcBef>
                <a:spcPts val="0"/>
              </a:spcBef>
              <a:spcAft>
                <a:spcPts val="0"/>
              </a:spcAft>
              <a:buSzPts val="1200"/>
              <a:buChar char="○"/>
              <a:defRPr sz="1503"/>
            </a:lvl2pPr>
            <a:lvl3pPr marL="1718340" lvl="2" indent="-381853">
              <a:spcBef>
                <a:spcPts val="0"/>
              </a:spcBef>
              <a:spcAft>
                <a:spcPts val="0"/>
              </a:spcAft>
              <a:buSzPts val="1200"/>
              <a:buChar char="■"/>
              <a:defRPr sz="1503"/>
            </a:lvl3pPr>
            <a:lvl4pPr marL="2291121" lvl="3" indent="-381853">
              <a:spcBef>
                <a:spcPts val="0"/>
              </a:spcBef>
              <a:spcAft>
                <a:spcPts val="0"/>
              </a:spcAft>
              <a:buSzPts val="1200"/>
              <a:buChar char="●"/>
              <a:defRPr sz="1503"/>
            </a:lvl4pPr>
            <a:lvl5pPr marL="2863901" lvl="4" indent="-381853">
              <a:spcBef>
                <a:spcPts val="0"/>
              </a:spcBef>
              <a:spcAft>
                <a:spcPts val="0"/>
              </a:spcAft>
              <a:buSzPts val="1200"/>
              <a:buChar char="○"/>
              <a:defRPr sz="1503"/>
            </a:lvl5pPr>
            <a:lvl6pPr marL="3436681" lvl="5" indent="-381853">
              <a:spcBef>
                <a:spcPts val="0"/>
              </a:spcBef>
              <a:spcAft>
                <a:spcPts val="0"/>
              </a:spcAft>
              <a:buSzPts val="1200"/>
              <a:buChar char="■"/>
              <a:defRPr sz="1503"/>
            </a:lvl6pPr>
            <a:lvl7pPr marL="4009461" lvl="6" indent="-381853">
              <a:spcBef>
                <a:spcPts val="0"/>
              </a:spcBef>
              <a:spcAft>
                <a:spcPts val="0"/>
              </a:spcAft>
              <a:buSzPts val="1200"/>
              <a:buChar char="●"/>
              <a:defRPr sz="1503"/>
            </a:lvl7pPr>
            <a:lvl8pPr marL="4582241" lvl="7" indent="-381853">
              <a:spcBef>
                <a:spcPts val="0"/>
              </a:spcBef>
              <a:spcAft>
                <a:spcPts val="0"/>
              </a:spcAft>
              <a:buSzPts val="1200"/>
              <a:buChar char="○"/>
              <a:defRPr sz="1503"/>
            </a:lvl8pPr>
            <a:lvl9pPr marL="5155021" lvl="8" indent="-381853">
              <a:spcBef>
                <a:spcPts val="0"/>
              </a:spcBef>
              <a:spcAft>
                <a:spcPts val="0"/>
              </a:spcAft>
              <a:buSzPts val="1200"/>
              <a:buChar char="■"/>
              <a:defRPr sz="1503"/>
            </a:lvl9pPr>
          </a:lstStyle>
          <a:p>
            <a:endParaRPr/>
          </a:p>
        </p:txBody>
      </p:sp>
    </p:spTree>
    <p:extLst>
      <p:ext uri="{BB962C8B-B14F-4D97-AF65-F5344CB8AC3E}">
        <p14:creationId xmlns:p14="http://schemas.microsoft.com/office/powerpoint/2010/main" val="2171458475"/>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matchingName="One column text">
  <p:cSld name="One column text">
    <p:bg>
      <p:bgPr>
        <a:solidFill>
          <a:schemeClr val="accent4"/>
        </a:solidFill>
        <a:effectLst/>
      </p:bgPr>
    </p:bg>
    <p:spTree>
      <p:nvGrpSpPr>
        <p:cNvPr id="1" name="Shape 147"/>
        <p:cNvGrpSpPr/>
        <p:nvPr/>
      </p:nvGrpSpPr>
      <p:grpSpPr>
        <a:xfrm>
          <a:off x="0" y="0"/>
          <a:ext cx="0" cy="0"/>
          <a:chOff x="0" y="0"/>
          <a:chExt cx="0" cy="0"/>
        </a:xfrm>
      </p:grpSpPr>
      <p:grpSp>
        <p:nvGrpSpPr>
          <p:cNvPr id="4" name="Google Shape;148;p7"/>
          <p:cNvGrpSpPr>
            <a:grpSpLocks/>
          </p:cNvGrpSpPr>
          <p:nvPr/>
        </p:nvGrpSpPr>
        <p:grpSpPr bwMode="auto">
          <a:xfrm>
            <a:off x="239169" y="163480"/>
            <a:ext cx="8511001" cy="2037374"/>
            <a:chOff x="198024" y="127700"/>
            <a:chExt cx="7035792" cy="1582723"/>
          </a:xfrm>
        </p:grpSpPr>
        <p:grpSp>
          <p:nvGrpSpPr>
            <p:cNvPr id="5" name="Google Shape;149;p7"/>
            <p:cNvGrpSpPr>
              <a:grpSpLocks/>
            </p:cNvGrpSpPr>
            <p:nvPr/>
          </p:nvGrpSpPr>
          <p:grpSpPr bwMode="auto">
            <a:xfrm>
              <a:off x="5309325" y="127700"/>
              <a:ext cx="1924491" cy="1257576"/>
              <a:chOff x="1341350" y="30575"/>
              <a:chExt cx="1924491" cy="1257576"/>
            </a:xfrm>
          </p:grpSpPr>
          <p:sp>
            <p:nvSpPr>
              <p:cNvPr id="14" name="Google Shape;150;p7"/>
              <p:cNvSpPr/>
              <p:nvPr/>
            </p:nvSpPr>
            <p:spPr>
              <a:xfrm>
                <a:off x="2122984" y="30575"/>
                <a:ext cx="1142857" cy="719131"/>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5" name="Google Shape;151;p7"/>
              <p:cNvSpPr/>
              <p:nvPr/>
            </p:nvSpPr>
            <p:spPr>
              <a:xfrm>
                <a:off x="1341229" y="749706"/>
                <a:ext cx="853975" cy="538157"/>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grpSp>
        <p:sp>
          <p:nvSpPr>
            <p:cNvPr id="6" name="Google Shape;152;p7"/>
            <p:cNvSpPr/>
            <p:nvPr/>
          </p:nvSpPr>
          <p:spPr>
            <a:xfrm>
              <a:off x="6887918" y="580134"/>
              <a:ext cx="283814" cy="263523"/>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7" name="Google Shape;153;p7"/>
            <p:cNvSpPr/>
            <p:nvPr/>
          </p:nvSpPr>
          <p:spPr>
            <a:xfrm>
              <a:off x="6671257" y="894456"/>
              <a:ext cx="179918" cy="165098"/>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8" name="Google Shape;154;p7"/>
            <p:cNvSpPr/>
            <p:nvPr/>
          </p:nvSpPr>
          <p:spPr>
            <a:xfrm>
              <a:off x="5309204" y="673795"/>
              <a:ext cx="179918" cy="166686"/>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9" name="Google Shape;155;p7"/>
            <p:cNvSpPr/>
            <p:nvPr/>
          </p:nvSpPr>
          <p:spPr>
            <a:xfrm flipH="1">
              <a:off x="198024" y="778569"/>
              <a:ext cx="1142857" cy="719131"/>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0" name="Google Shape;156;p7"/>
            <p:cNvSpPr/>
            <p:nvPr/>
          </p:nvSpPr>
          <p:spPr>
            <a:xfrm flipH="1">
              <a:off x="1268661" y="305498"/>
              <a:ext cx="853975" cy="538158"/>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1" name="Google Shape;157;p7"/>
            <p:cNvSpPr/>
            <p:nvPr/>
          </p:nvSpPr>
          <p:spPr>
            <a:xfrm flipH="1">
              <a:off x="260109" y="1231003"/>
              <a:ext cx="283814" cy="261935"/>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2" name="Google Shape;158;p7"/>
            <p:cNvSpPr/>
            <p:nvPr/>
          </p:nvSpPr>
          <p:spPr>
            <a:xfrm flipH="1">
              <a:off x="580666" y="1543737"/>
              <a:ext cx="179918" cy="166686"/>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3" name="Google Shape;159;p7"/>
            <p:cNvSpPr/>
            <p:nvPr/>
          </p:nvSpPr>
          <p:spPr>
            <a:xfrm flipH="1">
              <a:off x="1942718" y="130875"/>
              <a:ext cx="179918" cy="166686"/>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grpSp>
      <p:sp>
        <p:nvSpPr>
          <p:cNvPr id="160" name="Google Shape;160;p7"/>
          <p:cNvSpPr txBox="1">
            <a:spLocks noGrp="1"/>
          </p:cNvSpPr>
          <p:nvPr>
            <p:ph type="title"/>
          </p:nvPr>
        </p:nvSpPr>
        <p:spPr>
          <a:xfrm>
            <a:off x="619152" y="593421"/>
            <a:ext cx="6388012" cy="763852"/>
          </a:xfrm>
          <a:prstGeom prst="rect">
            <a:avLst/>
          </a:prstGeom>
        </p:spPr>
        <p:txBody>
          <a:bodyPr spcFirstLastPara="1">
            <a:noAutofit/>
          </a:bodyPr>
          <a:lstStyle>
            <a:lvl1pPr lvl="0" rtl="0">
              <a:spcBef>
                <a:spcPts val="0"/>
              </a:spcBef>
              <a:spcAft>
                <a:spcPts val="0"/>
              </a:spcAft>
              <a:buClr>
                <a:schemeClr val="dk2"/>
              </a:buClr>
              <a:buSzPts val="2800"/>
              <a:buNone/>
              <a:defRPr>
                <a:solidFill>
                  <a:schemeClr val="dk2"/>
                </a:solidFill>
              </a:defRPr>
            </a:lvl1pPr>
            <a:lvl2pPr lvl="1" rtl="0">
              <a:spcBef>
                <a:spcPts val="0"/>
              </a:spcBef>
              <a:spcAft>
                <a:spcPts val="0"/>
              </a:spcAft>
              <a:buClr>
                <a:schemeClr val="dk2"/>
              </a:buClr>
              <a:buSzPts val="2800"/>
              <a:buNone/>
              <a:defRPr>
                <a:solidFill>
                  <a:schemeClr val="dk2"/>
                </a:solidFill>
              </a:defRPr>
            </a:lvl2pPr>
            <a:lvl3pPr lvl="2" rtl="0">
              <a:spcBef>
                <a:spcPts val="0"/>
              </a:spcBef>
              <a:spcAft>
                <a:spcPts val="0"/>
              </a:spcAft>
              <a:buClr>
                <a:schemeClr val="dk2"/>
              </a:buClr>
              <a:buSzPts val="2800"/>
              <a:buNone/>
              <a:defRPr>
                <a:solidFill>
                  <a:schemeClr val="dk2"/>
                </a:solidFill>
              </a:defRPr>
            </a:lvl3pPr>
            <a:lvl4pPr lvl="3" rtl="0">
              <a:spcBef>
                <a:spcPts val="0"/>
              </a:spcBef>
              <a:spcAft>
                <a:spcPts val="0"/>
              </a:spcAft>
              <a:buClr>
                <a:schemeClr val="dk2"/>
              </a:buClr>
              <a:buSzPts val="2800"/>
              <a:buNone/>
              <a:defRPr>
                <a:solidFill>
                  <a:schemeClr val="dk2"/>
                </a:solidFill>
              </a:defRPr>
            </a:lvl4pPr>
            <a:lvl5pPr lvl="4" rtl="0">
              <a:spcBef>
                <a:spcPts val="0"/>
              </a:spcBef>
              <a:spcAft>
                <a:spcPts val="0"/>
              </a:spcAft>
              <a:buClr>
                <a:schemeClr val="dk2"/>
              </a:buClr>
              <a:buSzPts val="2800"/>
              <a:buNone/>
              <a:defRPr>
                <a:solidFill>
                  <a:schemeClr val="dk2"/>
                </a:solidFill>
              </a:defRPr>
            </a:lvl5pPr>
            <a:lvl6pPr lvl="5" rtl="0">
              <a:spcBef>
                <a:spcPts val="0"/>
              </a:spcBef>
              <a:spcAft>
                <a:spcPts val="0"/>
              </a:spcAft>
              <a:buClr>
                <a:schemeClr val="dk2"/>
              </a:buClr>
              <a:buSzPts val="2800"/>
              <a:buNone/>
              <a:defRPr>
                <a:solidFill>
                  <a:schemeClr val="dk2"/>
                </a:solidFill>
              </a:defRPr>
            </a:lvl6pPr>
            <a:lvl7pPr lvl="6" rtl="0">
              <a:spcBef>
                <a:spcPts val="0"/>
              </a:spcBef>
              <a:spcAft>
                <a:spcPts val="0"/>
              </a:spcAft>
              <a:buClr>
                <a:schemeClr val="dk2"/>
              </a:buClr>
              <a:buSzPts val="2800"/>
              <a:buNone/>
              <a:defRPr>
                <a:solidFill>
                  <a:schemeClr val="dk2"/>
                </a:solidFill>
              </a:defRPr>
            </a:lvl7pPr>
            <a:lvl8pPr lvl="7" rtl="0">
              <a:spcBef>
                <a:spcPts val="0"/>
              </a:spcBef>
              <a:spcAft>
                <a:spcPts val="0"/>
              </a:spcAft>
              <a:buClr>
                <a:schemeClr val="dk2"/>
              </a:buClr>
              <a:buSzPts val="2800"/>
              <a:buNone/>
              <a:defRPr>
                <a:solidFill>
                  <a:schemeClr val="dk2"/>
                </a:solidFill>
              </a:defRPr>
            </a:lvl8pPr>
            <a:lvl9pPr lvl="8" rtl="0">
              <a:spcBef>
                <a:spcPts val="0"/>
              </a:spcBef>
              <a:spcAft>
                <a:spcPts val="0"/>
              </a:spcAft>
              <a:buClr>
                <a:schemeClr val="dk2"/>
              </a:buClr>
              <a:buSzPts val="2800"/>
              <a:buNone/>
              <a:defRPr>
                <a:solidFill>
                  <a:schemeClr val="dk2"/>
                </a:solidFill>
              </a:defRPr>
            </a:lvl9pPr>
          </a:lstStyle>
          <a:p>
            <a:endParaRPr/>
          </a:p>
        </p:txBody>
      </p:sp>
      <p:sp>
        <p:nvSpPr>
          <p:cNvPr id="161" name="Google Shape;161;p7"/>
          <p:cNvSpPr txBox="1">
            <a:spLocks noGrp="1"/>
          </p:cNvSpPr>
          <p:nvPr>
            <p:ph type="body" idx="1"/>
          </p:nvPr>
        </p:nvSpPr>
        <p:spPr>
          <a:xfrm>
            <a:off x="619192" y="1939784"/>
            <a:ext cx="7906271" cy="4152143"/>
          </a:xfrm>
          <a:prstGeom prst="rect">
            <a:avLst/>
          </a:prstGeom>
        </p:spPr>
        <p:txBody>
          <a:bodyPr spcFirstLastPara="1">
            <a:noAutofit/>
          </a:bodyPr>
          <a:lstStyle>
            <a:lvl1pPr marL="572780" lvl="0" indent="-429585" rtl="0">
              <a:lnSpc>
                <a:spcPct val="100000"/>
              </a:lnSpc>
              <a:spcBef>
                <a:spcPts val="0"/>
              </a:spcBef>
              <a:spcAft>
                <a:spcPts val="0"/>
              </a:spcAft>
              <a:buClr>
                <a:srgbClr val="595959"/>
              </a:buClr>
              <a:buSzPts val="1800"/>
              <a:buFont typeface="Arial"/>
              <a:buChar char="●"/>
              <a:defRPr sz="1503"/>
            </a:lvl1pPr>
            <a:lvl2pPr marL="1145560" lvl="1" indent="-397764" rtl="0">
              <a:spcBef>
                <a:spcPts val="0"/>
              </a:spcBef>
              <a:spcAft>
                <a:spcPts val="0"/>
              </a:spcAft>
              <a:buClr>
                <a:srgbClr val="595959"/>
              </a:buClr>
              <a:buSzPts val="1400"/>
              <a:buFont typeface="Arial"/>
              <a:buChar char="○"/>
              <a:defRPr sz="1503"/>
            </a:lvl2pPr>
            <a:lvl3pPr marL="1718340" lvl="2" indent="-397764" rtl="0">
              <a:spcBef>
                <a:spcPts val="0"/>
              </a:spcBef>
              <a:spcAft>
                <a:spcPts val="0"/>
              </a:spcAft>
              <a:buClr>
                <a:srgbClr val="595959"/>
              </a:buClr>
              <a:buSzPts val="1400"/>
              <a:buFont typeface="Arial"/>
              <a:buChar char="■"/>
              <a:defRPr sz="1503"/>
            </a:lvl3pPr>
            <a:lvl4pPr marL="2291121" lvl="3" indent="-397764" rtl="0">
              <a:spcBef>
                <a:spcPts val="0"/>
              </a:spcBef>
              <a:spcAft>
                <a:spcPts val="0"/>
              </a:spcAft>
              <a:buClr>
                <a:srgbClr val="595959"/>
              </a:buClr>
              <a:buSzPts val="1400"/>
              <a:buFont typeface="Arial"/>
              <a:buChar char="●"/>
              <a:defRPr sz="1503"/>
            </a:lvl4pPr>
            <a:lvl5pPr marL="2863901" lvl="4" indent="-397764" rtl="0">
              <a:spcBef>
                <a:spcPts val="0"/>
              </a:spcBef>
              <a:spcAft>
                <a:spcPts val="0"/>
              </a:spcAft>
              <a:buClr>
                <a:srgbClr val="595959"/>
              </a:buClr>
              <a:buSzPts val="1400"/>
              <a:buFont typeface="Arial"/>
              <a:buChar char="○"/>
              <a:defRPr sz="1503"/>
            </a:lvl5pPr>
            <a:lvl6pPr marL="3436681" lvl="5" indent="-397764" rtl="0">
              <a:spcBef>
                <a:spcPts val="0"/>
              </a:spcBef>
              <a:spcAft>
                <a:spcPts val="0"/>
              </a:spcAft>
              <a:buClr>
                <a:srgbClr val="595959"/>
              </a:buClr>
              <a:buSzPts val="1400"/>
              <a:buFont typeface="Arial"/>
              <a:buChar char="■"/>
              <a:defRPr sz="1503"/>
            </a:lvl6pPr>
            <a:lvl7pPr marL="4009461" lvl="6" indent="-397764" rtl="0">
              <a:spcBef>
                <a:spcPts val="0"/>
              </a:spcBef>
              <a:spcAft>
                <a:spcPts val="0"/>
              </a:spcAft>
              <a:buClr>
                <a:srgbClr val="595959"/>
              </a:buClr>
              <a:buSzPts val="1400"/>
              <a:buFont typeface="Arial"/>
              <a:buChar char="●"/>
              <a:defRPr sz="1503"/>
            </a:lvl7pPr>
            <a:lvl8pPr marL="4582241" lvl="7" indent="-397764" rtl="0">
              <a:spcBef>
                <a:spcPts val="0"/>
              </a:spcBef>
              <a:spcAft>
                <a:spcPts val="0"/>
              </a:spcAft>
              <a:buClr>
                <a:srgbClr val="595959"/>
              </a:buClr>
              <a:buSzPts val="1400"/>
              <a:buFont typeface="Arial"/>
              <a:buChar char="○"/>
              <a:defRPr sz="1503"/>
            </a:lvl8pPr>
            <a:lvl9pPr marL="5155021" lvl="8" indent="-397764" rtl="0">
              <a:spcBef>
                <a:spcPts val="0"/>
              </a:spcBef>
              <a:spcAft>
                <a:spcPts val="0"/>
              </a:spcAft>
              <a:buClr>
                <a:srgbClr val="595959"/>
              </a:buClr>
              <a:buSzPts val="1400"/>
              <a:buFont typeface="Arial"/>
              <a:buChar char="■"/>
              <a:defRPr sz="1503"/>
            </a:lvl9pPr>
          </a:lstStyle>
          <a:p>
            <a:endParaRPr/>
          </a:p>
        </p:txBody>
      </p:sp>
    </p:spTree>
    <p:extLst>
      <p:ext uri="{BB962C8B-B14F-4D97-AF65-F5344CB8AC3E}">
        <p14:creationId xmlns:p14="http://schemas.microsoft.com/office/powerpoint/2010/main" val="2609364617"/>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matchingName="Main point">
  <p:cSld name="Main point">
    <p:bg>
      <p:bgPr>
        <a:solidFill>
          <a:schemeClr val="accent5"/>
        </a:solidFill>
        <a:effectLst/>
      </p:bgPr>
    </p:bg>
    <p:spTree>
      <p:nvGrpSpPr>
        <p:cNvPr id="1" name="Shape 162"/>
        <p:cNvGrpSpPr/>
        <p:nvPr/>
      </p:nvGrpSpPr>
      <p:grpSpPr>
        <a:xfrm>
          <a:off x="0" y="0"/>
          <a:ext cx="0" cy="0"/>
          <a:chOff x="0" y="0"/>
          <a:chExt cx="0" cy="0"/>
        </a:xfrm>
      </p:grpSpPr>
      <p:grpSp>
        <p:nvGrpSpPr>
          <p:cNvPr id="3" name="Google Shape;164;p8"/>
          <p:cNvGrpSpPr>
            <a:grpSpLocks/>
          </p:cNvGrpSpPr>
          <p:nvPr/>
        </p:nvGrpSpPr>
        <p:grpSpPr bwMode="auto">
          <a:xfrm>
            <a:off x="5362876" y="73634"/>
            <a:ext cx="4240940" cy="2640207"/>
            <a:chOff x="4434156" y="56550"/>
            <a:chExt cx="3505543" cy="2052072"/>
          </a:xfrm>
        </p:grpSpPr>
        <p:sp>
          <p:nvSpPr>
            <p:cNvPr id="4" name="Google Shape;165;p8"/>
            <p:cNvSpPr/>
            <p:nvPr/>
          </p:nvSpPr>
          <p:spPr>
            <a:xfrm flipH="1">
              <a:off x="4434156" y="763340"/>
              <a:ext cx="1249174" cy="786204"/>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5" name="Google Shape;166;p8"/>
            <p:cNvSpPr/>
            <p:nvPr/>
          </p:nvSpPr>
          <p:spPr>
            <a:xfrm flipH="1">
              <a:off x="5604782" y="247145"/>
              <a:ext cx="933713" cy="587668"/>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6" name="Google Shape;167;p8"/>
            <p:cNvSpPr/>
            <p:nvPr/>
          </p:nvSpPr>
          <p:spPr>
            <a:xfrm flipH="1">
              <a:off x="4502569" y="1258887"/>
              <a:ext cx="309126" cy="287480"/>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7" name="Google Shape;168;p8"/>
            <p:cNvSpPr/>
            <p:nvPr/>
          </p:nvSpPr>
          <p:spPr>
            <a:xfrm flipH="1">
              <a:off x="4852237" y="1601958"/>
              <a:ext cx="197638" cy="181065"/>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8" name="Google Shape;169;p8"/>
            <p:cNvSpPr/>
            <p:nvPr/>
          </p:nvSpPr>
          <p:spPr>
            <a:xfrm flipH="1">
              <a:off x="6342124" y="56550"/>
              <a:ext cx="196371" cy="182654"/>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9" name="Google Shape;170;p8"/>
            <p:cNvSpPr/>
            <p:nvPr/>
          </p:nvSpPr>
          <p:spPr>
            <a:xfrm flipH="1">
              <a:off x="6690525" y="575922"/>
              <a:ext cx="1249174" cy="786204"/>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0" name="Google Shape;171;p8"/>
            <p:cNvSpPr/>
            <p:nvPr/>
          </p:nvSpPr>
          <p:spPr>
            <a:xfrm flipH="1">
              <a:off x="7068064" y="1225532"/>
              <a:ext cx="196372" cy="182654"/>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1" name="Google Shape;172;p8"/>
            <p:cNvSpPr/>
            <p:nvPr/>
          </p:nvSpPr>
          <p:spPr>
            <a:xfrm flipH="1">
              <a:off x="5793551" y="1258887"/>
              <a:ext cx="933714" cy="587668"/>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2" name="Google Shape;173;p8"/>
            <p:cNvSpPr/>
            <p:nvPr/>
          </p:nvSpPr>
          <p:spPr>
            <a:xfrm flipH="1">
              <a:off x="6492886" y="1925969"/>
              <a:ext cx="196372" cy="182653"/>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grpSp>
      <p:sp>
        <p:nvSpPr>
          <p:cNvPr id="163" name="Google Shape;163;p8"/>
          <p:cNvSpPr txBox="1">
            <a:spLocks noGrp="1"/>
          </p:cNvSpPr>
          <p:nvPr>
            <p:ph type="title"/>
          </p:nvPr>
        </p:nvSpPr>
        <p:spPr>
          <a:xfrm>
            <a:off x="619153" y="600239"/>
            <a:ext cx="6368054" cy="5454708"/>
          </a:xfrm>
          <a:prstGeom prst="rect">
            <a:avLst/>
          </a:prstGeom>
        </p:spPr>
        <p:txBody>
          <a:bodyPr spcFirstLastPara="1" anchor="ctr">
            <a:noAutofit/>
          </a:bodyPr>
          <a:lstStyle>
            <a:lvl1pPr lvl="0">
              <a:spcBef>
                <a:spcPts val="0"/>
              </a:spcBef>
              <a:spcAft>
                <a:spcPts val="0"/>
              </a:spcAft>
              <a:buSzPts val="4800"/>
              <a:buNone/>
              <a:defRPr sz="6013"/>
            </a:lvl1pPr>
            <a:lvl2pPr lvl="1">
              <a:spcBef>
                <a:spcPts val="0"/>
              </a:spcBef>
              <a:spcAft>
                <a:spcPts val="0"/>
              </a:spcAft>
              <a:buSzPts val="4800"/>
              <a:buNone/>
              <a:defRPr sz="6013"/>
            </a:lvl2pPr>
            <a:lvl3pPr lvl="2">
              <a:spcBef>
                <a:spcPts val="0"/>
              </a:spcBef>
              <a:spcAft>
                <a:spcPts val="0"/>
              </a:spcAft>
              <a:buSzPts val="4800"/>
              <a:buNone/>
              <a:defRPr sz="6013"/>
            </a:lvl3pPr>
            <a:lvl4pPr lvl="3">
              <a:spcBef>
                <a:spcPts val="0"/>
              </a:spcBef>
              <a:spcAft>
                <a:spcPts val="0"/>
              </a:spcAft>
              <a:buSzPts val="4800"/>
              <a:buNone/>
              <a:defRPr sz="6013"/>
            </a:lvl4pPr>
            <a:lvl5pPr lvl="4">
              <a:spcBef>
                <a:spcPts val="0"/>
              </a:spcBef>
              <a:spcAft>
                <a:spcPts val="0"/>
              </a:spcAft>
              <a:buSzPts val="4800"/>
              <a:buNone/>
              <a:defRPr sz="6013"/>
            </a:lvl5pPr>
            <a:lvl6pPr lvl="5">
              <a:spcBef>
                <a:spcPts val="0"/>
              </a:spcBef>
              <a:spcAft>
                <a:spcPts val="0"/>
              </a:spcAft>
              <a:buSzPts val="4800"/>
              <a:buNone/>
              <a:defRPr sz="6013"/>
            </a:lvl6pPr>
            <a:lvl7pPr lvl="6">
              <a:spcBef>
                <a:spcPts val="0"/>
              </a:spcBef>
              <a:spcAft>
                <a:spcPts val="0"/>
              </a:spcAft>
              <a:buSzPts val="4800"/>
              <a:buNone/>
              <a:defRPr sz="6013"/>
            </a:lvl7pPr>
            <a:lvl8pPr lvl="7">
              <a:spcBef>
                <a:spcPts val="0"/>
              </a:spcBef>
              <a:spcAft>
                <a:spcPts val="0"/>
              </a:spcAft>
              <a:buSzPts val="4800"/>
              <a:buNone/>
              <a:defRPr sz="6013"/>
            </a:lvl8pPr>
            <a:lvl9pPr lvl="8">
              <a:spcBef>
                <a:spcPts val="0"/>
              </a:spcBef>
              <a:spcAft>
                <a:spcPts val="0"/>
              </a:spcAft>
              <a:buSzPts val="4800"/>
              <a:buNone/>
              <a:defRPr sz="6013"/>
            </a:lvl9pPr>
          </a:lstStyle>
          <a:p>
            <a:endParaRPr/>
          </a:p>
        </p:txBody>
      </p:sp>
    </p:spTree>
    <p:extLst>
      <p:ext uri="{BB962C8B-B14F-4D97-AF65-F5344CB8AC3E}">
        <p14:creationId xmlns:p14="http://schemas.microsoft.com/office/powerpoint/2010/main" val="2008429642"/>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matchingName="Section title and description">
  <p:cSld name="Section title and description">
    <p:bg>
      <p:bgPr>
        <a:solidFill>
          <a:schemeClr val="accent4"/>
        </a:solidFill>
        <a:effectLst/>
      </p:bgPr>
    </p:bg>
    <p:spTree>
      <p:nvGrpSpPr>
        <p:cNvPr id="1" name="Shape 174"/>
        <p:cNvGrpSpPr/>
        <p:nvPr/>
      </p:nvGrpSpPr>
      <p:grpSpPr>
        <a:xfrm>
          <a:off x="0" y="0"/>
          <a:ext cx="0" cy="0"/>
          <a:chOff x="0" y="0"/>
          <a:chExt cx="0" cy="0"/>
        </a:xfrm>
      </p:grpSpPr>
      <p:grpSp>
        <p:nvGrpSpPr>
          <p:cNvPr id="4" name="Google Shape;177;p9"/>
          <p:cNvGrpSpPr>
            <a:grpSpLocks/>
          </p:cNvGrpSpPr>
          <p:nvPr/>
        </p:nvGrpSpPr>
        <p:grpSpPr bwMode="auto">
          <a:xfrm>
            <a:off x="239169" y="163480"/>
            <a:ext cx="8511001" cy="2037374"/>
            <a:chOff x="198024" y="127700"/>
            <a:chExt cx="7035792" cy="1582723"/>
          </a:xfrm>
        </p:grpSpPr>
        <p:grpSp>
          <p:nvGrpSpPr>
            <p:cNvPr id="5" name="Google Shape;178;p9"/>
            <p:cNvGrpSpPr>
              <a:grpSpLocks/>
            </p:cNvGrpSpPr>
            <p:nvPr/>
          </p:nvGrpSpPr>
          <p:grpSpPr bwMode="auto">
            <a:xfrm>
              <a:off x="5309325" y="127700"/>
              <a:ext cx="1924491" cy="1257576"/>
              <a:chOff x="1341350" y="30575"/>
              <a:chExt cx="1924491" cy="1257576"/>
            </a:xfrm>
          </p:grpSpPr>
          <p:sp>
            <p:nvSpPr>
              <p:cNvPr id="14" name="Google Shape;179;p9"/>
              <p:cNvSpPr/>
              <p:nvPr/>
            </p:nvSpPr>
            <p:spPr>
              <a:xfrm>
                <a:off x="2122984" y="30575"/>
                <a:ext cx="1142857" cy="719131"/>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5" name="Google Shape;180;p9"/>
              <p:cNvSpPr/>
              <p:nvPr/>
            </p:nvSpPr>
            <p:spPr>
              <a:xfrm>
                <a:off x="1341229" y="749706"/>
                <a:ext cx="853975" cy="538157"/>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grpSp>
        <p:sp>
          <p:nvSpPr>
            <p:cNvPr id="6" name="Google Shape;181;p9"/>
            <p:cNvSpPr/>
            <p:nvPr/>
          </p:nvSpPr>
          <p:spPr>
            <a:xfrm>
              <a:off x="6887918" y="580134"/>
              <a:ext cx="283814" cy="263523"/>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7" name="Google Shape;182;p9"/>
            <p:cNvSpPr/>
            <p:nvPr/>
          </p:nvSpPr>
          <p:spPr>
            <a:xfrm>
              <a:off x="6671257" y="894456"/>
              <a:ext cx="179918" cy="165098"/>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8" name="Google Shape;183;p9"/>
            <p:cNvSpPr/>
            <p:nvPr/>
          </p:nvSpPr>
          <p:spPr>
            <a:xfrm>
              <a:off x="5309204" y="673795"/>
              <a:ext cx="179918" cy="166686"/>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9" name="Google Shape;184;p9"/>
            <p:cNvSpPr/>
            <p:nvPr/>
          </p:nvSpPr>
          <p:spPr>
            <a:xfrm flipH="1">
              <a:off x="198024" y="778569"/>
              <a:ext cx="1142857" cy="719131"/>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0" name="Google Shape;185;p9"/>
            <p:cNvSpPr/>
            <p:nvPr/>
          </p:nvSpPr>
          <p:spPr>
            <a:xfrm flipH="1">
              <a:off x="1268661" y="305498"/>
              <a:ext cx="853975" cy="538158"/>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1" name="Google Shape;186;p9"/>
            <p:cNvSpPr/>
            <p:nvPr/>
          </p:nvSpPr>
          <p:spPr>
            <a:xfrm flipH="1">
              <a:off x="260109" y="1231003"/>
              <a:ext cx="283814" cy="261935"/>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2" name="Google Shape;187;p9"/>
            <p:cNvSpPr/>
            <p:nvPr/>
          </p:nvSpPr>
          <p:spPr>
            <a:xfrm flipH="1">
              <a:off x="580666" y="1543737"/>
              <a:ext cx="179918" cy="166686"/>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3" name="Google Shape;188;p9"/>
            <p:cNvSpPr/>
            <p:nvPr/>
          </p:nvSpPr>
          <p:spPr>
            <a:xfrm flipH="1">
              <a:off x="1942718" y="130875"/>
              <a:ext cx="179918" cy="166686"/>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grpSp>
      <p:sp>
        <p:nvSpPr>
          <p:cNvPr id="175" name="Google Shape;175;p9"/>
          <p:cNvSpPr txBox="1">
            <a:spLocks noGrp="1"/>
          </p:cNvSpPr>
          <p:nvPr>
            <p:ph type="title"/>
          </p:nvPr>
        </p:nvSpPr>
        <p:spPr>
          <a:xfrm>
            <a:off x="2472086" y="1759843"/>
            <a:ext cx="4045305" cy="1976439"/>
          </a:xfrm>
          <a:prstGeom prst="rect">
            <a:avLst/>
          </a:prstGeom>
        </p:spPr>
        <p:txBody>
          <a:bodyPr spcFirstLastPara="1" anchor="b">
            <a:noAutofit/>
          </a:bodyPr>
          <a:lstStyle>
            <a:lvl1pPr lvl="0" algn="ctr">
              <a:spcBef>
                <a:spcPts val="0"/>
              </a:spcBef>
              <a:spcAft>
                <a:spcPts val="0"/>
              </a:spcAft>
              <a:buSzPts val="4200"/>
              <a:buNone/>
              <a:defRPr sz="5262"/>
            </a:lvl1pPr>
            <a:lvl2pPr lvl="1" algn="ctr">
              <a:spcBef>
                <a:spcPts val="0"/>
              </a:spcBef>
              <a:spcAft>
                <a:spcPts val="0"/>
              </a:spcAft>
              <a:buSzPts val="4200"/>
              <a:buNone/>
              <a:defRPr sz="5262"/>
            </a:lvl2pPr>
            <a:lvl3pPr lvl="2" algn="ctr">
              <a:spcBef>
                <a:spcPts val="0"/>
              </a:spcBef>
              <a:spcAft>
                <a:spcPts val="0"/>
              </a:spcAft>
              <a:buSzPts val="4200"/>
              <a:buNone/>
              <a:defRPr sz="5262"/>
            </a:lvl3pPr>
            <a:lvl4pPr lvl="3" algn="ctr">
              <a:spcBef>
                <a:spcPts val="0"/>
              </a:spcBef>
              <a:spcAft>
                <a:spcPts val="0"/>
              </a:spcAft>
              <a:buSzPts val="4200"/>
              <a:buNone/>
              <a:defRPr sz="5262"/>
            </a:lvl4pPr>
            <a:lvl5pPr lvl="4" algn="ctr">
              <a:spcBef>
                <a:spcPts val="0"/>
              </a:spcBef>
              <a:spcAft>
                <a:spcPts val="0"/>
              </a:spcAft>
              <a:buSzPts val="4200"/>
              <a:buNone/>
              <a:defRPr sz="5262"/>
            </a:lvl5pPr>
            <a:lvl6pPr lvl="5" algn="ctr">
              <a:spcBef>
                <a:spcPts val="0"/>
              </a:spcBef>
              <a:spcAft>
                <a:spcPts val="0"/>
              </a:spcAft>
              <a:buSzPts val="4200"/>
              <a:buNone/>
              <a:defRPr sz="5262"/>
            </a:lvl6pPr>
            <a:lvl7pPr lvl="6" algn="ctr">
              <a:spcBef>
                <a:spcPts val="0"/>
              </a:spcBef>
              <a:spcAft>
                <a:spcPts val="0"/>
              </a:spcAft>
              <a:buSzPts val="4200"/>
              <a:buNone/>
              <a:defRPr sz="5262"/>
            </a:lvl7pPr>
            <a:lvl8pPr lvl="7" algn="ctr">
              <a:spcBef>
                <a:spcPts val="0"/>
              </a:spcBef>
              <a:spcAft>
                <a:spcPts val="0"/>
              </a:spcAft>
              <a:buSzPts val="4200"/>
              <a:buNone/>
              <a:defRPr sz="5262"/>
            </a:lvl8pPr>
            <a:lvl9pPr lvl="8" algn="ctr">
              <a:spcBef>
                <a:spcPts val="0"/>
              </a:spcBef>
              <a:spcAft>
                <a:spcPts val="0"/>
              </a:spcAft>
              <a:buSzPts val="4200"/>
              <a:buNone/>
              <a:defRPr sz="5262"/>
            </a:lvl9pPr>
          </a:lstStyle>
          <a:p>
            <a:endParaRPr/>
          </a:p>
        </p:txBody>
      </p:sp>
      <p:sp>
        <p:nvSpPr>
          <p:cNvPr id="176" name="Google Shape;176;p9"/>
          <p:cNvSpPr txBox="1">
            <a:spLocks noGrp="1"/>
          </p:cNvSpPr>
          <p:nvPr>
            <p:ph type="subTitle" idx="1"/>
          </p:nvPr>
        </p:nvSpPr>
        <p:spPr>
          <a:xfrm>
            <a:off x="2472086" y="3853113"/>
            <a:ext cx="4045305" cy="1647032"/>
          </a:xfrm>
          <a:prstGeom prst="rect">
            <a:avLst/>
          </a:prstGeom>
        </p:spPr>
        <p:txBody>
          <a:bodyPr spcFirstLastPara="1">
            <a:noAutofit/>
          </a:bodyPr>
          <a:lstStyle>
            <a:lvl1pPr lvl="0" algn="ctr">
              <a:lnSpc>
                <a:spcPct val="100000"/>
              </a:lnSpc>
              <a:spcBef>
                <a:spcPts val="0"/>
              </a:spcBef>
              <a:spcAft>
                <a:spcPts val="0"/>
              </a:spcAft>
              <a:buSzPts val="2100"/>
              <a:buNone/>
              <a:defRPr sz="2631"/>
            </a:lvl1pPr>
            <a:lvl2pPr lvl="1" algn="ctr">
              <a:lnSpc>
                <a:spcPct val="100000"/>
              </a:lnSpc>
              <a:spcBef>
                <a:spcPts val="0"/>
              </a:spcBef>
              <a:spcAft>
                <a:spcPts val="0"/>
              </a:spcAft>
              <a:buSzPts val="2100"/>
              <a:buNone/>
              <a:defRPr sz="2631"/>
            </a:lvl2pPr>
            <a:lvl3pPr lvl="2" algn="ctr">
              <a:lnSpc>
                <a:spcPct val="100000"/>
              </a:lnSpc>
              <a:spcBef>
                <a:spcPts val="0"/>
              </a:spcBef>
              <a:spcAft>
                <a:spcPts val="0"/>
              </a:spcAft>
              <a:buSzPts val="2100"/>
              <a:buNone/>
              <a:defRPr sz="2631"/>
            </a:lvl3pPr>
            <a:lvl4pPr lvl="3" algn="ctr">
              <a:lnSpc>
                <a:spcPct val="100000"/>
              </a:lnSpc>
              <a:spcBef>
                <a:spcPts val="0"/>
              </a:spcBef>
              <a:spcAft>
                <a:spcPts val="0"/>
              </a:spcAft>
              <a:buSzPts val="2100"/>
              <a:buNone/>
              <a:defRPr sz="2631"/>
            </a:lvl4pPr>
            <a:lvl5pPr lvl="4" algn="ctr">
              <a:lnSpc>
                <a:spcPct val="100000"/>
              </a:lnSpc>
              <a:spcBef>
                <a:spcPts val="0"/>
              </a:spcBef>
              <a:spcAft>
                <a:spcPts val="0"/>
              </a:spcAft>
              <a:buSzPts val="2100"/>
              <a:buNone/>
              <a:defRPr sz="2631"/>
            </a:lvl5pPr>
            <a:lvl6pPr lvl="5" algn="ctr">
              <a:lnSpc>
                <a:spcPct val="100000"/>
              </a:lnSpc>
              <a:spcBef>
                <a:spcPts val="0"/>
              </a:spcBef>
              <a:spcAft>
                <a:spcPts val="0"/>
              </a:spcAft>
              <a:buSzPts val="2100"/>
              <a:buNone/>
              <a:defRPr sz="2631"/>
            </a:lvl6pPr>
            <a:lvl7pPr lvl="6" algn="ctr">
              <a:lnSpc>
                <a:spcPct val="100000"/>
              </a:lnSpc>
              <a:spcBef>
                <a:spcPts val="0"/>
              </a:spcBef>
              <a:spcAft>
                <a:spcPts val="0"/>
              </a:spcAft>
              <a:buSzPts val="2100"/>
              <a:buNone/>
              <a:defRPr sz="2631"/>
            </a:lvl7pPr>
            <a:lvl8pPr lvl="7" algn="ctr">
              <a:lnSpc>
                <a:spcPct val="100000"/>
              </a:lnSpc>
              <a:spcBef>
                <a:spcPts val="0"/>
              </a:spcBef>
              <a:spcAft>
                <a:spcPts val="0"/>
              </a:spcAft>
              <a:buSzPts val="2100"/>
              <a:buNone/>
              <a:defRPr sz="2631"/>
            </a:lvl8pPr>
            <a:lvl9pPr lvl="8" algn="ctr">
              <a:lnSpc>
                <a:spcPct val="100000"/>
              </a:lnSpc>
              <a:spcBef>
                <a:spcPts val="0"/>
              </a:spcBef>
              <a:spcAft>
                <a:spcPts val="0"/>
              </a:spcAft>
              <a:buSzPts val="2100"/>
              <a:buNone/>
              <a:defRPr sz="2631"/>
            </a:lvl9pPr>
          </a:lstStyle>
          <a:p>
            <a:endParaRPr/>
          </a:p>
        </p:txBody>
      </p:sp>
    </p:spTree>
    <p:extLst>
      <p:ext uri="{BB962C8B-B14F-4D97-AF65-F5344CB8AC3E}">
        <p14:creationId xmlns:p14="http://schemas.microsoft.com/office/powerpoint/2010/main" val="2034670375"/>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matchingName="Caption">
  <p:cSld name="Caption">
    <p:bg>
      <p:bgPr>
        <a:solidFill>
          <a:schemeClr val="accent5"/>
        </a:solidFill>
        <a:effectLst/>
      </p:bgPr>
    </p:bg>
    <p:spTree>
      <p:nvGrpSpPr>
        <p:cNvPr id="1" name="Shape 189"/>
        <p:cNvGrpSpPr/>
        <p:nvPr/>
      </p:nvGrpSpPr>
      <p:grpSpPr>
        <a:xfrm>
          <a:off x="0" y="0"/>
          <a:ext cx="0" cy="0"/>
          <a:chOff x="0" y="0"/>
          <a:chExt cx="0" cy="0"/>
        </a:xfrm>
      </p:grpSpPr>
      <p:grpSp>
        <p:nvGrpSpPr>
          <p:cNvPr id="3" name="Google Shape;191;p10"/>
          <p:cNvGrpSpPr>
            <a:grpSpLocks/>
          </p:cNvGrpSpPr>
          <p:nvPr/>
        </p:nvGrpSpPr>
        <p:grpSpPr bwMode="auto">
          <a:xfrm>
            <a:off x="5362876" y="73634"/>
            <a:ext cx="4240940" cy="2640207"/>
            <a:chOff x="4434156" y="56550"/>
            <a:chExt cx="3505543" cy="2052072"/>
          </a:xfrm>
        </p:grpSpPr>
        <p:sp>
          <p:nvSpPr>
            <p:cNvPr id="4" name="Google Shape;192;p10"/>
            <p:cNvSpPr/>
            <p:nvPr/>
          </p:nvSpPr>
          <p:spPr>
            <a:xfrm flipH="1">
              <a:off x="4434156" y="763340"/>
              <a:ext cx="1249174" cy="786204"/>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5" name="Google Shape;193;p10"/>
            <p:cNvSpPr/>
            <p:nvPr/>
          </p:nvSpPr>
          <p:spPr>
            <a:xfrm flipH="1">
              <a:off x="5604782" y="247145"/>
              <a:ext cx="933713" cy="587668"/>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6" name="Google Shape;194;p10"/>
            <p:cNvSpPr/>
            <p:nvPr/>
          </p:nvSpPr>
          <p:spPr>
            <a:xfrm flipH="1">
              <a:off x="4502569" y="1258887"/>
              <a:ext cx="309126" cy="287480"/>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7" name="Google Shape;195;p10"/>
            <p:cNvSpPr/>
            <p:nvPr/>
          </p:nvSpPr>
          <p:spPr>
            <a:xfrm flipH="1">
              <a:off x="4852237" y="1601958"/>
              <a:ext cx="197638" cy="181065"/>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8" name="Google Shape;196;p10"/>
            <p:cNvSpPr/>
            <p:nvPr/>
          </p:nvSpPr>
          <p:spPr>
            <a:xfrm flipH="1">
              <a:off x="6342124" y="56550"/>
              <a:ext cx="196371" cy="182654"/>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9" name="Google Shape;197;p10"/>
            <p:cNvSpPr/>
            <p:nvPr/>
          </p:nvSpPr>
          <p:spPr>
            <a:xfrm flipH="1">
              <a:off x="6690525" y="575922"/>
              <a:ext cx="1249174" cy="786204"/>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0" name="Google Shape;198;p10"/>
            <p:cNvSpPr/>
            <p:nvPr/>
          </p:nvSpPr>
          <p:spPr>
            <a:xfrm flipH="1">
              <a:off x="7068064" y="1225532"/>
              <a:ext cx="196372" cy="182654"/>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1" name="Google Shape;199;p10"/>
            <p:cNvSpPr/>
            <p:nvPr/>
          </p:nvSpPr>
          <p:spPr>
            <a:xfrm flipH="1">
              <a:off x="5793551" y="1258887"/>
              <a:ext cx="933714" cy="587668"/>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2" name="Google Shape;200;p10"/>
            <p:cNvSpPr/>
            <p:nvPr/>
          </p:nvSpPr>
          <p:spPr>
            <a:xfrm flipH="1">
              <a:off x="6492886" y="1925969"/>
              <a:ext cx="196372" cy="182653"/>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grpSp>
      <p:sp>
        <p:nvSpPr>
          <p:cNvPr id="190" name="Google Shape;190;p10"/>
          <p:cNvSpPr txBox="1">
            <a:spLocks noGrp="1"/>
          </p:cNvSpPr>
          <p:nvPr>
            <p:ph type="body" idx="1"/>
          </p:nvPr>
        </p:nvSpPr>
        <p:spPr>
          <a:xfrm>
            <a:off x="619158" y="5315689"/>
            <a:ext cx="5999012" cy="807104"/>
          </a:xfrm>
          <a:prstGeom prst="rect">
            <a:avLst/>
          </a:prstGeom>
        </p:spPr>
        <p:txBody>
          <a:bodyPr spcFirstLastPara="1" anchor="ctr">
            <a:noAutofit/>
          </a:bodyPr>
          <a:lstStyle>
            <a:lvl1pPr marL="572780" lvl="0" indent="-286390">
              <a:lnSpc>
                <a:spcPct val="100000"/>
              </a:lnSpc>
              <a:spcBef>
                <a:spcPts val="0"/>
              </a:spcBef>
              <a:spcAft>
                <a:spcPts val="0"/>
              </a:spcAft>
              <a:buSzPts val="1600"/>
              <a:buNone/>
              <a:defRPr/>
            </a:lvl1pPr>
          </a:lstStyle>
          <a:p>
            <a:endParaRPr/>
          </a:p>
        </p:txBody>
      </p:sp>
    </p:spTree>
    <p:extLst>
      <p:ext uri="{BB962C8B-B14F-4D97-AF65-F5344CB8AC3E}">
        <p14:creationId xmlns:p14="http://schemas.microsoft.com/office/powerpoint/2010/main" val="1943702699"/>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matchingName="Big number">
  <p:cSld name="Big number">
    <p:bg>
      <p:bgPr>
        <a:solidFill>
          <a:schemeClr val="accent4"/>
        </a:solidFill>
        <a:effectLst/>
      </p:bgPr>
    </p:bg>
    <p:spTree>
      <p:nvGrpSpPr>
        <p:cNvPr id="1" name="Shape 201"/>
        <p:cNvGrpSpPr/>
        <p:nvPr/>
      </p:nvGrpSpPr>
      <p:grpSpPr>
        <a:xfrm>
          <a:off x="0" y="0"/>
          <a:ext cx="0" cy="0"/>
          <a:chOff x="0" y="0"/>
          <a:chExt cx="0" cy="0"/>
        </a:xfrm>
      </p:grpSpPr>
      <p:grpSp>
        <p:nvGrpSpPr>
          <p:cNvPr id="4" name="Google Shape;204;p11"/>
          <p:cNvGrpSpPr>
            <a:grpSpLocks/>
          </p:cNvGrpSpPr>
          <p:nvPr/>
        </p:nvGrpSpPr>
        <p:grpSpPr bwMode="auto">
          <a:xfrm>
            <a:off x="239169" y="163480"/>
            <a:ext cx="8511001" cy="2037374"/>
            <a:chOff x="198024" y="127700"/>
            <a:chExt cx="7035792" cy="1582723"/>
          </a:xfrm>
        </p:grpSpPr>
        <p:grpSp>
          <p:nvGrpSpPr>
            <p:cNvPr id="5" name="Google Shape;205;p11"/>
            <p:cNvGrpSpPr>
              <a:grpSpLocks/>
            </p:cNvGrpSpPr>
            <p:nvPr/>
          </p:nvGrpSpPr>
          <p:grpSpPr bwMode="auto">
            <a:xfrm>
              <a:off x="5309325" y="127700"/>
              <a:ext cx="1924491" cy="1257576"/>
              <a:chOff x="1341350" y="30575"/>
              <a:chExt cx="1924491" cy="1257576"/>
            </a:xfrm>
          </p:grpSpPr>
          <p:sp>
            <p:nvSpPr>
              <p:cNvPr id="14" name="Google Shape;206;p11"/>
              <p:cNvSpPr/>
              <p:nvPr/>
            </p:nvSpPr>
            <p:spPr>
              <a:xfrm>
                <a:off x="2122984" y="30575"/>
                <a:ext cx="1142857" cy="719131"/>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5" name="Google Shape;207;p11"/>
              <p:cNvSpPr/>
              <p:nvPr/>
            </p:nvSpPr>
            <p:spPr>
              <a:xfrm>
                <a:off x="1341229" y="749706"/>
                <a:ext cx="853975" cy="538157"/>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grpSp>
        <p:sp>
          <p:nvSpPr>
            <p:cNvPr id="6" name="Google Shape;208;p11"/>
            <p:cNvSpPr/>
            <p:nvPr/>
          </p:nvSpPr>
          <p:spPr>
            <a:xfrm>
              <a:off x="6887918" y="580134"/>
              <a:ext cx="283814" cy="263523"/>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7" name="Google Shape;209;p11"/>
            <p:cNvSpPr/>
            <p:nvPr/>
          </p:nvSpPr>
          <p:spPr>
            <a:xfrm>
              <a:off x="6671257" y="894456"/>
              <a:ext cx="179918" cy="165098"/>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8" name="Google Shape;210;p11"/>
            <p:cNvSpPr/>
            <p:nvPr/>
          </p:nvSpPr>
          <p:spPr>
            <a:xfrm>
              <a:off x="5309204" y="673795"/>
              <a:ext cx="179918" cy="166686"/>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9" name="Google Shape;211;p11"/>
            <p:cNvSpPr/>
            <p:nvPr/>
          </p:nvSpPr>
          <p:spPr>
            <a:xfrm flipH="1">
              <a:off x="198024" y="778569"/>
              <a:ext cx="1142857" cy="719131"/>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0" name="Google Shape;212;p11"/>
            <p:cNvSpPr/>
            <p:nvPr/>
          </p:nvSpPr>
          <p:spPr>
            <a:xfrm flipH="1">
              <a:off x="1268661" y="305498"/>
              <a:ext cx="853975" cy="538158"/>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1" name="Google Shape;213;p11"/>
            <p:cNvSpPr/>
            <p:nvPr/>
          </p:nvSpPr>
          <p:spPr>
            <a:xfrm flipH="1">
              <a:off x="260109" y="1231003"/>
              <a:ext cx="283814" cy="261935"/>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2" name="Google Shape;214;p11"/>
            <p:cNvSpPr/>
            <p:nvPr/>
          </p:nvSpPr>
          <p:spPr>
            <a:xfrm flipH="1">
              <a:off x="580666" y="1543737"/>
              <a:ext cx="179918" cy="166686"/>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3" name="Google Shape;215;p11"/>
            <p:cNvSpPr/>
            <p:nvPr/>
          </p:nvSpPr>
          <p:spPr>
            <a:xfrm flipH="1">
              <a:off x="1942718" y="130875"/>
              <a:ext cx="179918" cy="166686"/>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grpSp>
      <p:sp>
        <p:nvSpPr>
          <p:cNvPr id="202" name="Google Shape;202;p11"/>
          <p:cNvSpPr txBox="1">
            <a:spLocks noGrp="1"/>
          </p:cNvSpPr>
          <p:nvPr>
            <p:ph type="title"/>
          </p:nvPr>
        </p:nvSpPr>
        <p:spPr>
          <a:xfrm>
            <a:off x="697721" y="1474927"/>
            <a:ext cx="7749147" cy="2618260"/>
          </a:xfrm>
          <a:prstGeom prst="rect">
            <a:avLst/>
          </a:prstGeom>
        </p:spPr>
        <p:txBody>
          <a:bodyPr spcFirstLastPara="1" anchor="b">
            <a:noAutofit/>
          </a:bodyPr>
          <a:lstStyle>
            <a:lvl1pPr lvl="0" algn="ctr">
              <a:spcBef>
                <a:spcPts val="0"/>
              </a:spcBef>
              <a:spcAft>
                <a:spcPts val="0"/>
              </a:spcAft>
              <a:buSzPts val="12000"/>
              <a:buNone/>
              <a:defRPr sz="15034"/>
            </a:lvl1pPr>
            <a:lvl2pPr lvl="1" algn="ctr">
              <a:spcBef>
                <a:spcPts val="0"/>
              </a:spcBef>
              <a:spcAft>
                <a:spcPts val="0"/>
              </a:spcAft>
              <a:buSzPts val="12000"/>
              <a:buNone/>
              <a:defRPr sz="15034"/>
            </a:lvl2pPr>
            <a:lvl3pPr lvl="2" algn="ctr">
              <a:spcBef>
                <a:spcPts val="0"/>
              </a:spcBef>
              <a:spcAft>
                <a:spcPts val="0"/>
              </a:spcAft>
              <a:buSzPts val="12000"/>
              <a:buNone/>
              <a:defRPr sz="15034"/>
            </a:lvl3pPr>
            <a:lvl4pPr lvl="3" algn="ctr">
              <a:spcBef>
                <a:spcPts val="0"/>
              </a:spcBef>
              <a:spcAft>
                <a:spcPts val="0"/>
              </a:spcAft>
              <a:buSzPts val="12000"/>
              <a:buNone/>
              <a:defRPr sz="15034"/>
            </a:lvl4pPr>
            <a:lvl5pPr lvl="4" algn="ctr">
              <a:spcBef>
                <a:spcPts val="0"/>
              </a:spcBef>
              <a:spcAft>
                <a:spcPts val="0"/>
              </a:spcAft>
              <a:buSzPts val="12000"/>
              <a:buNone/>
              <a:defRPr sz="15034"/>
            </a:lvl5pPr>
            <a:lvl6pPr lvl="5" algn="ctr">
              <a:spcBef>
                <a:spcPts val="0"/>
              </a:spcBef>
              <a:spcAft>
                <a:spcPts val="0"/>
              </a:spcAft>
              <a:buSzPts val="12000"/>
              <a:buNone/>
              <a:defRPr sz="15034"/>
            </a:lvl6pPr>
            <a:lvl7pPr lvl="6" algn="ctr">
              <a:spcBef>
                <a:spcPts val="0"/>
              </a:spcBef>
              <a:spcAft>
                <a:spcPts val="0"/>
              </a:spcAft>
              <a:buSzPts val="12000"/>
              <a:buNone/>
              <a:defRPr sz="15034"/>
            </a:lvl7pPr>
            <a:lvl8pPr lvl="7" algn="ctr">
              <a:spcBef>
                <a:spcPts val="0"/>
              </a:spcBef>
              <a:spcAft>
                <a:spcPts val="0"/>
              </a:spcAft>
              <a:buSzPts val="12000"/>
              <a:buNone/>
              <a:defRPr sz="15034"/>
            </a:lvl8pPr>
            <a:lvl9pPr lvl="8" algn="ctr">
              <a:spcBef>
                <a:spcPts val="0"/>
              </a:spcBef>
              <a:spcAft>
                <a:spcPts val="0"/>
              </a:spcAft>
              <a:buSzPts val="12000"/>
              <a:buNone/>
              <a:defRPr sz="15034"/>
            </a:lvl9pPr>
          </a:lstStyle>
          <a:p>
            <a:r>
              <a:rPr lang="en-US"/>
              <a:t>Click to edit Master title style</a:t>
            </a:r>
            <a:endParaRPr/>
          </a:p>
        </p:txBody>
      </p:sp>
      <p:sp>
        <p:nvSpPr>
          <p:cNvPr id="203" name="Google Shape;203;p11"/>
          <p:cNvSpPr txBox="1">
            <a:spLocks noGrp="1"/>
          </p:cNvSpPr>
          <p:nvPr>
            <p:ph type="body" idx="1"/>
          </p:nvPr>
        </p:nvSpPr>
        <p:spPr>
          <a:xfrm>
            <a:off x="697721" y="4203244"/>
            <a:ext cx="7749147" cy="1734308"/>
          </a:xfrm>
          <a:prstGeom prst="rect">
            <a:avLst/>
          </a:prstGeom>
        </p:spPr>
        <p:txBody>
          <a:bodyPr spcFirstLastPara="1">
            <a:noAutofit/>
          </a:bodyPr>
          <a:lstStyle>
            <a:lvl1pPr marL="572780" lvl="0" indent="-413675" algn="ctr">
              <a:spcBef>
                <a:spcPts val="0"/>
              </a:spcBef>
              <a:spcAft>
                <a:spcPts val="0"/>
              </a:spcAft>
              <a:buSzPts val="1600"/>
              <a:buChar char="●"/>
              <a:defRPr/>
            </a:lvl1pPr>
            <a:lvl2pPr marL="1145560" lvl="1" indent="-413675" algn="ctr">
              <a:spcBef>
                <a:spcPts val="0"/>
              </a:spcBef>
              <a:spcAft>
                <a:spcPts val="0"/>
              </a:spcAft>
              <a:buSzPts val="1600"/>
              <a:buChar char="○"/>
              <a:defRPr/>
            </a:lvl2pPr>
            <a:lvl3pPr marL="1718340" lvl="2" indent="-413675" algn="ctr">
              <a:spcBef>
                <a:spcPts val="0"/>
              </a:spcBef>
              <a:spcAft>
                <a:spcPts val="0"/>
              </a:spcAft>
              <a:buSzPts val="1600"/>
              <a:buChar char="■"/>
              <a:defRPr/>
            </a:lvl3pPr>
            <a:lvl4pPr marL="2291121" lvl="3" indent="-413675" algn="ctr">
              <a:spcBef>
                <a:spcPts val="0"/>
              </a:spcBef>
              <a:spcAft>
                <a:spcPts val="0"/>
              </a:spcAft>
              <a:buSzPts val="1600"/>
              <a:buChar char="●"/>
              <a:defRPr/>
            </a:lvl4pPr>
            <a:lvl5pPr marL="2863901" lvl="4" indent="-413675" algn="ctr">
              <a:spcBef>
                <a:spcPts val="0"/>
              </a:spcBef>
              <a:spcAft>
                <a:spcPts val="0"/>
              </a:spcAft>
              <a:buSzPts val="1600"/>
              <a:buChar char="○"/>
              <a:defRPr/>
            </a:lvl5pPr>
            <a:lvl6pPr marL="3436681" lvl="5" indent="-413675" algn="ctr">
              <a:spcBef>
                <a:spcPts val="0"/>
              </a:spcBef>
              <a:spcAft>
                <a:spcPts val="0"/>
              </a:spcAft>
              <a:buSzPts val="1600"/>
              <a:buChar char="■"/>
              <a:defRPr/>
            </a:lvl6pPr>
            <a:lvl7pPr marL="4009461" lvl="6" indent="-413675" algn="ctr">
              <a:spcBef>
                <a:spcPts val="0"/>
              </a:spcBef>
              <a:spcAft>
                <a:spcPts val="0"/>
              </a:spcAft>
              <a:buSzPts val="1600"/>
              <a:buChar char="●"/>
              <a:defRPr/>
            </a:lvl7pPr>
            <a:lvl8pPr marL="4582241" lvl="7" indent="-413675" algn="ctr">
              <a:spcBef>
                <a:spcPts val="0"/>
              </a:spcBef>
              <a:spcAft>
                <a:spcPts val="0"/>
              </a:spcAft>
              <a:buSzPts val="1600"/>
              <a:buChar char="○"/>
              <a:defRPr/>
            </a:lvl8pPr>
            <a:lvl9pPr marL="5155021" lvl="8" indent="-413675" algn="ctr">
              <a:spcBef>
                <a:spcPts val="0"/>
              </a:spcBef>
              <a:spcAft>
                <a:spcPts val="0"/>
              </a:spcAft>
              <a:buSzPts val="1600"/>
              <a:buChar char="■"/>
              <a:defRPr/>
            </a:lvl9pPr>
          </a:lstStyle>
          <a:p>
            <a:endParaRPr/>
          </a:p>
        </p:txBody>
      </p:sp>
    </p:spTree>
    <p:extLst>
      <p:ext uri="{BB962C8B-B14F-4D97-AF65-F5344CB8AC3E}">
        <p14:creationId xmlns:p14="http://schemas.microsoft.com/office/powerpoint/2010/main" val="3995480394"/>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6"/>
        <p:cNvGrpSpPr/>
        <p:nvPr/>
      </p:nvGrpSpPr>
      <p:grpSpPr>
        <a:xfrm>
          <a:off x="0" y="0"/>
          <a:ext cx="0" cy="0"/>
          <a:chOff x="0" y="0"/>
          <a:chExt cx="0" cy="0"/>
        </a:xfrm>
      </p:grpSpPr>
    </p:spTree>
    <p:extLst>
      <p:ext uri="{BB962C8B-B14F-4D97-AF65-F5344CB8AC3E}">
        <p14:creationId xmlns:p14="http://schemas.microsoft.com/office/powerpoint/2010/main" val="4002429296"/>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matchingName="Title and text 1">
  <p:cSld name="Title and text 1">
    <p:bg>
      <p:bgPr>
        <a:solidFill>
          <a:schemeClr val="accent4"/>
        </a:solidFill>
        <a:effectLst/>
      </p:bgPr>
    </p:bg>
    <p:spTree>
      <p:nvGrpSpPr>
        <p:cNvPr id="1" name="Shape 217"/>
        <p:cNvGrpSpPr/>
        <p:nvPr/>
      </p:nvGrpSpPr>
      <p:grpSpPr>
        <a:xfrm>
          <a:off x="0" y="0"/>
          <a:ext cx="0" cy="0"/>
          <a:chOff x="0" y="0"/>
          <a:chExt cx="0" cy="0"/>
        </a:xfrm>
      </p:grpSpPr>
      <p:sp>
        <p:nvSpPr>
          <p:cNvPr id="4" name="Google Shape;218;p13"/>
          <p:cNvSpPr/>
          <p:nvPr/>
        </p:nvSpPr>
        <p:spPr>
          <a:xfrm>
            <a:off x="-323395" y="-230917"/>
            <a:ext cx="10065144" cy="6216341"/>
          </a:xfrm>
          <a:custGeom>
            <a:avLst/>
            <a:gdLst/>
            <a:ahLst/>
            <a:cxnLst/>
            <a:rect l="l" t="t" r="r" b="b"/>
            <a:pathLst>
              <a:path w="93182" h="54069" extrusionOk="0">
                <a:moveTo>
                  <a:pt x="34418" y="0"/>
                </a:moveTo>
                <a:lnTo>
                  <a:pt x="0" y="415"/>
                </a:lnTo>
                <a:lnTo>
                  <a:pt x="800" y="38739"/>
                </a:lnTo>
                <a:cubicBezTo>
                  <a:pt x="3252" y="37536"/>
                  <a:pt x="6083" y="36800"/>
                  <a:pt x="9342" y="36800"/>
                </a:cubicBezTo>
                <a:cubicBezTo>
                  <a:pt x="14199" y="36800"/>
                  <a:pt x="20008" y="38434"/>
                  <a:pt x="26929" y="42584"/>
                </a:cubicBezTo>
                <a:cubicBezTo>
                  <a:pt x="40355" y="50647"/>
                  <a:pt x="51394" y="54068"/>
                  <a:pt x="60450" y="54068"/>
                </a:cubicBezTo>
                <a:cubicBezTo>
                  <a:pt x="75024" y="54068"/>
                  <a:pt x="84465" y="45207"/>
                  <a:pt x="90459" y="32573"/>
                </a:cubicBezTo>
                <a:cubicBezTo>
                  <a:pt x="93182" y="26836"/>
                  <a:pt x="89153" y="7859"/>
                  <a:pt x="90613" y="1046"/>
                </a:cubicBezTo>
                <a:cubicBezTo>
                  <a:pt x="64085" y="216"/>
                  <a:pt x="34418" y="0"/>
                  <a:pt x="34418" y="0"/>
                </a:cubicBezTo>
                <a:close/>
              </a:path>
            </a:pathLst>
          </a:custGeom>
          <a:solidFill>
            <a:srgbClr val="FFFEFA"/>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5" name="Google Shape;219;p13"/>
          <p:cNvSpPr/>
          <p:nvPr/>
        </p:nvSpPr>
        <p:spPr>
          <a:xfrm>
            <a:off x="-122614" y="-290131"/>
            <a:ext cx="8877313" cy="5703421"/>
          </a:xfrm>
          <a:custGeom>
            <a:avLst/>
            <a:gdLst/>
            <a:ahLst/>
            <a:cxnLst/>
            <a:rect l="l" t="t" r="r" b="b"/>
            <a:pathLst>
              <a:path w="78572" h="47430" extrusionOk="0">
                <a:moveTo>
                  <a:pt x="0" y="0"/>
                </a:moveTo>
                <a:lnTo>
                  <a:pt x="0" y="47429"/>
                </a:lnTo>
                <a:cubicBezTo>
                  <a:pt x="5828" y="41169"/>
                  <a:pt x="13288" y="36525"/>
                  <a:pt x="21515" y="35034"/>
                </a:cubicBezTo>
                <a:cubicBezTo>
                  <a:pt x="24198" y="34578"/>
                  <a:pt x="26962" y="34442"/>
                  <a:pt x="29802" y="34442"/>
                </a:cubicBezTo>
                <a:cubicBezTo>
                  <a:pt x="33982" y="34442"/>
                  <a:pt x="38330" y="34736"/>
                  <a:pt x="42836" y="34736"/>
                </a:cubicBezTo>
                <a:cubicBezTo>
                  <a:pt x="44569" y="34736"/>
                  <a:pt x="46326" y="34693"/>
                  <a:pt x="48106" y="34572"/>
                </a:cubicBezTo>
                <a:cubicBezTo>
                  <a:pt x="59732" y="33773"/>
                  <a:pt x="70159" y="26883"/>
                  <a:pt x="75204" y="16378"/>
                </a:cubicBezTo>
                <a:cubicBezTo>
                  <a:pt x="77495" y="11580"/>
                  <a:pt x="78571" y="6337"/>
                  <a:pt x="78356" y="1046"/>
                </a:cubicBezTo>
                <a:lnTo>
                  <a:pt x="0" y="0"/>
                </a:lnTo>
                <a:close/>
              </a:path>
            </a:pathLst>
          </a:custGeom>
          <a:solidFill>
            <a:srgbClr val="D9EEFC"/>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220" name="Google Shape;220;p13"/>
          <p:cNvSpPr txBox="1">
            <a:spLocks noGrp="1"/>
          </p:cNvSpPr>
          <p:nvPr>
            <p:ph type="title"/>
          </p:nvPr>
        </p:nvSpPr>
        <p:spPr>
          <a:xfrm>
            <a:off x="3906265" y="2074403"/>
            <a:ext cx="4800080" cy="1457807"/>
          </a:xfrm>
          <a:prstGeom prst="rect">
            <a:avLst/>
          </a:prstGeom>
        </p:spPr>
        <p:txBody>
          <a:bodyPr spcFirstLastPara="1">
            <a:noAutofit/>
          </a:bodyPr>
          <a:lstStyle>
            <a:lvl1pPr lvl="0" algn="ctr" rtl="0">
              <a:spcBef>
                <a:spcPts val="0"/>
              </a:spcBef>
              <a:spcAft>
                <a:spcPts val="0"/>
              </a:spcAft>
              <a:buClr>
                <a:schemeClr val="dk1"/>
              </a:buClr>
              <a:buSzPts val="3000"/>
              <a:buFont typeface="McLaren"/>
              <a:buNone/>
              <a:defRPr sz="6890" b="1">
                <a:solidFill>
                  <a:schemeClr val="accent2"/>
                </a:solidFill>
                <a:latin typeface="McLaren"/>
                <a:ea typeface="McLaren"/>
                <a:cs typeface="McLaren"/>
                <a:sym typeface="McLaren"/>
              </a:defRPr>
            </a:lvl1pPr>
            <a:lvl2pPr lvl="1"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2pPr>
            <a:lvl3pPr lvl="2"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3pPr>
            <a:lvl4pPr lvl="3"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4pPr>
            <a:lvl5pPr lvl="4"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5pPr>
            <a:lvl6pPr lvl="5"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6pPr>
            <a:lvl7pPr lvl="6"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7pPr>
            <a:lvl8pPr lvl="7"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8pPr>
            <a:lvl9pPr lvl="8"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9pPr>
          </a:lstStyle>
          <a:p>
            <a:endParaRPr/>
          </a:p>
        </p:txBody>
      </p:sp>
      <p:sp>
        <p:nvSpPr>
          <p:cNvPr id="221" name="Google Shape;221;p13"/>
          <p:cNvSpPr txBox="1">
            <a:spLocks noGrp="1"/>
          </p:cNvSpPr>
          <p:nvPr>
            <p:ph type="subTitle" idx="1"/>
          </p:nvPr>
        </p:nvSpPr>
        <p:spPr>
          <a:xfrm>
            <a:off x="4367446" y="3826405"/>
            <a:ext cx="3877658" cy="957712"/>
          </a:xfrm>
          <a:prstGeom prst="rect">
            <a:avLst/>
          </a:prstGeom>
        </p:spPr>
        <p:txBody>
          <a:bodyPr spcFirstLastPara="1">
            <a:noAutofit/>
          </a:bodyPr>
          <a:lstStyle>
            <a:lvl1pPr lvl="0" algn="ctr">
              <a:spcBef>
                <a:spcPts val="0"/>
              </a:spcBef>
              <a:spcAft>
                <a:spcPts val="0"/>
              </a:spcAft>
              <a:buSzPts val="1600"/>
              <a:buNone/>
              <a:defRPr/>
            </a:lvl1pPr>
            <a:lvl2pPr lvl="1" algn="ctr">
              <a:spcBef>
                <a:spcPts val="0"/>
              </a:spcBef>
              <a:spcAft>
                <a:spcPts val="0"/>
              </a:spcAft>
              <a:buSzPts val="1600"/>
              <a:buNone/>
              <a:defRPr/>
            </a:lvl2pPr>
            <a:lvl3pPr lvl="2" algn="ctr">
              <a:spcBef>
                <a:spcPts val="0"/>
              </a:spcBef>
              <a:spcAft>
                <a:spcPts val="0"/>
              </a:spcAft>
              <a:buSzPts val="1600"/>
              <a:buNone/>
              <a:defRPr/>
            </a:lvl3pPr>
            <a:lvl4pPr lvl="3" algn="ctr">
              <a:spcBef>
                <a:spcPts val="0"/>
              </a:spcBef>
              <a:spcAft>
                <a:spcPts val="0"/>
              </a:spcAft>
              <a:buSzPts val="1600"/>
              <a:buNone/>
              <a:defRPr/>
            </a:lvl4pPr>
            <a:lvl5pPr lvl="4" algn="ctr">
              <a:spcBef>
                <a:spcPts val="0"/>
              </a:spcBef>
              <a:spcAft>
                <a:spcPts val="0"/>
              </a:spcAft>
              <a:buSzPts val="1600"/>
              <a:buNone/>
              <a:defRPr/>
            </a:lvl5pPr>
            <a:lvl6pPr lvl="5" algn="ctr">
              <a:spcBef>
                <a:spcPts val="0"/>
              </a:spcBef>
              <a:spcAft>
                <a:spcPts val="0"/>
              </a:spcAft>
              <a:buSzPts val="1600"/>
              <a:buNone/>
              <a:defRPr/>
            </a:lvl6pPr>
            <a:lvl7pPr lvl="6" algn="ctr">
              <a:spcBef>
                <a:spcPts val="0"/>
              </a:spcBef>
              <a:spcAft>
                <a:spcPts val="0"/>
              </a:spcAft>
              <a:buSzPts val="1600"/>
              <a:buNone/>
              <a:defRPr/>
            </a:lvl7pPr>
            <a:lvl8pPr lvl="7" algn="ctr">
              <a:spcBef>
                <a:spcPts val="0"/>
              </a:spcBef>
              <a:spcAft>
                <a:spcPts val="0"/>
              </a:spcAft>
              <a:buSzPts val="1600"/>
              <a:buNone/>
              <a:defRPr/>
            </a:lvl8pPr>
            <a:lvl9pPr lvl="8" algn="ctr">
              <a:spcBef>
                <a:spcPts val="0"/>
              </a:spcBef>
              <a:spcAft>
                <a:spcPts val="0"/>
              </a:spcAft>
              <a:buSzPts val="1600"/>
              <a:buNone/>
              <a:defRPr/>
            </a:lvl9pPr>
          </a:lstStyle>
          <a:p>
            <a:endParaRPr/>
          </a:p>
        </p:txBody>
      </p:sp>
    </p:spTree>
    <p:extLst>
      <p:ext uri="{BB962C8B-B14F-4D97-AF65-F5344CB8AC3E}">
        <p14:creationId xmlns:p14="http://schemas.microsoft.com/office/powerpoint/2010/main" val="226949364"/>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matchingName="Title and text 2">
  <p:cSld name="Title and text 2">
    <p:bg>
      <p:bgPr>
        <a:solidFill>
          <a:schemeClr val="accent4"/>
        </a:solidFill>
        <a:effectLst/>
      </p:bgPr>
    </p:bg>
    <p:spTree>
      <p:nvGrpSpPr>
        <p:cNvPr id="1" name="Shape 222"/>
        <p:cNvGrpSpPr/>
        <p:nvPr/>
      </p:nvGrpSpPr>
      <p:grpSpPr>
        <a:xfrm>
          <a:off x="0" y="0"/>
          <a:ext cx="0" cy="0"/>
          <a:chOff x="0" y="0"/>
          <a:chExt cx="0" cy="0"/>
        </a:xfrm>
      </p:grpSpPr>
      <p:sp>
        <p:nvSpPr>
          <p:cNvPr id="4" name="Google Shape;223;p14"/>
          <p:cNvSpPr/>
          <p:nvPr/>
        </p:nvSpPr>
        <p:spPr>
          <a:xfrm>
            <a:off x="-156334" y="-181870"/>
            <a:ext cx="9888885" cy="5372373"/>
          </a:xfrm>
          <a:custGeom>
            <a:avLst/>
            <a:gdLst/>
            <a:ahLst/>
            <a:cxnLst/>
            <a:rect l="l" t="t" r="r" b="b"/>
            <a:pathLst>
              <a:path w="92368" h="47145" extrusionOk="0">
                <a:moveTo>
                  <a:pt x="87676" y="1"/>
                </a:moveTo>
                <a:lnTo>
                  <a:pt x="785" y="1030"/>
                </a:lnTo>
                <a:lnTo>
                  <a:pt x="1" y="39340"/>
                </a:lnTo>
                <a:cubicBezTo>
                  <a:pt x="3146" y="35286"/>
                  <a:pt x="7825" y="31762"/>
                  <a:pt x="14560" y="31762"/>
                </a:cubicBezTo>
                <a:cubicBezTo>
                  <a:pt x="18889" y="31762"/>
                  <a:pt x="24068" y="33218"/>
                  <a:pt x="30236" y="36925"/>
                </a:cubicBezTo>
                <a:cubicBezTo>
                  <a:pt x="42193" y="44100"/>
                  <a:pt x="52025" y="47145"/>
                  <a:pt x="60092" y="47145"/>
                </a:cubicBezTo>
                <a:cubicBezTo>
                  <a:pt x="78981" y="47145"/>
                  <a:pt x="88196" y="30453"/>
                  <a:pt x="92367" y="11012"/>
                </a:cubicBezTo>
                <a:lnTo>
                  <a:pt x="87676" y="1"/>
                </a:lnTo>
                <a:close/>
              </a:path>
            </a:pathLst>
          </a:custGeom>
          <a:solidFill>
            <a:schemeClr val="lt1"/>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224" name="Google Shape;224;p14"/>
          <p:cNvSpPr txBox="1">
            <a:spLocks noGrp="1"/>
          </p:cNvSpPr>
          <p:nvPr>
            <p:ph type="title"/>
          </p:nvPr>
        </p:nvSpPr>
        <p:spPr>
          <a:xfrm>
            <a:off x="619192" y="735731"/>
            <a:ext cx="7906271" cy="1476729"/>
          </a:xfrm>
          <a:prstGeom prst="rect">
            <a:avLst/>
          </a:prstGeom>
        </p:spPr>
        <p:txBody>
          <a:bodyPr spcFirstLastPara="1">
            <a:noAutofit/>
          </a:bodyPr>
          <a:lstStyle>
            <a:lvl1pPr lvl="0" rtl="0">
              <a:spcBef>
                <a:spcPts val="0"/>
              </a:spcBef>
              <a:spcAft>
                <a:spcPts val="0"/>
              </a:spcAft>
              <a:buClr>
                <a:schemeClr val="dk1"/>
              </a:buClr>
              <a:buSzPts val="3000"/>
              <a:buFont typeface="McLaren"/>
              <a:buNone/>
              <a:defRPr sz="6765" b="1">
                <a:solidFill>
                  <a:schemeClr val="dk2"/>
                </a:solidFill>
                <a:latin typeface="McLaren"/>
                <a:ea typeface="McLaren"/>
                <a:cs typeface="McLaren"/>
                <a:sym typeface="McLaren"/>
              </a:defRPr>
            </a:lvl1pPr>
            <a:lvl2pPr lvl="1"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2pPr>
            <a:lvl3pPr lvl="2"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3pPr>
            <a:lvl4pPr lvl="3"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4pPr>
            <a:lvl5pPr lvl="4"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5pPr>
            <a:lvl6pPr lvl="5"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6pPr>
            <a:lvl7pPr lvl="6"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7pPr>
            <a:lvl8pPr lvl="7"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8pPr>
            <a:lvl9pPr lvl="8"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9pPr>
          </a:lstStyle>
          <a:p>
            <a:endParaRPr/>
          </a:p>
        </p:txBody>
      </p:sp>
      <p:sp>
        <p:nvSpPr>
          <p:cNvPr id="225" name="Google Shape;225;p14"/>
          <p:cNvSpPr txBox="1">
            <a:spLocks noGrp="1"/>
          </p:cNvSpPr>
          <p:nvPr>
            <p:ph type="subTitle" idx="1"/>
          </p:nvPr>
        </p:nvSpPr>
        <p:spPr>
          <a:xfrm>
            <a:off x="619252" y="1990116"/>
            <a:ext cx="4949585" cy="945354"/>
          </a:xfrm>
          <a:prstGeom prst="rect">
            <a:avLst/>
          </a:prstGeom>
        </p:spPr>
        <p:txBody>
          <a:bodyPr spcFirstLastPara="1">
            <a:noAutofit/>
          </a:bodyPr>
          <a:lstStyle>
            <a:lvl1pPr lvl="0"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Tree>
    <p:extLst>
      <p:ext uri="{BB962C8B-B14F-4D97-AF65-F5344CB8AC3E}">
        <p14:creationId xmlns:p14="http://schemas.microsoft.com/office/powerpoint/2010/main" val="37963052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Title and text 11">
  <p:cSld name="Title and text 11">
    <p:spTree>
      <p:nvGrpSpPr>
        <p:cNvPr id="1" name="Shape 282"/>
        <p:cNvGrpSpPr/>
        <p:nvPr/>
      </p:nvGrpSpPr>
      <p:grpSpPr>
        <a:xfrm>
          <a:off x="0" y="0"/>
          <a:ext cx="0" cy="0"/>
          <a:chOff x="0" y="0"/>
          <a:chExt cx="0" cy="0"/>
        </a:xfrm>
      </p:grpSpPr>
      <p:sp>
        <p:nvSpPr>
          <p:cNvPr id="4" name="Google Shape;285;p23"/>
          <p:cNvSpPr/>
          <p:nvPr/>
        </p:nvSpPr>
        <p:spPr>
          <a:xfrm>
            <a:off x="-868966" y="4532644"/>
            <a:ext cx="10414597" cy="3717135"/>
          </a:xfrm>
          <a:custGeom>
            <a:avLst/>
            <a:gdLst/>
            <a:ahLst/>
            <a:cxnLst/>
            <a:rect l="l" t="t" r="r" b="b"/>
            <a:pathLst>
              <a:path w="63034" h="21137" extrusionOk="0">
                <a:moveTo>
                  <a:pt x="58205" y="1"/>
                </a:moveTo>
                <a:cubicBezTo>
                  <a:pt x="54418" y="1"/>
                  <a:pt x="52819" y="9256"/>
                  <a:pt x="46756" y="10408"/>
                </a:cubicBezTo>
                <a:cubicBezTo>
                  <a:pt x="46377" y="10480"/>
                  <a:pt x="46015" y="10514"/>
                  <a:pt x="45666" y="10514"/>
                </a:cubicBezTo>
                <a:cubicBezTo>
                  <a:pt x="42612" y="10514"/>
                  <a:pt x="40511" y="7949"/>
                  <a:pt x="36497" y="5877"/>
                </a:cubicBezTo>
                <a:cubicBezTo>
                  <a:pt x="32347" y="3735"/>
                  <a:pt x="27456" y="2790"/>
                  <a:pt x="22639" y="2790"/>
                </a:cubicBezTo>
                <a:cubicBezTo>
                  <a:pt x="12679" y="2790"/>
                  <a:pt x="3041" y="6832"/>
                  <a:pt x="949" y="12688"/>
                </a:cubicBezTo>
                <a:cubicBezTo>
                  <a:pt x="154" y="14920"/>
                  <a:pt x="1" y="18694"/>
                  <a:pt x="2031" y="20352"/>
                </a:cubicBezTo>
                <a:cubicBezTo>
                  <a:pt x="2701" y="20898"/>
                  <a:pt x="3507" y="21136"/>
                  <a:pt x="4429" y="21136"/>
                </a:cubicBezTo>
                <a:cubicBezTo>
                  <a:pt x="10678" y="21136"/>
                  <a:pt x="22237" y="10192"/>
                  <a:pt x="32408" y="10192"/>
                </a:cubicBezTo>
                <a:cubicBezTo>
                  <a:pt x="34094" y="10192"/>
                  <a:pt x="35742" y="10493"/>
                  <a:pt x="37321" y="11194"/>
                </a:cubicBezTo>
                <a:cubicBezTo>
                  <a:pt x="42723" y="13598"/>
                  <a:pt x="42579" y="18589"/>
                  <a:pt x="47886" y="19250"/>
                </a:cubicBezTo>
                <a:cubicBezTo>
                  <a:pt x="48260" y="19296"/>
                  <a:pt x="48640" y="19319"/>
                  <a:pt x="49025" y="19319"/>
                </a:cubicBezTo>
                <a:cubicBezTo>
                  <a:pt x="55377" y="19319"/>
                  <a:pt x="63034" y="13167"/>
                  <a:pt x="62763" y="6845"/>
                </a:cubicBezTo>
                <a:cubicBezTo>
                  <a:pt x="62648" y="3942"/>
                  <a:pt x="60828" y="274"/>
                  <a:pt x="58462" y="15"/>
                </a:cubicBezTo>
                <a:cubicBezTo>
                  <a:pt x="58375" y="5"/>
                  <a:pt x="58289" y="1"/>
                  <a:pt x="58205" y="1"/>
                </a:cubicBezTo>
                <a:close/>
              </a:path>
            </a:pathLst>
          </a:custGeom>
          <a:solidFill>
            <a:srgbClr val="FFF3F3"/>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5" name="Google Shape;286;p23"/>
          <p:cNvSpPr/>
          <p:nvPr/>
        </p:nvSpPr>
        <p:spPr>
          <a:xfrm>
            <a:off x="-1489770" y="-1391626"/>
            <a:ext cx="12123540" cy="3052997"/>
          </a:xfrm>
          <a:custGeom>
            <a:avLst/>
            <a:gdLst/>
            <a:ahLst/>
            <a:cxnLst/>
            <a:rect l="l" t="t" r="r" b="b"/>
            <a:pathLst>
              <a:path w="73372" h="17367" extrusionOk="0">
                <a:moveTo>
                  <a:pt x="17692" y="0"/>
                </a:moveTo>
                <a:cubicBezTo>
                  <a:pt x="13094" y="0"/>
                  <a:pt x="11849" y="6782"/>
                  <a:pt x="11849" y="6782"/>
                </a:cubicBezTo>
                <a:cubicBezTo>
                  <a:pt x="11849" y="6782"/>
                  <a:pt x="9770" y="4418"/>
                  <a:pt x="8140" y="4418"/>
                </a:cubicBezTo>
                <a:cubicBezTo>
                  <a:pt x="7979" y="4418"/>
                  <a:pt x="7822" y="4442"/>
                  <a:pt x="7672" y="4492"/>
                </a:cubicBezTo>
                <a:cubicBezTo>
                  <a:pt x="6005" y="5067"/>
                  <a:pt x="6906" y="8343"/>
                  <a:pt x="6906" y="8343"/>
                </a:cubicBezTo>
                <a:cubicBezTo>
                  <a:pt x="6906" y="8343"/>
                  <a:pt x="5313" y="6373"/>
                  <a:pt x="3533" y="6373"/>
                </a:cubicBezTo>
                <a:cubicBezTo>
                  <a:pt x="2991" y="6373"/>
                  <a:pt x="2433" y="6555"/>
                  <a:pt x="1896" y="7031"/>
                </a:cubicBezTo>
                <a:cubicBezTo>
                  <a:pt x="1" y="8720"/>
                  <a:pt x="928" y="14780"/>
                  <a:pt x="6699" y="14780"/>
                </a:cubicBezTo>
                <a:cubicBezTo>
                  <a:pt x="7899" y="14780"/>
                  <a:pt x="9310" y="14518"/>
                  <a:pt x="10948" y="13899"/>
                </a:cubicBezTo>
                <a:cubicBezTo>
                  <a:pt x="10948" y="13899"/>
                  <a:pt x="11082" y="16265"/>
                  <a:pt x="12749" y="16677"/>
                </a:cubicBezTo>
                <a:cubicBezTo>
                  <a:pt x="12907" y="16716"/>
                  <a:pt x="13063" y="16734"/>
                  <a:pt x="13214" y="16734"/>
                </a:cubicBezTo>
                <a:cubicBezTo>
                  <a:pt x="14655" y="16734"/>
                  <a:pt x="15738" y="15125"/>
                  <a:pt x="15738" y="15125"/>
                </a:cubicBezTo>
                <a:cubicBezTo>
                  <a:pt x="15738" y="15125"/>
                  <a:pt x="16313" y="15632"/>
                  <a:pt x="17166" y="15632"/>
                </a:cubicBezTo>
                <a:cubicBezTo>
                  <a:pt x="17805" y="15632"/>
                  <a:pt x="18601" y="15347"/>
                  <a:pt x="19426" y="14350"/>
                </a:cubicBezTo>
                <a:cubicBezTo>
                  <a:pt x="19426" y="14350"/>
                  <a:pt x="20942" y="15053"/>
                  <a:pt x="22740" y="15053"/>
                </a:cubicBezTo>
                <a:cubicBezTo>
                  <a:pt x="23850" y="15053"/>
                  <a:pt x="25068" y="14785"/>
                  <a:pt x="26102" y="13918"/>
                </a:cubicBezTo>
                <a:cubicBezTo>
                  <a:pt x="26323" y="13737"/>
                  <a:pt x="26505" y="13535"/>
                  <a:pt x="26668" y="13324"/>
                </a:cubicBezTo>
                <a:cubicBezTo>
                  <a:pt x="27964" y="14522"/>
                  <a:pt x="29908" y="15402"/>
                  <a:pt x="32541" y="15402"/>
                </a:cubicBezTo>
                <a:cubicBezTo>
                  <a:pt x="33973" y="15402"/>
                  <a:pt x="35608" y="15142"/>
                  <a:pt x="37454" y="14531"/>
                </a:cubicBezTo>
                <a:cubicBezTo>
                  <a:pt x="37454" y="14531"/>
                  <a:pt x="37597" y="16907"/>
                  <a:pt x="39513" y="17309"/>
                </a:cubicBezTo>
                <a:cubicBezTo>
                  <a:pt x="39694" y="17348"/>
                  <a:pt x="39872" y="17366"/>
                  <a:pt x="40045" y="17366"/>
                </a:cubicBezTo>
                <a:cubicBezTo>
                  <a:pt x="41694" y="17366"/>
                  <a:pt x="42933" y="15757"/>
                  <a:pt x="42933" y="15757"/>
                </a:cubicBezTo>
                <a:cubicBezTo>
                  <a:pt x="42933" y="15757"/>
                  <a:pt x="43590" y="16264"/>
                  <a:pt x="44566" y="16264"/>
                </a:cubicBezTo>
                <a:cubicBezTo>
                  <a:pt x="45298" y="16264"/>
                  <a:pt x="46209" y="15979"/>
                  <a:pt x="47157" y="14982"/>
                </a:cubicBezTo>
                <a:cubicBezTo>
                  <a:pt x="47157" y="14982"/>
                  <a:pt x="48058" y="15346"/>
                  <a:pt x="49332" y="15547"/>
                </a:cubicBezTo>
                <a:cubicBezTo>
                  <a:pt x="49762" y="15648"/>
                  <a:pt x="50193" y="15683"/>
                  <a:pt x="50610" y="15683"/>
                </a:cubicBezTo>
                <a:cubicBezTo>
                  <a:pt x="50666" y="15683"/>
                  <a:pt x="50722" y="15682"/>
                  <a:pt x="50778" y="15681"/>
                </a:cubicBezTo>
                <a:cubicBezTo>
                  <a:pt x="50834" y="15682"/>
                  <a:pt x="50890" y="15682"/>
                  <a:pt x="50947" y="15682"/>
                </a:cubicBezTo>
                <a:cubicBezTo>
                  <a:pt x="51935" y="15682"/>
                  <a:pt x="53009" y="15519"/>
                  <a:pt x="53987" y="15039"/>
                </a:cubicBezTo>
                <a:cubicBezTo>
                  <a:pt x="54799" y="15989"/>
                  <a:pt x="55577" y="16263"/>
                  <a:pt x="56204" y="16263"/>
                </a:cubicBezTo>
                <a:cubicBezTo>
                  <a:pt x="57055" y="16263"/>
                  <a:pt x="57628" y="15757"/>
                  <a:pt x="57628" y="15757"/>
                </a:cubicBezTo>
                <a:cubicBezTo>
                  <a:pt x="57628" y="15757"/>
                  <a:pt x="58710" y="17366"/>
                  <a:pt x="60151" y="17366"/>
                </a:cubicBezTo>
                <a:cubicBezTo>
                  <a:pt x="60303" y="17366"/>
                  <a:pt x="60458" y="17348"/>
                  <a:pt x="60616" y="17309"/>
                </a:cubicBezTo>
                <a:cubicBezTo>
                  <a:pt x="62292" y="16907"/>
                  <a:pt x="62417" y="14531"/>
                  <a:pt x="62417" y="14531"/>
                </a:cubicBezTo>
                <a:cubicBezTo>
                  <a:pt x="64060" y="15153"/>
                  <a:pt x="65475" y="15416"/>
                  <a:pt x="66678" y="15416"/>
                </a:cubicBezTo>
                <a:cubicBezTo>
                  <a:pt x="72447" y="15416"/>
                  <a:pt x="73371" y="9360"/>
                  <a:pt x="71469" y="7663"/>
                </a:cubicBezTo>
                <a:cubicBezTo>
                  <a:pt x="70933" y="7187"/>
                  <a:pt x="70374" y="7005"/>
                  <a:pt x="69832" y="7005"/>
                </a:cubicBezTo>
                <a:cubicBezTo>
                  <a:pt x="68053" y="7005"/>
                  <a:pt x="66459" y="8975"/>
                  <a:pt x="66459" y="8975"/>
                </a:cubicBezTo>
                <a:cubicBezTo>
                  <a:pt x="66459" y="8975"/>
                  <a:pt x="67369" y="5699"/>
                  <a:pt x="65693" y="5135"/>
                </a:cubicBezTo>
                <a:cubicBezTo>
                  <a:pt x="65541" y="5082"/>
                  <a:pt x="65382" y="5058"/>
                  <a:pt x="65219" y="5058"/>
                </a:cubicBezTo>
                <a:cubicBezTo>
                  <a:pt x="63591" y="5058"/>
                  <a:pt x="61526" y="7424"/>
                  <a:pt x="61526" y="7424"/>
                </a:cubicBezTo>
                <a:cubicBezTo>
                  <a:pt x="61526" y="7424"/>
                  <a:pt x="60271" y="632"/>
                  <a:pt x="55683" y="632"/>
                </a:cubicBezTo>
                <a:cubicBezTo>
                  <a:pt x="52895" y="632"/>
                  <a:pt x="51468" y="3123"/>
                  <a:pt x="50778" y="5086"/>
                </a:cubicBezTo>
                <a:cubicBezTo>
                  <a:pt x="49983" y="3123"/>
                  <a:pt x="48345" y="632"/>
                  <a:pt x="45165" y="632"/>
                </a:cubicBezTo>
                <a:cubicBezTo>
                  <a:pt x="39906" y="632"/>
                  <a:pt x="38478" y="7424"/>
                  <a:pt x="38478" y="7424"/>
                </a:cubicBezTo>
                <a:cubicBezTo>
                  <a:pt x="38478" y="7424"/>
                  <a:pt x="36105" y="5058"/>
                  <a:pt x="34242" y="5058"/>
                </a:cubicBezTo>
                <a:cubicBezTo>
                  <a:pt x="34055" y="5058"/>
                  <a:pt x="33873" y="5082"/>
                  <a:pt x="33699" y="5135"/>
                </a:cubicBezTo>
                <a:cubicBezTo>
                  <a:pt x="31783" y="5699"/>
                  <a:pt x="31496" y="7395"/>
                  <a:pt x="31496" y="7395"/>
                </a:cubicBezTo>
                <a:cubicBezTo>
                  <a:pt x="31496" y="7395"/>
                  <a:pt x="30005" y="6080"/>
                  <a:pt x="28151" y="6080"/>
                </a:cubicBezTo>
                <a:cubicBezTo>
                  <a:pt x="27265" y="6080"/>
                  <a:pt x="26295" y="6381"/>
                  <a:pt x="25365" y="7270"/>
                </a:cubicBezTo>
                <a:cubicBezTo>
                  <a:pt x="25355" y="7280"/>
                  <a:pt x="25336" y="7289"/>
                  <a:pt x="25327" y="7299"/>
                </a:cubicBezTo>
                <a:cubicBezTo>
                  <a:pt x="24772" y="6973"/>
                  <a:pt x="24112" y="6778"/>
                  <a:pt x="23378" y="6778"/>
                </a:cubicBezTo>
                <a:cubicBezTo>
                  <a:pt x="23313" y="6778"/>
                  <a:pt x="23247" y="6779"/>
                  <a:pt x="23181" y="6782"/>
                </a:cubicBezTo>
                <a:cubicBezTo>
                  <a:pt x="23181" y="6782"/>
                  <a:pt x="22281" y="0"/>
                  <a:pt x="17692" y="0"/>
                </a:cubicBezTo>
                <a:close/>
              </a:path>
            </a:pathLst>
          </a:custGeom>
          <a:solidFill>
            <a:srgbClr val="D9EEFC"/>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283" name="Google Shape;283;p23"/>
          <p:cNvSpPr txBox="1">
            <a:spLocks noGrp="1"/>
          </p:cNvSpPr>
          <p:nvPr>
            <p:ph type="title"/>
          </p:nvPr>
        </p:nvSpPr>
        <p:spPr>
          <a:xfrm>
            <a:off x="894005" y="2720374"/>
            <a:ext cx="7356519" cy="1240777"/>
          </a:xfrm>
          <a:prstGeom prst="rect">
            <a:avLst/>
          </a:prstGeom>
        </p:spPr>
        <p:txBody>
          <a:bodyPr spcFirstLastPara="1">
            <a:noAutofit/>
          </a:bodyPr>
          <a:lstStyle>
            <a:lvl1pPr lvl="0" algn="ctr" rtl="0">
              <a:spcBef>
                <a:spcPts val="0"/>
              </a:spcBef>
              <a:spcAft>
                <a:spcPts val="0"/>
              </a:spcAft>
              <a:buClr>
                <a:schemeClr val="dk1"/>
              </a:buClr>
              <a:buSzPts val="3000"/>
              <a:buFont typeface="McLaren"/>
              <a:buNone/>
              <a:defRPr sz="6264" b="1">
                <a:solidFill>
                  <a:schemeClr val="dk2"/>
                </a:solidFill>
                <a:latin typeface="McLaren"/>
                <a:ea typeface="McLaren"/>
                <a:cs typeface="McLaren"/>
                <a:sym typeface="McLaren"/>
              </a:defRPr>
            </a:lvl1pPr>
            <a:lvl2pPr lvl="1"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2pPr>
            <a:lvl3pPr lvl="2"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3pPr>
            <a:lvl4pPr lvl="3"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4pPr>
            <a:lvl5pPr lvl="4"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5pPr>
            <a:lvl6pPr lvl="5"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6pPr>
            <a:lvl7pPr lvl="6"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7pPr>
            <a:lvl8pPr lvl="7"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8pPr>
            <a:lvl9pPr lvl="8"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9pPr>
          </a:lstStyle>
          <a:p>
            <a:endParaRPr/>
          </a:p>
        </p:txBody>
      </p:sp>
      <p:sp>
        <p:nvSpPr>
          <p:cNvPr id="284" name="Google Shape;284;p23"/>
          <p:cNvSpPr txBox="1">
            <a:spLocks noGrp="1"/>
          </p:cNvSpPr>
          <p:nvPr>
            <p:ph type="subTitle" idx="1"/>
          </p:nvPr>
        </p:nvSpPr>
        <p:spPr>
          <a:xfrm>
            <a:off x="2038752" y="3909368"/>
            <a:ext cx="5341487" cy="955008"/>
          </a:xfrm>
          <a:prstGeom prst="rect">
            <a:avLst/>
          </a:prstGeom>
        </p:spPr>
        <p:txBody>
          <a:bodyPr spcFirstLastPara="1">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Tree>
    <p:extLst>
      <p:ext uri="{BB962C8B-B14F-4D97-AF65-F5344CB8AC3E}">
        <p14:creationId xmlns:p14="http://schemas.microsoft.com/office/powerpoint/2010/main" val="1800930390"/>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matchingName="Title and text 3">
  <p:cSld name="Title and text 3">
    <p:spTree>
      <p:nvGrpSpPr>
        <p:cNvPr id="1" name="Shape 226"/>
        <p:cNvGrpSpPr/>
        <p:nvPr/>
      </p:nvGrpSpPr>
      <p:grpSpPr>
        <a:xfrm>
          <a:off x="0" y="0"/>
          <a:ext cx="0" cy="0"/>
          <a:chOff x="0" y="0"/>
          <a:chExt cx="0" cy="0"/>
        </a:xfrm>
      </p:grpSpPr>
      <p:sp>
        <p:nvSpPr>
          <p:cNvPr id="4" name="Google Shape;227;p15"/>
          <p:cNvSpPr/>
          <p:nvPr/>
        </p:nvSpPr>
        <p:spPr>
          <a:xfrm>
            <a:off x="-118012" y="-978839"/>
            <a:ext cx="9332521" cy="7728534"/>
          </a:xfrm>
          <a:custGeom>
            <a:avLst/>
            <a:gdLst/>
            <a:ahLst/>
            <a:cxnLst/>
            <a:rect l="l" t="t" r="r" b="b"/>
            <a:pathLst>
              <a:path w="86615" h="67392" extrusionOk="0">
                <a:moveTo>
                  <a:pt x="86461" y="1"/>
                </a:moveTo>
                <a:lnTo>
                  <a:pt x="1030" y="415"/>
                </a:lnTo>
                <a:cubicBezTo>
                  <a:pt x="1030" y="415"/>
                  <a:pt x="0" y="67375"/>
                  <a:pt x="0" y="67391"/>
                </a:cubicBezTo>
                <a:cubicBezTo>
                  <a:pt x="3768" y="51966"/>
                  <a:pt x="16932" y="37126"/>
                  <a:pt x="32926" y="34204"/>
                </a:cubicBezTo>
                <a:cubicBezTo>
                  <a:pt x="35610" y="33748"/>
                  <a:pt x="38373" y="33612"/>
                  <a:pt x="41213" y="33612"/>
                </a:cubicBezTo>
                <a:cubicBezTo>
                  <a:pt x="45394" y="33612"/>
                  <a:pt x="49741" y="33906"/>
                  <a:pt x="54247" y="33906"/>
                </a:cubicBezTo>
                <a:cubicBezTo>
                  <a:pt x="55981" y="33906"/>
                  <a:pt x="57737" y="33863"/>
                  <a:pt x="59517" y="33742"/>
                </a:cubicBezTo>
                <a:cubicBezTo>
                  <a:pt x="71158" y="32943"/>
                  <a:pt x="81571" y="26053"/>
                  <a:pt x="86615" y="15548"/>
                </a:cubicBezTo>
                <a:lnTo>
                  <a:pt x="86461" y="1"/>
                </a:lnTo>
                <a:close/>
              </a:path>
            </a:pathLst>
          </a:custGeom>
          <a:solidFill>
            <a:srgbClr val="D9EEFC"/>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228" name="Google Shape;228;p15"/>
          <p:cNvSpPr txBox="1">
            <a:spLocks noGrp="1"/>
          </p:cNvSpPr>
          <p:nvPr>
            <p:ph type="title"/>
          </p:nvPr>
        </p:nvSpPr>
        <p:spPr>
          <a:xfrm>
            <a:off x="619190" y="1389945"/>
            <a:ext cx="4437933" cy="2677344"/>
          </a:xfrm>
          <a:prstGeom prst="rect">
            <a:avLst/>
          </a:prstGeom>
        </p:spPr>
        <p:txBody>
          <a:bodyPr spcFirstLastPara="1">
            <a:noAutofit/>
          </a:bodyPr>
          <a:lstStyle>
            <a:lvl1pPr lvl="0" algn="ctr" rtl="0">
              <a:spcBef>
                <a:spcPts val="0"/>
              </a:spcBef>
              <a:spcAft>
                <a:spcPts val="0"/>
              </a:spcAft>
              <a:buClr>
                <a:schemeClr val="dk1"/>
              </a:buClr>
              <a:buSzPts val="3000"/>
              <a:buFont typeface="McLaren"/>
              <a:buNone/>
              <a:defRPr sz="7517" b="1">
                <a:solidFill>
                  <a:schemeClr val="accent2"/>
                </a:solidFill>
                <a:latin typeface="McLaren"/>
                <a:ea typeface="McLaren"/>
                <a:cs typeface="McLaren"/>
                <a:sym typeface="McLaren"/>
              </a:defRPr>
            </a:lvl1pPr>
            <a:lvl2pPr lvl="1"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2pPr>
            <a:lvl3pPr lvl="2"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3pPr>
            <a:lvl4pPr lvl="3"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4pPr>
            <a:lvl5pPr lvl="4"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5pPr>
            <a:lvl6pPr lvl="5"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6pPr>
            <a:lvl7pPr lvl="6"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7pPr>
            <a:lvl8pPr lvl="7"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8pPr>
            <a:lvl9pPr lvl="8"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9pPr>
          </a:lstStyle>
          <a:p>
            <a:endParaRPr/>
          </a:p>
        </p:txBody>
      </p:sp>
      <p:sp>
        <p:nvSpPr>
          <p:cNvPr id="229" name="Google Shape;229;p15"/>
          <p:cNvSpPr txBox="1">
            <a:spLocks noGrp="1"/>
          </p:cNvSpPr>
          <p:nvPr>
            <p:ph type="subTitle" idx="1"/>
          </p:nvPr>
        </p:nvSpPr>
        <p:spPr>
          <a:xfrm>
            <a:off x="619220" y="4323197"/>
            <a:ext cx="4437933" cy="931838"/>
          </a:xfrm>
          <a:prstGeom prst="rect">
            <a:avLst/>
          </a:prstGeom>
        </p:spPr>
        <p:txBody>
          <a:bodyPr spcFirstLastPara="1">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Tree>
    <p:extLst>
      <p:ext uri="{BB962C8B-B14F-4D97-AF65-F5344CB8AC3E}">
        <p14:creationId xmlns:p14="http://schemas.microsoft.com/office/powerpoint/2010/main" val="984850291"/>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matchingName="Title and text 4">
  <p:cSld name="Title and text 4">
    <p:bg>
      <p:bgPr>
        <a:solidFill>
          <a:schemeClr val="accent5"/>
        </a:solidFill>
        <a:effectLst/>
      </p:bgPr>
    </p:bg>
    <p:spTree>
      <p:nvGrpSpPr>
        <p:cNvPr id="1" name="Shape 230"/>
        <p:cNvGrpSpPr/>
        <p:nvPr/>
      </p:nvGrpSpPr>
      <p:grpSpPr>
        <a:xfrm>
          <a:off x="0" y="0"/>
          <a:ext cx="0" cy="0"/>
          <a:chOff x="0" y="0"/>
          <a:chExt cx="0" cy="0"/>
        </a:xfrm>
      </p:grpSpPr>
      <p:sp>
        <p:nvSpPr>
          <p:cNvPr id="4" name="Google Shape;231;p16"/>
          <p:cNvSpPr/>
          <p:nvPr/>
        </p:nvSpPr>
        <p:spPr>
          <a:xfrm>
            <a:off x="-82765" y="1661437"/>
            <a:ext cx="9839839" cy="5384633"/>
          </a:xfrm>
          <a:custGeom>
            <a:avLst/>
            <a:gdLst/>
            <a:ahLst/>
            <a:cxnLst/>
            <a:rect l="l" t="t" r="r" b="b"/>
            <a:pathLst>
              <a:path w="92367" h="47494" extrusionOk="0">
                <a:moveTo>
                  <a:pt x="60109" y="1"/>
                </a:moveTo>
                <a:cubicBezTo>
                  <a:pt x="52038" y="1"/>
                  <a:pt x="42201" y="3048"/>
                  <a:pt x="30235" y="10230"/>
                </a:cubicBezTo>
                <a:cubicBezTo>
                  <a:pt x="24072" y="13928"/>
                  <a:pt x="18899" y="15381"/>
                  <a:pt x="14574" y="15381"/>
                </a:cubicBezTo>
                <a:cubicBezTo>
                  <a:pt x="7837" y="15381"/>
                  <a:pt x="3157" y="11856"/>
                  <a:pt x="0" y="7800"/>
                </a:cubicBezTo>
                <a:lnTo>
                  <a:pt x="0" y="7800"/>
                </a:lnTo>
                <a:lnTo>
                  <a:pt x="800" y="47494"/>
                </a:lnTo>
                <a:lnTo>
                  <a:pt x="87677" y="47156"/>
                </a:lnTo>
                <a:lnTo>
                  <a:pt x="92366" y="36144"/>
                </a:lnTo>
                <a:cubicBezTo>
                  <a:pt x="88207" y="16695"/>
                  <a:pt x="78998" y="1"/>
                  <a:pt x="60109" y="1"/>
                </a:cubicBezTo>
                <a:close/>
              </a:path>
            </a:pathLst>
          </a:custGeom>
          <a:solidFill>
            <a:srgbClr val="FFFEFA"/>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232" name="Google Shape;232;p16"/>
          <p:cNvSpPr txBox="1">
            <a:spLocks noGrp="1"/>
          </p:cNvSpPr>
          <p:nvPr>
            <p:ph type="title"/>
          </p:nvPr>
        </p:nvSpPr>
        <p:spPr>
          <a:xfrm>
            <a:off x="619153" y="4281962"/>
            <a:ext cx="7905908" cy="763852"/>
          </a:xfrm>
          <a:prstGeom prst="rect">
            <a:avLst/>
          </a:prstGeom>
        </p:spPr>
        <p:txBody>
          <a:bodyPr spcFirstLastPara="1">
            <a:noAutofit/>
          </a:bodyPr>
          <a:lstStyle>
            <a:lvl1pPr lvl="0" algn="ctr" rtl="0">
              <a:spcBef>
                <a:spcPts val="0"/>
              </a:spcBef>
              <a:spcAft>
                <a:spcPts val="0"/>
              </a:spcAft>
              <a:buClr>
                <a:schemeClr val="dk1"/>
              </a:buClr>
              <a:buSzPts val="3000"/>
              <a:buFont typeface="McLaren"/>
              <a:buNone/>
              <a:defRPr sz="5011" b="1">
                <a:solidFill>
                  <a:schemeClr val="accent2"/>
                </a:solidFill>
                <a:latin typeface="McLaren"/>
                <a:ea typeface="McLaren"/>
                <a:cs typeface="McLaren"/>
                <a:sym typeface="McLaren"/>
              </a:defRPr>
            </a:lvl1pPr>
            <a:lvl2pPr lvl="1"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2pPr>
            <a:lvl3pPr lvl="2"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3pPr>
            <a:lvl4pPr lvl="3"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4pPr>
            <a:lvl5pPr lvl="4"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5pPr>
            <a:lvl6pPr lvl="5"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6pPr>
            <a:lvl7pPr lvl="6"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7pPr>
            <a:lvl8pPr lvl="7"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8pPr>
            <a:lvl9pPr lvl="8"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9pPr>
          </a:lstStyle>
          <a:p>
            <a:endParaRPr/>
          </a:p>
        </p:txBody>
      </p:sp>
      <p:sp>
        <p:nvSpPr>
          <p:cNvPr id="233" name="Google Shape;233;p16"/>
          <p:cNvSpPr txBox="1">
            <a:spLocks noGrp="1"/>
          </p:cNvSpPr>
          <p:nvPr>
            <p:ph type="subTitle" idx="1"/>
          </p:nvPr>
        </p:nvSpPr>
        <p:spPr>
          <a:xfrm>
            <a:off x="2388557" y="5263552"/>
            <a:ext cx="4642231" cy="874298"/>
          </a:xfrm>
          <a:prstGeom prst="rect">
            <a:avLst/>
          </a:prstGeom>
        </p:spPr>
        <p:txBody>
          <a:bodyPr spcFirstLastPara="1">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Tree>
    <p:extLst>
      <p:ext uri="{BB962C8B-B14F-4D97-AF65-F5344CB8AC3E}">
        <p14:creationId xmlns:p14="http://schemas.microsoft.com/office/powerpoint/2010/main" val="1521391846"/>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matchingName="Title and text 6">
  <p:cSld name="Title and text 6">
    <p:spTree>
      <p:nvGrpSpPr>
        <p:cNvPr id="1" name="Shape 238"/>
        <p:cNvGrpSpPr/>
        <p:nvPr/>
      </p:nvGrpSpPr>
      <p:grpSpPr>
        <a:xfrm>
          <a:off x="0" y="0"/>
          <a:ext cx="0" cy="0"/>
          <a:chOff x="0" y="0"/>
          <a:chExt cx="0" cy="0"/>
        </a:xfrm>
      </p:grpSpPr>
      <p:sp>
        <p:nvSpPr>
          <p:cNvPr id="4" name="Google Shape;241;p18"/>
          <p:cNvSpPr/>
          <p:nvPr/>
        </p:nvSpPr>
        <p:spPr>
          <a:xfrm>
            <a:off x="5208065" y="-884838"/>
            <a:ext cx="4380414" cy="4941194"/>
          </a:xfrm>
          <a:custGeom>
            <a:avLst/>
            <a:gdLst/>
            <a:ahLst/>
            <a:cxnLst/>
            <a:rect l="l" t="t" r="r" b="b"/>
            <a:pathLst>
              <a:path w="26209" h="27781" extrusionOk="0">
                <a:moveTo>
                  <a:pt x="11503" y="0"/>
                </a:moveTo>
                <a:cubicBezTo>
                  <a:pt x="7927" y="0"/>
                  <a:pt x="4379" y="348"/>
                  <a:pt x="1045" y="1078"/>
                </a:cubicBezTo>
                <a:cubicBezTo>
                  <a:pt x="604" y="2467"/>
                  <a:pt x="164" y="3865"/>
                  <a:pt x="77" y="5322"/>
                </a:cubicBezTo>
                <a:cubicBezTo>
                  <a:pt x="1" y="6768"/>
                  <a:pt x="326" y="8291"/>
                  <a:pt x="1265" y="9402"/>
                </a:cubicBezTo>
                <a:cubicBezTo>
                  <a:pt x="2673" y="11050"/>
                  <a:pt x="5049" y="11404"/>
                  <a:pt x="7214" y="11576"/>
                </a:cubicBezTo>
                <a:cubicBezTo>
                  <a:pt x="9369" y="11740"/>
                  <a:pt x="11716" y="11902"/>
                  <a:pt x="13335" y="13349"/>
                </a:cubicBezTo>
                <a:cubicBezTo>
                  <a:pt x="14647" y="14517"/>
                  <a:pt x="15222" y="16442"/>
                  <a:pt x="14762" y="18138"/>
                </a:cubicBezTo>
                <a:cubicBezTo>
                  <a:pt x="14207" y="20169"/>
                  <a:pt x="12329" y="21845"/>
                  <a:pt x="12511" y="23933"/>
                </a:cubicBezTo>
                <a:cubicBezTo>
                  <a:pt x="12597" y="25035"/>
                  <a:pt x="13296" y="26032"/>
                  <a:pt x="14207" y="26664"/>
                </a:cubicBezTo>
                <a:cubicBezTo>
                  <a:pt x="15116" y="27296"/>
                  <a:pt x="16218" y="27603"/>
                  <a:pt x="17320" y="27718"/>
                </a:cubicBezTo>
                <a:cubicBezTo>
                  <a:pt x="17698" y="27760"/>
                  <a:pt x="18078" y="27780"/>
                  <a:pt x="18459" y="27780"/>
                </a:cubicBezTo>
                <a:cubicBezTo>
                  <a:pt x="21274" y="27780"/>
                  <a:pt x="24085" y="26645"/>
                  <a:pt x="26094" y="24661"/>
                </a:cubicBezTo>
                <a:cubicBezTo>
                  <a:pt x="26152" y="24297"/>
                  <a:pt x="26209" y="23886"/>
                  <a:pt x="26209" y="23522"/>
                </a:cubicBezTo>
                <a:lnTo>
                  <a:pt x="26209" y="1959"/>
                </a:lnTo>
                <a:cubicBezTo>
                  <a:pt x="21591" y="684"/>
                  <a:pt x="16519" y="0"/>
                  <a:pt x="11503" y="0"/>
                </a:cubicBezTo>
                <a:close/>
              </a:path>
            </a:pathLst>
          </a:custGeom>
          <a:solidFill>
            <a:srgbClr val="D9EEFC"/>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5" name="Google Shape;242;p18"/>
          <p:cNvSpPr/>
          <p:nvPr/>
        </p:nvSpPr>
        <p:spPr>
          <a:xfrm>
            <a:off x="70574" y="3572046"/>
            <a:ext cx="9280409" cy="3641524"/>
          </a:xfrm>
          <a:custGeom>
            <a:avLst/>
            <a:gdLst/>
            <a:ahLst/>
            <a:cxnLst/>
            <a:rect l="l" t="t" r="r" b="b"/>
            <a:pathLst>
              <a:path w="55541" h="20474" extrusionOk="0">
                <a:moveTo>
                  <a:pt x="31626" y="1"/>
                </a:moveTo>
                <a:cubicBezTo>
                  <a:pt x="29271" y="1"/>
                  <a:pt x="26934" y="1222"/>
                  <a:pt x="25615" y="3174"/>
                </a:cubicBezTo>
                <a:cubicBezTo>
                  <a:pt x="24121" y="5377"/>
                  <a:pt x="23929" y="8251"/>
                  <a:pt x="22502" y="10482"/>
                </a:cubicBezTo>
                <a:cubicBezTo>
                  <a:pt x="21113" y="12661"/>
                  <a:pt x="18528" y="13946"/>
                  <a:pt x="15963" y="13946"/>
                </a:cubicBezTo>
                <a:cubicBezTo>
                  <a:pt x="15078" y="13946"/>
                  <a:pt x="14195" y="13793"/>
                  <a:pt x="13364" y="13471"/>
                </a:cubicBezTo>
                <a:cubicBezTo>
                  <a:pt x="11755" y="12849"/>
                  <a:pt x="10346" y="11670"/>
                  <a:pt x="8641" y="11374"/>
                </a:cubicBezTo>
                <a:cubicBezTo>
                  <a:pt x="8364" y="11325"/>
                  <a:pt x="8087" y="11302"/>
                  <a:pt x="7810" y="11302"/>
                </a:cubicBezTo>
                <a:cubicBezTo>
                  <a:pt x="6054" y="11302"/>
                  <a:pt x="4330" y="12230"/>
                  <a:pt x="3114" y="13528"/>
                </a:cubicBezTo>
                <a:cubicBezTo>
                  <a:pt x="1706" y="15033"/>
                  <a:pt x="863" y="16977"/>
                  <a:pt x="154" y="18912"/>
                </a:cubicBezTo>
                <a:cubicBezTo>
                  <a:pt x="1" y="19333"/>
                  <a:pt x="460" y="20023"/>
                  <a:pt x="460" y="20474"/>
                </a:cubicBezTo>
                <a:lnTo>
                  <a:pt x="54602" y="20349"/>
                </a:lnTo>
                <a:cubicBezTo>
                  <a:pt x="55071" y="18069"/>
                  <a:pt x="55540" y="15751"/>
                  <a:pt x="55378" y="13423"/>
                </a:cubicBezTo>
                <a:cubicBezTo>
                  <a:pt x="55215" y="11105"/>
                  <a:pt x="54333" y="8730"/>
                  <a:pt x="52532" y="7254"/>
                </a:cubicBezTo>
                <a:cubicBezTo>
                  <a:pt x="51533" y="6436"/>
                  <a:pt x="50215" y="5974"/>
                  <a:pt x="48930" y="5974"/>
                </a:cubicBezTo>
                <a:cubicBezTo>
                  <a:pt x="47900" y="5974"/>
                  <a:pt x="46892" y="6271"/>
                  <a:pt x="46086" y="6919"/>
                </a:cubicBezTo>
                <a:cubicBezTo>
                  <a:pt x="44898" y="7877"/>
                  <a:pt x="44094" y="9515"/>
                  <a:pt x="42589" y="9726"/>
                </a:cubicBezTo>
                <a:cubicBezTo>
                  <a:pt x="42483" y="9742"/>
                  <a:pt x="42377" y="9749"/>
                  <a:pt x="42272" y="9749"/>
                </a:cubicBezTo>
                <a:cubicBezTo>
                  <a:pt x="41114" y="9749"/>
                  <a:pt x="40078" y="8817"/>
                  <a:pt x="39524" y="7772"/>
                </a:cubicBezTo>
                <a:cubicBezTo>
                  <a:pt x="38911" y="6622"/>
                  <a:pt x="38681" y="5320"/>
                  <a:pt x="38135" y="4151"/>
                </a:cubicBezTo>
                <a:cubicBezTo>
                  <a:pt x="37053" y="1852"/>
                  <a:pt x="34687" y="213"/>
                  <a:pt x="32158" y="22"/>
                </a:cubicBezTo>
                <a:cubicBezTo>
                  <a:pt x="31981" y="8"/>
                  <a:pt x="31804" y="1"/>
                  <a:pt x="31626" y="1"/>
                </a:cubicBezTo>
                <a:close/>
              </a:path>
            </a:pathLst>
          </a:custGeom>
          <a:solidFill>
            <a:srgbClr val="FFF3F3"/>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6" name="Google Shape;243;p18"/>
          <p:cNvSpPr/>
          <p:nvPr/>
        </p:nvSpPr>
        <p:spPr>
          <a:xfrm>
            <a:off x="-220707" y="-582399"/>
            <a:ext cx="4947508" cy="5253850"/>
          </a:xfrm>
          <a:custGeom>
            <a:avLst/>
            <a:gdLst/>
            <a:ahLst/>
            <a:cxnLst/>
            <a:rect l="l" t="t" r="r" b="b"/>
            <a:pathLst>
              <a:path w="29610" h="29547" extrusionOk="0">
                <a:moveTo>
                  <a:pt x="125" y="1"/>
                </a:moveTo>
                <a:lnTo>
                  <a:pt x="125" y="27646"/>
                </a:lnTo>
                <a:cubicBezTo>
                  <a:pt x="125" y="27981"/>
                  <a:pt x="0" y="28345"/>
                  <a:pt x="29" y="28681"/>
                </a:cubicBezTo>
                <a:cubicBezTo>
                  <a:pt x="1303" y="29218"/>
                  <a:pt x="2691" y="29547"/>
                  <a:pt x="4070" y="29547"/>
                </a:cubicBezTo>
                <a:cubicBezTo>
                  <a:pt x="4559" y="29547"/>
                  <a:pt x="5047" y="29506"/>
                  <a:pt x="5528" y="29418"/>
                </a:cubicBezTo>
                <a:cubicBezTo>
                  <a:pt x="7376" y="29083"/>
                  <a:pt x="9139" y="28019"/>
                  <a:pt x="10068" y="26382"/>
                </a:cubicBezTo>
                <a:cubicBezTo>
                  <a:pt x="11754" y="23431"/>
                  <a:pt x="10441" y="19580"/>
                  <a:pt x="11591" y="16381"/>
                </a:cubicBezTo>
                <a:cubicBezTo>
                  <a:pt x="12444" y="14005"/>
                  <a:pt x="14714" y="12204"/>
                  <a:pt x="17223" y="11917"/>
                </a:cubicBezTo>
                <a:cubicBezTo>
                  <a:pt x="17519" y="11883"/>
                  <a:pt x="17816" y="11869"/>
                  <a:pt x="18112" y="11869"/>
                </a:cubicBezTo>
                <a:cubicBezTo>
                  <a:pt x="19593" y="11869"/>
                  <a:pt x="21085" y="12218"/>
                  <a:pt x="22566" y="12218"/>
                </a:cubicBezTo>
                <a:cubicBezTo>
                  <a:pt x="22903" y="12218"/>
                  <a:pt x="23239" y="12200"/>
                  <a:pt x="23575" y="12156"/>
                </a:cubicBezTo>
                <a:cubicBezTo>
                  <a:pt x="25940" y="11830"/>
                  <a:pt x="28058" y="10087"/>
                  <a:pt x="28833" y="7826"/>
                </a:cubicBezTo>
                <a:cubicBezTo>
                  <a:pt x="29610" y="5566"/>
                  <a:pt x="28997" y="2893"/>
                  <a:pt x="27330" y="1188"/>
                </a:cubicBezTo>
                <a:cubicBezTo>
                  <a:pt x="24824" y="1424"/>
                  <a:pt x="22242" y="1528"/>
                  <a:pt x="19628" y="1528"/>
                </a:cubicBezTo>
                <a:cubicBezTo>
                  <a:pt x="13089" y="1528"/>
                  <a:pt x="6353" y="877"/>
                  <a:pt x="125" y="1"/>
                </a:cubicBezTo>
                <a:close/>
              </a:path>
            </a:pathLst>
          </a:custGeom>
          <a:solidFill>
            <a:srgbClr val="D9EEFC"/>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239" name="Google Shape;239;p18"/>
          <p:cNvSpPr txBox="1">
            <a:spLocks noGrp="1"/>
          </p:cNvSpPr>
          <p:nvPr>
            <p:ph type="title"/>
          </p:nvPr>
        </p:nvSpPr>
        <p:spPr>
          <a:xfrm>
            <a:off x="1952831" y="1814632"/>
            <a:ext cx="3592803" cy="2511290"/>
          </a:xfrm>
          <a:prstGeom prst="rect">
            <a:avLst/>
          </a:prstGeom>
        </p:spPr>
        <p:txBody>
          <a:bodyPr spcFirstLastPara="1">
            <a:noAutofit/>
          </a:bodyPr>
          <a:lstStyle>
            <a:lvl1pPr lvl="0" rtl="0">
              <a:spcBef>
                <a:spcPts val="0"/>
              </a:spcBef>
              <a:spcAft>
                <a:spcPts val="0"/>
              </a:spcAft>
              <a:buClr>
                <a:schemeClr val="dk1"/>
              </a:buClr>
              <a:buSzPts val="3000"/>
              <a:buFont typeface="McLaren"/>
              <a:buNone/>
              <a:defRPr sz="5011" b="1">
                <a:solidFill>
                  <a:schemeClr val="accent2"/>
                </a:solidFill>
                <a:latin typeface="McLaren"/>
                <a:ea typeface="McLaren"/>
                <a:cs typeface="McLaren"/>
                <a:sym typeface="McLaren"/>
              </a:defRPr>
            </a:lvl1pPr>
            <a:lvl2pPr lvl="1"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2pPr>
            <a:lvl3pPr lvl="2"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3pPr>
            <a:lvl4pPr lvl="3"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4pPr>
            <a:lvl5pPr lvl="4"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5pPr>
            <a:lvl6pPr lvl="5"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6pPr>
            <a:lvl7pPr lvl="6"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7pPr>
            <a:lvl8pPr lvl="7"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8pPr>
            <a:lvl9pPr lvl="8"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9pPr>
          </a:lstStyle>
          <a:p>
            <a:endParaRPr/>
          </a:p>
        </p:txBody>
      </p:sp>
      <p:sp>
        <p:nvSpPr>
          <p:cNvPr id="240" name="Google Shape;240;p18"/>
          <p:cNvSpPr txBox="1">
            <a:spLocks noGrp="1"/>
          </p:cNvSpPr>
          <p:nvPr>
            <p:ph type="subTitle" idx="1"/>
          </p:nvPr>
        </p:nvSpPr>
        <p:spPr>
          <a:xfrm>
            <a:off x="1952831" y="4489691"/>
            <a:ext cx="3592803" cy="932610"/>
          </a:xfrm>
          <a:prstGeom prst="rect">
            <a:avLst/>
          </a:prstGeom>
        </p:spPr>
        <p:txBody>
          <a:bodyPr spcFirstLastPara="1">
            <a:noAutofit/>
          </a:bodyPr>
          <a:lstStyle>
            <a:lvl1pPr lvl="0"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Tree>
    <p:extLst>
      <p:ext uri="{BB962C8B-B14F-4D97-AF65-F5344CB8AC3E}">
        <p14:creationId xmlns:p14="http://schemas.microsoft.com/office/powerpoint/2010/main" val="3282110758"/>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matchingName="Title and text 8">
  <p:cSld name="Title and text 8">
    <p:spTree>
      <p:nvGrpSpPr>
        <p:cNvPr id="1" name="Shape 248"/>
        <p:cNvGrpSpPr/>
        <p:nvPr/>
      </p:nvGrpSpPr>
      <p:grpSpPr>
        <a:xfrm>
          <a:off x="0" y="0"/>
          <a:ext cx="0" cy="0"/>
          <a:chOff x="0" y="0"/>
          <a:chExt cx="0" cy="0"/>
        </a:xfrm>
      </p:grpSpPr>
      <p:sp>
        <p:nvSpPr>
          <p:cNvPr id="4" name="Google Shape;251;p20"/>
          <p:cNvSpPr/>
          <p:nvPr/>
        </p:nvSpPr>
        <p:spPr>
          <a:xfrm>
            <a:off x="3991119" y="-980882"/>
            <a:ext cx="6642658" cy="5625768"/>
          </a:xfrm>
          <a:custGeom>
            <a:avLst/>
            <a:gdLst/>
            <a:ahLst/>
            <a:cxnLst/>
            <a:rect l="l" t="t" r="r" b="b"/>
            <a:pathLst>
              <a:path w="40473" h="32207" extrusionOk="0">
                <a:moveTo>
                  <a:pt x="17837" y="1"/>
                </a:moveTo>
                <a:cubicBezTo>
                  <a:pt x="14371" y="1"/>
                  <a:pt x="11024" y="669"/>
                  <a:pt x="8277" y="2036"/>
                </a:cubicBezTo>
                <a:cubicBezTo>
                  <a:pt x="4474" y="3932"/>
                  <a:pt x="470" y="8540"/>
                  <a:pt x="116" y="13138"/>
                </a:cubicBezTo>
                <a:cubicBezTo>
                  <a:pt x="1" y="14623"/>
                  <a:pt x="259" y="16098"/>
                  <a:pt x="1025" y="17496"/>
                </a:cubicBezTo>
                <a:cubicBezTo>
                  <a:pt x="2448" y="20064"/>
                  <a:pt x="4874" y="20665"/>
                  <a:pt x="7595" y="20665"/>
                </a:cubicBezTo>
                <a:cubicBezTo>
                  <a:pt x="9995" y="20665"/>
                  <a:pt x="12626" y="20197"/>
                  <a:pt x="15002" y="20197"/>
                </a:cubicBezTo>
                <a:cubicBezTo>
                  <a:pt x="16697" y="20197"/>
                  <a:pt x="18263" y="20435"/>
                  <a:pt x="19523" y="21251"/>
                </a:cubicBezTo>
                <a:cubicBezTo>
                  <a:pt x="21343" y="22429"/>
                  <a:pt x="21869" y="24096"/>
                  <a:pt x="22693" y="25954"/>
                </a:cubicBezTo>
                <a:cubicBezTo>
                  <a:pt x="23963" y="28803"/>
                  <a:pt x="26099" y="32207"/>
                  <a:pt x="29578" y="32207"/>
                </a:cubicBezTo>
                <a:cubicBezTo>
                  <a:pt x="29667" y="32207"/>
                  <a:pt x="29758" y="32205"/>
                  <a:pt x="29849" y="32200"/>
                </a:cubicBezTo>
                <a:cubicBezTo>
                  <a:pt x="37809" y="31808"/>
                  <a:pt x="40472" y="18291"/>
                  <a:pt x="38681" y="12410"/>
                </a:cubicBezTo>
                <a:cubicBezTo>
                  <a:pt x="36207" y="4307"/>
                  <a:pt x="26637" y="1"/>
                  <a:pt x="17837" y="1"/>
                </a:cubicBezTo>
                <a:close/>
              </a:path>
            </a:pathLst>
          </a:custGeom>
          <a:solidFill>
            <a:srgbClr val="D9EEFC"/>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5" name="Google Shape;252;p20"/>
          <p:cNvSpPr/>
          <p:nvPr/>
        </p:nvSpPr>
        <p:spPr>
          <a:xfrm>
            <a:off x="-939536" y="2178377"/>
            <a:ext cx="6432680" cy="6185688"/>
          </a:xfrm>
          <a:custGeom>
            <a:avLst/>
            <a:gdLst/>
            <a:ahLst/>
            <a:cxnLst/>
            <a:rect l="l" t="t" r="r" b="b"/>
            <a:pathLst>
              <a:path w="39196" h="35417" extrusionOk="0">
                <a:moveTo>
                  <a:pt x="12445" y="0"/>
                </a:moveTo>
                <a:cubicBezTo>
                  <a:pt x="5149" y="0"/>
                  <a:pt x="0" y="11720"/>
                  <a:pt x="381" y="17610"/>
                </a:cubicBezTo>
                <a:cubicBezTo>
                  <a:pt x="1051" y="28069"/>
                  <a:pt x="13449" y="35417"/>
                  <a:pt x="23725" y="35417"/>
                </a:cubicBezTo>
                <a:cubicBezTo>
                  <a:pt x="25204" y="35417"/>
                  <a:pt x="26638" y="35265"/>
                  <a:pt x="27988" y="34948"/>
                </a:cubicBezTo>
                <a:cubicBezTo>
                  <a:pt x="32193" y="33961"/>
                  <a:pt x="37222" y="30350"/>
                  <a:pt x="38650" y="25886"/>
                </a:cubicBezTo>
                <a:cubicBezTo>
                  <a:pt x="39110" y="24449"/>
                  <a:pt x="39195" y="22917"/>
                  <a:pt x="38755" y="21365"/>
                </a:cubicBezTo>
                <a:cubicBezTo>
                  <a:pt x="36734" y="14170"/>
                  <a:pt x="25574" y="17734"/>
                  <a:pt x="21359" y="13347"/>
                </a:cubicBezTo>
                <a:cubicBezTo>
                  <a:pt x="19836" y="11757"/>
                  <a:pt x="19711" y="9985"/>
                  <a:pt x="19328" y="7954"/>
                </a:cubicBezTo>
                <a:cubicBezTo>
                  <a:pt x="18715" y="4764"/>
                  <a:pt x="17346" y="789"/>
                  <a:pt x="13715" y="118"/>
                </a:cubicBezTo>
                <a:cubicBezTo>
                  <a:pt x="13285" y="39"/>
                  <a:pt x="12861" y="0"/>
                  <a:pt x="12445" y="0"/>
                </a:cubicBezTo>
                <a:close/>
              </a:path>
            </a:pathLst>
          </a:custGeom>
          <a:solidFill>
            <a:srgbClr val="FFF3F3"/>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249" name="Google Shape;249;p20"/>
          <p:cNvSpPr txBox="1">
            <a:spLocks noGrp="1"/>
          </p:cNvSpPr>
          <p:nvPr>
            <p:ph type="title"/>
          </p:nvPr>
        </p:nvSpPr>
        <p:spPr>
          <a:xfrm>
            <a:off x="619152" y="2651696"/>
            <a:ext cx="5146624" cy="1180148"/>
          </a:xfrm>
          <a:prstGeom prst="rect">
            <a:avLst/>
          </a:prstGeom>
        </p:spPr>
        <p:txBody>
          <a:bodyPr spcFirstLastPara="1">
            <a:noAutofit/>
          </a:bodyPr>
          <a:lstStyle>
            <a:lvl1pPr lvl="0" rtl="0">
              <a:spcBef>
                <a:spcPts val="0"/>
              </a:spcBef>
              <a:spcAft>
                <a:spcPts val="0"/>
              </a:spcAft>
              <a:buClr>
                <a:schemeClr val="dk1"/>
              </a:buClr>
              <a:buSzPts val="3000"/>
              <a:buFont typeface="McLaren"/>
              <a:buNone/>
              <a:defRPr sz="6264" b="1">
                <a:solidFill>
                  <a:schemeClr val="accent2"/>
                </a:solidFill>
                <a:latin typeface="McLaren"/>
                <a:ea typeface="McLaren"/>
                <a:cs typeface="McLaren"/>
                <a:sym typeface="McLaren"/>
              </a:defRPr>
            </a:lvl1pPr>
            <a:lvl2pPr lvl="1"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2pPr>
            <a:lvl3pPr lvl="2"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3pPr>
            <a:lvl4pPr lvl="3"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4pPr>
            <a:lvl5pPr lvl="4"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5pPr>
            <a:lvl6pPr lvl="5"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6pPr>
            <a:lvl7pPr lvl="6"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7pPr>
            <a:lvl8pPr lvl="7"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8pPr>
            <a:lvl9pPr lvl="8"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9pPr>
          </a:lstStyle>
          <a:p>
            <a:endParaRPr/>
          </a:p>
        </p:txBody>
      </p:sp>
      <p:sp>
        <p:nvSpPr>
          <p:cNvPr id="250" name="Google Shape;250;p20"/>
          <p:cNvSpPr txBox="1">
            <a:spLocks noGrp="1"/>
          </p:cNvSpPr>
          <p:nvPr>
            <p:ph type="subTitle" idx="1"/>
          </p:nvPr>
        </p:nvSpPr>
        <p:spPr>
          <a:xfrm>
            <a:off x="619220" y="4028120"/>
            <a:ext cx="4437933" cy="2056377"/>
          </a:xfrm>
          <a:prstGeom prst="rect">
            <a:avLst/>
          </a:prstGeom>
        </p:spPr>
        <p:txBody>
          <a:bodyPr spcFirstLastPara="1">
            <a:noAutofit/>
          </a:bodyPr>
          <a:lstStyle>
            <a:lvl1pPr lvl="0"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Tree>
    <p:extLst>
      <p:ext uri="{BB962C8B-B14F-4D97-AF65-F5344CB8AC3E}">
        <p14:creationId xmlns:p14="http://schemas.microsoft.com/office/powerpoint/2010/main" val="1381386171"/>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matchingName="Title and text 10">
  <p:cSld name="Title and text 10">
    <p:spTree>
      <p:nvGrpSpPr>
        <p:cNvPr id="1" name="Shape 273"/>
        <p:cNvGrpSpPr/>
        <p:nvPr/>
      </p:nvGrpSpPr>
      <p:grpSpPr>
        <a:xfrm>
          <a:off x="0" y="0"/>
          <a:ext cx="0" cy="0"/>
          <a:chOff x="0" y="0"/>
          <a:chExt cx="0" cy="0"/>
        </a:xfrm>
      </p:grpSpPr>
      <p:sp>
        <p:nvSpPr>
          <p:cNvPr id="4" name="Google Shape;276;p22"/>
          <p:cNvSpPr/>
          <p:nvPr/>
        </p:nvSpPr>
        <p:spPr>
          <a:xfrm>
            <a:off x="3387246" y="3892991"/>
            <a:ext cx="1382482" cy="935925"/>
          </a:xfrm>
          <a:custGeom>
            <a:avLst/>
            <a:gdLst/>
            <a:ahLst/>
            <a:cxnLst/>
            <a:rect l="l" t="t" r="r" b="b"/>
            <a:pathLst>
              <a:path w="8402" h="5349" extrusionOk="0">
                <a:moveTo>
                  <a:pt x="4614" y="1"/>
                </a:moveTo>
                <a:cubicBezTo>
                  <a:pt x="4586" y="1"/>
                  <a:pt x="4559" y="1"/>
                  <a:pt x="4532" y="2"/>
                </a:cubicBezTo>
                <a:cubicBezTo>
                  <a:pt x="3708" y="21"/>
                  <a:pt x="2980" y="424"/>
                  <a:pt x="2501" y="1027"/>
                </a:cubicBezTo>
                <a:cubicBezTo>
                  <a:pt x="2347" y="988"/>
                  <a:pt x="2184" y="969"/>
                  <a:pt x="2012" y="969"/>
                </a:cubicBezTo>
                <a:cubicBezTo>
                  <a:pt x="901" y="969"/>
                  <a:pt x="0" y="1870"/>
                  <a:pt x="0" y="2981"/>
                </a:cubicBezTo>
                <a:cubicBezTo>
                  <a:pt x="0" y="3221"/>
                  <a:pt x="49" y="3460"/>
                  <a:pt x="125" y="3671"/>
                </a:cubicBezTo>
                <a:cubicBezTo>
                  <a:pt x="400" y="4440"/>
                  <a:pt x="1137" y="4993"/>
                  <a:pt x="1999" y="4993"/>
                </a:cubicBezTo>
                <a:cubicBezTo>
                  <a:pt x="2006" y="4993"/>
                  <a:pt x="2014" y="4993"/>
                  <a:pt x="2022" y="4992"/>
                </a:cubicBezTo>
                <a:cubicBezTo>
                  <a:pt x="2357" y="4992"/>
                  <a:pt x="2673" y="4916"/>
                  <a:pt x="2951" y="4773"/>
                </a:cubicBezTo>
                <a:cubicBezTo>
                  <a:pt x="3410" y="5131"/>
                  <a:pt x="3985" y="5348"/>
                  <a:pt x="4615" y="5348"/>
                </a:cubicBezTo>
                <a:cubicBezTo>
                  <a:pt x="4641" y="5348"/>
                  <a:pt x="4667" y="5348"/>
                  <a:pt x="4694" y="5347"/>
                </a:cubicBezTo>
                <a:cubicBezTo>
                  <a:pt x="5374" y="5328"/>
                  <a:pt x="5997" y="5050"/>
                  <a:pt x="6457" y="4609"/>
                </a:cubicBezTo>
                <a:cubicBezTo>
                  <a:pt x="6623" y="4679"/>
                  <a:pt x="6805" y="4726"/>
                  <a:pt x="6995" y="4726"/>
                </a:cubicBezTo>
                <a:cubicBezTo>
                  <a:pt x="7014" y="4726"/>
                  <a:pt x="7032" y="4725"/>
                  <a:pt x="7050" y="4724"/>
                </a:cubicBezTo>
                <a:cubicBezTo>
                  <a:pt x="7559" y="4715"/>
                  <a:pt x="7989" y="4428"/>
                  <a:pt x="8219" y="4015"/>
                </a:cubicBezTo>
                <a:lnTo>
                  <a:pt x="8219" y="4006"/>
                </a:lnTo>
                <a:cubicBezTo>
                  <a:pt x="8334" y="3805"/>
                  <a:pt x="8401" y="3556"/>
                  <a:pt x="8392" y="3297"/>
                </a:cubicBezTo>
                <a:cubicBezTo>
                  <a:pt x="8372" y="2608"/>
                  <a:pt x="7855" y="2052"/>
                  <a:pt x="7195" y="1965"/>
                </a:cubicBezTo>
                <a:cubicBezTo>
                  <a:pt x="6876" y="832"/>
                  <a:pt x="5833" y="1"/>
                  <a:pt x="4614" y="1"/>
                </a:cubicBezTo>
                <a:close/>
              </a:path>
            </a:pathLst>
          </a:custGeom>
          <a:solidFill>
            <a:srgbClr val="D9EEFC"/>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5" name="Google Shape;277;p22"/>
          <p:cNvSpPr/>
          <p:nvPr/>
        </p:nvSpPr>
        <p:spPr>
          <a:xfrm>
            <a:off x="-925742" y="3463855"/>
            <a:ext cx="2717451" cy="1794197"/>
          </a:xfrm>
          <a:custGeom>
            <a:avLst/>
            <a:gdLst/>
            <a:ahLst/>
            <a:cxnLst/>
            <a:rect l="l" t="t" r="r" b="b"/>
            <a:pathLst>
              <a:path w="16524" h="10251" extrusionOk="0">
                <a:moveTo>
                  <a:pt x="7290" y="1"/>
                </a:moveTo>
                <a:cubicBezTo>
                  <a:pt x="5700" y="1"/>
                  <a:pt x="4349" y="1016"/>
                  <a:pt x="3851" y="2434"/>
                </a:cubicBezTo>
                <a:cubicBezTo>
                  <a:pt x="3784" y="2434"/>
                  <a:pt x="3717" y="2424"/>
                  <a:pt x="3650" y="2424"/>
                </a:cubicBezTo>
                <a:cubicBezTo>
                  <a:pt x="1753" y="2424"/>
                  <a:pt x="192" y="3880"/>
                  <a:pt x="20" y="5729"/>
                </a:cubicBezTo>
                <a:cubicBezTo>
                  <a:pt x="10" y="5844"/>
                  <a:pt x="0" y="5959"/>
                  <a:pt x="0" y="6074"/>
                </a:cubicBezTo>
                <a:cubicBezTo>
                  <a:pt x="0" y="8086"/>
                  <a:pt x="1638" y="9714"/>
                  <a:pt x="3650" y="9714"/>
                </a:cubicBezTo>
                <a:cubicBezTo>
                  <a:pt x="4129" y="9714"/>
                  <a:pt x="4588" y="9618"/>
                  <a:pt x="5010" y="9446"/>
                </a:cubicBezTo>
                <a:cubicBezTo>
                  <a:pt x="5633" y="9953"/>
                  <a:pt x="6428" y="10251"/>
                  <a:pt x="7290" y="10251"/>
                </a:cubicBezTo>
                <a:cubicBezTo>
                  <a:pt x="8190" y="10251"/>
                  <a:pt x="9014" y="9925"/>
                  <a:pt x="9646" y="9388"/>
                </a:cubicBezTo>
                <a:cubicBezTo>
                  <a:pt x="10106" y="9599"/>
                  <a:pt x="10623" y="9714"/>
                  <a:pt x="11160" y="9714"/>
                </a:cubicBezTo>
                <a:cubicBezTo>
                  <a:pt x="12281" y="9714"/>
                  <a:pt x="13286" y="9206"/>
                  <a:pt x="13957" y="8411"/>
                </a:cubicBezTo>
                <a:cubicBezTo>
                  <a:pt x="14091" y="8440"/>
                  <a:pt x="14244" y="8459"/>
                  <a:pt x="14397" y="8459"/>
                </a:cubicBezTo>
                <a:cubicBezTo>
                  <a:pt x="15413" y="8459"/>
                  <a:pt x="16275" y="7741"/>
                  <a:pt x="16476" y="6783"/>
                </a:cubicBezTo>
                <a:cubicBezTo>
                  <a:pt x="16515" y="6630"/>
                  <a:pt x="16524" y="6486"/>
                  <a:pt x="16524" y="6323"/>
                </a:cubicBezTo>
                <a:cubicBezTo>
                  <a:pt x="16524" y="5144"/>
                  <a:pt x="15576" y="4187"/>
                  <a:pt x="14397" y="4187"/>
                </a:cubicBezTo>
                <a:cubicBezTo>
                  <a:pt x="14359" y="4187"/>
                  <a:pt x="14321" y="4196"/>
                  <a:pt x="14282" y="4196"/>
                </a:cubicBezTo>
                <a:cubicBezTo>
                  <a:pt x="13650" y="3133"/>
                  <a:pt x="12492" y="2424"/>
                  <a:pt x="11160" y="2424"/>
                </a:cubicBezTo>
                <a:cubicBezTo>
                  <a:pt x="11016" y="2424"/>
                  <a:pt x="10872" y="2434"/>
                  <a:pt x="10738" y="2453"/>
                </a:cubicBezTo>
                <a:cubicBezTo>
                  <a:pt x="10240" y="1025"/>
                  <a:pt x="8890" y="1"/>
                  <a:pt x="7290" y="1"/>
                </a:cubicBezTo>
                <a:close/>
              </a:path>
            </a:pathLst>
          </a:custGeom>
          <a:solidFill>
            <a:srgbClr val="D9EEFC"/>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6" name="Google Shape;278;p22"/>
          <p:cNvSpPr/>
          <p:nvPr/>
        </p:nvSpPr>
        <p:spPr>
          <a:xfrm>
            <a:off x="2850865" y="4767564"/>
            <a:ext cx="1106599" cy="749965"/>
          </a:xfrm>
          <a:custGeom>
            <a:avLst/>
            <a:gdLst/>
            <a:ahLst/>
            <a:cxnLst/>
            <a:rect l="l" t="t" r="r" b="b"/>
            <a:pathLst>
              <a:path w="6734" h="4293" extrusionOk="0">
                <a:moveTo>
                  <a:pt x="3043" y="0"/>
                </a:moveTo>
                <a:cubicBezTo>
                  <a:pt x="2055" y="0"/>
                  <a:pt x="1213" y="675"/>
                  <a:pt x="967" y="1601"/>
                </a:cubicBezTo>
                <a:cubicBezTo>
                  <a:pt x="431" y="1667"/>
                  <a:pt x="19" y="2118"/>
                  <a:pt x="9" y="2673"/>
                </a:cubicBezTo>
                <a:cubicBezTo>
                  <a:pt x="0" y="2874"/>
                  <a:pt x="58" y="3076"/>
                  <a:pt x="153" y="3238"/>
                </a:cubicBezTo>
                <a:cubicBezTo>
                  <a:pt x="335" y="3574"/>
                  <a:pt x="690" y="3794"/>
                  <a:pt x="1092" y="3804"/>
                </a:cubicBezTo>
                <a:cubicBezTo>
                  <a:pt x="1109" y="3805"/>
                  <a:pt x="1126" y="3805"/>
                  <a:pt x="1143" y="3805"/>
                </a:cubicBezTo>
                <a:cubicBezTo>
                  <a:pt x="1296" y="3805"/>
                  <a:pt x="1441" y="3768"/>
                  <a:pt x="1571" y="3708"/>
                </a:cubicBezTo>
                <a:cubicBezTo>
                  <a:pt x="1944" y="4062"/>
                  <a:pt x="2442" y="4273"/>
                  <a:pt x="2989" y="4292"/>
                </a:cubicBezTo>
                <a:cubicBezTo>
                  <a:pt x="3003" y="4292"/>
                  <a:pt x="3016" y="4292"/>
                  <a:pt x="3030" y="4292"/>
                </a:cubicBezTo>
                <a:cubicBezTo>
                  <a:pt x="3540" y="4292"/>
                  <a:pt x="4004" y="4111"/>
                  <a:pt x="4377" y="3813"/>
                </a:cubicBezTo>
                <a:cubicBezTo>
                  <a:pt x="4598" y="3928"/>
                  <a:pt x="4856" y="3995"/>
                  <a:pt x="5125" y="3995"/>
                </a:cubicBezTo>
                <a:cubicBezTo>
                  <a:pt x="5824" y="3985"/>
                  <a:pt x="6418" y="3545"/>
                  <a:pt x="6638" y="2922"/>
                </a:cubicBezTo>
                <a:cubicBezTo>
                  <a:pt x="6696" y="2750"/>
                  <a:pt x="6734" y="2558"/>
                  <a:pt x="6734" y="2367"/>
                </a:cubicBezTo>
                <a:cubicBezTo>
                  <a:pt x="6725" y="1481"/>
                  <a:pt x="6006" y="767"/>
                  <a:pt x="5122" y="767"/>
                </a:cubicBezTo>
                <a:cubicBezTo>
                  <a:pt x="5117" y="767"/>
                  <a:pt x="5111" y="767"/>
                  <a:pt x="5105" y="767"/>
                </a:cubicBezTo>
                <a:cubicBezTo>
                  <a:pt x="4971" y="767"/>
                  <a:pt x="4837" y="777"/>
                  <a:pt x="4713" y="815"/>
                </a:cubicBezTo>
                <a:cubicBezTo>
                  <a:pt x="4330" y="336"/>
                  <a:pt x="3745" y="20"/>
                  <a:pt x="3085" y="0"/>
                </a:cubicBezTo>
                <a:cubicBezTo>
                  <a:pt x="3071" y="0"/>
                  <a:pt x="3057" y="0"/>
                  <a:pt x="3043" y="0"/>
                </a:cubicBezTo>
                <a:close/>
              </a:path>
            </a:pathLst>
          </a:custGeom>
          <a:solidFill>
            <a:srgbClr val="FFF3F3"/>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7" name="Google Shape;279;p22"/>
          <p:cNvSpPr/>
          <p:nvPr/>
        </p:nvSpPr>
        <p:spPr>
          <a:xfrm>
            <a:off x="1941913" y="596704"/>
            <a:ext cx="847574" cy="570138"/>
          </a:xfrm>
          <a:custGeom>
            <a:avLst/>
            <a:gdLst/>
            <a:ahLst/>
            <a:cxnLst/>
            <a:rect l="l" t="t" r="r" b="b"/>
            <a:pathLst>
              <a:path w="5155" h="3263" extrusionOk="0">
                <a:moveTo>
                  <a:pt x="2331" y="0"/>
                </a:moveTo>
                <a:cubicBezTo>
                  <a:pt x="1608" y="0"/>
                  <a:pt x="987" y="476"/>
                  <a:pt x="777" y="1153"/>
                </a:cubicBezTo>
                <a:cubicBezTo>
                  <a:pt x="375" y="1191"/>
                  <a:pt x="39" y="1517"/>
                  <a:pt x="11" y="1939"/>
                </a:cubicBezTo>
                <a:cubicBezTo>
                  <a:pt x="1" y="2092"/>
                  <a:pt x="39" y="2245"/>
                  <a:pt x="106" y="2370"/>
                </a:cubicBezTo>
                <a:lnTo>
                  <a:pt x="106" y="2379"/>
                </a:lnTo>
                <a:cubicBezTo>
                  <a:pt x="240" y="2628"/>
                  <a:pt x="499" y="2811"/>
                  <a:pt x="805" y="2830"/>
                </a:cubicBezTo>
                <a:cubicBezTo>
                  <a:pt x="826" y="2831"/>
                  <a:pt x="846" y="2832"/>
                  <a:pt x="866" y="2832"/>
                </a:cubicBezTo>
                <a:cubicBezTo>
                  <a:pt x="970" y="2832"/>
                  <a:pt x="1073" y="2812"/>
                  <a:pt x="1169" y="2772"/>
                </a:cubicBezTo>
                <a:cubicBezTo>
                  <a:pt x="1437" y="3050"/>
                  <a:pt x="1811" y="3232"/>
                  <a:pt x="2233" y="3260"/>
                </a:cubicBezTo>
                <a:cubicBezTo>
                  <a:pt x="2261" y="3262"/>
                  <a:pt x="2289" y="3263"/>
                  <a:pt x="2317" y="3263"/>
                </a:cubicBezTo>
                <a:cubicBezTo>
                  <a:pt x="2679" y="3263"/>
                  <a:pt x="3021" y="3149"/>
                  <a:pt x="3296" y="2945"/>
                </a:cubicBezTo>
                <a:cubicBezTo>
                  <a:pt x="3468" y="3041"/>
                  <a:pt x="3660" y="3098"/>
                  <a:pt x="3861" y="3098"/>
                </a:cubicBezTo>
                <a:cubicBezTo>
                  <a:pt x="3877" y="3099"/>
                  <a:pt x="3892" y="3099"/>
                  <a:pt x="3907" y="3099"/>
                </a:cubicBezTo>
                <a:cubicBezTo>
                  <a:pt x="4424" y="3099"/>
                  <a:pt x="4863" y="2787"/>
                  <a:pt x="5039" y="2332"/>
                </a:cubicBezTo>
                <a:cubicBezTo>
                  <a:pt x="5097" y="2198"/>
                  <a:pt x="5126" y="2063"/>
                  <a:pt x="5135" y="1910"/>
                </a:cubicBezTo>
                <a:cubicBezTo>
                  <a:pt x="5154" y="1240"/>
                  <a:pt x="4628" y="665"/>
                  <a:pt x="3947" y="646"/>
                </a:cubicBezTo>
                <a:cubicBezTo>
                  <a:pt x="3842" y="646"/>
                  <a:pt x="3746" y="655"/>
                  <a:pt x="3651" y="674"/>
                </a:cubicBezTo>
                <a:cubicBezTo>
                  <a:pt x="3372" y="291"/>
                  <a:pt x="2942" y="42"/>
                  <a:pt x="2434" y="4"/>
                </a:cubicBezTo>
                <a:cubicBezTo>
                  <a:pt x="2399" y="1"/>
                  <a:pt x="2365" y="0"/>
                  <a:pt x="2331" y="0"/>
                </a:cubicBezTo>
                <a:close/>
              </a:path>
            </a:pathLst>
          </a:custGeom>
          <a:solidFill>
            <a:srgbClr val="FFF3F3"/>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8" name="Google Shape;280;p22"/>
          <p:cNvSpPr/>
          <p:nvPr/>
        </p:nvSpPr>
        <p:spPr>
          <a:xfrm>
            <a:off x="19959" y="4485494"/>
            <a:ext cx="901219" cy="606920"/>
          </a:xfrm>
          <a:custGeom>
            <a:avLst/>
            <a:gdLst/>
            <a:ahLst/>
            <a:cxnLst/>
            <a:rect l="l" t="t" r="r" b="b"/>
            <a:pathLst>
              <a:path w="5490" h="3475" extrusionOk="0">
                <a:moveTo>
                  <a:pt x="3006" y="0"/>
                </a:moveTo>
                <a:cubicBezTo>
                  <a:pt x="2972" y="0"/>
                  <a:pt x="2938" y="1"/>
                  <a:pt x="2903" y="3"/>
                </a:cubicBezTo>
                <a:cubicBezTo>
                  <a:pt x="2367" y="41"/>
                  <a:pt x="1907" y="310"/>
                  <a:pt x="1610" y="712"/>
                </a:cubicBezTo>
                <a:cubicBezTo>
                  <a:pt x="1504" y="693"/>
                  <a:pt x="1399" y="684"/>
                  <a:pt x="1294" y="684"/>
                </a:cubicBezTo>
                <a:cubicBezTo>
                  <a:pt x="566" y="712"/>
                  <a:pt x="1" y="1316"/>
                  <a:pt x="29" y="2044"/>
                </a:cubicBezTo>
                <a:cubicBezTo>
                  <a:pt x="29" y="2197"/>
                  <a:pt x="68" y="2350"/>
                  <a:pt x="125" y="2485"/>
                </a:cubicBezTo>
                <a:cubicBezTo>
                  <a:pt x="321" y="2969"/>
                  <a:pt x="788" y="3299"/>
                  <a:pt x="1334" y="3299"/>
                </a:cubicBezTo>
                <a:cubicBezTo>
                  <a:pt x="1350" y="3299"/>
                  <a:pt x="1365" y="3299"/>
                  <a:pt x="1380" y="3298"/>
                </a:cubicBezTo>
                <a:cubicBezTo>
                  <a:pt x="1600" y="3298"/>
                  <a:pt x="1802" y="3232"/>
                  <a:pt x="1983" y="3136"/>
                </a:cubicBezTo>
                <a:cubicBezTo>
                  <a:pt x="2271" y="3345"/>
                  <a:pt x="2622" y="3475"/>
                  <a:pt x="3007" y="3475"/>
                </a:cubicBezTo>
                <a:cubicBezTo>
                  <a:pt x="3046" y="3475"/>
                  <a:pt x="3084" y="3473"/>
                  <a:pt x="3124" y="3471"/>
                </a:cubicBezTo>
                <a:cubicBezTo>
                  <a:pt x="3564" y="3442"/>
                  <a:pt x="3957" y="3251"/>
                  <a:pt x="4244" y="2954"/>
                </a:cubicBezTo>
                <a:cubicBezTo>
                  <a:pt x="4353" y="2996"/>
                  <a:pt x="4469" y="3023"/>
                  <a:pt x="4586" y="3023"/>
                </a:cubicBezTo>
                <a:cubicBezTo>
                  <a:pt x="4603" y="3023"/>
                  <a:pt x="4620" y="3022"/>
                  <a:pt x="4637" y="3021"/>
                </a:cubicBezTo>
                <a:cubicBezTo>
                  <a:pt x="4963" y="3002"/>
                  <a:pt x="5240" y="2800"/>
                  <a:pt x="5384" y="2532"/>
                </a:cubicBezTo>
                <a:cubicBezTo>
                  <a:pt x="5451" y="2389"/>
                  <a:pt x="5489" y="2235"/>
                  <a:pt x="5480" y="2063"/>
                </a:cubicBezTo>
                <a:cubicBezTo>
                  <a:pt x="5451" y="1612"/>
                  <a:pt x="5097" y="1268"/>
                  <a:pt x="4666" y="1229"/>
                </a:cubicBezTo>
                <a:cubicBezTo>
                  <a:pt x="4445" y="505"/>
                  <a:pt x="3778" y="0"/>
                  <a:pt x="3006" y="0"/>
                </a:cubicBezTo>
                <a:close/>
              </a:path>
            </a:pathLst>
          </a:custGeom>
          <a:solidFill>
            <a:srgbClr val="FFFFFF"/>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9" name="Google Shape;281;p22"/>
          <p:cNvSpPr/>
          <p:nvPr/>
        </p:nvSpPr>
        <p:spPr>
          <a:xfrm rot="20192948" flipH="1">
            <a:off x="4486172" y="282051"/>
            <a:ext cx="8104839" cy="7793925"/>
          </a:xfrm>
          <a:custGeom>
            <a:avLst/>
            <a:gdLst/>
            <a:ahLst/>
            <a:cxnLst/>
            <a:rect l="l" t="t" r="r" b="b"/>
            <a:pathLst>
              <a:path w="39196" h="35417" extrusionOk="0">
                <a:moveTo>
                  <a:pt x="12445" y="0"/>
                </a:moveTo>
                <a:cubicBezTo>
                  <a:pt x="5149" y="0"/>
                  <a:pt x="0" y="11720"/>
                  <a:pt x="381" y="17610"/>
                </a:cubicBezTo>
                <a:cubicBezTo>
                  <a:pt x="1051" y="28069"/>
                  <a:pt x="13449" y="35417"/>
                  <a:pt x="23725" y="35417"/>
                </a:cubicBezTo>
                <a:cubicBezTo>
                  <a:pt x="25204" y="35417"/>
                  <a:pt x="26638" y="35265"/>
                  <a:pt x="27988" y="34948"/>
                </a:cubicBezTo>
                <a:cubicBezTo>
                  <a:pt x="32193" y="33961"/>
                  <a:pt x="37222" y="30350"/>
                  <a:pt x="38650" y="25886"/>
                </a:cubicBezTo>
                <a:cubicBezTo>
                  <a:pt x="39110" y="24449"/>
                  <a:pt x="39195" y="22917"/>
                  <a:pt x="38755" y="21365"/>
                </a:cubicBezTo>
                <a:cubicBezTo>
                  <a:pt x="36734" y="14170"/>
                  <a:pt x="25574" y="17734"/>
                  <a:pt x="21359" y="13347"/>
                </a:cubicBezTo>
                <a:cubicBezTo>
                  <a:pt x="19836" y="11757"/>
                  <a:pt x="19711" y="9985"/>
                  <a:pt x="19328" y="7954"/>
                </a:cubicBezTo>
                <a:cubicBezTo>
                  <a:pt x="18715" y="4764"/>
                  <a:pt x="17346" y="789"/>
                  <a:pt x="13715" y="118"/>
                </a:cubicBezTo>
                <a:cubicBezTo>
                  <a:pt x="13285" y="39"/>
                  <a:pt x="12861" y="0"/>
                  <a:pt x="12445" y="0"/>
                </a:cubicBezTo>
                <a:close/>
              </a:path>
            </a:pathLst>
          </a:custGeom>
          <a:solidFill>
            <a:schemeClr val="accent5"/>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274" name="Google Shape;274;p22"/>
          <p:cNvSpPr txBox="1">
            <a:spLocks noGrp="1"/>
          </p:cNvSpPr>
          <p:nvPr>
            <p:ph type="title"/>
          </p:nvPr>
        </p:nvSpPr>
        <p:spPr>
          <a:xfrm>
            <a:off x="4831530" y="2040093"/>
            <a:ext cx="3693682" cy="1796868"/>
          </a:xfrm>
          <a:prstGeom prst="rect">
            <a:avLst/>
          </a:prstGeom>
        </p:spPr>
        <p:txBody>
          <a:bodyPr spcFirstLastPara="1">
            <a:noAutofit/>
          </a:bodyPr>
          <a:lstStyle>
            <a:lvl1pPr lvl="0" algn="ctr" rtl="0">
              <a:spcBef>
                <a:spcPts val="0"/>
              </a:spcBef>
              <a:spcAft>
                <a:spcPts val="0"/>
              </a:spcAft>
              <a:buClr>
                <a:schemeClr val="dk1"/>
              </a:buClr>
              <a:buSzPts val="3000"/>
              <a:buFont typeface="McLaren"/>
              <a:buNone/>
              <a:defRPr sz="5011" b="1">
                <a:solidFill>
                  <a:schemeClr val="accent2"/>
                </a:solidFill>
                <a:latin typeface="McLaren"/>
                <a:ea typeface="McLaren"/>
                <a:cs typeface="McLaren"/>
                <a:sym typeface="McLaren"/>
              </a:defRPr>
            </a:lvl1pPr>
            <a:lvl2pPr lvl="1"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2pPr>
            <a:lvl3pPr lvl="2"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3pPr>
            <a:lvl4pPr lvl="3"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4pPr>
            <a:lvl5pPr lvl="4"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5pPr>
            <a:lvl6pPr lvl="5"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6pPr>
            <a:lvl7pPr lvl="6"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7pPr>
            <a:lvl8pPr lvl="7"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8pPr>
            <a:lvl9pPr lvl="8"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9pPr>
          </a:lstStyle>
          <a:p>
            <a:endParaRPr/>
          </a:p>
        </p:txBody>
      </p:sp>
      <p:sp>
        <p:nvSpPr>
          <p:cNvPr id="275" name="Google Shape;275;p22"/>
          <p:cNvSpPr txBox="1">
            <a:spLocks noGrp="1"/>
          </p:cNvSpPr>
          <p:nvPr>
            <p:ph type="subTitle" idx="1"/>
          </p:nvPr>
        </p:nvSpPr>
        <p:spPr>
          <a:xfrm>
            <a:off x="4831566" y="3969849"/>
            <a:ext cx="3693682" cy="1240777"/>
          </a:xfrm>
          <a:prstGeom prst="rect">
            <a:avLst/>
          </a:prstGeom>
        </p:spPr>
        <p:txBody>
          <a:bodyPr spcFirstLastPara="1">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Tree>
    <p:extLst>
      <p:ext uri="{BB962C8B-B14F-4D97-AF65-F5344CB8AC3E}">
        <p14:creationId xmlns:p14="http://schemas.microsoft.com/office/powerpoint/2010/main" val="3152790598"/>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matchingName="Title and text 11">
  <p:cSld name="Title and text 11">
    <p:spTree>
      <p:nvGrpSpPr>
        <p:cNvPr id="1" name="Shape 282"/>
        <p:cNvGrpSpPr/>
        <p:nvPr/>
      </p:nvGrpSpPr>
      <p:grpSpPr>
        <a:xfrm>
          <a:off x="0" y="0"/>
          <a:ext cx="0" cy="0"/>
          <a:chOff x="0" y="0"/>
          <a:chExt cx="0" cy="0"/>
        </a:xfrm>
      </p:grpSpPr>
      <p:sp>
        <p:nvSpPr>
          <p:cNvPr id="4" name="Google Shape;285;p23"/>
          <p:cNvSpPr/>
          <p:nvPr/>
        </p:nvSpPr>
        <p:spPr>
          <a:xfrm>
            <a:off x="-868996" y="4532607"/>
            <a:ext cx="10414597" cy="3717135"/>
          </a:xfrm>
          <a:custGeom>
            <a:avLst/>
            <a:gdLst/>
            <a:ahLst/>
            <a:cxnLst/>
            <a:rect l="l" t="t" r="r" b="b"/>
            <a:pathLst>
              <a:path w="63034" h="21137" extrusionOk="0">
                <a:moveTo>
                  <a:pt x="58205" y="1"/>
                </a:moveTo>
                <a:cubicBezTo>
                  <a:pt x="54418" y="1"/>
                  <a:pt x="52819" y="9256"/>
                  <a:pt x="46756" y="10408"/>
                </a:cubicBezTo>
                <a:cubicBezTo>
                  <a:pt x="46377" y="10480"/>
                  <a:pt x="46015" y="10514"/>
                  <a:pt x="45666" y="10514"/>
                </a:cubicBezTo>
                <a:cubicBezTo>
                  <a:pt x="42612" y="10514"/>
                  <a:pt x="40511" y="7949"/>
                  <a:pt x="36497" y="5877"/>
                </a:cubicBezTo>
                <a:cubicBezTo>
                  <a:pt x="32347" y="3735"/>
                  <a:pt x="27456" y="2790"/>
                  <a:pt x="22639" y="2790"/>
                </a:cubicBezTo>
                <a:cubicBezTo>
                  <a:pt x="12679" y="2790"/>
                  <a:pt x="3041" y="6832"/>
                  <a:pt x="949" y="12688"/>
                </a:cubicBezTo>
                <a:cubicBezTo>
                  <a:pt x="154" y="14920"/>
                  <a:pt x="1" y="18694"/>
                  <a:pt x="2031" y="20352"/>
                </a:cubicBezTo>
                <a:cubicBezTo>
                  <a:pt x="2701" y="20898"/>
                  <a:pt x="3507" y="21136"/>
                  <a:pt x="4429" y="21136"/>
                </a:cubicBezTo>
                <a:cubicBezTo>
                  <a:pt x="10678" y="21136"/>
                  <a:pt x="22237" y="10192"/>
                  <a:pt x="32408" y="10192"/>
                </a:cubicBezTo>
                <a:cubicBezTo>
                  <a:pt x="34094" y="10192"/>
                  <a:pt x="35742" y="10493"/>
                  <a:pt x="37321" y="11194"/>
                </a:cubicBezTo>
                <a:cubicBezTo>
                  <a:pt x="42723" y="13598"/>
                  <a:pt x="42579" y="18589"/>
                  <a:pt x="47886" y="19250"/>
                </a:cubicBezTo>
                <a:cubicBezTo>
                  <a:pt x="48260" y="19296"/>
                  <a:pt x="48640" y="19319"/>
                  <a:pt x="49025" y="19319"/>
                </a:cubicBezTo>
                <a:cubicBezTo>
                  <a:pt x="55377" y="19319"/>
                  <a:pt x="63034" y="13167"/>
                  <a:pt x="62763" y="6845"/>
                </a:cubicBezTo>
                <a:cubicBezTo>
                  <a:pt x="62648" y="3942"/>
                  <a:pt x="60828" y="274"/>
                  <a:pt x="58462" y="15"/>
                </a:cubicBezTo>
                <a:cubicBezTo>
                  <a:pt x="58375" y="5"/>
                  <a:pt x="58289" y="1"/>
                  <a:pt x="58205" y="1"/>
                </a:cubicBezTo>
                <a:close/>
              </a:path>
            </a:pathLst>
          </a:custGeom>
          <a:solidFill>
            <a:srgbClr val="FFF3F3"/>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5" name="Google Shape;286;p23"/>
          <p:cNvSpPr/>
          <p:nvPr/>
        </p:nvSpPr>
        <p:spPr>
          <a:xfrm>
            <a:off x="-1489770" y="-1391626"/>
            <a:ext cx="12123540" cy="3052997"/>
          </a:xfrm>
          <a:custGeom>
            <a:avLst/>
            <a:gdLst/>
            <a:ahLst/>
            <a:cxnLst/>
            <a:rect l="l" t="t" r="r" b="b"/>
            <a:pathLst>
              <a:path w="73372" h="17367" extrusionOk="0">
                <a:moveTo>
                  <a:pt x="17692" y="0"/>
                </a:moveTo>
                <a:cubicBezTo>
                  <a:pt x="13094" y="0"/>
                  <a:pt x="11849" y="6782"/>
                  <a:pt x="11849" y="6782"/>
                </a:cubicBezTo>
                <a:cubicBezTo>
                  <a:pt x="11849" y="6782"/>
                  <a:pt x="9770" y="4418"/>
                  <a:pt x="8140" y="4418"/>
                </a:cubicBezTo>
                <a:cubicBezTo>
                  <a:pt x="7979" y="4418"/>
                  <a:pt x="7822" y="4442"/>
                  <a:pt x="7672" y="4492"/>
                </a:cubicBezTo>
                <a:cubicBezTo>
                  <a:pt x="6005" y="5067"/>
                  <a:pt x="6906" y="8343"/>
                  <a:pt x="6906" y="8343"/>
                </a:cubicBezTo>
                <a:cubicBezTo>
                  <a:pt x="6906" y="8343"/>
                  <a:pt x="5313" y="6373"/>
                  <a:pt x="3533" y="6373"/>
                </a:cubicBezTo>
                <a:cubicBezTo>
                  <a:pt x="2991" y="6373"/>
                  <a:pt x="2433" y="6555"/>
                  <a:pt x="1896" y="7031"/>
                </a:cubicBezTo>
                <a:cubicBezTo>
                  <a:pt x="1" y="8720"/>
                  <a:pt x="928" y="14780"/>
                  <a:pt x="6699" y="14780"/>
                </a:cubicBezTo>
                <a:cubicBezTo>
                  <a:pt x="7899" y="14780"/>
                  <a:pt x="9310" y="14518"/>
                  <a:pt x="10948" y="13899"/>
                </a:cubicBezTo>
                <a:cubicBezTo>
                  <a:pt x="10948" y="13899"/>
                  <a:pt x="11082" y="16265"/>
                  <a:pt x="12749" y="16677"/>
                </a:cubicBezTo>
                <a:cubicBezTo>
                  <a:pt x="12907" y="16716"/>
                  <a:pt x="13063" y="16734"/>
                  <a:pt x="13214" y="16734"/>
                </a:cubicBezTo>
                <a:cubicBezTo>
                  <a:pt x="14655" y="16734"/>
                  <a:pt x="15738" y="15125"/>
                  <a:pt x="15738" y="15125"/>
                </a:cubicBezTo>
                <a:cubicBezTo>
                  <a:pt x="15738" y="15125"/>
                  <a:pt x="16313" y="15632"/>
                  <a:pt x="17166" y="15632"/>
                </a:cubicBezTo>
                <a:cubicBezTo>
                  <a:pt x="17805" y="15632"/>
                  <a:pt x="18601" y="15347"/>
                  <a:pt x="19426" y="14350"/>
                </a:cubicBezTo>
                <a:cubicBezTo>
                  <a:pt x="19426" y="14350"/>
                  <a:pt x="20942" y="15053"/>
                  <a:pt x="22740" y="15053"/>
                </a:cubicBezTo>
                <a:cubicBezTo>
                  <a:pt x="23850" y="15053"/>
                  <a:pt x="25068" y="14785"/>
                  <a:pt x="26102" y="13918"/>
                </a:cubicBezTo>
                <a:cubicBezTo>
                  <a:pt x="26323" y="13737"/>
                  <a:pt x="26505" y="13535"/>
                  <a:pt x="26668" y="13324"/>
                </a:cubicBezTo>
                <a:cubicBezTo>
                  <a:pt x="27964" y="14522"/>
                  <a:pt x="29908" y="15402"/>
                  <a:pt x="32541" y="15402"/>
                </a:cubicBezTo>
                <a:cubicBezTo>
                  <a:pt x="33973" y="15402"/>
                  <a:pt x="35608" y="15142"/>
                  <a:pt x="37454" y="14531"/>
                </a:cubicBezTo>
                <a:cubicBezTo>
                  <a:pt x="37454" y="14531"/>
                  <a:pt x="37597" y="16907"/>
                  <a:pt x="39513" y="17309"/>
                </a:cubicBezTo>
                <a:cubicBezTo>
                  <a:pt x="39694" y="17348"/>
                  <a:pt x="39872" y="17366"/>
                  <a:pt x="40045" y="17366"/>
                </a:cubicBezTo>
                <a:cubicBezTo>
                  <a:pt x="41694" y="17366"/>
                  <a:pt x="42933" y="15757"/>
                  <a:pt x="42933" y="15757"/>
                </a:cubicBezTo>
                <a:cubicBezTo>
                  <a:pt x="42933" y="15757"/>
                  <a:pt x="43590" y="16264"/>
                  <a:pt x="44566" y="16264"/>
                </a:cubicBezTo>
                <a:cubicBezTo>
                  <a:pt x="45298" y="16264"/>
                  <a:pt x="46209" y="15979"/>
                  <a:pt x="47157" y="14982"/>
                </a:cubicBezTo>
                <a:cubicBezTo>
                  <a:pt x="47157" y="14982"/>
                  <a:pt x="48058" y="15346"/>
                  <a:pt x="49332" y="15547"/>
                </a:cubicBezTo>
                <a:cubicBezTo>
                  <a:pt x="49762" y="15648"/>
                  <a:pt x="50193" y="15683"/>
                  <a:pt x="50610" y="15683"/>
                </a:cubicBezTo>
                <a:cubicBezTo>
                  <a:pt x="50666" y="15683"/>
                  <a:pt x="50722" y="15682"/>
                  <a:pt x="50778" y="15681"/>
                </a:cubicBezTo>
                <a:cubicBezTo>
                  <a:pt x="50834" y="15682"/>
                  <a:pt x="50890" y="15682"/>
                  <a:pt x="50947" y="15682"/>
                </a:cubicBezTo>
                <a:cubicBezTo>
                  <a:pt x="51935" y="15682"/>
                  <a:pt x="53009" y="15519"/>
                  <a:pt x="53987" y="15039"/>
                </a:cubicBezTo>
                <a:cubicBezTo>
                  <a:pt x="54799" y="15989"/>
                  <a:pt x="55577" y="16263"/>
                  <a:pt x="56204" y="16263"/>
                </a:cubicBezTo>
                <a:cubicBezTo>
                  <a:pt x="57055" y="16263"/>
                  <a:pt x="57628" y="15757"/>
                  <a:pt x="57628" y="15757"/>
                </a:cubicBezTo>
                <a:cubicBezTo>
                  <a:pt x="57628" y="15757"/>
                  <a:pt x="58710" y="17366"/>
                  <a:pt x="60151" y="17366"/>
                </a:cubicBezTo>
                <a:cubicBezTo>
                  <a:pt x="60303" y="17366"/>
                  <a:pt x="60458" y="17348"/>
                  <a:pt x="60616" y="17309"/>
                </a:cubicBezTo>
                <a:cubicBezTo>
                  <a:pt x="62292" y="16907"/>
                  <a:pt x="62417" y="14531"/>
                  <a:pt x="62417" y="14531"/>
                </a:cubicBezTo>
                <a:cubicBezTo>
                  <a:pt x="64060" y="15153"/>
                  <a:pt x="65475" y="15416"/>
                  <a:pt x="66678" y="15416"/>
                </a:cubicBezTo>
                <a:cubicBezTo>
                  <a:pt x="72447" y="15416"/>
                  <a:pt x="73371" y="9360"/>
                  <a:pt x="71469" y="7663"/>
                </a:cubicBezTo>
                <a:cubicBezTo>
                  <a:pt x="70933" y="7187"/>
                  <a:pt x="70374" y="7005"/>
                  <a:pt x="69832" y="7005"/>
                </a:cubicBezTo>
                <a:cubicBezTo>
                  <a:pt x="68053" y="7005"/>
                  <a:pt x="66459" y="8975"/>
                  <a:pt x="66459" y="8975"/>
                </a:cubicBezTo>
                <a:cubicBezTo>
                  <a:pt x="66459" y="8975"/>
                  <a:pt x="67369" y="5699"/>
                  <a:pt x="65693" y="5135"/>
                </a:cubicBezTo>
                <a:cubicBezTo>
                  <a:pt x="65541" y="5082"/>
                  <a:pt x="65382" y="5058"/>
                  <a:pt x="65219" y="5058"/>
                </a:cubicBezTo>
                <a:cubicBezTo>
                  <a:pt x="63591" y="5058"/>
                  <a:pt x="61526" y="7424"/>
                  <a:pt x="61526" y="7424"/>
                </a:cubicBezTo>
                <a:cubicBezTo>
                  <a:pt x="61526" y="7424"/>
                  <a:pt x="60271" y="632"/>
                  <a:pt x="55683" y="632"/>
                </a:cubicBezTo>
                <a:cubicBezTo>
                  <a:pt x="52895" y="632"/>
                  <a:pt x="51468" y="3123"/>
                  <a:pt x="50778" y="5086"/>
                </a:cubicBezTo>
                <a:cubicBezTo>
                  <a:pt x="49983" y="3123"/>
                  <a:pt x="48345" y="632"/>
                  <a:pt x="45165" y="632"/>
                </a:cubicBezTo>
                <a:cubicBezTo>
                  <a:pt x="39906" y="632"/>
                  <a:pt x="38478" y="7424"/>
                  <a:pt x="38478" y="7424"/>
                </a:cubicBezTo>
                <a:cubicBezTo>
                  <a:pt x="38478" y="7424"/>
                  <a:pt x="36105" y="5058"/>
                  <a:pt x="34242" y="5058"/>
                </a:cubicBezTo>
                <a:cubicBezTo>
                  <a:pt x="34055" y="5058"/>
                  <a:pt x="33873" y="5082"/>
                  <a:pt x="33699" y="5135"/>
                </a:cubicBezTo>
                <a:cubicBezTo>
                  <a:pt x="31783" y="5699"/>
                  <a:pt x="31496" y="7395"/>
                  <a:pt x="31496" y="7395"/>
                </a:cubicBezTo>
                <a:cubicBezTo>
                  <a:pt x="31496" y="7395"/>
                  <a:pt x="30005" y="6080"/>
                  <a:pt x="28151" y="6080"/>
                </a:cubicBezTo>
                <a:cubicBezTo>
                  <a:pt x="27265" y="6080"/>
                  <a:pt x="26295" y="6381"/>
                  <a:pt x="25365" y="7270"/>
                </a:cubicBezTo>
                <a:cubicBezTo>
                  <a:pt x="25355" y="7280"/>
                  <a:pt x="25336" y="7289"/>
                  <a:pt x="25327" y="7299"/>
                </a:cubicBezTo>
                <a:cubicBezTo>
                  <a:pt x="24772" y="6973"/>
                  <a:pt x="24112" y="6778"/>
                  <a:pt x="23378" y="6778"/>
                </a:cubicBezTo>
                <a:cubicBezTo>
                  <a:pt x="23313" y="6778"/>
                  <a:pt x="23247" y="6779"/>
                  <a:pt x="23181" y="6782"/>
                </a:cubicBezTo>
                <a:cubicBezTo>
                  <a:pt x="23181" y="6782"/>
                  <a:pt x="22281" y="0"/>
                  <a:pt x="17692" y="0"/>
                </a:cubicBezTo>
                <a:close/>
              </a:path>
            </a:pathLst>
          </a:custGeom>
          <a:solidFill>
            <a:srgbClr val="D9EEFC"/>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283" name="Google Shape;283;p23"/>
          <p:cNvSpPr txBox="1">
            <a:spLocks noGrp="1"/>
          </p:cNvSpPr>
          <p:nvPr>
            <p:ph type="title"/>
          </p:nvPr>
        </p:nvSpPr>
        <p:spPr>
          <a:xfrm>
            <a:off x="893975" y="2720374"/>
            <a:ext cx="7356519" cy="1240777"/>
          </a:xfrm>
          <a:prstGeom prst="rect">
            <a:avLst/>
          </a:prstGeom>
        </p:spPr>
        <p:txBody>
          <a:bodyPr spcFirstLastPara="1">
            <a:noAutofit/>
          </a:bodyPr>
          <a:lstStyle>
            <a:lvl1pPr lvl="0" algn="ctr" rtl="0">
              <a:spcBef>
                <a:spcPts val="0"/>
              </a:spcBef>
              <a:spcAft>
                <a:spcPts val="0"/>
              </a:spcAft>
              <a:buClr>
                <a:schemeClr val="dk1"/>
              </a:buClr>
              <a:buSzPts val="3000"/>
              <a:buFont typeface="McLaren"/>
              <a:buNone/>
              <a:defRPr sz="6264" b="1">
                <a:solidFill>
                  <a:schemeClr val="dk2"/>
                </a:solidFill>
                <a:latin typeface="McLaren"/>
                <a:ea typeface="McLaren"/>
                <a:cs typeface="McLaren"/>
                <a:sym typeface="McLaren"/>
              </a:defRPr>
            </a:lvl1pPr>
            <a:lvl2pPr lvl="1"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2pPr>
            <a:lvl3pPr lvl="2"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3pPr>
            <a:lvl4pPr lvl="3"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4pPr>
            <a:lvl5pPr lvl="4"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5pPr>
            <a:lvl6pPr lvl="5"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6pPr>
            <a:lvl7pPr lvl="6"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7pPr>
            <a:lvl8pPr lvl="7"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8pPr>
            <a:lvl9pPr lvl="8"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9pPr>
          </a:lstStyle>
          <a:p>
            <a:endParaRPr/>
          </a:p>
        </p:txBody>
      </p:sp>
      <p:sp>
        <p:nvSpPr>
          <p:cNvPr id="284" name="Google Shape;284;p23"/>
          <p:cNvSpPr txBox="1">
            <a:spLocks noGrp="1"/>
          </p:cNvSpPr>
          <p:nvPr>
            <p:ph type="subTitle" idx="1"/>
          </p:nvPr>
        </p:nvSpPr>
        <p:spPr>
          <a:xfrm>
            <a:off x="2038719" y="3909368"/>
            <a:ext cx="5341487" cy="955008"/>
          </a:xfrm>
          <a:prstGeom prst="rect">
            <a:avLst/>
          </a:prstGeom>
        </p:spPr>
        <p:txBody>
          <a:bodyPr spcFirstLastPara="1">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Tree>
    <p:extLst>
      <p:ext uri="{BB962C8B-B14F-4D97-AF65-F5344CB8AC3E}">
        <p14:creationId xmlns:p14="http://schemas.microsoft.com/office/powerpoint/2010/main" val="2098633054"/>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matchingName="Title and text 12">
  <p:cSld name="Title and text 12">
    <p:spTree>
      <p:nvGrpSpPr>
        <p:cNvPr id="1" name="Shape 287"/>
        <p:cNvGrpSpPr/>
        <p:nvPr/>
      </p:nvGrpSpPr>
      <p:grpSpPr>
        <a:xfrm>
          <a:off x="0" y="0"/>
          <a:ext cx="0" cy="0"/>
          <a:chOff x="0" y="0"/>
          <a:chExt cx="0" cy="0"/>
        </a:xfrm>
      </p:grpSpPr>
      <p:sp>
        <p:nvSpPr>
          <p:cNvPr id="4" name="Google Shape;288;p24"/>
          <p:cNvSpPr/>
          <p:nvPr/>
        </p:nvSpPr>
        <p:spPr>
          <a:xfrm>
            <a:off x="-82765" y="6439082"/>
            <a:ext cx="9309530" cy="964534"/>
          </a:xfrm>
          <a:custGeom>
            <a:avLst/>
            <a:gdLst/>
            <a:ahLst/>
            <a:cxnLst/>
            <a:rect l="l" t="t" r="r" b="b"/>
            <a:pathLst>
              <a:path w="58586" h="5703" extrusionOk="0">
                <a:moveTo>
                  <a:pt x="4971" y="0"/>
                </a:moveTo>
                <a:cubicBezTo>
                  <a:pt x="2319" y="0"/>
                  <a:pt x="1709" y="1220"/>
                  <a:pt x="1" y="1789"/>
                </a:cubicBezTo>
                <a:lnTo>
                  <a:pt x="1" y="5418"/>
                </a:lnTo>
                <a:cubicBezTo>
                  <a:pt x="1709" y="4849"/>
                  <a:pt x="2319" y="3629"/>
                  <a:pt x="4971" y="3629"/>
                </a:cubicBezTo>
                <a:cubicBezTo>
                  <a:pt x="8418" y="3629"/>
                  <a:pt x="8418" y="5703"/>
                  <a:pt x="11874" y="5703"/>
                </a:cubicBezTo>
                <a:cubicBezTo>
                  <a:pt x="15320" y="5703"/>
                  <a:pt x="15320" y="3629"/>
                  <a:pt x="18767" y="3629"/>
                </a:cubicBezTo>
                <a:cubicBezTo>
                  <a:pt x="22223" y="3629"/>
                  <a:pt x="22223" y="5703"/>
                  <a:pt x="25669" y="5703"/>
                </a:cubicBezTo>
                <a:cubicBezTo>
                  <a:pt x="28495" y="5703"/>
                  <a:pt x="29014" y="4310"/>
                  <a:pt x="30996" y="3812"/>
                </a:cubicBezTo>
                <a:cubicBezTo>
                  <a:pt x="31433" y="3700"/>
                  <a:pt x="31942" y="3629"/>
                  <a:pt x="32561" y="3629"/>
                </a:cubicBezTo>
                <a:cubicBezTo>
                  <a:pt x="36008" y="3629"/>
                  <a:pt x="36008" y="5703"/>
                  <a:pt x="39464" y="5703"/>
                </a:cubicBezTo>
                <a:cubicBezTo>
                  <a:pt x="42910" y="5703"/>
                  <a:pt x="42910" y="3629"/>
                  <a:pt x="46366" y="3629"/>
                </a:cubicBezTo>
                <a:cubicBezTo>
                  <a:pt x="49813" y="3629"/>
                  <a:pt x="49813" y="5703"/>
                  <a:pt x="53269" y="5703"/>
                </a:cubicBezTo>
                <a:cubicBezTo>
                  <a:pt x="56085" y="5703"/>
                  <a:pt x="56604" y="4310"/>
                  <a:pt x="58586" y="3812"/>
                </a:cubicBezTo>
                <a:lnTo>
                  <a:pt x="58586" y="183"/>
                </a:lnTo>
                <a:cubicBezTo>
                  <a:pt x="56604" y="691"/>
                  <a:pt x="56085" y="2074"/>
                  <a:pt x="53269" y="2074"/>
                </a:cubicBezTo>
                <a:cubicBezTo>
                  <a:pt x="49813" y="2074"/>
                  <a:pt x="49813" y="0"/>
                  <a:pt x="46366" y="0"/>
                </a:cubicBezTo>
                <a:cubicBezTo>
                  <a:pt x="42910" y="0"/>
                  <a:pt x="42910" y="2074"/>
                  <a:pt x="39464" y="2074"/>
                </a:cubicBezTo>
                <a:cubicBezTo>
                  <a:pt x="36008" y="2074"/>
                  <a:pt x="36008" y="0"/>
                  <a:pt x="32561" y="0"/>
                </a:cubicBezTo>
                <a:cubicBezTo>
                  <a:pt x="29908" y="0"/>
                  <a:pt x="29298" y="1220"/>
                  <a:pt x="27591" y="1789"/>
                </a:cubicBezTo>
                <a:cubicBezTo>
                  <a:pt x="27082" y="1962"/>
                  <a:pt x="26472" y="2074"/>
                  <a:pt x="25669" y="2074"/>
                </a:cubicBezTo>
                <a:cubicBezTo>
                  <a:pt x="22223" y="2074"/>
                  <a:pt x="22223" y="0"/>
                  <a:pt x="18767" y="0"/>
                </a:cubicBezTo>
                <a:cubicBezTo>
                  <a:pt x="15320" y="0"/>
                  <a:pt x="15320" y="2074"/>
                  <a:pt x="11874" y="2074"/>
                </a:cubicBezTo>
                <a:cubicBezTo>
                  <a:pt x="8418" y="2074"/>
                  <a:pt x="8418" y="0"/>
                  <a:pt x="4971" y="0"/>
                </a:cubicBezTo>
                <a:close/>
              </a:path>
            </a:pathLst>
          </a:custGeom>
          <a:solidFill>
            <a:srgbClr val="F6C4C1"/>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5" name="Google Shape;289;p24"/>
          <p:cNvSpPr/>
          <p:nvPr/>
        </p:nvSpPr>
        <p:spPr>
          <a:xfrm>
            <a:off x="-87325" y="6432951"/>
            <a:ext cx="9318727" cy="974752"/>
          </a:xfrm>
          <a:custGeom>
            <a:avLst/>
            <a:gdLst/>
            <a:ahLst/>
            <a:cxnLst/>
            <a:rect l="l" t="t" r="r" b="b"/>
            <a:pathLst>
              <a:path w="58648" h="5765" extrusionOk="0">
                <a:moveTo>
                  <a:pt x="46397" y="72"/>
                </a:moveTo>
                <a:cubicBezTo>
                  <a:pt x="48116" y="72"/>
                  <a:pt x="48979" y="590"/>
                  <a:pt x="49824" y="1098"/>
                </a:cubicBezTo>
                <a:cubicBezTo>
                  <a:pt x="50678" y="1606"/>
                  <a:pt x="51562" y="2135"/>
                  <a:pt x="53300" y="2135"/>
                </a:cubicBezTo>
                <a:cubicBezTo>
                  <a:pt x="55029" y="2135"/>
                  <a:pt x="55913" y="1606"/>
                  <a:pt x="56766" y="1098"/>
                </a:cubicBezTo>
                <a:cubicBezTo>
                  <a:pt x="57295" y="783"/>
                  <a:pt x="57834" y="458"/>
                  <a:pt x="58587" y="255"/>
                </a:cubicBezTo>
                <a:lnTo>
                  <a:pt x="58587" y="3813"/>
                </a:lnTo>
                <a:cubicBezTo>
                  <a:pt x="57824" y="4016"/>
                  <a:pt x="57265" y="4341"/>
                  <a:pt x="56726" y="4667"/>
                </a:cubicBezTo>
                <a:cubicBezTo>
                  <a:pt x="55882" y="5175"/>
                  <a:pt x="55008" y="5693"/>
                  <a:pt x="53300" y="5693"/>
                </a:cubicBezTo>
                <a:cubicBezTo>
                  <a:pt x="51582" y="5693"/>
                  <a:pt x="50708" y="5175"/>
                  <a:pt x="49864" y="4667"/>
                </a:cubicBezTo>
                <a:cubicBezTo>
                  <a:pt x="49010" y="4158"/>
                  <a:pt x="48126" y="3630"/>
                  <a:pt x="46397" y="3630"/>
                </a:cubicBezTo>
                <a:cubicBezTo>
                  <a:pt x="44659" y="3630"/>
                  <a:pt x="43775" y="4158"/>
                  <a:pt x="42931" y="4667"/>
                </a:cubicBezTo>
                <a:cubicBezTo>
                  <a:pt x="42087" y="5175"/>
                  <a:pt x="41213" y="5693"/>
                  <a:pt x="39495" y="5693"/>
                </a:cubicBezTo>
                <a:cubicBezTo>
                  <a:pt x="37777" y="5693"/>
                  <a:pt x="36903" y="5175"/>
                  <a:pt x="36059" y="4667"/>
                </a:cubicBezTo>
                <a:cubicBezTo>
                  <a:pt x="35205" y="4158"/>
                  <a:pt x="34331" y="3630"/>
                  <a:pt x="32592" y="3630"/>
                </a:cubicBezTo>
                <a:cubicBezTo>
                  <a:pt x="32013" y="3630"/>
                  <a:pt x="31494" y="3680"/>
                  <a:pt x="31017" y="3802"/>
                </a:cubicBezTo>
                <a:lnTo>
                  <a:pt x="30986" y="3813"/>
                </a:lnTo>
                <a:cubicBezTo>
                  <a:pt x="30224" y="4016"/>
                  <a:pt x="29675" y="4341"/>
                  <a:pt x="29136" y="4667"/>
                </a:cubicBezTo>
                <a:cubicBezTo>
                  <a:pt x="28293" y="5175"/>
                  <a:pt x="27418" y="5693"/>
                  <a:pt x="25700" y="5693"/>
                </a:cubicBezTo>
                <a:cubicBezTo>
                  <a:pt x="23992" y="5693"/>
                  <a:pt x="23118" y="5175"/>
                  <a:pt x="22274" y="4667"/>
                </a:cubicBezTo>
                <a:cubicBezTo>
                  <a:pt x="21421" y="4158"/>
                  <a:pt x="20536" y="3630"/>
                  <a:pt x="18798" y="3630"/>
                </a:cubicBezTo>
                <a:cubicBezTo>
                  <a:pt x="17070" y="3630"/>
                  <a:pt x="16185" y="4158"/>
                  <a:pt x="15331" y="4667"/>
                </a:cubicBezTo>
                <a:cubicBezTo>
                  <a:pt x="14487" y="5175"/>
                  <a:pt x="13613" y="5693"/>
                  <a:pt x="11905" y="5693"/>
                </a:cubicBezTo>
                <a:cubicBezTo>
                  <a:pt x="10187" y="5693"/>
                  <a:pt x="9313" y="5175"/>
                  <a:pt x="8469" y="4667"/>
                </a:cubicBezTo>
                <a:cubicBezTo>
                  <a:pt x="7615" y="4158"/>
                  <a:pt x="6731" y="3630"/>
                  <a:pt x="5002" y="3630"/>
                </a:cubicBezTo>
                <a:cubicBezTo>
                  <a:pt x="3265" y="3630"/>
                  <a:pt x="2380" y="4158"/>
                  <a:pt x="1536" y="4667"/>
                </a:cubicBezTo>
                <a:cubicBezTo>
                  <a:pt x="1089" y="4931"/>
                  <a:pt x="631" y="5205"/>
                  <a:pt x="62" y="5399"/>
                </a:cubicBezTo>
                <a:lnTo>
                  <a:pt x="62" y="1841"/>
                </a:lnTo>
                <a:cubicBezTo>
                  <a:pt x="652" y="1647"/>
                  <a:pt x="1119" y="1362"/>
                  <a:pt x="1566" y="1098"/>
                </a:cubicBezTo>
                <a:cubicBezTo>
                  <a:pt x="2411" y="590"/>
                  <a:pt x="3285" y="72"/>
                  <a:pt x="5002" y="72"/>
                </a:cubicBezTo>
                <a:cubicBezTo>
                  <a:pt x="6721" y="72"/>
                  <a:pt x="7585" y="590"/>
                  <a:pt x="8429" y="1098"/>
                </a:cubicBezTo>
                <a:cubicBezTo>
                  <a:pt x="9283" y="1606"/>
                  <a:pt x="10167" y="2135"/>
                  <a:pt x="11905" y="2135"/>
                </a:cubicBezTo>
                <a:cubicBezTo>
                  <a:pt x="13634" y="2135"/>
                  <a:pt x="14518" y="1606"/>
                  <a:pt x="15372" y="1098"/>
                </a:cubicBezTo>
                <a:cubicBezTo>
                  <a:pt x="16216" y="590"/>
                  <a:pt x="17090" y="72"/>
                  <a:pt x="18798" y="72"/>
                </a:cubicBezTo>
                <a:cubicBezTo>
                  <a:pt x="20515" y="72"/>
                  <a:pt x="21390" y="590"/>
                  <a:pt x="22234" y="1098"/>
                </a:cubicBezTo>
                <a:cubicBezTo>
                  <a:pt x="23088" y="1606"/>
                  <a:pt x="23972" y="2135"/>
                  <a:pt x="25700" y="2135"/>
                </a:cubicBezTo>
                <a:cubicBezTo>
                  <a:pt x="26432" y="2135"/>
                  <a:pt x="27062" y="2044"/>
                  <a:pt x="27631" y="1861"/>
                </a:cubicBezTo>
                <a:lnTo>
                  <a:pt x="27662" y="1841"/>
                </a:lnTo>
                <a:cubicBezTo>
                  <a:pt x="28241" y="1647"/>
                  <a:pt x="28709" y="1362"/>
                  <a:pt x="29156" y="1098"/>
                </a:cubicBezTo>
                <a:cubicBezTo>
                  <a:pt x="30000" y="590"/>
                  <a:pt x="30875" y="72"/>
                  <a:pt x="32592" y="72"/>
                </a:cubicBezTo>
                <a:cubicBezTo>
                  <a:pt x="34311" y="72"/>
                  <a:pt x="35185" y="590"/>
                  <a:pt x="36028" y="1098"/>
                </a:cubicBezTo>
                <a:cubicBezTo>
                  <a:pt x="36882" y="1606"/>
                  <a:pt x="37756" y="2135"/>
                  <a:pt x="39495" y="2135"/>
                </a:cubicBezTo>
                <a:cubicBezTo>
                  <a:pt x="41233" y="2135"/>
                  <a:pt x="42107" y="1606"/>
                  <a:pt x="42961" y="1098"/>
                </a:cubicBezTo>
                <a:cubicBezTo>
                  <a:pt x="43806" y="590"/>
                  <a:pt x="44680" y="72"/>
                  <a:pt x="46397" y="72"/>
                </a:cubicBezTo>
                <a:close/>
                <a:moveTo>
                  <a:pt x="5002" y="0"/>
                </a:moveTo>
                <a:cubicBezTo>
                  <a:pt x="3265" y="0"/>
                  <a:pt x="2380" y="529"/>
                  <a:pt x="1536" y="1037"/>
                </a:cubicBezTo>
                <a:cubicBezTo>
                  <a:pt x="1078" y="1312"/>
                  <a:pt x="611" y="1586"/>
                  <a:pt x="21" y="1789"/>
                </a:cubicBezTo>
                <a:lnTo>
                  <a:pt x="1" y="1789"/>
                </a:lnTo>
                <a:lnTo>
                  <a:pt x="1" y="5490"/>
                </a:lnTo>
                <a:lnTo>
                  <a:pt x="42" y="5480"/>
                </a:lnTo>
                <a:cubicBezTo>
                  <a:pt x="642" y="5277"/>
                  <a:pt x="1109" y="5002"/>
                  <a:pt x="1566" y="4728"/>
                </a:cubicBezTo>
                <a:cubicBezTo>
                  <a:pt x="2411" y="4219"/>
                  <a:pt x="3285" y="3691"/>
                  <a:pt x="5002" y="3691"/>
                </a:cubicBezTo>
                <a:cubicBezTo>
                  <a:pt x="6721" y="3691"/>
                  <a:pt x="7585" y="4219"/>
                  <a:pt x="8429" y="4728"/>
                </a:cubicBezTo>
                <a:cubicBezTo>
                  <a:pt x="9283" y="5236"/>
                  <a:pt x="10167" y="5765"/>
                  <a:pt x="11905" y="5765"/>
                </a:cubicBezTo>
                <a:cubicBezTo>
                  <a:pt x="13634" y="5765"/>
                  <a:pt x="14518" y="5236"/>
                  <a:pt x="15372" y="4728"/>
                </a:cubicBezTo>
                <a:cubicBezTo>
                  <a:pt x="16216" y="4219"/>
                  <a:pt x="17090" y="3691"/>
                  <a:pt x="18798" y="3691"/>
                </a:cubicBezTo>
                <a:cubicBezTo>
                  <a:pt x="20515" y="3691"/>
                  <a:pt x="21390" y="4219"/>
                  <a:pt x="22234" y="4728"/>
                </a:cubicBezTo>
                <a:cubicBezTo>
                  <a:pt x="23088" y="5236"/>
                  <a:pt x="23972" y="5765"/>
                  <a:pt x="25700" y="5765"/>
                </a:cubicBezTo>
                <a:cubicBezTo>
                  <a:pt x="27439" y="5765"/>
                  <a:pt x="28323" y="5236"/>
                  <a:pt x="29177" y="4728"/>
                </a:cubicBezTo>
                <a:cubicBezTo>
                  <a:pt x="29716" y="4402"/>
                  <a:pt x="30265" y="4066"/>
                  <a:pt x="31037" y="3874"/>
                </a:cubicBezTo>
                <a:lnTo>
                  <a:pt x="31058" y="3863"/>
                </a:lnTo>
                <a:cubicBezTo>
                  <a:pt x="31525" y="3752"/>
                  <a:pt x="32023" y="3691"/>
                  <a:pt x="32592" y="3691"/>
                </a:cubicBezTo>
                <a:cubicBezTo>
                  <a:pt x="34311" y="3691"/>
                  <a:pt x="35185" y="4219"/>
                  <a:pt x="36028" y="4728"/>
                </a:cubicBezTo>
                <a:cubicBezTo>
                  <a:pt x="36882" y="5236"/>
                  <a:pt x="37756" y="5765"/>
                  <a:pt x="39495" y="5765"/>
                </a:cubicBezTo>
                <a:cubicBezTo>
                  <a:pt x="41233" y="5765"/>
                  <a:pt x="42107" y="5236"/>
                  <a:pt x="42961" y="4728"/>
                </a:cubicBezTo>
                <a:cubicBezTo>
                  <a:pt x="43806" y="4219"/>
                  <a:pt x="44680" y="3691"/>
                  <a:pt x="46397" y="3691"/>
                </a:cubicBezTo>
                <a:cubicBezTo>
                  <a:pt x="48116" y="3691"/>
                  <a:pt x="48979" y="4219"/>
                  <a:pt x="49824" y="4728"/>
                </a:cubicBezTo>
                <a:cubicBezTo>
                  <a:pt x="50678" y="5236"/>
                  <a:pt x="51562" y="5765"/>
                  <a:pt x="53300" y="5765"/>
                </a:cubicBezTo>
                <a:cubicBezTo>
                  <a:pt x="55029" y="5765"/>
                  <a:pt x="55913" y="5236"/>
                  <a:pt x="56766" y="4728"/>
                </a:cubicBezTo>
                <a:cubicBezTo>
                  <a:pt x="57306" y="4402"/>
                  <a:pt x="57855" y="4066"/>
                  <a:pt x="58627" y="3874"/>
                </a:cubicBezTo>
                <a:lnTo>
                  <a:pt x="58648" y="3874"/>
                </a:lnTo>
                <a:lnTo>
                  <a:pt x="58648" y="173"/>
                </a:lnTo>
                <a:lnTo>
                  <a:pt x="58607" y="183"/>
                </a:lnTo>
                <a:cubicBezTo>
                  <a:pt x="57834" y="377"/>
                  <a:pt x="57275" y="712"/>
                  <a:pt x="56726" y="1037"/>
                </a:cubicBezTo>
                <a:cubicBezTo>
                  <a:pt x="55882" y="1545"/>
                  <a:pt x="55008" y="2064"/>
                  <a:pt x="53300" y="2064"/>
                </a:cubicBezTo>
                <a:cubicBezTo>
                  <a:pt x="51582" y="2064"/>
                  <a:pt x="50708" y="1545"/>
                  <a:pt x="49864" y="1037"/>
                </a:cubicBezTo>
                <a:cubicBezTo>
                  <a:pt x="49010" y="529"/>
                  <a:pt x="48126" y="0"/>
                  <a:pt x="46397" y="0"/>
                </a:cubicBezTo>
                <a:cubicBezTo>
                  <a:pt x="44659" y="0"/>
                  <a:pt x="43775" y="529"/>
                  <a:pt x="42931" y="1037"/>
                </a:cubicBezTo>
                <a:cubicBezTo>
                  <a:pt x="42087" y="1545"/>
                  <a:pt x="41213" y="2064"/>
                  <a:pt x="39495" y="2064"/>
                </a:cubicBezTo>
                <a:cubicBezTo>
                  <a:pt x="37777" y="2064"/>
                  <a:pt x="36903" y="1545"/>
                  <a:pt x="36059" y="1037"/>
                </a:cubicBezTo>
                <a:cubicBezTo>
                  <a:pt x="35205" y="529"/>
                  <a:pt x="34331" y="0"/>
                  <a:pt x="32592" y="0"/>
                </a:cubicBezTo>
                <a:cubicBezTo>
                  <a:pt x="30854" y="0"/>
                  <a:pt x="29980" y="529"/>
                  <a:pt x="29126" y="1037"/>
                </a:cubicBezTo>
                <a:cubicBezTo>
                  <a:pt x="28668" y="1312"/>
                  <a:pt x="28201" y="1586"/>
                  <a:pt x="27611" y="1789"/>
                </a:cubicBezTo>
                <a:lnTo>
                  <a:pt x="27591" y="1800"/>
                </a:lnTo>
                <a:cubicBezTo>
                  <a:pt x="27032" y="1983"/>
                  <a:pt x="26412" y="2064"/>
                  <a:pt x="25700" y="2064"/>
                </a:cubicBezTo>
                <a:cubicBezTo>
                  <a:pt x="23992" y="2064"/>
                  <a:pt x="23118" y="1545"/>
                  <a:pt x="22274" y="1037"/>
                </a:cubicBezTo>
                <a:cubicBezTo>
                  <a:pt x="21421" y="529"/>
                  <a:pt x="20536" y="0"/>
                  <a:pt x="18798" y="0"/>
                </a:cubicBezTo>
                <a:cubicBezTo>
                  <a:pt x="17070" y="0"/>
                  <a:pt x="16185" y="529"/>
                  <a:pt x="15331" y="1037"/>
                </a:cubicBezTo>
                <a:cubicBezTo>
                  <a:pt x="14487" y="1545"/>
                  <a:pt x="13613" y="2064"/>
                  <a:pt x="11905" y="2064"/>
                </a:cubicBezTo>
                <a:cubicBezTo>
                  <a:pt x="10187" y="2064"/>
                  <a:pt x="9313" y="1545"/>
                  <a:pt x="8469" y="1037"/>
                </a:cubicBezTo>
                <a:cubicBezTo>
                  <a:pt x="7615" y="529"/>
                  <a:pt x="6731" y="0"/>
                  <a:pt x="5002" y="0"/>
                </a:cubicBezTo>
                <a:close/>
              </a:path>
            </a:pathLst>
          </a:custGeom>
          <a:solidFill>
            <a:srgbClr val="70312E"/>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6" name="Google Shape;290;p24"/>
          <p:cNvSpPr/>
          <p:nvPr/>
        </p:nvSpPr>
        <p:spPr>
          <a:xfrm>
            <a:off x="-82765" y="5823987"/>
            <a:ext cx="9309530" cy="964534"/>
          </a:xfrm>
          <a:custGeom>
            <a:avLst/>
            <a:gdLst/>
            <a:ahLst/>
            <a:cxnLst/>
            <a:rect l="l" t="t" r="r" b="b"/>
            <a:pathLst>
              <a:path w="58586" h="5704" extrusionOk="0">
                <a:moveTo>
                  <a:pt x="4971" y="0"/>
                </a:moveTo>
                <a:cubicBezTo>
                  <a:pt x="2319" y="0"/>
                  <a:pt x="1709" y="1220"/>
                  <a:pt x="1" y="1790"/>
                </a:cubicBezTo>
                <a:lnTo>
                  <a:pt x="1" y="5419"/>
                </a:lnTo>
                <a:cubicBezTo>
                  <a:pt x="1709" y="4850"/>
                  <a:pt x="2319" y="3630"/>
                  <a:pt x="4971" y="3630"/>
                </a:cubicBezTo>
                <a:cubicBezTo>
                  <a:pt x="8418" y="3630"/>
                  <a:pt x="8418" y="5704"/>
                  <a:pt x="11874" y="5704"/>
                </a:cubicBezTo>
                <a:cubicBezTo>
                  <a:pt x="15320" y="5704"/>
                  <a:pt x="15320" y="3630"/>
                  <a:pt x="18767" y="3630"/>
                </a:cubicBezTo>
                <a:cubicBezTo>
                  <a:pt x="22223" y="3630"/>
                  <a:pt x="22223" y="5704"/>
                  <a:pt x="25669" y="5704"/>
                </a:cubicBezTo>
                <a:cubicBezTo>
                  <a:pt x="26472" y="5704"/>
                  <a:pt x="27082" y="5592"/>
                  <a:pt x="27591" y="5419"/>
                </a:cubicBezTo>
                <a:cubicBezTo>
                  <a:pt x="29298" y="4850"/>
                  <a:pt x="29908" y="3630"/>
                  <a:pt x="32561" y="3630"/>
                </a:cubicBezTo>
                <a:cubicBezTo>
                  <a:pt x="36008" y="3630"/>
                  <a:pt x="36008" y="5704"/>
                  <a:pt x="39464" y="5704"/>
                </a:cubicBezTo>
                <a:cubicBezTo>
                  <a:pt x="42910" y="5704"/>
                  <a:pt x="42910" y="3630"/>
                  <a:pt x="46366" y="3630"/>
                </a:cubicBezTo>
                <a:cubicBezTo>
                  <a:pt x="49813" y="3630"/>
                  <a:pt x="49813" y="5704"/>
                  <a:pt x="53269" y="5704"/>
                </a:cubicBezTo>
                <a:cubicBezTo>
                  <a:pt x="56085" y="5704"/>
                  <a:pt x="56604" y="4321"/>
                  <a:pt x="58586" y="3813"/>
                </a:cubicBezTo>
                <a:lnTo>
                  <a:pt x="58586" y="183"/>
                </a:lnTo>
                <a:cubicBezTo>
                  <a:pt x="56604" y="692"/>
                  <a:pt x="56085" y="2074"/>
                  <a:pt x="53269" y="2074"/>
                </a:cubicBezTo>
                <a:cubicBezTo>
                  <a:pt x="49813" y="2074"/>
                  <a:pt x="49813" y="0"/>
                  <a:pt x="46366" y="0"/>
                </a:cubicBezTo>
                <a:cubicBezTo>
                  <a:pt x="42910" y="0"/>
                  <a:pt x="42910" y="2074"/>
                  <a:pt x="39464" y="2074"/>
                </a:cubicBezTo>
                <a:cubicBezTo>
                  <a:pt x="36008" y="2074"/>
                  <a:pt x="36008" y="0"/>
                  <a:pt x="32561" y="0"/>
                </a:cubicBezTo>
                <a:cubicBezTo>
                  <a:pt x="29908" y="0"/>
                  <a:pt x="29298" y="1220"/>
                  <a:pt x="27591" y="1790"/>
                </a:cubicBezTo>
                <a:lnTo>
                  <a:pt x="27591" y="1800"/>
                </a:lnTo>
                <a:cubicBezTo>
                  <a:pt x="27082" y="1963"/>
                  <a:pt x="26472" y="2074"/>
                  <a:pt x="25669" y="2074"/>
                </a:cubicBezTo>
                <a:cubicBezTo>
                  <a:pt x="22223" y="2074"/>
                  <a:pt x="22223" y="0"/>
                  <a:pt x="18767" y="0"/>
                </a:cubicBezTo>
                <a:cubicBezTo>
                  <a:pt x="15320" y="0"/>
                  <a:pt x="15320" y="2074"/>
                  <a:pt x="11874" y="2074"/>
                </a:cubicBezTo>
                <a:cubicBezTo>
                  <a:pt x="8418" y="2074"/>
                  <a:pt x="8418" y="0"/>
                  <a:pt x="4971" y="0"/>
                </a:cubicBezTo>
                <a:close/>
              </a:path>
            </a:pathLst>
          </a:custGeom>
          <a:solidFill>
            <a:srgbClr val="EF8981"/>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7" name="Google Shape;291;p24"/>
          <p:cNvSpPr/>
          <p:nvPr/>
        </p:nvSpPr>
        <p:spPr>
          <a:xfrm>
            <a:off x="-87325" y="5819900"/>
            <a:ext cx="9318727" cy="974752"/>
          </a:xfrm>
          <a:custGeom>
            <a:avLst/>
            <a:gdLst/>
            <a:ahLst/>
            <a:cxnLst/>
            <a:rect l="l" t="t" r="r" b="b"/>
            <a:pathLst>
              <a:path w="58648" h="5764" extrusionOk="0">
                <a:moveTo>
                  <a:pt x="46397" y="71"/>
                </a:moveTo>
                <a:cubicBezTo>
                  <a:pt x="48116" y="71"/>
                  <a:pt x="48979" y="590"/>
                  <a:pt x="49824" y="1098"/>
                </a:cubicBezTo>
                <a:cubicBezTo>
                  <a:pt x="50678" y="1607"/>
                  <a:pt x="51562" y="2135"/>
                  <a:pt x="53300" y="2135"/>
                </a:cubicBezTo>
                <a:cubicBezTo>
                  <a:pt x="55029" y="2135"/>
                  <a:pt x="55913" y="1607"/>
                  <a:pt x="56766" y="1098"/>
                </a:cubicBezTo>
                <a:cubicBezTo>
                  <a:pt x="57295" y="783"/>
                  <a:pt x="57834" y="457"/>
                  <a:pt x="58587" y="265"/>
                </a:cubicBezTo>
                <a:lnTo>
                  <a:pt x="58587" y="3812"/>
                </a:lnTo>
                <a:cubicBezTo>
                  <a:pt x="57824" y="4015"/>
                  <a:pt x="57265" y="4351"/>
                  <a:pt x="56726" y="4666"/>
                </a:cubicBezTo>
                <a:cubicBezTo>
                  <a:pt x="55882" y="5174"/>
                  <a:pt x="55008" y="5693"/>
                  <a:pt x="53300" y="5693"/>
                </a:cubicBezTo>
                <a:cubicBezTo>
                  <a:pt x="51582" y="5693"/>
                  <a:pt x="50708" y="5174"/>
                  <a:pt x="49864" y="4666"/>
                </a:cubicBezTo>
                <a:cubicBezTo>
                  <a:pt x="49010" y="4158"/>
                  <a:pt x="48126" y="3629"/>
                  <a:pt x="46397" y="3629"/>
                </a:cubicBezTo>
                <a:cubicBezTo>
                  <a:pt x="44659" y="3629"/>
                  <a:pt x="43775" y="4158"/>
                  <a:pt x="42931" y="4666"/>
                </a:cubicBezTo>
                <a:cubicBezTo>
                  <a:pt x="42087" y="5174"/>
                  <a:pt x="41213" y="5693"/>
                  <a:pt x="39495" y="5693"/>
                </a:cubicBezTo>
                <a:cubicBezTo>
                  <a:pt x="37777" y="5693"/>
                  <a:pt x="36903" y="5174"/>
                  <a:pt x="36059" y="4666"/>
                </a:cubicBezTo>
                <a:cubicBezTo>
                  <a:pt x="35205" y="4158"/>
                  <a:pt x="34331" y="3629"/>
                  <a:pt x="32592" y="3629"/>
                </a:cubicBezTo>
                <a:cubicBezTo>
                  <a:pt x="30854" y="3629"/>
                  <a:pt x="29980" y="4158"/>
                  <a:pt x="29126" y="4666"/>
                </a:cubicBezTo>
                <a:cubicBezTo>
                  <a:pt x="28668" y="4941"/>
                  <a:pt x="28201" y="5215"/>
                  <a:pt x="27611" y="5418"/>
                </a:cubicBezTo>
                <a:lnTo>
                  <a:pt x="27591" y="5429"/>
                </a:lnTo>
                <a:cubicBezTo>
                  <a:pt x="27032" y="5612"/>
                  <a:pt x="26412" y="5693"/>
                  <a:pt x="25700" y="5693"/>
                </a:cubicBezTo>
                <a:cubicBezTo>
                  <a:pt x="23992" y="5693"/>
                  <a:pt x="23118" y="5174"/>
                  <a:pt x="22274" y="4666"/>
                </a:cubicBezTo>
                <a:cubicBezTo>
                  <a:pt x="21421" y="4158"/>
                  <a:pt x="20536" y="3629"/>
                  <a:pt x="18798" y="3629"/>
                </a:cubicBezTo>
                <a:cubicBezTo>
                  <a:pt x="17070" y="3629"/>
                  <a:pt x="16185" y="4158"/>
                  <a:pt x="15331" y="4666"/>
                </a:cubicBezTo>
                <a:cubicBezTo>
                  <a:pt x="14487" y="5174"/>
                  <a:pt x="13613" y="5693"/>
                  <a:pt x="11905" y="5693"/>
                </a:cubicBezTo>
                <a:cubicBezTo>
                  <a:pt x="10187" y="5693"/>
                  <a:pt x="9313" y="5174"/>
                  <a:pt x="8469" y="4666"/>
                </a:cubicBezTo>
                <a:cubicBezTo>
                  <a:pt x="7615" y="4158"/>
                  <a:pt x="6731" y="3629"/>
                  <a:pt x="5002" y="3629"/>
                </a:cubicBezTo>
                <a:cubicBezTo>
                  <a:pt x="3265" y="3629"/>
                  <a:pt x="2380" y="4158"/>
                  <a:pt x="1536" y="4666"/>
                </a:cubicBezTo>
                <a:cubicBezTo>
                  <a:pt x="1089" y="4930"/>
                  <a:pt x="631" y="5205"/>
                  <a:pt x="62" y="5398"/>
                </a:cubicBezTo>
                <a:lnTo>
                  <a:pt x="62" y="1840"/>
                </a:lnTo>
                <a:cubicBezTo>
                  <a:pt x="652" y="1647"/>
                  <a:pt x="1119" y="1372"/>
                  <a:pt x="1566" y="1098"/>
                </a:cubicBezTo>
                <a:cubicBezTo>
                  <a:pt x="2411" y="590"/>
                  <a:pt x="3285" y="71"/>
                  <a:pt x="5002" y="71"/>
                </a:cubicBezTo>
                <a:cubicBezTo>
                  <a:pt x="6721" y="71"/>
                  <a:pt x="7585" y="590"/>
                  <a:pt x="8429" y="1098"/>
                </a:cubicBezTo>
                <a:cubicBezTo>
                  <a:pt x="9283" y="1607"/>
                  <a:pt x="10167" y="2135"/>
                  <a:pt x="11905" y="2135"/>
                </a:cubicBezTo>
                <a:cubicBezTo>
                  <a:pt x="13634" y="2135"/>
                  <a:pt x="14518" y="1607"/>
                  <a:pt x="15372" y="1098"/>
                </a:cubicBezTo>
                <a:cubicBezTo>
                  <a:pt x="16216" y="590"/>
                  <a:pt x="17090" y="71"/>
                  <a:pt x="18798" y="71"/>
                </a:cubicBezTo>
                <a:cubicBezTo>
                  <a:pt x="20515" y="71"/>
                  <a:pt x="21390" y="590"/>
                  <a:pt x="22234" y="1098"/>
                </a:cubicBezTo>
                <a:cubicBezTo>
                  <a:pt x="23088" y="1607"/>
                  <a:pt x="23972" y="2135"/>
                  <a:pt x="25700" y="2135"/>
                </a:cubicBezTo>
                <a:cubicBezTo>
                  <a:pt x="26432" y="2135"/>
                  <a:pt x="27062" y="2043"/>
                  <a:pt x="27631" y="1860"/>
                </a:cubicBezTo>
                <a:lnTo>
                  <a:pt x="27662" y="1840"/>
                </a:lnTo>
                <a:cubicBezTo>
                  <a:pt x="28241" y="1647"/>
                  <a:pt x="28709" y="1372"/>
                  <a:pt x="29156" y="1098"/>
                </a:cubicBezTo>
                <a:cubicBezTo>
                  <a:pt x="30000" y="590"/>
                  <a:pt x="30875" y="71"/>
                  <a:pt x="32592" y="71"/>
                </a:cubicBezTo>
                <a:cubicBezTo>
                  <a:pt x="34311" y="71"/>
                  <a:pt x="35185" y="590"/>
                  <a:pt x="36028" y="1098"/>
                </a:cubicBezTo>
                <a:cubicBezTo>
                  <a:pt x="36882" y="1607"/>
                  <a:pt x="37756" y="2135"/>
                  <a:pt x="39495" y="2135"/>
                </a:cubicBezTo>
                <a:cubicBezTo>
                  <a:pt x="41233" y="2135"/>
                  <a:pt x="42107" y="1607"/>
                  <a:pt x="42961" y="1098"/>
                </a:cubicBezTo>
                <a:cubicBezTo>
                  <a:pt x="43806" y="590"/>
                  <a:pt x="44680" y="71"/>
                  <a:pt x="46397" y="71"/>
                </a:cubicBezTo>
                <a:close/>
                <a:moveTo>
                  <a:pt x="5002" y="0"/>
                </a:moveTo>
                <a:cubicBezTo>
                  <a:pt x="3265" y="0"/>
                  <a:pt x="2380" y="529"/>
                  <a:pt x="1536" y="1037"/>
                </a:cubicBezTo>
                <a:cubicBezTo>
                  <a:pt x="1078" y="1311"/>
                  <a:pt x="611" y="1586"/>
                  <a:pt x="21" y="1790"/>
                </a:cubicBezTo>
                <a:lnTo>
                  <a:pt x="1" y="1799"/>
                </a:lnTo>
                <a:lnTo>
                  <a:pt x="1" y="5500"/>
                </a:lnTo>
                <a:lnTo>
                  <a:pt x="42" y="5479"/>
                </a:lnTo>
                <a:cubicBezTo>
                  <a:pt x="642" y="5287"/>
                  <a:pt x="1109" y="5002"/>
                  <a:pt x="1566" y="4727"/>
                </a:cubicBezTo>
                <a:cubicBezTo>
                  <a:pt x="2411" y="4219"/>
                  <a:pt x="3285" y="3701"/>
                  <a:pt x="5002" y="3701"/>
                </a:cubicBezTo>
                <a:cubicBezTo>
                  <a:pt x="6721" y="3701"/>
                  <a:pt x="7585" y="4219"/>
                  <a:pt x="8429" y="4727"/>
                </a:cubicBezTo>
                <a:cubicBezTo>
                  <a:pt x="9283" y="5235"/>
                  <a:pt x="10167" y="5764"/>
                  <a:pt x="11905" y="5764"/>
                </a:cubicBezTo>
                <a:cubicBezTo>
                  <a:pt x="13634" y="5764"/>
                  <a:pt x="14518" y="5235"/>
                  <a:pt x="15372" y="4727"/>
                </a:cubicBezTo>
                <a:cubicBezTo>
                  <a:pt x="16216" y="4219"/>
                  <a:pt x="17090" y="3701"/>
                  <a:pt x="18798" y="3701"/>
                </a:cubicBezTo>
                <a:cubicBezTo>
                  <a:pt x="20515" y="3701"/>
                  <a:pt x="21390" y="4219"/>
                  <a:pt x="22234" y="4727"/>
                </a:cubicBezTo>
                <a:cubicBezTo>
                  <a:pt x="23088" y="5235"/>
                  <a:pt x="23972" y="5764"/>
                  <a:pt x="25700" y="5764"/>
                </a:cubicBezTo>
                <a:cubicBezTo>
                  <a:pt x="26432" y="5764"/>
                  <a:pt x="27062" y="5673"/>
                  <a:pt x="27631" y="5490"/>
                </a:cubicBezTo>
                <a:lnTo>
                  <a:pt x="27662" y="5470"/>
                </a:lnTo>
                <a:cubicBezTo>
                  <a:pt x="28241" y="5276"/>
                  <a:pt x="28709" y="4991"/>
                  <a:pt x="29156" y="4727"/>
                </a:cubicBezTo>
                <a:cubicBezTo>
                  <a:pt x="30000" y="4219"/>
                  <a:pt x="30875" y="3701"/>
                  <a:pt x="32592" y="3701"/>
                </a:cubicBezTo>
                <a:cubicBezTo>
                  <a:pt x="34311" y="3701"/>
                  <a:pt x="35185" y="4219"/>
                  <a:pt x="36028" y="4727"/>
                </a:cubicBezTo>
                <a:cubicBezTo>
                  <a:pt x="36882" y="5235"/>
                  <a:pt x="37756" y="5764"/>
                  <a:pt x="39495" y="5764"/>
                </a:cubicBezTo>
                <a:cubicBezTo>
                  <a:pt x="41233" y="5764"/>
                  <a:pt x="42107" y="5235"/>
                  <a:pt x="42961" y="4727"/>
                </a:cubicBezTo>
                <a:cubicBezTo>
                  <a:pt x="43806" y="4219"/>
                  <a:pt x="44680" y="3701"/>
                  <a:pt x="46397" y="3701"/>
                </a:cubicBezTo>
                <a:cubicBezTo>
                  <a:pt x="48116" y="3701"/>
                  <a:pt x="48979" y="4219"/>
                  <a:pt x="49824" y="4727"/>
                </a:cubicBezTo>
                <a:cubicBezTo>
                  <a:pt x="50678" y="5235"/>
                  <a:pt x="51562" y="5764"/>
                  <a:pt x="53300" y="5764"/>
                </a:cubicBezTo>
                <a:cubicBezTo>
                  <a:pt x="55029" y="5764"/>
                  <a:pt x="55913" y="5235"/>
                  <a:pt x="56766" y="4727"/>
                </a:cubicBezTo>
                <a:cubicBezTo>
                  <a:pt x="57306" y="4402"/>
                  <a:pt x="57855" y="4067"/>
                  <a:pt x="58627" y="3873"/>
                </a:cubicBezTo>
                <a:lnTo>
                  <a:pt x="58648" y="3873"/>
                </a:lnTo>
                <a:lnTo>
                  <a:pt x="58648" y="173"/>
                </a:lnTo>
                <a:lnTo>
                  <a:pt x="58607" y="183"/>
                </a:lnTo>
                <a:cubicBezTo>
                  <a:pt x="57834" y="376"/>
                  <a:pt x="57275" y="712"/>
                  <a:pt x="56726" y="1037"/>
                </a:cubicBezTo>
                <a:cubicBezTo>
                  <a:pt x="55882" y="1546"/>
                  <a:pt x="55008" y="2074"/>
                  <a:pt x="53300" y="2074"/>
                </a:cubicBezTo>
                <a:cubicBezTo>
                  <a:pt x="51582" y="2074"/>
                  <a:pt x="50708" y="1546"/>
                  <a:pt x="49864" y="1037"/>
                </a:cubicBezTo>
                <a:cubicBezTo>
                  <a:pt x="49010" y="529"/>
                  <a:pt x="48126" y="0"/>
                  <a:pt x="46397" y="0"/>
                </a:cubicBezTo>
                <a:cubicBezTo>
                  <a:pt x="44659" y="0"/>
                  <a:pt x="43775" y="529"/>
                  <a:pt x="42931" y="1037"/>
                </a:cubicBezTo>
                <a:cubicBezTo>
                  <a:pt x="42087" y="1546"/>
                  <a:pt x="41213" y="2074"/>
                  <a:pt x="39495" y="2074"/>
                </a:cubicBezTo>
                <a:cubicBezTo>
                  <a:pt x="37777" y="2074"/>
                  <a:pt x="36903" y="1546"/>
                  <a:pt x="36059" y="1037"/>
                </a:cubicBezTo>
                <a:cubicBezTo>
                  <a:pt x="35205" y="529"/>
                  <a:pt x="34331" y="0"/>
                  <a:pt x="32592" y="0"/>
                </a:cubicBezTo>
                <a:cubicBezTo>
                  <a:pt x="30854" y="0"/>
                  <a:pt x="29980" y="529"/>
                  <a:pt x="29126" y="1037"/>
                </a:cubicBezTo>
                <a:cubicBezTo>
                  <a:pt x="28668" y="1311"/>
                  <a:pt x="28201" y="1586"/>
                  <a:pt x="27611" y="1790"/>
                </a:cubicBezTo>
                <a:lnTo>
                  <a:pt x="27591" y="1799"/>
                </a:lnTo>
                <a:cubicBezTo>
                  <a:pt x="27032" y="1982"/>
                  <a:pt x="26412" y="2074"/>
                  <a:pt x="25700" y="2074"/>
                </a:cubicBezTo>
                <a:cubicBezTo>
                  <a:pt x="23992" y="2074"/>
                  <a:pt x="23118" y="1546"/>
                  <a:pt x="22274" y="1037"/>
                </a:cubicBezTo>
                <a:cubicBezTo>
                  <a:pt x="21421" y="529"/>
                  <a:pt x="20536" y="0"/>
                  <a:pt x="18798" y="0"/>
                </a:cubicBezTo>
                <a:cubicBezTo>
                  <a:pt x="17070" y="0"/>
                  <a:pt x="16185" y="529"/>
                  <a:pt x="15331" y="1037"/>
                </a:cubicBezTo>
                <a:cubicBezTo>
                  <a:pt x="14487" y="1546"/>
                  <a:pt x="13613" y="2074"/>
                  <a:pt x="11905" y="2074"/>
                </a:cubicBezTo>
                <a:cubicBezTo>
                  <a:pt x="10187" y="2074"/>
                  <a:pt x="9313" y="1546"/>
                  <a:pt x="8469" y="1037"/>
                </a:cubicBezTo>
                <a:cubicBezTo>
                  <a:pt x="7615" y="529"/>
                  <a:pt x="6731" y="0"/>
                  <a:pt x="5002" y="0"/>
                </a:cubicBezTo>
                <a:close/>
              </a:path>
            </a:pathLst>
          </a:custGeom>
          <a:solidFill>
            <a:srgbClr val="70312E"/>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8" name="Google Shape;292;p24"/>
          <p:cNvSpPr/>
          <p:nvPr/>
        </p:nvSpPr>
        <p:spPr>
          <a:xfrm>
            <a:off x="-82765" y="5210936"/>
            <a:ext cx="9309530" cy="964534"/>
          </a:xfrm>
          <a:custGeom>
            <a:avLst/>
            <a:gdLst/>
            <a:ahLst/>
            <a:cxnLst/>
            <a:rect l="l" t="t" r="r" b="b"/>
            <a:pathLst>
              <a:path w="58586" h="5704" extrusionOk="0">
                <a:moveTo>
                  <a:pt x="4971" y="1"/>
                </a:moveTo>
                <a:cubicBezTo>
                  <a:pt x="2319" y="1"/>
                  <a:pt x="1709" y="1221"/>
                  <a:pt x="1" y="1790"/>
                </a:cubicBezTo>
                <a:lnTo>
                  <a:pt x="1" y="5419"/>
                </a:lnTo>
                <a:cubicBezTo>
                  <a:pt x="1709" y="4849"/>
                  <a:pt x="2319" y="3629"/>
                  <a:pt x="4971" y="3629"/>
                </a:cubicBezTo>
                <a:cubicBezTo>
                  <a:pt x="8418" y="3629"/>
                  <a:pt x="8418" y="5703"/>
                  <a:pt x="11874" y="5703"/>
                </a:cubicBezTo>
                <a:cubicBezTo>
                  <a:pt x="15320" y="5703"/>
                  <a:pt x="15320" y="3629"/>
                  <a:pt x="18767" y="3629"/>
                </a:cubicBezTo>
                <a:cubicBezTo>
                  <a:pt x="22223" y="3629"/>
                  <a:pt x="22223" y="5703"/>
                  <a:pt x="25669" y="5703"/>
                </a:cubicBezTo>
                <a:cubicBezTo>
                  <a:pt x="26472" y="5703"/>
                  <a:pt x="27082" y="5592"/>
                  <a:pt x="27591" y="5429"/>
                </a:cubicBezTo>
                <a:lnTo>
                  <a:pt x="27591" y="5419"/>
                </a:lnTo>
                <a:cubicBezTo>
                  <a:pt x="29298" y="4849"/>
                  <a:pt x="29908" y="3629"/>
                  <a:pt x="32561" y="3629"/>
                </a:cubicBezTo>
                <a:cubicBezTo>
                  <a:pt x="36008" y="3629"/>
                  <a:pt x="36008" y="5703"/>
                  <a:pt x="39464" y="5703"/>
                </a:cubicBezTo>
                <a:cubicBezTo>
                  <a:pt x="42910" y="5703"/>
                  <a:pt x="42910" y="3629"/>
                  <a:pt x="46366" y="3629"/>
                </a:cubicBezTo>
                <a:cubicBezTo>
                  <a:pt x="49813" y="3629"/>
                  <a:pt x="49813" y="5703"/>
                  <a:pt x="53269" y="5703"/>
                </a:cubicBezTo>
                <a:cubicBezTo>
                  <a:pt x="56085" y="5703"/>
                  <a:pt x="56604" y="4321"/>
                  <a:pt x="58586" y="3812"/>
                </a:cubicBezTo>
                <a:lnTo>
                  <a:pt x="58586" y="184"/>
                </a:lnTo>
                <a:cubicBezTo>
                  <a:pt x="56604" y="692"/>
                  <a:pt x="56085" y="2075"/>
                  <a:pt x="53269" y="2075"/>
                </a:cubicBezTo>
                <a:cubicBezTo>
                  <a:pt x="49813" y="2075"/>
                  <a:pt x="49813" y="1"/>
                  <a:pt x="46366" y="1"/>
                </a:cubicBezTo>
                <a:cubicBezTo>
                  <a:pt x="42910" y="1"/>
                  <a:pt x="42910" y="2075"/>
                  <a:pt x="39464" y="2075"/>
                </a:cubicBezTo>
                <a:cubicBezTo>
                  <a:pt x="36008" y="2075"/>
                  <a:pt x="36008" y="1"/>
                  <a:pt x="32561" y="1"/>
                </a:cubicBezTo>
                <a:cubicBezTo>
                  <a:pt x="29908" y="1"/>
                  <a:pt x="29298" y="1221"/>
                  <a:pt x="27591" y="1790"/>
                </a:cubicBezTo>
                <a:lnTo>
                  <a:pt x="27591" y="1800"/>
                </a:lnTo>
                <a:cubicBezTo>
                  <a:pt x="27082" y="1962"/>
                  <a:pt x="26472" y="2075"/>
                  <a:pt x="25669" y="2075"/>
                </a:cubicBezTo>
                <a:cubicBezTo>
                  <a:pt x="22223" y="2075"/>
                  <a:pt x="22223" y="1"/>
                  <a:pt x="18767" y="1"/>
                </a:cubicBezTo>
                <a:cubicBezTo>
                  <a:pt x="15320" y="1"/>
                  <a:pt x="15320" y="2075"/>
                  <a:pt x="11874" y="2075"/>
                </a:cubicBezTo>
                <a:cubicBezTo>
                  <a:pt x="8418" y="2075"/>
                  <a:pt x="8418" y="1"/>
                  <a:pt x="4971" y="1"/>
                </a:cubicBezTo>
                <a:close/>
              </a:path>
            </a:pathLst>
          </a:custGeom>
          <a:solidFill>
            <a:srgbClr val="8A93E2"/>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9" name="Google Shape;293;p24"/>
          <p:cNvSpPr/>
          <p:nvPr/>
        </p:nvSpPr>
        <p:spPr>
          <a:xfrm>
            <a:off x="-87325" y="5204921"/>
            <a:ext cx="9318727" cy="976795"/>
          </a:xfrm>
          <a:custGeom>
            <a:avLst/>
            <a:gdLst/>
            <a:ahLst/>
            <a:cxnLst/>
            <a:rect l="l" t="t" r="r" b="b"/>
            <a:pathLst>
              <a:path w="58648" h="5766" extrusionOk="0">
                <a:moveTo>
                  <a:pt x="46397" y="72"/>
                </a:moveTo>
                <a:cubicBezTo>
                  <a:pt x="48116" y="72"/>
                  <a:pt x="48979" y="590"/>
                  <a:pt x="49824" y="1099"/>
                </a:cubicBezTo>
                <a:cubicBezTo>
                  <a:pt x="50678" y="1607"/>
                  <a:pt x="51562" y="2136"/>
                  <a:pt x="53300" y="2136"/>
                </a:cubicBezTo>
                <a:cubicBezTo>
                  <a:pt x="55029" y="2136"/>
                  <a:pt x="55913" y="1607"/>
                  <a:pt x="56766" y="1099"/>
                </a:cubicBezTo>
                <a:cubicBezTo>
                  <a:pt x="57295" y="784"/>
                  <a:pt x="57834" y="459"/>
                  <a:pt x="58587" y="265"/>
                </a:cubicBezTo>
                <a:lnTo>
                  <a:pt x="58587" y="3813"/>
                </a:lnTo>
                <a:cubicBezTo>
                  <a:pt x="57824" y="4017"/>
                  <a:pt x="57265" y="4352"/>
                  <a:pt x="56726" y="4667"/>
                </a:cubicBezTo>
                <a:cubicBezTo>
                  <a:pt x="55882" y="5176"/>
                  <a:pt x="55008" y="5704"/>
                  <a:pt x="53300" y="5704"/>
                </a:cubicBezTo>
                <a:cubicBezTo>
                  <a:pt x="51582" y="5704"/>
                  <a:pt x="50708" y="5176"/>
                  <a:pt x="49864" y="4667"/>
                </a:cubicBezTo>
                <a:cubicBezTo>
                  <a:pt x="49010" y="4159"/>
                  <a:pt x="48126" y="3630"/>
                  <a:pt x="46397" y="3630"/>
                </a:cubicBezTo>
                <a:cubicBezTo>
                  <a:pt x="44659" y="3630"/>
                  <a:pt x="43775" y="4159"/>
                  <a:pt x="42931" y="4667"/>
                </a:cubicBezTo>
                <a:cubicBezTo>
                  <a:pt x="42087" y="5176"/>
                  <a:pt x="41213" y="5704"/>
                  <a:pt x="39495" y="5704"/>
                </a:cubicBezTo>
                <a:cubicBezTo>
                  <a:pt x="37777" y="5704"/>
                  <a:pt x="36903" y="5176"/>
                  <a:pt x="36059" y="4667"/>
                </a:cubicBezTo>
                <a:cubicBezTo>
                  <a:pt x="35205" y="4159"/>
                  <a:pt x="34331" y="3630"/>
                  <a:pt x="32592" y="3630"/>
                </a:cubicBezTo>
                <a:cubicBezTo>
                  <a:pt x="30854" y="3630"/>
                  <a:pt x="29980" y="4159"/>
                  <a:pt x="29126" y="4667"/>
                </a:cubicBezTo>
                <a:cubicBezTo>
                  <a:pt x="28668" y="4941"/>
                  <a:pt x="28201" y="5216"/>
                  <a:pt x="27611" y="5420"/>
                </a:cubicBezTo>
                <a:lnTo>
                  <a:pt x="27591" y="5429"/>
                </a:lnTo>
                <a:cubicBezTo>
                  <a:pt x="27032" y="5612"/>
                  <a:pt x="26412" y="5704"/>
                  <a:pt x="25700" y="5704"/>
                </a:cubicBezTo>
                <a:cubicBezTo>
                  <a:pt x="23992" y="5704"/>
                  <a:pt x="23118" y="5176"/>
                  <a:pt x="22274" y="4667"/>
                </a:cubicBezTo>
                <a:cubicBezTo>
                  <a:pt x="21421" y="4159"/>
                  <a:pt x="20536" y="3630"/>
                  <a:pt x="18798" y="3630"/>
                </a:cubicBezTo>
                <a:cubicBezTo>
                  <a:pt x="17070" y="3630"/>
                  <a:pt x="16185" y="4159"/>
                  <a:pt x="15331" y="4667"/>
                </a:cubicBezTo>
                <a:cubicBezTo>
                  <a:pt x="14487" y="5176"/>
                  <a:pt x="13613" y="5704"/>
                  <a:pt x="11905" y="5704"/>
                </a:cubicBezTo>
                <a:cubicBezTo>
                  <a:pt x="10187" y="5704"/>
                  <a:pt x="9313" y="5176"/>
                  <a:pt x="8469" y="4667"/>
                </a:cubicBezTo>
                <a:cubicBezTo>
                  <a:pt x="7615" y="4159"/>
                  <a:pt x="6731" y="3630"/>
                  <a:pt x="5002" y="3630"/>
                </a:cubicBezTo>
                <a:cubicBezTo>
                  <a:pt x="3265" y="3630"/>
                  <a:pt x="2380" y="4159"/>
                  <a:pt x="1536" y="4667"/>
                </a:cubicBezTo>
                <a:cubicBezTo>
                  <a:pt x="1089" y="4932"/>
                  <a:pt x="631" y="5206"/>
                  <a:pt x="62" y="5399"/>
                </a:cubicBezTo>
                <a:lnTo>
                  <a:pt x="62" y="1851"/>
                </a:lnTo>
                <a:cubicBezTo>
                  <a:pt x="652" y="1648"/>
                  <a:pt x="1119" y="1374"/>
                  <a:pt x="1566" y="1099"/>
                </a:cubicBezTo>
                <a:cubicBezTo>
                  <a:pt x="2411" y="590"/>
                  <a:pt x="3285" y="72"/>
                  <a:pt x="5002" y="72"/>
                </a:cubicBezTo>
                <a:cubicBezTo>
                  <a:pt x="6721" y="72"/>
                  <a:pt x="7585" y="590"/>
                  <a:pt x="8429" y="1099"/>
                </a:cubicBezTo>
                <a:cubicBezTo>
                  <a:pt x="9283" y="1607"/>
                  <a:pt x="10167" y="2136"/>
                  <a:pt x="11905" y="2136"/>
                </a:cubicBezTo>
                <a:cubicBezTo>
                  <a:pt x="13634" y="2136"/>
                  <a:pt x="14518" y="1607"/>
                  <a:pt x="15372" y="1099"/>
                </a:cubicBezTo>
                <a:cubicBezTo>
                  <a:pt x="16216" y="590"/>
                  <a:pt x="17090" y="72"/>
                  <a:pt x="18798" y="72"/>
                </a:cubicBezTo>
                <a:cubicBezTo>
                  <a:pt x="20515" y="72"/>
                  <a:pt x="21390" y="590"/>
                  <a:pt x="22234" y="1099"/>
                </a:cubicBezTo>
                <a:cubicBezTo>
                  <a:pt x="23088" y="1607"/>
                  <a:pt x="23972" y="2136"/>
                  <a:pt x="25700" y="2136"/>
                </a:cubicBezTo>
                <a:cubicBezTo>
                  <a:pt x="26432" y="2136"/>
                  <a:pt x="27062" y="2045"/>
                  <a:pt x="27631" y="1862"/>
                </a:cubicBezTo>
                <a:lnTo>
                  <a:pt x="27662" y="1851"/>
                </a:lnTo>
                <a:cubicBezTo>
                  <a:pt x="28241" y="1648"/>
                  <a:pt x="28709" y="1374"/>
                  <a:pt x="29156" y="1099"/>
                </a:cubicBezTo>
                <a:cubicBezTo>
                  <a:pt x="30000" y="590"/>
                  <a:pt x="30875" y="72"/>
                  <a:pt x="32592" y="72"/>
                </a:cubicBezTo>
                <a:cubicBezTo>
                  <a:pt x="34311" y="72"/>
                  <a:pt x="35185" y="590"/>
                  <a:pt x="36028" y="1099"/>
                </a:cubicBezTo>
                <a:cubicBezTo>
                  <a:pt x="36882" y="1607"/>
                  <a:pt x="37756" y="2136"/>
                  <a:pt x="39495" y="2136"/>
                </a:cubicBezTo>
                <a:cubicBezTo>
                  <a:pt x="41233" y="2136"/>
                  <a:pt x="42107" y="1607"/>
                  <a:pt x="42961" y="1099"/>
                </a:cubicBezTo>
                <a:cubicBezTo>
                  <a:pt x="43806" y="590"/>
                  <a:pt x="44680" y="72"/>
                  <a:pt x="46397" y="72"/>
                </a:cubicBezTo>
                <a:close/>
                <a:moveTo>
                  <a:pt x="5002" y="1"/>
                </a:moveTo>
                <a:cubicBezTo>
                  <a:pt x="3265" y="1"/>
                  <a:pt x="2380" y="529"/>
                  <a:pt x="1536" y="1038"/>
                </a:cubicBezTo>
                <a:cubicBezTo>
                  <a:pt x="1078" y="1313"/>
                  <a:pt x="611" y="1597"/>
                  <a:pt x="21" y="1790"/>
                </a:cubicBezTo>
                <a:lnTo>
                  <a:pt x="1" y="1801"/>
                </a:lnTo>
                <a:lnTo>
                  <a:pt x="1" y="5501"/>
                </a:lnTo>
                <a:lnTo>
                  <a:pt x="42" y="5481"/>
                </a:lnTo>
                <a:cubicBezTo>
                  <a:pt x="642" y="5287"/>
                  <a:pt x="1109" y="5002"/>
                  <a:pt x="1566" y="4728"/>
                </a:cubicBezTo>
                <a:cubicBezTo>
                  <a:pt x="2411" y="4220"/>
                  <a:pt x="3285" y="3701"/>
                  <a:pt x="5002" y="3701"/>
                </a:cubicBezTo>
                <a:cubicBezTo>
                  <a:pt x="6721" y="3701"/>
                  <a:pt x="7585" y="4220"/>
                  <a:pt x="8429" y="4728"/>
                </a:cubicBezTo>
                <a:cubicBezTo>
                  <a:pt x="9283" y="5237"/>
                  <a:pt x="10167" y="5765"/>
                  <a:pt x="11905" y="5765"/>
                </a:cubicBezTo>
                <a:cubicBezTo>
                  <a:pt x="13634" y="5765"/>
                  <a:pt x="14518" y="5237"/>
                  <a:pt x="15372" y="4728"/>
                </a:cubicBezTo>
                <a:cubicBezTo>
                  <a:pt x="16216" y="4220"/>
                  <a:pt x="17090" y="3701"/>
                  <a:pt x="18798" y="3701"/>
                </a:cubicBezTo>
                <a:cubicBezTo>
                  <a:pt x="20515" y="3701"/>
                  <a:pt x="21390" y="4220"/>
                  <a:pt x="22234" y="4728"/>
                </a:cubicBezTo>
                <a:cubicBezTo>
                  <a:pt x="23088" y="5237"/>
                  <a:pt x="23972" y="5765"/>
                  <a:pt x="25700" y="5765"/>
                </a:cubicBezTo>
                <a:cubicBezTo>
                  <a:pt x="26432" y="5765"/>
                  <a:pt x="27062" y="5673"/>
                  <a:pt x="27631" y="5490"/>
                </a:cubicBezTo>
                <a:lnTo>
                  <a:pt x="27662" y="5470"/>
                </a:lnTo>
                <a:cubicBezTo>
                  <a:pt x="28241" y="5277"/>
                  <a:pt x="28709" y="5002"/>
                  <a:pt x="29156" y="4728"/>
                </a:cubicBezTo>
                <a:cubicBezTo>
                  <a:pt x="30000" y="4220"/>
                  <a:pt x="30875" y="3701"/>
                  <a:pt x="32592" y="3701"/>
                </a:cubicBezTo>
                <a:cubicBezTo>
                  <a:pt x="34311" y="3701"/>
                  <a:pt x="35185" y="4220"/>
                  <a:pt x="36028" y="4728"/>
                </a:cubicBezTo>
                <a:cubicBezTo>
                  <a:pt x="36882" y="5237"/>
                  <a:pt x="37756" y="5765"/>
                  <a:pt x="39495" y="5765"/>
                </a:cubicBezTo>
                <a:cubicBezTo>
                  <a:pt x="41233" y="5765"/>
                  <a:pt x="42107" y="5237"/>
                  <a:pt x="42961" y="4728"/>
                </a:cubicBezTo>
                <a:cubicBezTo>
                  <a:pt x="43806" y="4220"/>
                  <a:pt x="44680" y="3701"/>
                  <a:pt x="46397" y="3701"/>
                </a:cubicBezTo>
                <a:cubicBezTo>
                  <a:pt x="48116" y="3701"/>
                  <a:pt x="48979" y="4220"/>
                  <a:pt x="49824" y="4728"/>
                </a:cubicBezTo>
                <a:cubicBezTo>
                  <a:pt x="50678" y="5237"/>
                  <a:pt x="51562" y="5765"/>
                  <a:pt x="53300" y="5765"/>
                </a:cubicBezTo>
                <a:cubicBezTo>
                  <a:pt x="55029" y="5765"/>
                  <a:pt x="55913" y="5237"/>
                  <a:pt x="56766" y="4728"/>
                </a:cubicBezTo>
                <a:cubicBezTo>
                  <a:pt x="57306" y="4403"/>
                  <a:pt x="57855" y="4078"/>
                  <a:pt x="58627" y="3874"/>
                </a:cubicBezTo>
                <a:lnTo>
                  <a:pt x="58648" y="3874"/>
                </a:lnTo>
                <a:lnTo>
                  <a:pt x="58648" y="174"/>
                </a:lnTo>
                <a:lnTo>
                  <a:pt x="58607" y="184"/>
                </a:lnTo>
                <a:cubicBezTo>
                  <a:pt x="57834" y="377"/>
                  <a:pt x="57275" y="712"/>
                  <a:pt x="56726" y="1038"/>
                </a:cubicBezTo>
                <a:cubicBezTo>
                  <a:pt x="55882" y="1546"/>
                  <a:pt x="55008" y="2075"/>
                  <a:pt x="53300" y="2075"/>
                </a:cubicBezTo>
                <a:cubicBezTo>
                  <a:pt x="51582" y="2075"/>
                  <a:pt x="50708" y="1546"/>
                  <a:pt x="49864" y="1038"/>
                </a:cubicBezTo>
                <a:cubicBezTo>
                  <a:pt x="49010" y="529"/>
                  <a:pt x="48126" y="1"/>
                  <a:pt x="46397" y="1"/>
                </a:cubicBezTo>
                <a:cubicBezTo>
                  <a:pt x="44659" y="1"/>
                  <a:pt x="43775" y="529"/>
                  <a:pt x="42931" y="1038"/>
                </a:cubicBezTo>
                <a:cubicBezTo>
                  <a:pt x="42087" y="1546"/>
                  <a:pt x="41213" y="2075"/>
                  <a:pt x="39495" y="2075"/>
                </a:cubicBezTo>
                <a:cubicBezTo>
                  <a:pt x="37777" y="2075"/>
                  <a:pt x="36903" y="1546"/>
                  <a:pt x="36059" y="1038"/>
                </a:cubicBezTo>
                <a:cubicBezTo>
                  <a:pt x="35205" y="529"/>
                  <a:pt x="34331" y="1"/>
                  <a:pt x="32592" y="1"/>
                </a:cubicBezTo>
                <a:cubicBezTo>
                  <a:pt x="30854" y="1"/>
                  <a:pt x="29980" y="529"/>
                  <a:pt x="29126" y="1038"/>
                </a:cubicBezTo>
                <a:cubicBezTo>
                  <a:pt x="28668" y="1313"/>
                  <a:pt x="28201" y="1597"/>
                  <a:pt x="27611" y="1790"/>
                </a:cubicBezTo>
                <a:lnTo>
                  <a:pt x="27591" y="1801"/>
                </a:lnTo>
                <a:cubicBezTo>
                  <a:pt x="27032" y="1984"/>
                  <a:pt x="26412" y="2075"/>
                  <a:pt x="25700" y="2075"/>
                </a:cubicBezTo>
                <a:cubicBezTo>
                  <a:pt x="23992" y="2075"/>
                  <a:pt x="23118" y="1546"/>
                  <a:pt x="22274" y="1038"/>
                </a:cubicBezTo>
                <a:cubicBezTo>
                  <a:pt x="21421" y="529"/>
                  <a:pt x="20536" y="1"/>
                  <a:pt x="18798" y="1"/>
                </a:cubicBezTo>
                <a:cubicBezTo>
                  <a:pt x="17070" y="1"/>
                  <a:pt x="16185" y="529"/>
                  <a:pt x="15331" y="1038"/>
                </a:cubicBezTo>
                <a:cubicBezTo>
                  <a:pt x="14487" y="1546"/>
                  <a:pt x="13613" y="2075"/>
                  <a:pt x="11905" y="2075"/>
                </a:cubicBezTo>
                <a:cubicBezTo>
                  <a:pt x="10187" y="2075"/>
                  <a:pt x="9313" y="1546"/>
                  <a:pt x="8469" y="1038"/>
                </a:cubicBezTo>
                <a:cubicBezTo>
                  <a:pt x="7615" y="529"/>
                  <a:pt x="6731" y="1"/>
                  <a:pt x="5002" y="1"/>
                </a:cubicBezTo>
                <a:close/>
              </a:path>
            </a:pathLst>
          </a:custGeom>
          <a:solidFill>
            <a:srgbClr val="70312E"/>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10" name="Google Shape;294;p24"/>
          <p:cNvSpPr/>
          <p:nvPr/>
        </p:nvSpPr>
        <p:spPr>
          <a:xfrm>
            <a:off x="-82765" y="4599928"/>
            <a:ext cx="9309530" cy="962490"/>
          </a:xfrm>
          <a:custGeom>
            <a:avLst/>
            <a:gdLst/>
            <a:ahLst/>
            <a:cxnLst/>
            <a:rect l="l" t="t" r="r" b="b"/>
            <a:pathLst>
              <a:path w="58586" h="5694" extrusionOk="0">
                <a:moveTo>
                  <a:pt x="4971" y="1"/>
                </a:moveTo>
                <a:cubicBezTo>
                  <a:pt x="2319" y="1"/>
                  <a:pt x="1709" y="1210"/>
                  <a:pt x="1" y="1779"/>
                </a:cubicBezTo>
                <a:lnTo>
                  <a:pt x="1" y="5409"/>
                </a:lnTo>
                <a:cubicBezTo>
                  <a:pt x="1709" y="4840"/>
                  <a:pt x="2319" y="3620"/>
                  <a:pt x="4971" y="3620"/>
                </a:cubicBezTo>
                <a:cubicBezTo>
                  <a:pt x="8418" y="3620"/>
                  <a:pt x="8418" y="5694"/>
                  <a:pt x="11874" y="5694"/>
                </a:cubicBezTo>
                <a:cubicBezTo>
                  <a:pt x="15320" y="5694"/>
                  <a:pt x="15320" y="3620"/>
                  <a:pt x="18767" y="3620"/>
                </a:cubicBezTo>
                <a:cubicBezTo>
                  <a:pt x="22223" y="3620"/>
                  <a:pt x="22223" y="5694"/>
                  <a:pt x="25669" y="5694"/>
                </a:cubicBezTo>
                <a:cubicBezTo>
                  <a:pt x="26472" y="5694"/>
                  <a:pt x="27082" y="5581"/>
                  <a:pt x="27591" y="5419"/>
                </a:cubicBezTo>
                <a:lnTo>
                  <a:pt x="27591" y="5409"/>
                </a:lnTo>
                <a:cubicBezTo>
                  <a:pt x="29298" y="4840"/>
                  <a:pt x="29908" y="3620"/>
                  <a:pt x="32561" y="3620"/>
                </a:cubicBezTo>
                <a:cubicBezTo>
                  <a:pt x="36008" y="3620"/>
                  <a:pt x="36008" y="5694"/>
                  <a:pt x="39464" y="5694"/>
                </a:cubicBezTo>
                <a:cubicBezTo>
                  <a:pt x="42910" y="5694"/>
                  <a:pt x="42910" y="3620"/>
                  <a:pt x="46366" y="3620"/>
                </a:cubicBezTo>
                <a:cubicBezTo>
                  <a:pt x="49813" y="3620"/>
                  <a:pt x="49813" y="5694"/>
                  <a:pt x="53269" y="5694"/>
                </a:cubicBezTo>
                <a:cubicBezTo>
                  <a:pt x="56085" y="5694"/>
                  <a:pt x="56604" y="4311"/>
                  <a:pt x="58586" y="3803"/>
                </a:cubicBezTo>
                <a:lnTo>
                  <a:pt x="58586" y="173"/>
                </a:lnTo>
                <a:cubicBezTo>
                  <a:pt x="56604" y="681"/>
                  <a:pt x="56085" y="2064"/>
                  <a:pt x="53269" y="2064"/>
                </a:cubicBezTo>
                <a:cubicBezTo>
                  <a:pt x="49813" y="2064"/>
                  <a:pt x="49813" y="1"/>
                  <a:pt x="46366" y="1"/>
                </a:cubicBezTo>
                <a:cubicBezTo>
                  <a:pt x="42910" y="1"/>
                  <a:pt x="42910" y="2064"/>
                  <a:pt x="39464" y="2064"/>
                </a:cubicBezTo>
                <a:cubicBezTo>
                  <a:pt x="36008" y="2064"/>
                  <a:pt x="36008" y="1"/>
                  <a:pt x="32561" y="1"/>
                </a:cubicBezTo>
                <a:cubicBezTo>
                  <a:pt x="29908" y="1"/>
                  <a:pt x="29298" y="1210"/>
                  <a:pt x="27591" y="1779"/>
                </a:cubicBezTo>
                <a:lnTo>
                  <a:pt x="27591" y="1790"/>
                </a:lnTo>
                <a:cubicBezTo>
                  <a:pt x="27082" y="1952"/>
                  <a:pt x="26472" y="2064"/>
                  <a:pt x="25669" y="2064"/>
                </a:cubicBezTo>
                <a:cubicBezTo>
                  <a:pt x="22223" y="2064"/>
                  <a:pt x="22223" y="1"/>
                  <a:pt x="18767" y="1"/>
                </a:cubicBezTo>
                <a:cubicBezTo>
                  <a:pt x="15320" y="1"/>
                  <a:pt x="15320" y="2064"/>
                  <a:pt x="11874" y="2064"/>
                </a:cubicBezTo>
                <a:cubicBezTo>
                  <a:pt x="8418" y="2064"/>
                  <a:pt x="8418" y="1"/>
                  <a:pt x="4971" y="1"/>
                </a:cubicBezTo>
                <a:close/>
              </a:path>
            </a:pathLst>
          </a:custGeom>
          <a:solidFill>
            <a:srgbClr val="94D9F7"/>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11" name="Google Shape;295;p24"/>
          <p:cNvSpPr/>
          <p:nvPr/>
        </p:nvSpPr>
        <p:spPr>
          <a:xfrm>
            <a:off x="-87325" y="4591869"/>
            <a:ext cx="9318727" cy="974751"/>
          </a:xfrm>
          <a:custGeom>
            <a:avLst/>
            <a:gdLst/>
            <a:ahLst/>
            <a:cxnLst/>
            <a:rect l="l" t="t" r="r" b="b"/>
            <a:pathLst>
              <a:path w="58648" h="5764" extrusionOk="0">
                <a:moveTo>
                  <a:pt x="46397" y="71"/>
                </a:moveTo>
                <a:cubicBezTo>
                  <a:pt x="48116" y="71"/>
                  <a:pt x="48979" y="590"/>
                  <a:pt x="49824" y="1098"/>
                </a:cubicBezTo>
                <a:cubicBezTo>
                  <a:pt x="50678" y="1616"/>
                  <a:pt x="51562" y="2145"/>
                  <a:pt x="53300" y="2145"/>
                </a:cubicBezTo>
                <a:cubicBezTo>
                  <a:pt x="55029" y="2145"/>
                  <a:pt x="55913" y="1616"/>
                  <a:pt x="56766" y="1098"/>
                </a:cubicBezTo>
                <a:cubicBezTo>
                  <a:pt x="57295" y="782"/>
                  <a:pt x="57834" y="457"/>
                  <a:pt x="58587" y="264"/>
                </a:cubicBezTo>
                <a:lnTo>
                  <a:pt x="58587" y="3822"/>
                </a:lnTo>
                <a:cubicBezTo>
                  <a:pt x="57824" y="4015"/>
                  <a:pt x="57265" y="4351"/>
                  <a:pt x="56726" y="4666"/>
                </a:cubicBezTo>
                <a:cubicBezTo>
                  <a:pt x="55882" y="5174"/>
                  <a:pt x="55008" y="5703"/>
                  <a:pt x="53300" y="5703"/>
                </a:cubicBezTo>
                <a:cubicBezTo>
                  <a:pt x="51582" y="5703"/>
                  <a:pt x="50708" y="5174"/>
                  <a:pt x="49864" y="4666"/>
                </a:cubicBezTo>
                <a:cubicBezTo>
                  <a:pt x="49010" y="4157"/>
                  <a:pt x="48126" y="3629"/>
                  <a:pt x="46397" y="3629"/>
                </a:cubicBezTo>
                <a:cubicBezTo>
                  <a:pt x="44659" y="3629"/>
                  <a:pt x="43775" y="4157"/>
                  <a:pt x="42931" y="4666"/>
                </a:cubicBezTo>
                <a:cubicBezTo>
                  <a:pt x="42087" y="5174"/>
                  <a:pt x="41213" y="5703"/>
                  <a:pt x="39495" y="5703"/>
                </a:cubicBezTo>
                <a:cubicBezTo>
                  <a:pt x="37777" y="5703"/>
                  <a:pt x="36903" y="5174"/>
                  <a:pt x="36059" y="4666"/>
                </a:cubicBezTo>
                <a:cubicBezTo>
                  <a:pt x="35205" y="4157"/>
                  <a:pt x="34331" y="3629"/>
                  <a:pt x="32592" y="3629"/>
                </a:cubicBezTo>
                <a:cubicBezTo>
                  <a:pt x="30854" y="3629"/>
                  <a:pt x="29980" y="4157"/>
                  <a:pt x="29126" y="4666"/>
                </a:cubicBezTo>
                <a:cubicBezTo>
                  <a:pt x="28668" y="4941"/>
                  <a:pt x="28201" y="5225"/>
                  <a:pt x="27611" y="5418"/>
                </a:cubicBezTo>
                <a:lnTo>
                  <a:pt x="27591" y="5429"/>
                </a:lnTo>
                <a:cubicBezTo>
                  <a:pt x="27032" y="5612"/>
                  <a:pt x="26412" y="5703"/>
                  <a:pt x="25700" y="5703"/>
                </a:cubicBezTo>
                <a:cubicBezTo>
                  <a:pt x="23992" y="5703"/>
                  <a:pt x="23118" y="5174"/>
                  <a:pt x="22274" y="4666"/>
                </a:cubicBezTo>
                <a:cubicBezTo>
                  <a:pt x="21421" y="4157"/>
                  <a:pt x="20536" y="3629"/>
                  <a:pt x="18798" y="3629"/>
                </a:cubicBezTo>
                <a:cubicBezTo>
                  <a:pt x="17070" y="3629"/>
                  <a:pt x="16185" y="4157"/>
                  <a:pt x="15331" y="4666"/>
                </a:cubicBezTo>
                <a:cubicBezTo>
                  <a:pt x="14487" y="5174"/>
                  <a:pt x="13613" y="5703"/>
                  <a:pt x="11905" y="5703"/>
                </a:cubicBezTo>
                <a:cubicBezTo>
                  <a:pt x="10187" y="5703"/>
                  <a:pt x="9313" y="5174"/>
                  <a:pt x="8469" y="4666"/>
                </a:cubicBezTo>
                <a:cubicBezTo>
                  <a:pt x="7615" y="4157"/>
                  <a:pt x="6731" y="3629"/>
                  <a:pt x="5002" y="3629"/>
                </a:cubicBezTo>
                <a:cubicBezTo>
                  <a:pt x="3265" y="3629"/>
                  <a:pt x="2380" y="4157"/>
                  <a:pt x="1536" y="4666"/>
                </a:cubicBezTo>
                <a:cubicBezTo>
                  <a:pt x="1089" y="4930"/>
                  <a:pt x="631" y="5205"/>
                  <a:pt x="62" y="5398"/>
                </a:cubicBezTo>
                <a:lnTo>
                  <a:pt x="62" y="1850"/>
                </a:lnTo>
                <a:cubicBezTo>
                  <a:pt x="652" y="1647"/>
                  <a:pt x="1119" y="1372"/>
                  <a:pt x="1566" y="1098"/>
                </a:cubicBezTo>
                <a:cubicBezTo>
                  <a:pt x="2411" y="590"/>
                  <a:pt x="3285" y="71"/>
                  <a:pt x="5002" y="71"/>
                </a:cubicBezTo>
                <a:cubicBezTo>
                  <a:pt x="6721" y="71"/>
                  <a:pt x="7585" y="590"/>
                  <a:pt x="8429" y="1098"/>
                </a:cubicBezTo>
                <a:cubicBezTo>
                  <a:pt x="9283" y="1616"/>
                  <a:pt x="10167" y="2145"/>
                  <a:pt x="11905" y="2145"/>
                </a:cubicBezTo>
                <a:cubicBezTo>
                  <a:pt x="13634" y="2145"/>
                  <a:pt x="14518" y="1616"/>
                  <a:pt x="15372" y="1098"/>
                </a:cubicBezTo>
                <a:cubicBezTo>
                  <a:pt x="16216" y="590"/>
                  <a:pt x="17090" y="71"/>
                  <a:pt x="18798" y="71"/>
                </a:cubicBezTo>
                <a:cubicBezTo>
                  <a:pt x="20515" y="71"/>
                  <a:pt x="21390" y="590"/>
                  <a:pt x="22234" y="1098"/>
                </a:cubicBezTo>
                <a:cubicBezTo>
                  <a:pt x="23088" y="1616"/>
                  <a:pt x="23972" y="2145"/>
                  <a:pt x="25700" y="2145"/>
                </a:cubicBezTo>
                <a:cubicBezTo>
                  <a:pt x="26432" y="2145"/>
                  <a:pt x="27062" y="2053"/>
                  <a:pt x="27631" y="1860"/>
                </a:cubicBezTo>
                <a:lnTo>
                  <a:pt x="27662" y="1850"/>
                </a:lnTo>
                <a:cubicBezTo>
                  <a:pt x="28241" y="1647"/>
                  <a:pt x="28709" y="1372"/>
                  <a:pt x="29156" y="1098"/>
                </a:cubicBezTo>
                <a:cubicBezTo>
                  <a:pt x="30000" y="590"/>
                  <a:pt x="30875" y="71"/>
                  <a:pt x="32592" y="71"/>
                </a:cubicBezTo>
                <a:cubicBezTo>
                  <a:pt x="34311" y="71"/>
                  <a:pt x="35185" y="590"/>
                  <a:pt x="36028" y="1098"/>
                </a:cubicBezTo>
                <a:cubicBezTo>
                  <a:pt x="36882" y="1616"/>
                  <a:pt x="37756" y="2145"/>
                  <a:pt x="39495" y="2145"/>
                </a:cubicBezTo>
                <a:cubicBezTo>
                  <a:pt x="41233" y="2145"/>
                  <a:pt x="42107" y="1616"/>
                  <a:pt x="42961" y="1098"/>
                </a:cubicBezTo>
                <a:cubicBezTo>
                  <a:pt x="43806" y="590"/>
                  <a:pt x="44680" y="71"/>
                  <a:pt x="46397" y="71"/>
                </a:cubicBezTo>
                <a:close/>
                <a:moveTo>
                  <a:pt x="5002" y="0"/>
                </a:moveTo>
                <a:cubicBezTo>
                  <a:pt x="3265" y="0"/>
                  <a:pt x="2380" y="529"/>
                  <a:pt x="1536" y="1037"/>
                </a:cubicBezTo>
                <a:cubicBezTo>
                  <a:pt x="1078" y="1311"/>
                  <a:pt x="611" y="1596"/>
                  <a:pt x="21" y="1789"/>
                </a:cubicBezTo>
                <a:lnTo>
                  <a:pt x="1" y="1799"/>
                </a:lnTo>
                <a:lnTo>
                  <a:pt x="1" y="5499"/>
                </a:lnTo>
                <a:lnTo>
                  <a:pt x="42" y="5479"/>
                </a:lnTo>
                <a:cubicBezTo>
                  <a:pt x="642" y="5286"/>
                  <a:pt x="1109" y="5002"/>
                  <a:pt x="1566" y="4727"/>
                </a:cubicBezTo>
                <a:cubicBezTo>
                  <a:pt x="2411" y="4218"/>
                  <a:pt x="3285" y="3700"/>
                  <a:pt x="5002" y="3700"/>
                </a:cubicBezTo>
                <a:cubicBezTo>
                  <a:pt x="6721" y="3700"/>
                  <a:pt x="7585" y="4218"/>
                  <a:pt x="8429" y="4727"/>
                </a:cubicBezTo>
                <a:cubicBezTo>
                  <a:pt x="9283" y="5235"/>
                  <a:pt x="10167" y="5764"/>
                  <a:pt x="11905" y="5764"/>
                </a:cubicBezTo>
                <a:cubicBezTo>
                  <a:pt x="13634" y="5764"/>
                  <a:pt x="14518" y="5235"/>
                  <a:pt x="15372" y="4727"/>
                </a:cubicBezTo>
                <a:cubicBezTo>
                  <a:pt x="16216" y="4218"/>
                  <a:pt x="17090" y="3700"/>
                  <a:pt x="18798" y="3700"/>
                </a:cubicBezTo>
                <a:cubicBezTo>
                  <a:pt x="20515" y="3700"/>
                  <a:pt x="21390" y="4218"/>
                  <a:pt x="22234" y="4727"/>
                </a:cubicBezTo>
                <a:cubicBezTo>
                  <a:pt x="23088" y="5235"/>
                  <a:pt x="23972" y="5764"/>
                  <a:pt x="25700" y="5764"/>
                </a:cubicBezTo>
                <a:cubicBezTo>
                  <a:pt x="26432" y="5764"/>
                  <a:pt x="27062" y="5673"/>
                  <a:pt x="27631" y="5490"/>
                </a:cubicBezTo>
                <a:lnTo>
                  <a:pt x="27662" y="5479"/>
                </a:lnTo>
                <a:cubicBezTo>
                  <a:pt x="28241" y="5276"/>
                  <a:pt x="28709" y="5002"/>
                  <a:pt x="29156" y="4727"/>
                </a:cubicBezTo>
                <a:cubicBezTo>
                  <a:pt x="30000" y="4218"/>
                  <a:pt x="30875" y="3700"/>
                  <a:pt x="32592" y="3700"/>
                </a:cubicBezTo>
                <a:cubicBezTo>
                  <a:pt x="34311" y="3700"/>
                  <a:pt x="35185" y="4218"/>
                  <a:pt x="36028" y="4727"/>
                </a:cubicBezTo>
                <a:cubicBezTo>
                  <a:pt x="36882" y="5235"/>
                  <a:pt x="37756" y="5764"/>
                  <a:pt x="39495" y="5764"/>
                </a:cubicBezTo>
                <a:cubicBezTo>
                  <a:pt x="41233" y="5764"/>
                  <a:pt x="42107" y="5235"/>
                  <a:pt x="42961" y="4727"/>
                </a:cubicBezTo>
                <a:cubicBezTo>
                  <a:pt x="43806" y="4218"/>
                  <a:pt x="44680" y="3700"/>
                  <a:pt x="46397" y="3700"/>
                </a:cubicBezTo>
                <a:cubicBezTo>
                  <a:pt x="48116" y="3700"/>
                  <a:pt x="48979" y="4218"/>
                  <a:pt x="49824" y="4727"/>
                </a:cubicBezTo>
                <a:cubicBezTo>
                  <a:pt x="50678" y="5235"/>
                  <a:pt x="51562" y="5764"/>
                  <a:pt x="53300" y="5764"/>
                </a:cubicBezTo>
                <a:cubicBezTo>
                  <a:pt x="55029" y="5764"/>
                  <a:pt x="55913" y="5235"/>
                  <a:pt x="56766" y="4727"/>
                </a:cubicBezTo>
                <a:cubicBezTo>
                  <a:pt x="57306" y="4401"/>
                  <a:pt x="57855" y="4076"/>
                  <a:pt x="58627" y="3883"/>
                </a:cubicBezTo>
                <a:lnTo>
                  <a:pt x="58648" y="3873"/>
                </a:lnTo>
                <a:lnTo>
                  <a:pt x="58648" y="172"/>
                </a:lnTo>
                <a:lnTo>
                  <a:pt x="58607" y="183"/>
                </a:lnTo>
                <a:cubicBezTo>
                  <a:pt x="57834" y="376"/>
                  <a:pt x="57275" y="721"/>
                  <a:pt x="56726" y="1037"/>
                </a:cubicBezTo>
                <a:cubicBezTo>
                  <a:pt x="55882" y="1545"/>
                  <a:pt x="55008" y="2074"/>
                  <a:pt x="53300" y="2074"/>
                </a:cubicBezTo>
                <a:cubicBezTo>
                  <a:pt x="51582" y="2074"/>
                  <a:pt x="50708" y="1545"/>
                  <a:pt x="49864" y="1037"/>
                </a:cubicBezTo>
                <a:cubicBezTo>
                  <a:pt x="49010" y="529"/>
                  <a:pt x="48126" y="0"/>
                  <a:pt x="46397" y="0"/>
                </a:cubicBezTo>
                <a:cubicBezTo>
                  <a:pt x="44659" y="0"/>
                  <a:pt x="43775" y="529"/>
                  <a:pt x="42931" y="1037"/>
                </a:cubicBezTo>
                <a:cubicBezTo>
                  <a:pt x="42087" y="1545"/>
                  <a:pt x="41213" y="2074"/>
                  <a:pt x="39495" y="2074"/>
                </a:cubicBezTo>
                <a:cubicBezTo>
                  <a:pt x="37777" y="2074"/>
                  <a:pt x="36903" y="1545"/>
                  <a:pt x="36059" y="1037"/>
                </a:cubicBezTo>
                <a:cubicBezTo>
                  <a:pt x="35205" y="529"/>
                  <a:pt x="34331" y="0"/>
                  <a:pt x="32592" y="0"/>
                </a:cubicBezTo>
                <a:cubicBezTo>
                  <a:pt x="30854" y="0"/>
                  <a:pt x="29980" y="529"/>
                  <a:pt x="29126" y="1037"/>
                </a:cubicBezTo>
                <a:cubicBezTo>
                  <a:pt x="28668" y="1311"/>
                  <a:pt x="28201" y="1596"/>
                  <a:pt x="27611" y="1789"/>
                </a:cubicBezTo>
                <a:lnTo>
                  <a:pt x="27591" y="1799"/>
                </a:lnTo>
                <a:cubicBezTo>
                  <a:pt x="27032" y="1982"/>
                  <a:pt x="26412" y="2074"/>
                  <a:pt x="25700" y="2074"/>
                </a:cubicBezTo>
                <a:cubicBezTo>
                  <a:pt x="23992" y="2074"/>
                  <a:pt x="23118" y="1545"/>
                  <a:pt x="22274" y="1037"/>
                </a:cubicBezTo>
                <a:cubicBezTo>
                  <a:pt x="21421" y="529"/>
                  <a:pt x="20536" y="0"/>
                  <a:pt x="18798" y="0"/>
                </a:cubicBezTo>
                <a:cubicBezTo>
                  <a:pt x="17070" y="0"/>
                  <a:pt x="16185" y="529"/>
                  <a:pt x="15331" y="1037"/>
                </a:cubicBezTo>
                <a:cubicBezTo>
                  <a:pt x="14487" y="1545"/>
                  <a:pt x="13613" y="2074"/>
                  <a:pt x="11905" y="2074"/>
                </a:cubicBezTo>
                <a:cubicBezTo>
                  <a:pt x="10187" y="2074"/>
                  <a:pt x="9313" y="1545"/>
                  <a:pt x="8469" y="1037"/>
                </a:cubicBezTo>
                <a:cubicBezTo>
                  <a:pt x="7615" y="529"/>
                  <a:pt x="6731" y="0"/>
                  <a:pt x="5002" y="0"/>
                </a:cubicBezTo>
                <a:close/>
              </a:path>
            </a:pathLst>
          </a:custGeom>
          <a:solidFill>
            <a:srgbClr val="70312E"/>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12" name="Google Shape;296;p24"/>
          <p:cNvSpPr/>
          <p:nvPr/>
        </p:nvSpPr>
        <p:spPr>
          <a:xfrm>
            <a:off x="-82765" y="3984948"/>
            <a:ext cx="9309530" cy="962491"/>
          </a:xfrm>
          <a:custGeom>
            <a:avLst/>
            <a:gdLst/>
            <a:ahLst/>
            <a:cxnLst/>
            <a:rect l="l" t="t" r="r" b="b"/>
            <a:pathLst>
              <a:path w="58586" h="5693" extrusionOk="0">
                <a:moveTo>
                  <a:pt x="4971" y="0"/>
                </a:moveTo>
                <a:cubicBezTo>
                  <a:pt x="2319" y="0"/>
                  <a:pt x="1709" y="1220"/>
                  <a:pt x="1" y="1779"/>
                </a:cubicBezTo>
                <a:lnTo>
                  <a:pt x="1" y="5408"/>
                </a:lnTo>
                <a:cubicBezTo>
                  <a:pt x="1709" y="4839"/>
                  <a:pt x="2319" y="3630"/>
                  <a:pt x="4971" y="3630"/>
                </a:cubicBezTo>
                <a:cubicBezTo>
                  <a:pt x="8418" y="3630"/>
                  <a:pt x="8418" y="5693"/>
                  <a:pt x="11874" y="5693"/>
                </a:cubicBezTo>
                <a:cubicBezTo>
                  <a:pt x="15320" y="5693"/>
                  <a:pt x="15320" y="3630"/>
                  <a:pt x="18767" y="3630"/>
                </a:cubicBezTo>
                <a:cubicBezTo>
                  <a:pt x="22223" y="3630"/>
                  <a:pt x="22223" y="5693"/>
                  <a:pt x="25669" y="5693"/>
                </a:cubicBezTo>
                <a:cubicBezTo>
                  <a:pt x="26472" y="5693"/>
                  <a:pt x="27082" y="5581"/>
                  <a:pt x="27591" y="5419"/>
                </a:cubicBezTo>
                <a:lnTo>
                  <a:pt x="27591" y="5408"/>
                </a:lnTo>
                <a:cubicBezTo>
                  <a:pt x="29298" y="4839"/>
                  <a:pt x="29908" y="3630"/>
                  <a:pt x="32561" y="3630"/>
                </a:cubicBezTo>
                <a:cubicBezTo>
                  <a:pt x="36008" y="3630"/>
                  <a:pt x="36008" y="5693"/>
                  <a:pt x="39464" y="5693"/>
                </a:cubicBezTo>
                <a:cubicBezTo>
                  <a:pt x="42910" y="5693"/>
                  <a:pt x="42910" y="3630"/>
                  <a:pt x="46366" y="3630"/>
                </a:cubicBezTo>
                <a:cubicBezTo>
                  <a:pt x="49813" y="3630"/>
                  <a:pt x="49813" y="5693"/>
                  <a:pt x="53269" y="5693"/>
                </a:cubicBezTo>
                <a:cubicBezTo>
                  <a:pt x="56085" y="5693"/>
                  <a:pt x="56604" y="4310"/>
                  <a:pt x="58586" y="3802"/>
                </a:cubicBezTo>
                <a:lnTo>
                  <a:pt x="58586" y="173"/>
                </a:lnTo>
                <a:cubicBezTo>
                  <a:pt x="56604" y="682"/>
                  <a:pt x="56085" y="2064"/>
                  <a:pt x="53269" y="2064"/>
                </a:cubicBezTo>
                <a:cubicBezTo>
                  <a:pt x="49813" y="2064"/>
                  <a:pt x="49813" y="0"/>
                  <a:pt x="46366" y="0"/>
                </a:cubicBezTo>
                <a:cubicBezTo>
                  <a:pt x="42910" y="0"/>
                  <a:pt x="42910" y="2064"/>
                  <a:pt x="39464" y="2064"/>
                </a:cubicBezTo>
                <a:cubicBezTo>
                  <a:pt x="36008" y="2064"/>
                  <a:pt x="36008" y="0"/>
                  <a:pt x="32561" y="0"/>
                </a:cubicBezTo>
                <a:cubicBezTo>
                  <a:pt x="29908" y="0"/>
                  <a:pt x="29298" y="1220"/>
                  <a:pt x="27591" y="1779"/>
                </a:cubicBezTo>
                <a:lnTo>
                  <a:pt x="27591" y="1789"/>
                </a:lnTo>
                <a:cubicBezTo>
                  <a:pt x="27082" y="1962"/>
                  <a:pt x="26472" y="2064"/>
                  <a:pt x="25669" y="2064"/>
                </a:cubicBezTo>
                <a:cubicBezTo>
                  <a:pt x="22223" y="2064"/>
                  <a:pt x="22223" y="0"/>
                  <a:pt x="18767" y="0"/>
                </a:cubicBezTo>
                <a:cubicBezTo>
                  <a:pt x="15320" y="0"/>
                  <a:pt x="15320" y="2064"/>
                  <a:pt x="11874" y="2064"/>
                </a:cubicBezTo>
                <a:cubicBezTo>
                  <a:pt x="8418" y="2064"/>
                  <a:pt x="8418" y="0"/>
                  <a:pt x="4971" y="0"/>
                </a:cubicBezTo>
                <a:close/>
              </a:path>
            </a:pathLst>
          </a:custGeom>
          <a:solidFill>
            <a:srgbClr val="FFDA9F"/>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13" name="Google Shape;297;p24"/>
          <p:cNvSpPr/>
          <p:nvPr/>
        </p:nvSpPr>
        <p:spPr>
          <a:xfrm>
            <a:off x="-87325" y="3978818"/>
            <a:ext cx="9318727" cy="976795"/>
          </a:xfrm>
          <a:custGeom>
            <a:avLst/>
            <a:gdLst/>
            <a:ahLst/>
            <a:cxnLst/>
            <a:rect l="l" t="t" r="r" b="b"/>
            <a:pathLst>
              <a:path w="58648" h="5775" extrusionOk="0">
                <a:moveTo>
                  <a:pt x="46397" y="72"/>
                </a:moveTo>
                <a:cubicBezTo>
                  <a:pt x="48116" y="72"/>
                  <a:pt x="48979" y="601"/>
                  <a:pt x="49824" y="1098"/>
                </a:cubicBezTo>
                <a:cubicBezTo>
                  <a:pt x="50678" y="1617"/>
                  <a:pt x="51562" y="2146"/>
                  <a:pt x="53300" y="2146"/>
                </a:cubicBezTo>
                <a:cubicBezTo>
                  <a:pt x="55029" y="2146"/>
                  <a:pt x="55913" y="1617"/>
                  <a:pt x="56766" y="1098"/>
                </a:cubicBezTo>
                <a:cubicBezTo>
                  <a:pt x="57295" y="784"/>
                  <a:pt x="57834" y="458"/>
                  <a:pt x="58587" y="265"/>
                </a:cubicBezTo>
                <a:lnTo>
                  <a:pt x="58587" y="3823"/>
                </a:lnTo>
                <a:cubicBezTo>
                  <a:pt x="57824" y="4016"/>
                  <a:pt x="57265" y="4351"/>
                  <a:pt x="56726" y="4667"/>
                </a:cubicBezTo>
                <a:cubicBezTo>
                  <a:pt x="55882" y="5175"/>
                  <a:pt x="55008" y="5704"/>
                  <a:pt x="53300" y="5704"/>
                </a:cubicBezTo>
                <a:cubicBezTo>
                  <a:pt x="51582" y="5704"/>
                  <a:pt x="50708" y="5175"/>
                  <a:pt x="49864" y="4667"/>
                </a:cubicBezTo>
                <a:cubicBezTo>
                  <a:pt x="49010" y="4159"/>
                  <a:pt x="48126" y="3630"/>
                  <a:pt x="46397" y="3630"/>
                </a:cubicBezTo>
                <a:cubicBezTo>
                  <a:pt x="44659" y="3630"/>
                  <a:pt x="43775" y="4159"/>
                  <a:pt x="42931" y="4667"/>
                </a:cubicBezTo>
                <a:cubicBezTo>
                  <a:pt x="42087" y="5175"/>
                  <a:pt x="41213" y="5704"/>
                  <a:pt x="39495" y="5704"/>
                </a:cubicBezTo>
                <a:cubicBezTo>
                  <a:pt x="37777" y="5704"/>
                  <a:pt x="36903" y="5175"/>
                  <a:pt x="36059" y="4667"/>
                </a:cubicBezTo>
                <a:cubicBezTo>
                  <a:pt x="35205" y="4159"/>
                  <a:pt x="34331" y="3630"/>
                  <a:pt x="32592" y="3630"/>
                </a:cubicBezTo>
                <a:cubicBezTo>
                  <a:pt x="30854" y="3630"/>
                  <a:pt x="29980" y="4159"/>
                  <a:pt x="29126" y="4667"/>
                </a:cubicBezTo>
                <a:cubicBezTo>
                  <a:pt x="28668" y="4941"/>
                  <a:pt x="28201" y="5226"/>
                  <a:pt x="27611" y="5419"/>
                </a:cubicBezTo>
                <a:lnTo>
                  <a:pt x="27591" y="5429"/>
                </a:lnTo>
                <a:cubicBezTo>
                  <a:pt x="27032" y="5612"/>
                  <a:pt x="26412" y="5704"/>
                  <a:pt x="25700" y="5704"/>
                </a:cubicBezTo>
                <a:cubicBezTo>
                  <a:pt x="23992" y="5704"/>
                  <a:pt x="23118" y="5175"/>
                  <a:pt x="22274" y="4667"/>
                </a:cubicBezTo>
                <a:cubicBezTo>
                  <a:pt x="21421" y="4159"/>
                  <a:pt x="20536" y="3630"/>
                  <a:pt x="18798" y="3630"/>
                </a:cubicBezTo>
                <a:cubicBezTo>
                  <a:pt x="17070" y="3630"/>
                  <a:pt x="16185" y="4159"/>
                  <a:pt x="15331" y="4667"/>
                </a:cubicBezTo>
                <a:cubicBezTo>
                  <a:pt x="14487" y="5175"/>
                  <a:pt x="13613" y="5704"/>
                  <a:pt x="11905" y="5704"/>
                </a:cubicBezTo>
                <a:cubicBezTo>
                  <a:pt x="10187" y="5704"/>
                  <a:pt x="9313" y="5175"/>
                  <a:pt x="8469" y="4667"/>
                </a:cubicBezTo>
                <a:cubicBezTo>
                  <a:pt x="7615" y="4159"/>
                  <a:pt x="6731" y="3630"/>
                  <a:pt x="5002" y="3630"/>
                </a:cubicBezTo>
                <a:cubicBezTo>
                  <a:pt x="3265" y="3630"/>
                  <a:pt x="2380" y="4159"/>
                  <a:pt x="1536" y="4667"/>
                </a:cubicBezTo>
                <a:cubicBezTo>
                  <a:pt x="1089" y="4931"/>
                  <a:pt x="631" y="5205"/>
                  <a:pt x="62" y="5409"/>
                </a:cubicBezTo>
                <a:lnTo>
                  <a:pt x="62" y="1851"/>
                </a:lnTo>
                <a:cubicBezTo>
                  <a:pt x="652" y="1647"/>
                  <a:pt x="1119" y="1373"/>
                  <a:pt x="1566" y="1098"/>
                </a:cubicBezTo>
                <a:cubicBezTo>
                  <a:pt x="2411" y="601"/>
                  <a:pt x="3285" y="72"/>
                  <a:pt x="5002" y="72"/>
                </a:cubicBezTo>
                <a:cubicBezTo>
                  <a:pt x="6721" y="72"/>
                  <a:pt x="7585" y="601"/>
                  <a:pt x="8429" y="1098"/>
                </a:cubicBezTo>
                <a:cubicBezTo>
                  <a:pt x="9283" y="1617"/>
                  <a:pt x="10167" y="2146"/>
                  <a:pt x="11905" y="2146"/>
                </a:cubicBezTo>
                <a:cubicBezTo>
                  <a:pt x="13634" y="2146"/>
                  <a:pt x="14518" y="1617"/>
                  <a:pt x="15372" y="1098"/>
                </a:cubicBezTo>
                <a:cubicBezTo>
                  <a:pt x="16216" y="601"/>
                  <a:pt x="17090" y="72"/>
                  <a:pt x="18798" y="72"/>
                </a:cubicBezTo>
                <a:cubicBezTo>
                  <a:pt x="20515" y="72"/>
                  <a:pt x="21390" y="601"/>
                  <a:pt x="22234" y="1098"/>
                </a:cubicBezTo>
                <a:cubicBezTo>
                  <a:pt x="23088" y="1617"/>
                  <a:pt x="23972" y="2146"/>
                  <a:pt x="25700" y="2146"/>
                </a:cubicBezTo>
                <a:cubicBezTo>
                  <a:pt x="26432" y="2146"/>
                  <a:pt x="27062" y="2054"/>
                  <a:pt x="27631" y="1861"/>
                </a:cubicBezTo>
                <a:lnTo>
                  <a:pt x="27662" y="1851"/>
                </a:lnTo>
                <a:cubicBezTo>
                  <a:pt x="28241" y="1647"/>
                  <a:pt x="28709" y="1373"/>
                  <a:pt x="29156" y="1098"/>
                </a:cubicBezTo>
                <a:cubicBezTo>
                  <a:pt x="30000" y="601"/>
                  <a:pt x="30875" y="72"/>
                  <a:pt x="32592" y="72"/>
                </a:cubicBezTo>
                <a:cubicBezTo>
                  <a:pt x="34311" y="72"/>
                  <a:pt x="35185" y="601"/>
                  <a:pt x="36028" y="1098"/>
                </a:cubicBezTo>
                <a:cubicBezTo>
                  <a:pt x="36882" y="1617"/>
                  <a:pt x="37756" y="2146"/>
                  <a:pt x="39495" y="2146"/>
                </a:cubicBezTo>
                <a:cubicBezTo>
                  <a:pt x="41233" y="2146"/>
                  <a:pt x="42107" y="1617"/>
                  <a:pt x="42961" y="1098"/>
                </a:cubicBezTo>
                <a:cubicBezTo>
                  <a:pt x="43806" y="601"/>
                  <a:pt x="44680" y="72"/>
                  <a:pt x="46397" y="72"/>
                </a:cubicBezTo>
                <a:close/>
                <a:moveTo>
                  <a:pt x="5002" y="0"/>
                </a:moveTo>
                <a:cubicBezTo>
                  <a:pt x="3265" y="0"/>
                  <a:pt x="2380" y="529"/>
                  <a:pt x="1536" y="1048"/>
                </a:cubicBezTo>
                <a:cubicBezTo>
                  <a:pt x="1078" y="1312"/>
                  <a:pt x="611" y="1597"/>
                  <a:pt x="21" y="1790"/>
                </a:cubicBezTo>
                <a:lnTo>
                  <a:pt x="1" y="1800"/>
                </a:lnTo>
                <a:lnTo>
                  <a:pt x="1" y="5501"/>
                </a:lnTo>
                <a:lnTo>
                  <a:pt x="42" y="5480"/>
                </a:lnTo>
                <a:cubicBezTo>
                  <a:pt x="642" y="5287"/>
                  <a:pt x="1109" y="5002"/>
                  <a:pt x="1566" y="4728"/>
                </a:cubicBezTo>
                <a:cubicBezTo>
                  <a:pt x="2411" y="4220"/>
                  <a:pt x="3285" y="3701"/>
                  <a:pt x="5002" y="3701"/>
                </a:cubicBezTo>
                <a:cubicBezTo>
                  <a:pt x="6721" y="3701"/>
                  <a:pt x="7585" y="4220"/>
                  <a:pt x="8429" y="4728"/>
                </a:cubicBezTo>
                <a:cubicBezTo>
                  <a:pt x="9283" y="5246"/>
                  <a:pt x="10167" y="5775"/>
                  <a:pt x="11905" y="5775"/>
                </a:cubicBezTo>
                <a:cubicBezTo>
                  <a:pt x="13634" y="5775"/>
                  <a:pt x="14518" y="5246"/>
                  <a:pt x="15372" y="4728"/>
                </a:cubicBezTo>
                <a:cubicBezTo>
                  <a:pt x="16216" y="4220"/>
                  <a:pt x="17090" y="3701"/>
                  <a:pt x="18798" y="3701"/>
                </a:cubicBezTo>
                <a:cubicBezTo>
                  <a:pt x="20515" y="3701"/>
                  <a:pt x="21390" y="4220"/>
                  <a:pt x="22234" y="4728"/>
                </a:cubicBezTo>
                <a:cubicBezTo>
                  <a:pt x="23088" y="5246"/>
                  <a:pt x="23972" y="5775"/>
                  <a:pt x="25700" y="5775"/>
                </a:cubicBezTo>
                <a:cubicBezTo>
                  <a:pt x="26432" y="5775"/>
                  <a:pt x="27062" y="5683"/>
                  <a:pt x="27631" y="5490"/>
                </a:cubicBezTo>
                <a:lnTo>
                  <a:pt x="27662" y="5480"/>
                </a:lnTo>
                <a:cubicBezTo>
                  <a:pt x="28241" y="5277"/>
                  <a:pt x="28709" y="5002"/>
                  <a:pt x="29156" y="4728"/>
                </a:cubicBezTo>
                <a:cubicBezTo>
                  <a:pt x="30000" y="4220"/>
                  <a:pt x="30875" y="3701"/>
                  <a:pt x="32592" y="3701"/>
                </a:cubicBezTo>
                <a:cubicBezTo>
                  <a:pt x="34311" y="3701"/>
                  <a:pt x="35185" y="4220"/>
                  <a:pt x="36028" y="4728"/>
                </a:cubicBezTo>
                <a:cubicBezTo>
                  <a:pt x="36882" y="5246"/>
                  <a:pt x="37756" y="5775"/>
                  <a:pt x="39495" y="5775"/>
                </a:cubicBezTo>
                <a:cubicBezTo>
                  <a:pt x="41233" y="5775"/>
                  <a:pt x="42107" y="5246"/>
                  <a:pt x="42961" y="4728"/>
                </a:cubicBezTo>
                <a:cubicBezTo>
                  <a:pt x="43806" y="4220"/>
                  <a:pt x="44680" y="3701"/>
                  <a:pt x="46397" y="3701"/>
                </a:cubicBezTo>
                <a:cubicBezTo>
                  <a:pt x="48116" y="3701"/>
                  <a:pt x="48979" y="4220"/>
                  <a:pt x="49824" y="4728"/>
                </a:cubicBezTo>
                <a:cubicBezTo>
                  <a:pt x="50678" y="5246"/>
                  <a:pt x="51562" y="5775"/>
                  <a:pt x="53300" y="5775"/>
                </a:cubicBezTo>
                <a:cubicBezTo>
                  <a:pt x="55029" y="5775"/>
                  <a:pt x="55913" y="5246"/>
                  <a:pt x="56766" y="4728"/>
                </a:cubicBezTo>
                <a:cubicBezTo>
                  <a:pt x="57306" y="4412"/>
                  <a:pt x="57855" y="4077"/>
                  <a:pt x="58627" y="3884"/>
                </a:cubicBezTo>
                <a:lnTo>
                  <a:pt x="58648" y="3874"/>
                </a:lnTo>
                <a:lnTo>
                  <a:pt x="58648" y="174"/>
                </a:lnTo>
                <a:lnTo>
                  <a:pt x="58607" y="183"/>
                </a:lnTo>
                <a:cubicBezTo>
                  <a:pt x="57834" y="387"/>
                  <a:pt x="57275" y="723"/>
                  <a:pt x="56726" y="1048"/>
                </a:cubicBezTo>
                <a:cubicBezTo>
                  <a:pt x="55882" y="1546"/>
                  <a:pt x="55008" y="2074"/>
                  <a:pt x="53300" y="2074"/>
                </a:cubicBezTo>
                <a:cubicBezTo>
                  <a:pt x="51582" y="2074"/>
                  <a:pt x="50708" y="1546"/>
                  <a:pt x="49864" y="1048"/>
                </a:cubicBezTo>
                <a:cubicBezTo>
                  <a:pt x="49010" y="529"/>
                  <a:pt x="48126" y="0"/>
                  <a:pt x="46397" y="0"/>
                </a:cubicBezTo>
                <a:cubicBezTo>
                  <a:pt x="44659" y="0"/>
                  <a:pt x="43775" y="529"/>
                  <a:pt x="42931" y="1048"/>
                </a:cubicBezTo>
                <a:cubicBezTo>
                  <a:pt x="42087" y="1546"/>
                  <a:pt x="41213" y="2074"/>
                  <a:pt x="39495" y="2074"/>
                </a:cubicBezTo>
                <a:cubicBezTo>
                  <a:pt x="37777" y="2074"/>
                  <a:pt x="36903" y="1546"/>
                  <a:pt x="36059" y="1048"/>
                </a:cubicBezTo>
                <a:cubicBezTo>
                  <a:pt x="35205" y="529"/>
                  <a:pt x="34331" y="0"/>
                  <a:pt x="32592" y="0"/>
                </a:cubicBezTo>
                <a:cubicBezTo>
                  <a:pt x="30854" y="0"/>
                  <a:pt x="29980" y="529"/>
                  <a:pt x="29126" y="1048"/>
                </a:cubicBezTo>
                <a:cubicBezTo>
                  <a:pt x="28668" y="1312"/>
                  <a:pt x="28201" y="1597"/>
                  <a:pt x="27611" y="1790"/>
                </a:cubicBezTo>
                <a:lnTo>
                  <a:pt x="27591" y="1800"/>
                </a:lnTo>
                <a:cubicBezTo>
                  <a:pt x="27032" y="1983"/>
                  <a:pt x="26412" y="2074"/>
                  <a:pt x="25700" y="2074"/>
                </a:cubicBezTo>
                <a:cubicBezTo>
                  <a:pt x="23992" y="2074"/>
                  <a:pt x="23118" y="1546"/>
                  <a:pt x="22274" y="1048"/>
                </a:cubicBezTo>
                <a:cubicBezTo>
                  <a:pt x="21421" y="529"/>
                  <a:pt x="20536" y="0"/>
                  <a:pt x="18798" y="0"/>
                </a:cubicBezTo>
                <a:cubicBezTo>
                  <a:pt x="17070" y="0"/>
                  <a:pt x="16185" y="529"/>
                  <a:pt x="15331" y="1048"/>
                </a:cubicBezTo>
                <a:cubicBezTo>
                  <a:pt x="14487" y="1546"/>
                  <a:pt x="13613" y="2074"/>
                  <a:pt x="11905" y="2074"/>
                </a:cubicBezTo>
                <a:cubicBezTo>
                  <a:pt x="10187" y="2074"/>
                  <a:pt x="9313" y="1546"/>
                  <a:pt x="8469" y="1048"/>
                </a:cubicBezTo>
                <a:cubicBezTo>
                  <a:pt x="7615" y="529"/>
                  <a:pt x="6731" y="0"/>
                  <a:pt x="5002" y="0"/>
                </a:cubicBezTo>
                <a:close/>
              </a:path>
            </a:pathLst>
          </a:custGeom>
          <a:solidFill>
            <a:srgbClr val="70312E"/>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298" name="Google Shape;298;p24"/>
          <p:cNvSpPr txBox="1">
            <a:spLocks noGrp="1"/>
          </p:cNvSpPr>
          <p:nvPr>
            <p:ph type="title"/>
          </p:nvPr>
        </p:nvSpPr>
        <p:spPr>
          <a:xfrm>
            <a:off x="1392548" y="1320442"/>
            <a:ext cx="4437933" cy="763852"/>
          </a:xfrm>
          <a:prstGeom prst="rect">
            <a:avLst/>
          </a:prstGeom>
        </p:spPr>
        <p:txBody>
          <a:bodyPr spcFirstLastPara="1">
            <a:noAutofit/>
          </a:bodyPr>
          <a:lstStyle>
            <a:lvl1pPr lvl="0" rtl="0">
              <a:spcBef>
                <a:spcPts val="0"/>
              </a:spcBef>
              <a:spcAft>
                <a:spcPts val="0"/>
              </a:spcAft>
              <a:buClr>
                <a:schemeClr val="dk1"/>
              </a:buClr>
              <a:buSzPts val="3000"/>
              <a:buFont typeface="McLaren"/>
              <a:buNone/>
              <a:defRPr sz="3758" b="1">
                <a:solidFill>
                  <a:schemeClr val="accent2"/>
                </a:solidFill>
                <a:latin typeface="McLaren"/>
                <a:ea typeface="McLaren"/>
                <a:cs typeface="McLaren"/>
                <a:sym typeface="McLaren"/>
              </a:defRPr>
            </a:lvl1pPr>
            <a:lvl2pPr lvl="1"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2pPr>
            <a:lvl3pPr lvl="2"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3pPr>
            <a:lvl4pPr lvl="3"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4pPr>
            <a:lvl5pPr lvl="4"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5pPr>
            <a:lvl6pPr lvl="5"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6pPr>
            <a:lvl7pPr lvl="6"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7pPr>
            <a:lvl8pPr lvl="7"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8pPr>
            <a:lvl9pPr lvl="8"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9pPr>
          </a:lstStyle>
          <a:p>
            <a:endParaRPr/>
          </a:p>
        </p:txBody>
      </p:sp>
      <p:sp>
        <p:nvSpPr>
          <p:cNvPr id="299" name="Google Shape;299;p24"/>
          <p:cNvSpPr txBox="1">
            <a:spLocks noGrp="1"/>
          </p:cNvSpPr>
          <p:nvPr>
            <p:ph type="subTitle" idx="1"/>
          </p:nvPr>
        </p:nvSpPr>
        <p:spPr>
          <a:xfrm>
            <a:off x="1392593" y="2206373"/>
            <a:ext cx="4437933" cy="955008"/>
          </a:xfrm>
          <a:prstGeom prst="rect">
            <a:avLst/>
          </a:prstGeom>
        </p:spPr>
        <p:txBody>
          <a:bodyPr spcFirstLastPara="1">
            <a:noAutofit/>
          </a:bodyPr>
          <a:lstStyle>
            <a:lvl1pPr lvl="0"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Tree>
    <p:extLst>
      <p:ext uri="{BB962C8B-B14F-4D97-AF65-F5344CB8AC3E}">
        <p14:creationId xmlns:p14="http://schemas.microsoft.com/office/powerpoint/2010/main" val="1382867099"/>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matchingName="Title and text 14">
  <p:cSld name="Title and text 14">
    <p:bg>
      <p:bgPr>
        <a:solidFill>
          <a:schemeClr val="accent4"/>
        </a:solidFill>
        <a:effectLst/>
      </p:bgPr>
    </p:bg>
    <p:spTree>
      <p:nvGrpSpPr>
        <p:cNvPr id="1" name="Shape 304"/>
        <p:cNvGrpSpPr/>
        <p:nvPr/>
      </p:nvGrpSpPr>
      <p:grpSpPr>
        <a:xfrm>
          <a:off x="0" y="0"/>
          <a:ext cx="0" cy="0"/>
          <a:chOff x="0" y="0"/>
          <a:chExt cx="0" cy="0"/>
        </a:xfrm>
      </p:grpSpPr>
      <p:sp>
        <p:nvSpPr>
          <p:cNvPr id="4" name="Google Shape;305;p26"/>
          <p:cNvSpPr/>
          <p:nvPr/>
        </p:nvSpPr>
        <p:spPr>
          <a:xfrm>
            <a:off x="-747950" y="796967"/>
            <a:ext cx="10351756" cy="6390038"/>
          </a:xfrm>
          <a:custGeom>
            <a:avLst/>
            <a:gdLst/>
            <a:ahLst/>
            <a:cxnLst/>
            <a:rect l="l" t="t" r="r" b="b"/>
            <a:pathLst>
              <a:path w="65683" h="38101" extrusionOk="0">
                <a:moveTo>
                  <a:pt x="24267" y="0"/>
                </a:moveTo>
                <a:lnTo>
                  <a:pt x="1" y="295"/>
                </a:lnTo>
                <a:lnTo>
                  <a:pt x="570" y="27295"/>
                </a:lnTo>
                <a:cubicBezTo>
                  <a:pt x="2292" y="26450"/>
                  <a:pt x="4285" y="25933"/>
                  <a:pt x="6581" y="25933"/>
                </a:cubicBezTo>
                <a:cubicBezTo>
                  <a:pt x="10004" y="25933"/>
                  <a:pt x="14101" y="27083"/>
                  <a:pt x="18981" y="30010"/>
                </a:cubicBezTo>
                <a:cubicBezTo>
                  <a:pt x="28444" y="35690"/>
                  <a:pt x="36224" y="38100"/>
                  <a:pt x="42608" y="38100"/>
                </a:cubicBezTo>
                <a:cubicBezTo>
                  <a:pt x="52880" y="38100"/>
                  <a:pt x="59535" y="31858"/>
                  <a:pt x="63760" y="22955"/>
                </a:cubicBezTo>
                <a:cubicBezTo>
                  <a:pt x="65682" y="18909"/>
                  <a:pt x="62836" y="5530"/>
                  <a:pt x="63862" y="732"/>
                </a:cubicBezTo>
                <a:cubicBezTo>
                  <a:pt x="45157" y="143"/>
                  <a:pt x="24267" y="0"/>
                  <a:pt x="24267" y="0"/>
                </a:cubicBezTo>
                <a:close/>
              </a:path>
            </a:pathLst>
          </a:custGeom>
          <a:solidFill>
            <a:srgbClr val="FFFFFF"/>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5" name="Google Shape;306;p26"/>
          <p:cNvSpPr/>
          <p:nvPr/>
        </p:nvSpPr>
        <p:spPr>
          <a:xfrm>
            <a:off x="-309564" y="-2253939"/>
            <a:ext cx="10259795" cy="5572637"/>
          </a:xfrm>
          <a:custGeom>
            <a:avLst/>
            <a:gdLst/>
            <a:ahLst/>
            <a:cxnLst/>
            <a:rect l="l" t="t" r="r" b="b"/>
            <a:pathLst>
              <a:path w="65102" h="33228" extrusionOk="0">
                <a:moveTo>
                  <a:pt x="61798" y="0"/>
                </a:moveTo>
                <a:lnTo>
                  <a:pt x="560" y="722"/>
                </a:lnTo>
                <a:lnTo>
                  <a:pt x="0" y="27723"/>
                </a:lnTo>
                <a:cubicBezTo>
                  <a:pt x="2223" y="24868"/>
                  <a:pt x="5520" y="22384"/>
                  <a:pt x="10271" y="22384"/>
                </a:cubicBezTo>
                <a:cubicBezTo>
                  <a:pt x="13321" y="22384"/>
                  <a:pt x="16970" y="23408"/>
                  <a:pt x="21318" y="26015"/>
                </a:cubicBezTo>
                <a:cubicBezTo>
                  <a:pt x="29748" y="31079"/>
                  <a:pt x="36680" y="33228"/>
                  <a:pt x="42367" y="33228"/>
                </a:cubicBezTo>
                <a:cubicBezTo>
                  <a:pt x="55675" y="33228"/>
                  <a:pt x="62167" y="21461"/>
                  <a:pt x="65102" y="7757"/>
                </a:cubicBezTo>
                <a:lnTo>
                  <a:pt x="61798" y="0"/>
                </a:lnTo>
                <a:close/>
              </a:path>
            </a:pathLst>
          </a:custGeom>
          <a:solidFill>
            <a:srgbClr val="D9EEFC"/>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307" name="Google Shape;307;p26"/>
          <p:cNvSpPr txBox="1">
            <a:spLocks noGrp="1"/>
          </p:cNvSpPr>
          <p:nvPr>
            <p:ph type="title"/>
          </p:nvPr>
        </p:nvSpPr>
        <p:spPr>
          <a:xfrm>
            <a:off x="756365" y="4359004"/>
            <a:ext cx="7631577" cy="763852"/>
          </a:xfrm>
          <a:prstGeom prst="rect">
            <a:avLst/>
          </a:prstGeom>
        </p:spPr>
        <p:txBody>
          <a:bodyPr spcFirstLastPara="1">
            <a:noAutofit/>
          </a:bodyPr>
          <a:lstStyle>
            <a:lvl1pPr lvl="0" algn="ctr" rtl="0">
              <a:spcBef>
                <a:spcPts val="0"/>
              </a:spcBef>
              <a:spcAft>
                <a:spcPts val="0"/>
              </a:spcAft>
              <a:buClr>
                <a:schemeClr val="dk1"/>
              </a:buClr>
              <a:buSzPts val="3000"/>
              <a:buFont typeface="McLaren"/>
              <a:buNone/>
              <a:defRPr sz="3758" b="1">
                <a:solidFill>
                  <a:schemeClr val="dk2"/>
                </a:solidFill>
                <a:latin typeface="McLaren"/>
                <a:ea typeface="McLaren"/>
                <a:cs typeface="McLaren"/>
                <a:sym typeface="McLaren"/>
              </a:defRPr>
            </a:lvl1pPr>
            <a:lvl2pPr lvl="1"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2pPr>
            <a:lvl3pPr lvl="2"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3pPr>
            <a:lvl4pPr lvl="3"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4pPr>
            <a:lvl5pPr lvl="4"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5pPr>
            <a:lvl6pPr lvl="5"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6pPr>
            <a:lvl7pPr lvl="6"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7pPr>
            <a:lvl8pPr lvl="7"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8pPr>
            <a:lvl9pPr lvl="8"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9pPr>
          </a:lstStyle>
          <a:p>
            <a:endParaRPr/>
          </a:p>
        </p:txBody>
      </p:sp>
      <p:sp>
        <p:nvSpPr>
          <p:cNvPr id="308" name="Google Shape;308;p26"/>
          <p:cNvSpPr txBox="1">
            <a:spLocks noGrp="1"/>
          </p:cNvSpPr>
          <p:nvPr>
            <p:ph type="subTitle" idx="1"/>
          </p:nvPr>
        </p:nvSpPr>
        <p:spPr>
          <a:xfrm>
            <a:off x="756479" y="5048813"/>
            <a:ext cx="7631577" cy="579261"/>
          </a:xfrm>
          <a:prstGeom prst="rect">
            <a:avLst/>
          </a:prstGeom>
        </p:spPr>
        <p:txBody>
          <a:bodyPr spcFirstLastPara="1">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Tree>
    <p:extLst>
      <p:ext uri="{BB962C8B-B14F-4D97-AF65-F5344CB8AC3E}">
        <p14:creationId xmlns:p14="http://schemas.microsoft.com/office/powerpoint/2010/main" val="560856225"/>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matchingName="Title and text 16">
  <p:cSld name="Title and text 16">
    <p:bg>
      <p:bgPr>
        <a:solidFill>
          <a:schemeClr val="accent5"/>
        </a:solidFill>
        <a:effectLst/>
      </p:bgPr>
    </p:bg>
    <p:spTree>
      <p:nvGrpSpPr>
        <p:cNvPr id="1" name="Shape 314"/>
        <p:cNvGrpSpPr/>
        <p:nvPr/>
      </p:nvGrpSpPr>
      <p:grpSpPr>
        <a:xfrm>
          <a:off x="0" y="0"/>
          <a:ext cx="0" cy="0"/>
          <a:chOff x="0" y="0"/>
          <a:chExt cx="0" cy="0"/>
        </a:xfrm>
      </p:grpSpPr>
      <p:sp>
        <p:nvSpPr>
          <p:cNvPr id="2" name="Google Shape;315;p28"/>
          <p:cNvSpPr/>
          <p:nvPr/>
        </p:nvSpPr>
        <p:spPr>
          <a:xfrm>
            <a:off x="-1508162" y="4334388"/>
            <a:ext cx="12207838" cy="3075473"/>
          </a:xfrm>
          <a:custGeom>
            <a:avLst/>
            <a:gdLst/>
            <a:ahLst/>
            <a:cxnLst/>
            <a:rect l="l" t="t" r="r" b="b"/>
            <a:pathLst>
              <a:path w="77824" h="18421" extrusionOk="0">
                <a:moveTo>
                  <a:pt x="59059" y="1"/>
                </a:moveTo>
                <a:cubicBezTo>
                  <a:pt x="54190" y="1"/>
                  <a:pt x="53234" y="7198"/>
                  <a:pt x="53234" y="7198"/>
                </a:cubicBezTo>
                <a:cubicBezTo>
                  <a:pt x="53150" y="7193"/>
                  <a:pt x="53067" y="7191"/>
                  <a:pt x="52984" y="7191"/>
                </a:cubicBezTo>
                <a:cubicBezTo>
                  <a:pt x="52221" y="7191"/>
                  <a:pt x="51535" y="7397"/>
                  <a:pt x="50957" y="7737"/>
                </a:cubicBezTo>
                <a:cubicBezTo>
                  <a:pt x="50947" y="7727"/>
                  <a:pt x="50937" y="7717"/>
                  <a:pt x="50917" y="7706"/>
                </a:cubicBezTo>
                <a:cubicBezTo>
                  <a:pt x="49933" y="6763"/>
                  <a:pt x="48906" y="6443"/>
                  <a:pt x="47966" y="6443"/>
                </a:cubicBezTo>
                <a:cubicBezTo>
                  <a:pt x="46002" y="6443"/>
                  <a:pt x="44420" y="7839"/>
                  <a:pt x="44420" y="7839"/>
                </a:cubicBezTo>
                <a:cubicBezTo>
                  <a:pt x="44420" y="7839"/>
                  <a:pt x="44106" y="6050"/>
                  <a:pt x="42082" y="5440"/>
                </a:cubicBezTo>
                <a:cubicBezTo>
                  <a:pt x="41897" y="5384"/>
                  <a:pt x="41703" y="5359"/>
                  <a:pt x="41504" y="5359"/>
                </a:cubicBezTo>
                <a:cubicBezTo>
                  <a:pt x="39520" y="5359"/>
                  <a:pt x="37010" y="7869"/>
                  <a:pt x="37010" y="7869"/>
                </a:cubicBezTo>
                <a:cubicBezTo>
                  <a:pt x="37010" y="7869"/>
                  <a:pt x="35495" y="672"/>
                  <a:pt x="29914" y="672"/>
                </a:cubicBezTo>
                <a:cubicBezTo>
                  <a:pt x="26539" y="672"/>
                  <a:pt x="24800" y="3315"/>
                  <a:pt x="23967" y="5399"/>
                </a:cubicBezTo>
                <a:cubicBezTo>
                  <a:pt x="23225" y="3315"/>
                  <a:pt x="21710" y="672"/>
                  <a:pt x="18762" y="672"/>
                </a:cubicBezTo>
                <a:cubicBezTo>
                  <a:pt x="13893" y="672"/>
                  <a:pt x="12561" y="7869"/>
                  <a:pt x="12561" y="7869"/>
                </a:cubicBezTo>
                <a:cubicBezTo>
                  <a:pt x="12561" y="7869"/>
                  <a:pt x="10370" y="5359"/>
                  <a:pt x="8642" y="5359"/>
                </a:cubicBezTo>
                <a:cubicBezTo>
                  <a:pt x="8469" y="5359"/>
                  <a:pt x="8300" y="5384"/>
                  <a:pt x="8139" y="5440"/>
                </a:cubicBezTo>
                <a:cubicBezTo>
                  <a:pt x="6370" y="6050"/>
                  <a:pt x="7326" y="9516"/>
                  <a:pt x="7326" y="9516"/>
                </a:cubicBezTo>
                <a:cubicBezTo>
                  <a:pt x="7326" y="9516"/>
                  <a:pt x="5635" y="7425"/>
                  <a:pt x="3751" y="7425"/>
                </a:cubicBezTo>
                <a:cubicBezTo>
                  <a:pt x="3177" y="7425"/>
                  <a:pt x="2586" y="7618"/>
                  <a:pt x="2019" y="8124"/>
                </a:cubicBezTo>
                <a:cubicBezTo>
                  <a:pt x="0" y="9924"/>
                  <a:pt x="982" y="16348"/>
                  <a:pt x="7103" y="16348"/>
                </a:cubicBezTo>
                <a:cubicBezTo>
                  <a:pt x="8378" y="16348"/>
                  <a:pt x="9876" y="16069"/>
                  <a:pt x="11616" y="15412"/>
                </a:cubicBezTo>
                <a:cubicBezTo>
                  <a:pt x="11616" y="15412"/>
                  <a:pt x="11748" y="17923"/>
                  <a:pt x="13527" y="18360"/>
                </a:cubicBezTo>
                <a:cubicBezTo>
                  <a:pt x="13695" y="18402"/>
                  <a:pt x="13860" y="18421"/>
                  <a:pt x="14020" y="18421"/>
                </a:cubicBezTo>
                <a:cubicBezTo>
                  <a:pt x="15550" y="18421"/>
                  <a:pt x="16699" y="16713"/>
                  <a:pt x="16699" y="16713"/>
                </a:cubicBezTo>
                <a:cubicBezTo>
                  <a:pt x="16699" y="16713"/>
                  <a:pt x="17306" y="17250"/>
                  <a:pt x="18208" y="17250"/>
                </a:cubicBezTo>
                <a:cubicBezTo>
                  <a:pt x="18871" y="17250"/>
                  <a:pt x="19694" y="16960"/>
                  <a:pt x="20551" y="15951"/>
                </a:cubicBezTo>
                <a:cubicBezTo>
                  <a:pt x="21600" y="16461"/>
                  <a:pt x="22730" y="16634"/>
                  <a:pt x="23786" y="16634"/>
                </a:cubicBezTo>
                <a:cubicBezTo>
                  <a:pt x="23847" y="16634"/>
                  <a:pt x="23907" y="16633"/>
                  <a:pt x="23967" y="16632"/>
                </a:cubicBezTo>
                <a:cubicBezTo>
                  <a:pt x="24016" y="16633"/>
                  <a:pt x="24066" y="16634"/>
                  <a:pt x="24116" y="16634"/>
                </a:cubicBezTo>
                <a:cubicBezTo>
                  <a:pt x="24560" y="16634"/>
                  <a:pt x="25026" y="16591"/>
                  <a:pt x="25492" y="16490"/>
                </a:cubicBezTo>
                <a:cubicBezTo>
                  <a:pt x="26854" y="16277"/>
                  <a:pt x="27809" y="15890"/>
                  <a:pt x="27809" y="15890"/>
                </a:cubicBezTo>
                <a:cubicBezTo>
                  <a:pt x="28811" y="16949"/>
                  <a:pt x="29776" y="17251"/>
                  <a:pt x="30551" y="17251"/>
                </a:cubicBezTo>
                <a:cubicBezTo>
                  <a:pt x="31585" y="17251"/>
                  <a:pt x="32282" y="16713"/>
                  <a:pt x="32282" y="16713"/>
                </a:cubicBezTo>
                <a:cubicBezTo>
                  <a:pt x="32282" y="16713"/>
                  <a:pt x="33598" y="18421"/>
                  <a:pt x="35348" y="18421"/>
                </a:cubicBezTo>
                <a:cubicBezTo>
                  <a:pt x="35531" y="18421"/>
                  <a:pt x="35720" y="18402"/>
                  <a:pt x="35912" y="18360"/>
                </a:cubicBezTo>
                <a:cubicBezTo>
                  <a:pt x="37945" y="17923"/>
                  <a:pt x="38097" y="15412"/>
                  <a:pt x="38097" y="15412"/>
                </a:cubicBezTo>
                <a:cubicBezTo>
                  <a:pt x="40053" y="16057"/>
                  <a:pt x="41786" y="16332"/>
                  <a:pt x="43304" y="16332"/>
                </a:cubicBezTo>
                <a:cubicBezTo>
                  <a:pt x="46095" y="16332"/>
                  <a:pt x="48158" y="15402"/>
                  <a:pt x="49534" y="14131"/>
                </a:cubicBezTo>
                <a:cubicBezTo>
                  <a:pt x="49706" y="14355"/>
                  <a:pt x="49910" y="14569"/>
                  <a:pt x="50133" y="14761"/>
                </a:cubicBezTo>
                <a:cubicBezTo>
                  <a:pt x="51232" y="15681"/>
                  <a:pt x="52524" y="15966"/>
                  <a:pt x="53702" y="15966"/>
                </a:cubicBezTo>
                <a:cubicBezTo>
                  <a:pt x="55610" y="15966"/>
                  <a:pt x="57219" y="15219"/>
                  <a:pt x="57219" y="15219"/>
                </a:cubicBezTo>
                <a:cubicBezTo>
                  <a:pt x="58095" y="16278"/>
                  <a:pt x="58937" y="16580"/>
                  <a:pt x="59613" y="16580"/>
                </a:cubicBezTo>
                <a:cubicBezTo>
                  <a:pt x="60515" y="16580"/>
                  <a:pt x="61123" y="16042"/>
                  <a:pt x="61123" y="16042"/>
                </a:cubicBezTo>
                <a:cubicBezTo>
                  <a:pt x="61123" y="16042"/>
                  <a:pt x="62276" y="17747"/>
                  <a:pt x="63817" y="17747"/>
                </a:cubicBezTo>
                <a:cubicBezTo>
                  <a:pt x="63976" y="17747"/>
                  <a:pt x="64138" y="17729"/>
                  <a:pt x="64304" y="17689"/>
                </a:cubicBezTo>
                <a:cubicBezTo>
                  <a:pt x="66073" y="17252"/>
                  <a:pt x="66206" y="14741"/>
                  <a:pt x="66206" y="14741"/>
                </a:cubicBezTo>
                <a:cubicBezTo>
                  <a:pt x="67946" y="15398"/>
                  <a:pt x="69444" y="15677"/>
                  <a:pt x="70719" y="15677"/>
                </a:cubicBezTo>
                <a:cubicBezTo>
                  <a:pt x="76840" y="15677"/>
                  <a:pt x="77823" y="9253"/>
                  <a:pt x="75812" y="7453"/>
                </a:cubicBezTo>
                <a:cubicBezTo>
                  <a:pt x="75243" y="6947"/>
                  <a:pt x="74650" y="6754"/>
                  <a:pt x="74075" y="6754"/>
                </a:cubicBezTo>
                <a:cubicBezTo>
                  <a:pt x="72187" y="6754"/>
                  <a:pt x="70496" y="8845"/>
                  <a:pt x="70496" y="8845"/>
                </a:cubicBezTo>
                <a:cubicBezTo>
                  <a:pt x="70496" y="8845"/>
                  <a:pt x="71451" y="5379"/>
                  <a:pt x="69683" y="4769"/>
                </a:cubicBezTo>
                <a:cubicBezTo>
                  <a:pt x="69521" y="4713"/>
                  <a:pt x="69353" y="4688"/>
                  <a:pt x="69179" y="4688"/>
                </a:cubicBezTo>
                <a:cubicBezTo>
                  <a:pt x="67452" y="4688"/>
                  <a:pt x="65260" y="7198"/>
                  <a:pt x="65260" y="7198"/>
                </a:cubicBezTo>
                <a:cubicBezTo>
                  <a:pt x="65260" y="7198"/>
                  <a:pt x="63929" y="1"/>
                  <a:pt x="59059" y="1"/>
                </a:cubicBezTo>
                <a:close/>
              </a:path>
            </a:pathLst>
          </a:custGeom>
          <a:solidFill>
            <a:srgbClr val="FFF3F3"/>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3" name="Google Shape;316;p28"/>
          <p:cNvSpPr/>
          <p:nvPr/>
        </p:nvSpPr>
        <p:spPr>
          <a:xfrm>
            <a:off x="-1555675" y="5631898"/>
            <a:ext cx="12209371" cy="3075474"/>
          </a:xfrm>
          <a:custGeom>
            <a:avLst/>
            <a:gdLst/>
            <a:ahLst/>
            <a:cxnLst/>
            <a:rect l="l" t="t" r="r" b="b"/>
            <a:pathLst>
              <a:path w="77823" h="18421" extrusionOk="0">
                <a:moveTo>
                  <a:pt x="14020" y="1"/>
                </a:moveTo>
                <a:cubicBezTo>
                  <a:pt x="13859" y="1"/>
                  <a:pt x="13695" y="19"/>
                  <a:pt x="13527" y="61"/>
                </a:cubicBezTo>
                <a:cubicBezTo>
                  <a:pt x="11758" y="488"/>
                  <a:pt x="11616" y="3009"/>
                  <a:pt x="11616" y="3009"/>
                </a:cubicBezTo>
                <a:cubicBezTo>
                  <a:pt x="9873" y="2349"/>
                  <a:pt x="8374" y="2070"/>
                  <a:pt x="7098" y="2070"/>
                </a:cubicBezTo>
                <a:cubicBezTo>
                  <a:pt x="982" y="2070"/>
                  <a:pt x="0" y="8496"/>
                  <a:pt x="2019" y="10288"/>
                </a:cubicBezTo>
                <a:cubicBezTo>
                  <a:pt x="2587" y="10794"/>
                  <a:pt x="3180" y="10988"/>
                  <a:pt x="3754" y="10988"/>
                </a:cubicBezTo>
                <a:cubicBezTo>
                  <a:pt x="5637" y="10988"/>
                  <a:pt x="7325" y="8905"/>
                  <a:pt x="7326" y="8905"/>
                </a:cubicBezTo>
                <a:lnTo>
                  <a:pt x="7326" y="8905"/>
                </a:lnTo>
                <a:cubicBezTo>
                  <a:pt x="7326" y="8906"/>
                  <a:pt x="6370" y="12371"/>
                  <a:pt x="8139" y="12981"/>
                </a:cubicBezTo>
                <a:cubicBezTo>
                  <a:pt x="8298" y="13035"/>
                  <a:pt x="8465" y="13060"/>
                  <a:pt x="8636" y="13060"/>
                </a:cubicBezTo>
                <a:cubicBezTo>
                  <a:pt x="10366" y="13060"/>
                  <a:pt x="12571" y="10552"/>
                  <a:pt x="12571" y="10552"/>
                </a:cubicBezTo>
                <a:cubicBezTo>
                  <a:pt x="12571" y="10552"/>
                  <a:pt x="13893" y="17749"/>
                  <a:pt x="18763" y="17749"/>
                </a:cubicBezTo>
                <a:cubicBezTo>
                  <a:pt x="21711" y="17749"/>
                  <a:pt x="23225" y="15106"/>
                  <a:pt x="23967" y="13022"/>
                </a:cubicBezTo>
                <a:cubicBezTo>
                  <a:pt x="24811" y="15106"/>
                  <a:pt x="26539" y="17749"/>
                  <a:pt x="29924" y="17749"/>
                </a:cubicBezTo>
                <a:cubicBezTo>
                  <a:pt x="35495" y="17749"/>
                  <a:pt x="37020" y="10552"/>
                  <a:pt x="37020" y="10552"/>
                </a:cubicBezTo>
                <a:cubicBezTo>
                  <a:pt x="37020" y="10552"/>
                  <a:pt x="39536" y="13060"/>
                  <a:pt x="41514" y="13060"/>
                </a:cubicBezTo>
                <a:cubicBezTo>
                  <a:pt x="41710" y="13060"/>
                  <a:pt x="41900" y="13035"/>
                  <a:pt x="42083" y="12981"/>
                </a:cubicBezTo>
                <a:cubicBezTo>
                  <a:pt x="44116" y="12371"/>
                  <a:pt x="44421" y="10572"/>
                  <a:pt x="44421" y="10572"/>
                </a:cubicBezTo>
                <a:cubicBezTo>
                  <a:pt x="44421" y="10572"/>
                  <a:pt x="46006" y="11971"/>
                  <a:pt x="47976" y="11971"/>
                </a:cubicBezTo>
                <a:cubicBezTo>
                  <a:pt x="48916" y="11971"/>
                  <a:pt x="49942" y="11653"/>
                  <a:pt x="50927" y="10715"/>
                </a:cubicBezTo>
                <a:cubicBezTo>
                  <a:pt x="50937" y="10704"/>
                  <a:pt x="50947" y="10684"/>
                  <a:pt x="50957" y="10674"/>
                </a:cubicBezTo>
                <a:cubicBezTo>
                  <a:pt x="51553" y="11028"/>
                  <a:pt x="52243" y="11228"/>
                  <a:pt x="53018" y="11228"/>
                </a:cubicBezTo>
                <a:cubicBezTo>
                  <a:pt x="53089" y="11228"/>
                  <a:pt x="53161" y="11226"/>
                  <a:pt x="53234" y="11223"/>
                </a:cubicBezTo>
                <a:cubicBezTo>
                  <a:pt x="53234" y="11223"/>
                  <a:pt x="54200" y="18420"/>
                  <a:pt x="59069" y="18420"/>
                </a:cubicBezTo>
                <a:cubicBezTo>
                  <a:pt x="63929" y="18420"/>
                  <a:pt x="65261" y="11223"/>
                  <a:pt x="65261" y="11223"/>
                </a:cubicBezTo>
                <a:cubicBezTo>
                  <a:pt x="65261" y="11223"/>
                  <a:pt x="67457" y="13731"/>
                  <a:pt x="69193" y="13731"/>
                </a:cubicBezTo>
                <a:cubicBezTo>
                  <a:pt x="69365" y="13731"/>
                  <a:pt x="69533" y="13706"/>
                  <a:pt x="69693" y="13652"/>
                </a:cubicBezTo>
                <a:cubicBezTo>
                  <a:pt x="71462" y="13042"/>
                  <a:pt x="70496" y="9577"/>
                  <a:pt x="70496" y="9576"/>
                </a:cubicBezTo>
                <a:lnTo>
                  <a:pt x="70496" y="9576"/>
                </a:lnTo>
                <a:cubicBezTo>
                  <a:pt x="70496" y="9576"/>
                  <a:pt x="72183" y="11663"/>
                  <a:pt x="74070" y="11663"/>
                </a:cubicBezTo>
                <a:cubicBezTo>
                  <a:pt x="74646" y="11663"/>
                  <a:pt x="75241" y="11468"/>
                  <a:pt x="75813" y="10959"/>
                </a:cubicBezTo>
                <a:cubicBezTo>
                  <a:pt x="77823" y="9167"/>
                  <a:pt x="76841" y="2741"/>
                  <a:pt x="70724" y="2741"/>
                </a:cubicBezTo>
                <a:cubicBezTo>
                  <a:pt x="69448" y="2741"/>
                  <a:pt x="67948" y="3020"/>
                  <a:pt x="66206" y="3680"/>
                </a:cubicBezTo>
                <a:cubicBezTo>
                  <a:pt x="66206" y="3680"/>
                  <a:pt x="66074" y="1159"/>
                  <a:pt x="64305" y="732"/>
                </a:cubicBezTo>
                <a:cubicBezTo>
                  <a:pt x="64137" y="690"/>
                  <a:pt x="63972" y="672"/>
                  <a:pt x="63812" y="672"/>
                </a:cubicBezTo>
                <a:cubicBezTo>
                  <a:pt x="62282" y="672"/>
                  <a:pt x="61133" y="2379"/>
                  <a:pt x="61133" y="2379"/>
                </a:cubicBezTo>
                <a:cubicBezTo>
                  <a:pt x="61133" y="2379"/>
                  <a:pt x="60522" y="1841"/>
                  <a:pt x="59618" y="1841"/>
                </a:cubicBezTo>
                <a:cubicBezTo>
                  <a:pt x="58939" y="1841"/>
                  <a:pt x="58095" y="2143"/>
                  <a:pt x="57219" y="3202"/>
                </a:cubicBezTo>
                <a:cubicBezTo>
                  <a:pt x="57219" y="3202"/>
                  <a:pt x="55610" y="2456"/>
                  <a:pt x="53702" y="2456"/>
                </a:cubicBezTo>
                <a:cubicBezTo>
                  <a:pt x="52524" y="2456"/>
                  <a:pt x="51232" y="2740"/>
                  <a:pt x="50134" y="3660"/>
                </a:cubicBezTo>
                <a:cubicBezTo>
                  <a:pt x="49910" y="3852"/>
                  <a:pt x="49707" y="4056"/>
                  <a:pt x="49544" y="4290"/>
                </a:cubicBezTo>
                <a:cubicBezTo>
                  <a:pt x="48162" y="3019"/>
                  <a:pt x="46100" y="2085"/>
                  <a:pt x="43308" y="2085"/>
                </a:cubicBezTo>
                <a:cubicBezTo>
                  <a:pt x="41790" y="2085"/>
                  <a:pt x="40056" y="2361"/>
                  <a:pt x="38098" y="3009"/>
                </a:cubicBezTo>
                <a:cubicBezTo>
                  <a:pt x="38098" y="3009"/>
                  <a:pt x="37945" y="488"/>
                  <a:pt x="35922" y="61"/>
                </a:cubicBezTo>
                <a:cubicBezTo>
                  <a:pt x="35729" y="19"/>
                  <a:pt x="35540" y="1"/>
                  <a:pt x="35355" y="1"/>
                </a:cubicBezTo>
                <a:cubicBezTo>
                  <a:pt x="33599" y="1"/>
                  <a:pt x="32283" y="1708"/>
                  <a:pt x="32283" y="1708"/>
                </a:cubicBezTo>
                <a:cubicBezTo>
                  <a:pt x="32283" y="1708"/>
                  <a:pt x="31586" y="1170"/>
                  <a:pt x="30552" y="1170"/>
                </a:cubicBezTo>
                <a:cubicBezTo>
                  <a:pt x="29777" y="1170"/>
                  <a:pt x="28812" y="1472"/>
                  <a:pt x="27810" y="2531"/>
                </a:cubicBezTo>
                <a:cubicBezTo>
                  <a:pt x="27810" y="2531"/>
                  <a:pt x="26854" y="2145"/>
                  <a:pt x="25502" y="1921"/>
                </a:cubicBezTo>
                <a:cubicBezTo>
                  <a:pt x="25046" y="1823"/>
                  <a:pt x="24590" y="1787"/>
                  <a:pt x="24148" y="1787"/>
                </a:cubicBezTo>
                <a:cubicBezTo>
                  <a:pt x="24088" y="1787"/>
                  <a:pt x="24027" y="1788"/>
                  <a:pt x="23967" y="1789"/>
                </a:cubicBezTo>
                <a:cubicBezTo>
                  <a:pt x="23904" y="1788"/>
                  <a:pt x="23841" y="1787"/>
                  <a:pt x="23777" y="1787"/>
                </a:cubicBezTo>
                <a:cubicBezTo>
                  <a:pt x="22723" y="1787"/>
                  <a:pt x="21597" y="1952"/>
                  <a:pt x="20561" y="2470"/>
                </a:cubicBezTo>
                <a:cubicBezTo>
                  <a:pt x="19701" y="1459"/>
                  <a:pt x="18876" y="1167"/>
                  <a:pt x="18212" y="1167"/>
                </a:cubicBezTo>
                <a:cubicBezTo>
                  <a:pt x="17307" y="1167"/>
                  <a:pt x="16698" y="1708"/>
                  <a:pt x="16698" y="1708"/>
                </a:cubicBezTo>
                <a:cubicBezTo>
                  <a:pt x="16698" y="1708"/>
                  <a:pt x="15549" y="1"/>
                  <a:pt x="14020" y="1"/>
                </a:cubicBezTo>
                <a:close/>
              </a:path>
            </a:pathLst>
          </a:custGeom>
          <a:solidFill>
            <a:srgbClr val="FFFFFF"/>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Tree>
    <p:extLst>
      <p:ext uri="{BB962C8B-B14F-4D97-AF65-F5344CB8AC3E}">
        <p14:creationId xmlns:p14="http://schemas.microsoft.com/office/powerpoint/2010/main" val="4132435954"/>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matchingName="Title and text 18">
  <p:cSld name="Title and text 18">
    <p:spTree>
      <p:nvGrpSpPr>
        <p:cNvPr id="1" name="Shape 322"/>
        <p:cNvGrpSpPr/>
        <p:nvPr/>
      </p:nvGrpSpPr>
      <p:grpSpPr>
        <a:xfrm>
          <a:off x="0" y="0"/>
          <a:ext cx="0" cy="0"/>
          <a:chOff x="0" y="0"/>
          <a:chExt cx="0" cy="0"/>
        </a:xfrm>
      </p:grpSpPr>
      <p:sp>
        <p:nvSpPr>
          <p:cNvPr id="4" name="Google Shape;323;p30"/>
          <p:cNvSpPr/>
          <p:nvPr/>
        </p:nvSpPr>
        <p:spPr>
          <a:xfrm>
            <a:off x="-380106" y="-469959"/>
            <a:ext cx="8776156" cy="5638029"/>
          </a:xfrm>
          <a:custGeom>
            <a:avLst/>
            <a:gdLst/>
            <a:ahLst/>
            <a:cxnLst/>
            <a:rect l="l" t="t" r="r" b="b"/>
            <a:pathLst>
              <a:path w="55384" h="33426" extrusionOk="0">
                <a:moveTo>
                  <a:pt x="11" y="0"/>
                </a:moveTo>
                <a:lnTo>
                  <a:pt x="1" y="33425"/>
                </a:lnTo>
                <a:cubicBezTo>
                  <a:pt x="4108" y="29013"/>
                  <a:pt x="9374" y="25740"/>
                  <a:pt x="15168" y="24683"/>
                </a:cubicBezTo>
                <a:cubicBezTo>
                  <a:pt x="17046" y="24367"/>
                  <a:pt x="18979" y="24273"/>
                  <a:pt x="20967" y="24273"/>
                </a:cubicBezTo>
                <a:cubicBezTo>
                  <a:pt x="23903" y="24273"/>
                  <a:pt x="26956" y="24478"/>
                  <a:pt x="30117" y="24478"/>
                </a:cubicBezTo>
                <a:cubicBezTo>
                  <a:pt x="31363" y="24478"/>
                  <a:pt x="32625" y="24446"/>
                  <a:pt x="33904" y="24357"/>
                </a:cubicBezTo>
                <a:cubicBezTo>
                  <a:pt x="42107" y="23798"/>
                  <a:pt x="49447" y="18949"/>
                  <a:pt x="53005" y="11538"/>
                </a:cubicBezTo>
                <a:cubicBezTo>
                  <a:pt x="54632" y="8163"/>
                  <a:pt x="55384" y="4463"/>
                  <a:pt x="55232" y="732"/>
                </a:cubicBezTo>
                <a:lnTo>
                  <a:pt x="11" y="0"/>
                </a:lnTo>
                <a:close/>
              </a:path>
            </a:pathLst>
          </a:custGeom>
          <a:solidFill>
            <a:srgbClr val="FFF3F3"/>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324" name="Google Shape;324;p30"/>
          <p:cNvSpPr txBox="1">
            <a:spLocks noGrp="1"/>
          </p:cNvSpPr>
          <p:nvPr>
            <p:ph type="title"/>
          </p:nvPr>
        </p:nvSpPr>
        <p:spPr>
          <a:xfrm>
            <a:off x="1722752" y="857725"/>
            <a:ext cx="5698917" cy="763852"/>
          </a:xfrm>
          <a:prstGeom prst="rect">
            <a:avLst/>
          </a:prstGeom>
        </p:spPr>
        <p:txBody>
          <a:bodyPr spcFirstLastPara="1">
            <a:noAutofit/>
          </a:bodyPr>
          <a:lstStyle>
            <a:lvl1pPr lvl="0" algn="ctr" rtl="0">
              <a:spcBef>
                <a:spcPts val="0"/>
              </a:spcBef>
              <a:spcAft>
                <a:spcPts val="0"/>
              </a:spcAft>
              <a:buClr>
                <a:schemeClr val="dk1"/>
              </a:buClr>
              <a:buSzPts val="3000"/>
              <a:buFont typeface="McLaren"/>
              <a:buNone/>
              <a:defRPr sz="4134" b="1">
                <a:solidFill>
                  <a:schemeClr val="accent2"/>
                </a:solidFill>
                <a:latin typeface="McLaren"/>
                <a:ea typeface="McLaren"/>
                <a:cs typeface="McLaren"/>
                <a:sym typeface="McLaren"/>
              </a:defRPr>
            </a:lvl1pPr>
            <a:lvl2pPr lvl="1"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2pPr>
            <a:lvl3pPr lvl="2"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3pPr>
            <a:lvl4pPr lvl="3"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4pPr>
            <a:lvl5pPr lvl="4"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5pPr>
            <a:lvl6pPr lvl="5"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6pPr>
            <a:lvl7pPr lvl="6"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7pPr>
            <a:lvl8pPr lvl="7"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8pPr>
            <a:lvl9pPr lvl="8"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9pPr>
          </a:lstStyle>
          <a:p>
            <a:endParaRPr/>
          </a:p>
        </p:txBody>
      </p:sp>
      <p:sp>
        <p:nvSpPr>
          <p:cNvPr id="325" name="Google Shape;325;p30"/>
          <p:cNvSpPr txBox="1">
            <a:spLocks noGrp="1"/>
          </p:cNvSpPr>
          <p:nvPr>
            <p:ph type="subTitle" idx="1"/>
          </p:nvPr>
        </p:nvSpPr>
        <p:spPr>
          <a:xfrm>
            <a:off x="1929757" y="1621577"/>
            <a:ext cx="5284878" cy="966980"/>
          </a:xfrm>
          <a:prstGeom prst="rect">
            <a:avLst/>
          </a:prstGeom>
        </p:spPr>
        <p:txBody>
          <a:bodyPr spcFirstLastPara="1">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Tree>
    <p:extLst>
      <p:ext uri="{BB962C8B-B14F-4D97-AF65-F5344CB8AC3E}">
        <p14:creationId xmlns:p14="http://schemas.microsoft.com/office/powerpoint/2010/main" val="28635410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ext 12">
  <p:cSld name="Title and text 12">
    <p:spTree>
      <p:nvGrpSpPr>
        <p:cNvPr id="1" name="Shape 287"/>
        <p:cNvGrpSpPr/>
        <p:nvPr/>
      </p:nvGrpSpPr>
      <p:grpSpPr>
        <a:xfrm>
          <a:off x="0" y="0"/>
          <a:ext cx="0" cy="0"/>
          <a:chOff x="0" y="0"/>
          <a:chExt cx="0" cy="0"/>
        </a:xfrm>
      </p:grpSpPr>
      <p:sp>
        <p:nvSpPr>
          <p:cNvPr id="4" name="Google Shape;288;p24"/>
          <p:cNvSpPr/>
          <p:nvPr/>
        </p:nvSpPr>
        <p:spPr>
          <a:xfrm>
            <a:off x="-82765" y="6439082"/>
            <a:ext cx="9309530" cy="964534"/>
          </a:xfrm>
          <a:custGeom>
            <a:avLst/>
            <a:gdLst/>
            <a:ahLst/>
            <a:cxnLst/>
            <a:rect l="l" t="t" r="r" b="b"/>
            <a:pathLst>
              <a:path w="58586" h="5703" extrusionOk="0">
                <a:moveTo>
                  <a:pt x="4971" y="0"/>
                </a:moveTo>
                <a:cubicBezTo>
                  <a:pt x="2319" y="0"/>
                  <a:pt x="1709" y="1220"/>
                  <a:pt x="1" y="1789"/>
                </a:cubicBezTo>
                <a:lnTo>
                  <a:pt x="1" y="5418"/>
                </a:lnTo>
                <a:cubicBezTo>
                  <a:pt x="1709" y="4849"/>
                  <a:pt x="2319" y="3629"/>
                  <a:pt x="4971" y="3629"/>
                </a:cubicBezTo>
                <a:cubicBezTo>
                  <a:pt x="8418" y="3629"/>
                  <a:pt x="8418" y="5703"/>
                  <a:pt x="11874" y="5703"/>
                </a:cubicBezTo>
                <a:cubicBezTo>
                  <a:pt x="15320" y="5703"/>
                  <a:pt x="15320" y="3629"/>
                  <a:pt x="18767" y="3629"/>
                </a:cubicBezTo>
                <a:cubicBezTo>
                  <a:pt x="22223" y="3629"/>
                  <a:pt x="22223" y="5703"/>
                  <a:pt x="25669" y="5703"/>
                </a:cubicBezTo>
                <a:cubicBezTo>
                  <a:pt x="28495" y="5703"/>
                  <a:pt x="29014" y="4310"/>
                  <a:pt x="30996" y="3812"/>
                </a:cubicBezTo>
                <a:cubicBezTo>
                  <a:pt x="31433" y="3700"/>
                  <a:pt x="31942" y="3629"/>
                  <a:pt x="32561" y="3629"/>
                </a:cubicBezTo>
                <a:cubicBezTo>
                  <a:pt x="36008" y="3629"/>
                  <a:pt x="36008" y="5703"/>
                  <a:pt x="39464" y="5703"/>
                </a:cubicBezTo>
                <a:cubicBezTo>
                  <a:pt x="42910" y="5703"/>
                  <a:pt x="42910" y="3629"/>
                  <a:pt x="46366" y="3629"/>
                </a:cubicBezTo>
                <a:cubicBezTo>
                  <a:pt x="49813" y="3629"/>
                  <a:pt x="49813" y="5703"/>
                  <a:pt x="53269" y="5703"/>
                </a:cubicBezTo>
                <a:cubicBezTo>
                  <a:pt x="56085" y="5703"/>
                  <a:pt x="56604" y="4310"/>
                  <a:pt x="58586" y="3812"/>
                </a:cubicBezTo>
                <a:lnTo>
                  <a:pt x="58586" y="183"/>
                </a:lnTo>
                <a:cubicBezTo>
                  <a:pt x="56604" y="691"/>
                  <a:pt x="56085" y="2074"/>
                  <a:pt x="53269" y="2074"/>
                </a:cubicBezTo>
                <a:cubicBezTo>
                  <a:pt x="49813" y="2074"/>
                  <a:pt x="49813" y="0"/>
                  <a:pt x="46366" y="0"/>
                </a:cubicBezTo>
                <a:cubicBezTo>
                  <a:pt x="42910" y="0"/>
                  <a:pt x="42910" y="2074"/>
                  <a:pt x="39464" y="2074"/>
                </a:cubicBezTo>
                <a:cubicBezTo>
                  <a:pt x="36008" y="2074"/>
                  <a:pt x="36008" y="0"/>
                  <a:pt x="32561" y="0"/>
                </a:cubicBezTo>
                <a:cubicBezTo>
                  <a:pt x="29908" y="0"/>
                  <a:pt x="29298" y="1220"/>
                  <a:pt x="27591" y="1789"/>
                </a:cubicBezTo>
                <a:cubicBezTo>
                  <a:pt x="27082" y="1962"/>
                  <a:pt x="26472" y="2074"/>
                  <a:pt x="25669" y="2074"/>
                </a:cubicBezTo>
                <a:cubicBezTo>
                  <a:pt x="22223" y="2074"/>
                  <a:pt x="22223" y="0"/>
                  <a:pt x="18767" y="0"/>
                </a:cubicBezTo>
                <a:cubicBezTo>
                  <a:pt x="15320" y="0"/>
                  <a:pt x="15320" y="2074"/>
                  <a:pt x="11874" y="2074"/>
                </a:cubicBezTo>
                <a:cubicBezTo>
                  <a:pt x="8418" y="2074"/>
                  <a:pt x="8418" y="0"/>
                  <a:pt x="4971" y="0"/>
                </a:cubicBezTo>
                <a:close/>
              </a:path>
            </a:pathLst>
          </a:custGeom>
          <a:solidFill>
            <a:srgbClr val="F6C4C1"/>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5" name="Google Shape;289;p24"/>
          <p:cNvSpPr/>
          <p:nvPr/>
        </p:nvSpPr>
        <p:spPr>
          <a:xfrm>
            <a:off x="-87298" y="6432951"/>
            <a:ext cx="9318727" cy="974752"/>
          </a:xfrm>
          <a:custGeom>
            <a:avLst/>
            <a:gdLst/>
            <a:ahLst/>
            <a:cxnLst/>
            <a:rect l="l" t="t" r="r" b="b"/>
            <a:pathLst>
              <a:path w="58648" h="5765" extrusionOk="0">
                <a:moveTo>
                  <a:pt x="46397" y="72"/>
                </a:moveTo>
                <a:cubicBezTo>
                  <a:pt x="48116" y="72"/>
                  <a:pt x="48979" y="590"/>
                  <a:pt x="49824" y="1098"/>
                </a:cubicBezTo>
                <a:cubicBezTo>
                  <a:pt x="50678" y="1606"/>
                  <a:pt x="51562" y="2135"/>
                  <a:pt x="53300" y="2135"/>
                </a:cubicBezTo>
                <a:cubicBezTo>
                  <a:pt x="55029" y="2135"/>
                  <a:pt x="55913" y="1606"/>
                  <a:pt x="56766" y="1098"/>
                </a:cubicBezTo>
                <a:cubicBezTo>
                  <a:pt x="57295" y="783"/>
                  <a:pt x="57834" y="458"/>
                  <a:pt x="58587" y="255"/>
                </a:cubicBezTo>
                <a:lnTo>
                  <a:pt x="58587" y="3813"/>
                </a:lnTo>
                <a:cubicBezTo>
                  <a:pt x="57824" y="4016"/>
                  <a:pt x="57265" y="4341"/>
                  <a:pt x="56726" y="4667"/>
                </a:cubicBezTo>
                <a:cubicBezTo>
                  <a:pt x="55882" y="5175"/>
                  <a:pt x="55008" y="5693"/>
                  <a:pt x="53300" y="5693"/>
                </a:cubicBezTo>
                <a:cubicBezTo>
                  <a:pt x="51582" y="5693"/>
                  <a:pt x="50708" y="5175"/>
                  <a:pt x="49864" y="4667"/>
                </a:cubicBezTo>
                <a:cubicBezTo>
                  <a:pt x="49010" y="4158"/>
                  <a:pt x="48126" y="3630"/>
                  <a:pt x="46397" y="3630"/>
                </a:cubicBezTo>
                <a:cubicBezTo>
                  <a:pt x="44659" y="3630"/>
                  <a:pt x="43775" y="4158"/>
                  <a:pt x="42931" y="4667"/>
                </a:cubicBezTo>
                <a:cubicBezTo>
                  <a:pt x="42087" y="5175"/>
                  <a:pt x="41213" y="5693"/>
                  <a:pt x="39495" y="5693"/>
                </a:cubicBezTo>
                <a:cubicBezTo>
                  <a:pt x="37777" y="5693"/>
                  <a:pt x="36903" y="5175"/>
                  <a:pt x="36059" y="4667"/>
                </a:cubicBezTo>
                <a:cubicBezTo>
                  <a:pt x="35205" y="4158"/>
                  <a:pt x="34331" y="3630"/>
                  <a:pt x="32592" y="3630"/>
                </a:cubicBezTo>
                <a:cubicBezTo>
                  <a:pt x="32013" y="3630"/>
                  <a:pt x="31494" y="3680"/>
                  <a:pt x="31017" y="3802"/>
                </a:cubicBezTo>
                <a:lnTo>
                  <a:pt x="30986" y="3813"/>
                </a:lnTo>
                <a:cubicBezTo>
                  <a:pt x="30224" y="4016"/>
                  <a:pt x="29675" y="4341"/>
                  <a:pt x="29136" y="4667"/>
                </a:cubicBezTo>
                <a:cubicBezTo>
                  <a:pt x="28293" y="5175"/>
                  <a:pt x="27418" y="5693"/>
                  <a:pt x="25700" y="5693"/>
                </a:cubicBezTo>
                <a:cubicBezTo>
                  <a:pt x="23992" y="5693"/>
                  <a:pt x="23118" y="5175"/>
                  <a:pt x="22274" y="4667"/>
                </a:cubicBezTo>
                <a:cubicBezTo>
                  <a:pt x="21421" y="4158"/>
                  <a:pt x="20536" y="3630"/>
                  <a:pt x="18798" y="3630"/>
                </a:cubicBezTo>
                <a:cubicBezTo>
                  <a:pt x="17070" y="3630"/>
                  <a:pt x="16185" y="4158"/>
                  <a:pt x="15331" y="4667"/>
                </a:cubicBezTo>
                <a:cubicBezTo>
                  <a:pt x="14487" y="5175"/>
                  <a:pt x="13613" y="5693"/>
                  <a:pt x="11905" y="5693"/>
                </a:cubicBezTo>
                <a:cubicBezTo>
                  <a:pt x="10187" y="5693"/>
                  <a:pt x="9313" y="5175"/>
                  <a:pt x="8469" y="4667"/>
                </a:cubicBezTo>
                <a:cubicBezTo>
                  <a:pt x="7615" y="4158"/>
                  <a:pt x="6731" y="3630"/>
                  <a:pt x="5002" y="3630"/>
                </a:cubicBezTo>
                <a:cubicBezTo>
                  <a:pt x="3265" y="3630"/>
                  <a:pt x="2380" y="4158"/>
                  <a:pt x="1536" y="4667"/>
                </a:cubicBezTo>
                <a:cubicBezTo>
                  <a:pt x="1089" y="4931"/>
                  <a:pt x="631" y="5205"/>
                  <a:pt x="62" y="5399"/>
                </a:cubicBezTo>
                <a:lnTo>
                  <a:pt x="62" y="1841"/>
                </a:lnTo>
                <a:cubicBezTo>
                  <a:pt x="652" y="1647"/>
                  <a:pt x="1119" y="1362"/>
                  <a:pt x="1566" y="1098"/>
                </a:cubicBezTo>
                <a:cubicBezTo>
                  <a:pt x="2411" y="590"/>
                  <a:pt x="3285" y="72"/>
                  <a:pt x="5002" y="72"/>
                </a:cubicBezTo>
                <a:cubicBezTo>
                  <a:pt x="6721" y="72"/>
                  <a:pt x="7585" y="590"/>
                  <a:pt x="8429" y="1098"/>
                </a:cubicBezTo>
                <a:cubicBezTo>
                  <a:pt x="9283" y="1606"/>
                  <a:pt x="10167" y="2135"/>
                  <a:pt x="11905" y="2135"/>
                </a:cubicBezTo>
                <a:cubicBezTo>
                  <a:pt x="13634" y="2135"/>
                  <a:pt x="14518" y="1606"/>
                  <a:pt x="15372" y="1098"/>
                </a:cubicBezTo>
                <a:cubicBezTo>
                  <a:pt x="16216" y="590"/>
                  <a:pt x="17090" y="72"/>
                  <a:pt x="18798" y="72"/>
                </a:cubicBezTo>
                <a:cubicBezTo>
                  <a:pt x="20515" y="72"/>
                  <a:pt x="21390" y="590"/>
                  <a:pt x="22234" y="1098"/>
                </a:cubicBezTo>
                <a:cubicBezTo>
                  <a:pt x="23088" y="1606"/>
                  <a:pt x="23972" y="2135"/>
                  <a:pt x="25700" y="2135"/>
                </a:cubicBezTo>
                <a:cubicBezTo>
                  <a:pt x="26432" y="2135"/>
                  <a:pt x="27062" y="2044"/>
                  <a:pt x="27631" y="1861"/>
                </a:cubicBezTo>
                <a:lnTo>
                  <a:pt x="27662" y="1841"/>
                </a:lnTo>
                <a:cubicBezTo>
                  <a:pt x="28241" y="1647"/>
                  <a:pt x="28709" y="1362"/>
                  <a:pt x="29156" y="1098"/>
                </a:cubicBezTo>
                <a:cubicBezTo>
                  <a:pt x="30000" y="590"/>
                  <a:pt x="30875" y="72"/>
                  <a:pt x="32592" y="72"/>
                </a:cubicBezTo>
                <a:cubicBezTo>
                  <a:pt x="34311" y="72"/>
                  <a:pt x="35185" y="590"/>
                  <a:pt x="36028" y="1098"/>
                </a:cubicBezTo>
                <a:cubicBezTo>
                  <a:pt x="36882" y="1606"/>
                  <a:pt x="37756" y="2135"/>
                  <a:pt x="39495" y="2135"/>
                </a:cubicBezTo>
                <a:cubicBezTo>
                  <a:pt x="41233" y="2135"/>
                  <a:pt x="42107" y="1606"/>
                  <a:pt x="42961" y="1098"/>
                </a:cubicBezTo>
                <a:cubicBezTo>
                  <a:pt x="43806" y="590"/>
                  <a:pt x="44680" y="72"/>
                  <a:pt x="46397" y="72"/>
                </a:cubicBezTo>
                <a:close/>
                <a:moveTo>
                  <a:pt x="5002" y="0"/>
                </a:moveTo>
                <a:cubicBezTo>
                  <a:pt x="3265" y="0"/>
                  <a:pt x="2380" y="529"/>
                  <a:pt x="1536" y="1037"/>
                </a:cubicBezTo>
                <a:cubicBezTo>
                  <a:pt x="1078" y="1312"/>
                  <a:pt x="611" y="1586"/>
                  <a:pt x="21" y="1789"/>
                </a:cubicBezTo>
                <a:lnTo>
                  <a:pt x="1" y="1789"/>
                </a:lnTo>
                <a:lnTo>
                  <a:pt x="1" y="5490"/>
                </a:lnTo>
                <a:lnTo>
                  <a:pt x="42" y="5480"/>
                </a:lnTo>
                <a:cubicBezTo>
                  <a:pt x="642" y="5277"/>
                  <a:pt x="1109" y="5002"/>
                  <a:pt x="1566" y="4728"/>
                </a:cubicBezTo>
                <a:cubicBezTo>
                  <a:pt x="2411" y="4219"/>
                  <a:pt x="3285" y="3691"/>
                  <a:pt x="5002" y="3691"/>
                </a:cubicBezTo>
                <a:cubicBezTo>
                  <a:pt x="6721" y="3691"/>
                  <a:pt x="7585" y="4219"/>
                  <a:pt x="8429" y="4728"/>
                </a:cubicBezTo>
                <a:cubicBezTo>
                  <a:pt x="9283" y="5236"/>
                  <a:pt x="10167" y="5765"/>
                  <a:pt x="11905" y="5765"/>
                </a:cubicBezTo>
                <a:cubicBezTo>
                  <a:pt x="13634" y="5765"/>
                  <a:pt x="14518" y="5236"/>
                  <a:pt x="15372" y="4728"/>
                </a:cubicBezTo>
                <a:cubicBezTo>
                  <a:pt x="16216" y="4219"/>
                  <a:pt x="17090" y="3691"/>
                  <a:pt x="18798" y="3691"/>
                </a:cubicBezTo>
                <a:cubicBezTo>
                  <a:pt x="20515" y="3691"/>
                  <a:pt x="21390" y="4219"/>
                  <a:pt x="22234" y="4728"/>
                </a:cubicBezTo>
                <a:cubicBezTo>
                  <a:pt x="23088" y="5236"/>
                  <a:pt x="23972" y="5765"/>
                  <a:pt x="25700" y="5765"/>
                </a:cubicBezTo>
                <a:cubicBezTo>
                  <a:pt x="27439" y="5765"/>
                  <a:pt x="28323" y="5236"/>
                  <a:pt x="29177" y="4728"/>
                </a:cubicBezTo>
                <a:cubicBezTo>
                  <a:pt x="29716" y="4402"/>
                  <a:pt x="30265" y="4066"/>
                  <a:pt x="31037" y="3874"/>
                </a:cubicBezTo>
                <a:lnTo>
                  <a:pt x="31058" y="3863"/>
                </a:lnTo>
                <a:cubicBezTo>
                  <a:pt x="31525" y="3752"/>
                  <a:pt x="32023" y="3691"/>
                  <a:pt x="32592" y="3691"/>
                </a:cubicBezTo>
                <a:cubicBezTo>
                  <a:pt x="34311" y="3691"/>
                  <a:pt x="35185" y="4219"/>
                  <a:pt x="36028" y="4728"/>
                </a:cubicBezTo>
                <a:cubicBezTo>
                  <a:pt x="36882" y="5236"/>
                  <a:pt x="37756" y="5765"/>
                  <a:pt x="39495" y="5765"/>
                </a:cubicBezTo>
                <a:cubicBezTo>
                  <a:pt x="41233" y="5765"/>
                  <a:pt x="42107" y="5236"/>
                  <a:pt x="42961" y="4728"/>
                </a:cubicBezTo>
                <a:cubicBezTo>
                  <a:pt x="43806" y="4219"/>
                  <a:pt x="44680" y="3691"/>
                  <a:pt x="46397" y="3691"/>
                </a:cubicBezTo>
                <a:cubicBezTo>
                  <a:pt x="48116" y="3691"/>
                  <a:pt x="48979" y="4219"/>
                  <a:pt x="49824" y="4728"/>
                </a:cubicBezTo>
                <a:cubicBezTo>
                  <a:pt x="50678" y="5236"/>
                  <a:pt x="51562" y="5765"/>
                  <a:pt x="53300" y="5765"/>
                </a:cubicBezTo>
                <a:cubicBezTo>
                  <a:pt x="55029" y="5765"/>
                  <a:pt x="55913" y="5236"/>
                  <a:pt x="56766" y="4728"/>
                </a:cubicBezTo>
                <a:cubicBezTo>
                  <a:pt x="57306" y="4402"/>
                  <a:pt x="57855" y="4066"/>
                  <a:pt x="58627" y="3874"/>
                </a:cubicBezTo>
                <a:lnTo>
                  <a:pt x="58648" y="3874"/>
                </a:lnTo>
                <a:lnTo>
                  <a:pt x="58648" y="173"/>
                </a:lnTo>
                <a:lnTo>
                  <a:pt x="58607" y="183"/>
                </a:lnTo>
                <a:cubicBezTo>
                  <a:pt x="57834" y="377"/>
                  <a:pt x="57275" y="712"/>
                  <a:pt x="56726" y="1037"/>
                </a:cubicBezTo>
                <a:cubicBezTo>
                  <a:pt x="55882" y="1545"/>
                  <a:pt x="55008" y="2064"/>
                  <a:pt x="53300" y="2064"/>
                </a:cubicBezTo>
                <a:cubicBezTo>
                  <a:pt x="51582" y="2064"/>
                  <a:pt x="50708" y="1545"/>
                  <a:pt x="49864" y="1037"/>
                </a:cubicBezTo>
                <a:cubicBezTo>
                  <a:pt x="49010" y="529"/>
                  <a:pt x="48126" y="0"/>
                  <a:pt x="46397" y="0"/>
                </a:cubicBezTo>
                <a:cubicBezTo>
                  <a:pt x="44659" y="0"/>
                  <a:pt x="43775" y="529"/>
                  <a:pt x="42931" y="1037"/>
                </a:cubicBezTo>
                <a:cubicBezTo>
                  <a:pt x="42087" y="1545"/>
                  <a:pt x="41213" y="2064"/>
                  <a:pt x="39495" y="2064"/>
                </a:cubicBezTo>
                <a:cubicBezTo>
                  <a:pt x="37777" y="2064"/>
                  <a:pt x="36903" y="1545"/>
                  <a:pt x="36059" y="1037"/>
                </a:cubicBezTo>
                <a:cubicBezTo>
                  <a:pt x="35205" y="529"/>
                  <a:pt x="34331" y="0"/>
                  <a:pt x="32592" y="0"/>
                </a:cubicBezTo>
                <a:cubicBezTo>
                  <a:pt x="30854" y="0"/>
                  <a:pt x="29980" y="529"/>
                  <a:pt x="29126" y="1037"/>
                </a:cubicBezTo>
                <a:cubicBezTo>
                  <a:pt x="28668" y="1312"/>
                  <a:pt x="28201" y="1586"/>
                  <a:pt x="27611" y="1789"/>
                </a:cubicBezTo>
                <a:lnTo>
                  <a:pt x="27591" y="1800"/>
                </a:lnTo>
                <a:cubicBezTo>
                  <a:pt x="27032" y="1983"/>
                  <a:pt x="26412" y="2064"/>
                  <a:pt x="25700" y="2064"/>
                </a:cubicBezTo>
                <a:cubicBezTo>
                  <a:pt x="23992" y="2064"/>
                  <a:pt x="23118" y="1545"/>
                  <a:pt x="22274" y="1037"/>
                </a:cubicBezTo>
                <a:cubicBezTo>
                  <a:pt x="21421" y="529"/>
                  <a:pt x="20536" y="0"/>
                  <a:pt x="18798" y="0"/>
                </a:cubicBezTo>
                <a:cubicBezTo>
                  <a:pt x="17070" y="0"/>
                  <a:pt x="16185" y="529"/>
                  <a:pt x="15331" y="1037"/>
                </a:cubicBezTo>
                <a:cubicBezTo>
                  <a:pt x="14487" y="1545"/>
                  <a:pt x="13613" y="2064"/>
                  <a:pt x="11905" y="2064"/>
                </a:cubicBezTo>
                <a:cubicBezTo>
                  <a:pt x="10187" y="2064"/>
                  <a:pt x="9313" y="1545"/>
                  <a:pt x="8469" y="1037"/>
                </a:cubicBezTo>
                <a:cubicBezTo>
                  <a:pt x="7615" y="529"/>
                  <a:pt x="6731" y="0"/>
                  <a:pt x="5002" y="0"/>
                </a:cubicBezTo>
                <a:close/>
              </a:path>
            </a:pathLst>
          </a:custGeom>
          <a:solidFill>
            <a:srgbClr val="70312E"/>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6" name="Google Shape;290;p24"/>
          <p:cNvSpPr/>
          <p:nvPr/>
        </p:nvSpPr>
        <p:spPr>
          <a:xfrm>
            <a:off x="-82765" y="5823987"/>
            <a:ext cx="9309530" cy="964534"/>
          </a:xfrm>
          <a:custGeom>
            <a:avLst/>
            <a:gdLst/>
            <a:ahLst/>
            <a:cxnLst/>
            <a:rect l="l" t="t" r="r" b="b"/>
            <a:pathLst>
              <a:path w="58586" h="5704" extrusionOk="0">
                <a:moveTo>
                  <a:pt x="4971" y="0"/>
                </a:moveTo>
                <a:cubicBezTo>
                  <a:pt x="2319" y="0"/>
                  <a:pt x="1709" y="1220"/>
                  <a:pt x="1" y="1790"/>
                </a:cubicBezTo>
                <a:lnTo>
                  <a:pt x="1" y="5419"/>
                </a:lnTo>
                <a:cubicBezTo>
                  <a:pt x="1709" y="4850"/>
                  <a:pt x="2319" y="3630"/>
                  <a:pt x="4971" y="3630"/>
                </a:cubicBezTo>
                <a:cubicBezTo>
                  <a:pt x="8418" y="3630"/>
                  <a:pt x="8418" y="5704"/>
                  <a:pt x="11874" y="5704"/>
                </a:cubicBezTo>
                <a:cubicBezTo>
                  <a:pt x="15320" y="5704"/>
                  <a:pt x="15320" y="3630"/>
                  <a:pt x="18767" y="3630"/>
                </a:cubicBezTo>
                <a:cubicBezTo>
                  <a:pt x="22223" y="3630"/>
                  <a:pt x="22223" y="5704"/>
                  <a:pt x="25669" y="5704"/>
                </a:cubicBezTo>
                <a:cubicBezTo>
                  <a:pt x="26472" y="5704"/>
                  <a:pt x="27082" y="5592"/>
                  <a:pt x="27591" y="5419"/>
                </a:cubicBezTo>
                <a:cubicBezTo>
                  <a:pt x="29298" y="4850"/>
                  <a:pt x="29908" y="3630"/>
                  <a:pt x="32561" y="3630"/>
                </a:cubicBezTo>
                <a:cubicBezTo>
                  <a:pt x="36008" y="3630"/>
                  <a:pt x="36008" y="5704"/>
                  <a:pt x="39464" y="5704"/>
                </a:cubicBezTo>
                <a:cubicBezTo>
                  <a:pt x="42910" y="5704"/>
                  <a:pt x="42910" y="3630"/>
                  <a:pt x="46366" y="3630"/>
                </a:cubicBezTo>
                <a:cubicBezTo>
                  <a:pt x="49813" y="3630"/>
                  <a:pt x="49813" y="5704"/>
                  <a:pt x="53269" y="5704"/>
                </a:cubicBezTo>
                <a:cubicBezTo>
                  <a:pt x="56085" y="5704"/>
                  <a:pt x="56604" y="4321"/>
                  <a:pt x="58586" y="3813"/>
                </a:cubicBezTo>
                <a:lnTo>
                  <a:pt x="58586" y="183"/>
                </a:lnTo>
                <a:cubicBezTo>
                  <a:pt x="56604" y="692"/>
                  <a:pt x="56085" y="2074"/>
                  <a:pt x="53269" y="2074"/>
                </a:cubicBezTo>
                <a:cubicBezTo>
                  <a:pt x="49813" y="2074"/>
                  <a:pt x="49813" y="0"/>
                  <a:pt x="46366" y="0"/>
                </a:cubicBezTo>
                <a:cubicBezTo>
                  <a:pt x="42910" y="0"/>
                  <a:pt x="42910" y="2074"/>
                  <a:pt x="39464" y="2074"/>
                </a:cubicBezTo>
                <a:cubicBezTo>
                  <a:pt x="36008" y="2074"/>
                  <a:pt x="36008" y="0"/>
                  <a:pt x="32561" y="0"/>
                </a:cubicBezTo>
                <a:cubicBezTo>
                  <a:pt x="29908" y="0"/>
                  <a:pt x="29298" y="1220"/>
                  <a:pt x="27591" y="1790"/>
                </a:cubicBezTo>
                <a:lnTo>
                  <a:pt x="27591" y="1800"/>
                </a:lnTo>
                <a:cubicBezTo>
                  <a:pt x="27082" y="1963"/>
                  <a:pt x="26472" y="2074"/>
                  <a:pt x="25669" y="2074"/>
                </a:cubicBezTo>
                <a:cubicBezTo>
                  <a:pt x="22223" y="2074"/>
                  <a:pt x="22223" y="0"/>
                  <a:pt x="18767" y="0"/>
                </a:cubicBezTo>
                <a:cubicBezTo>
                  <a:pt x="15320" y="0"/>
                  <a:pt x="15320" y="2074"/>
                  <a:pt x="11874" y="2074"/>
                </a:cubicBezTo>
                <a:cubicBezTo>
                  <a:pt x="8418" y="2074"/>
                  <a:pt x="8418" y="0"/>
                  <a:pt x="4971" y="0"/>
                </a:cubicBezTo>
                <a:close/>
              </a:path>
            </a:pathLst>
          </a:custGeom>
          <a:solidFill>
            <a:srgbClr val="EF8981"/>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7" name="Google Shape;291;p24"/>
          <p:cNvSpPr/>
          <p:nvPr/>
        </p:nvSpPr>
        <p:spPr>
          <a:xfrm>
            <a:off x="-87298" y="5819900"/>
            <a:ext cx="9318727" cy="974752"/>
          </a:xfrm>
          <a:custGeom>
            <a:avLst/>
            <a:gdLst/>
            <a:ahLst/>
            <a:cxnLst/>
            <a:rect l="l" t="t" r="r" b="b"/>
            <a:pathLst>
              <a:path w="58648" h="5764" extrusionOk="0">
                <a:moveTo>
                  <a:pt x="46397" y="71"/>
                </a:moveTo>
                <a:cubicBezTo>
                  <a:pt x="48116" y="71"/>
                  <a:pt x="48979" y="590"/>
                  <a:pt x="49824" y="1098"/>
                </a:cubicBezTo>
                <a:cubicBezTo>
                  <a:pt x="50678" y="1607"/>
                  <a:pt x="51562" y="2135"/>
                  <a:pt x="53300" y="2135"/>
                </a:cubicBezTo>
                <a:cubicBezTo>
                  <a:pt x="55029" y="2135"/>
                  <a:pt x="55913" y="1607"/>
                  <a:pt x="56766" y="1098"/>
                </a:cubicBezTo>
                <a:cubicBezTo>
                  <a:pt x="57295" y="783"/>
                  <a:pt x="57834" y="457"/>
                  <a:pt x="58587" y="265"/>
                </a:cubicBezTo>
                <a:lnTo>
                  <a:pt x="58587" y="3812"/>
                </a:lnTo>
                <a:cubicBezTo>
                  <a:pt x="57824" y="4015"/>
                  <a:pt x="57265" y="4351"/>
                  <a:pt x="56726" y="4666"/>
                </a:cubicBezTo>
                <a:cubicBezTo>
                  <a:pt x="55882" y="5174"/>
                  <a:pt x="55008" y="5693"/>
                  <a:pt x="53300" y="5693"/>
                </a:cubicBezTo>
                <a:cubicBezTo>
                  <a:pt x="51582" y="5693"/>
                  <a:pt x="50708" y="5174"/>
                  <a:pt x="49864" y="4666"/>
                </a:cubicBezTo>
                <a:cubicBezTo>
                  <a:pt x="49010" y="4158"/>
                  <a:pt x="48126" y="3629"/>
                  <a:pt x="46397" y="3629"/>
                </a:cubicBezTo>
                <a:cubicBezTo>
                  <a:pt x="44659" y="3629"/>
                  <a:pt x="43775" y="4158"/>
                  <a:pt x="42931" y="4666"/>
                </a:cubicBezTo>
                <a:cubicBezTo>
                  <a:pt x="42087" y="5174"/>
                  <a:pt x="41213" y="5693"/>
                  <a:pt x="39495" y="5693"/>
                </a:cubicBezTo>
                <a:cubicBezTo>
                  <a:pt x="37777" y="5693"/>
                  <a:pt x="36903" y="5174"/>
                  <a:pt x="36059" y="4666"/>
                </a:cubicBezTo>
                <a:cubicBezTo>
                  <a:pt x="35205" y="4158"/>
                  <a:pt x="34331" y="3629"/>
                  <a:pt x="32592" y="3629"/>
                </a:cubicBezTo>
                <a:cubicBezTo>
                  <a:pt x="30854" y="3629"/>
                  <a:pt x="29980" y="4158"/>
                  <a:pt x="29126" y="4666"/>
                </a:cubicBezTo>
                <a:cubicBezTo>
                  <a:pt x="28668" y="4941"/>
                  <a:pt x="28201" y="5215"/>
                  <a:pt x="27611" y="5418"/>
                </a:cubicBezTo>
                <a:lnTo>
                  <a:pt x="27591" y="5429"/>
                </a:lnTo>
                <a:cubicBezTo>
                  <a:pt x="27032" y="5612"/>
                  <a:pt x="26412" y="5693"/>
                  <a:pt x="25700" y="5693"/>
                </a:cubicBezTo>
                <a:cubicBezTo>
                  <a:pt x="23992" y="5693"/>
                  <a:pt x="23118" y="5174"/>
                  <a:pt x="22274" y="4666"/>
                </a:cubicBezTo>
                <a:cubicBezTo>
                  <a:pt x="21421" y="4158"/>
                  <a:pt x="20536" y="3629"/>
                  <a:pt x="18798" y="3629"/>
                </a:cubicBezTo>
                <a:cubicBezTo>
                  <a:pt x="17070" y="3629"/>
                  <a:pt x="16185" y="4158"/>
                  <a:pt x="15331" y="4666"/>
                </a:cubicBezTo>
                <a:cubicBezTo>
                  <a:pt x="14487" y="5174"/>
                  <a:pt x="13613" y="5693"/>
                  <a:pt x="11905" y="5693"/>
                </a:cubicBezTo>
                <a:cubicBezTo>
                  <a:pt x="10187" y="5693"/>
                  <a:pt x="9313" y="5174"/>
                  <a:pt x="8469" y="4666"/>
                </a:cubicBezTo>
                <a:cubicBezTo>
                  <a:pt x="7615" y="4158"/>
                  <a:pt x="6731" y="3629"/>
                  <a:pt x="5002" y="3629"/>
                </a:cubicBezTo>
                <a:cubicBezTo>
                  <a:pt x="3265" y="3629"/>
                  <a:pt x="2380" y="4158"/>
                  <a:pt x="1536" y="4666"/>
                </a:cubicBezTo>
                <a:cubicBezTo>
                  <a:pt x="1089" y="4930"/>
                  <a:pt x="631" y="5205"/>
                  <a:pt x="62" y="5398"/>
                </a:cubicBezTo>
                <a:lnTo>
                  <a:pt x="62" y="1840"/>
                </a:lnTo>
                <a:cubicBezTo>
                  <a:pt x="652" y="1647"/>
                  <a:pt x="1119" y="1372"/>
                  <a:pt x="1566" y="1098"/>
                </a:cubicBezTo>
                <a:cubicBezTo>
                  <a:pt x="2411" y="590"/>
                  <a:pt x="3285" y="71"/>
                  <a:pt x="5002" y="71"/>
                </a:cubicBezTo>
                <a:cubicBezTo>
                  <a:pt x="6721" y="71"/>
                  <a:pt x="7585" y="590"/>
                  <a:pt x="8429" y="1098"/>
                </a:cubicBezTo>
                <a:cubicBezTo>
                  <a:pt x="9283" y="1607"/>
                  <a:pt x="10167" y="2135"/>
                  <a:pt x="11905" y="2135"/>
                </a:cubicBezTo>
                <a:cubicBezTo>
                  <a:pt x="13634" y="2135"/>
                  <a:pt x="14518" y="1607"/>
                  <a:pt x="15372" y="1098"/>
                </a:cubicBezTo>
                <a:cubicBezTo>
                  <a:pt x="16216" y="590"/>
                  <a:pt x="17090" y="71"/>
                  <a:pt x="18798" y="71"/>
                </a:cubicBezTo>
                <a:cubicBezTo>
                  <a:pt x="20515" y="71"/>
                  <a:pt x="21390" y="590"/>
                  <a:pt x="22234" y="1098"/>
                </a:cubicBezTo>
                <a:cubicBezTo>
                  <a:pt x="23088" y="1607"/>
                  <a:pt x="23972" y="2135"/>
                  <a:pt x="25700" y="2135"/>
                </a:cubicBezTo>
                <a:cubicBezTo>
                  <a:pt x="26432" y="2135"/>
                  <a:pt x="27062" y="2043"/>
                  <a:pt x="27631" y="1860"/>
                </a:cubicBezTo>
                <a:lnTo>
                  <a:pt x="27662" y="1840"/>
                </a:lnTo>
                <a:cubicBezTo>
                  <a:pt x="28241" y="1647"/>
                  <a:pt x="28709" y="1372"/>
                  <a:pt x="29156" y="1098"/>
                </a:cubicBezTo>
                <a:cubicBezTo>
                  <a:pt x="30000" y="590"/>
                  <a:pt x="30875" y="71"/>
                  <a:pt x="32592" y="71"/>
                </a:cubicBezTo>
                <a:cubicBezTo>
                  <a:pt x="34311" y="71"/>
                  <a:pt x="35185" y="590"/>
                  <a:pt x="36028" y="1098"/>
                </a:cubicBezTo>
                <a:cubicBezTo>
                  <a:pt x="36882" y="1607"/>
                  <a:pt x="37756" y="2135"/>
                  <a:pt x="39495" y="2135"/>
                </a:cubicBezTo>
                <a:cubicBezTo>
                  <a:pt x="41233" y="2135"/>
                  <a:pt x="42107" y="1607"/>
                  <a:pt x="42961" y="1098"/>
                </a:cubicBezTo>
                <a:cubicBezTo>
                  <a:pt x="43806" y="590"/>
                  <a:pt x="44680" y="71"/>
                  <a:pt x="46397" y="71"/>
                </a:cubicBezTo>
                <a:close/>
                <a:moveTo>
                  <a:pt x="5002" y="0"/>
                </a:moveTo>
                <a:cubicBezTo>
                  <a:pt x="3265" y="0"/>
                  <a:pt x="2380" y="529"/>
                  <a:pt x="1536" y="1037"/>
                </a:cubicBezTo>
                <a:cubicBezTo>
                  <a:pt x="1078" y="1311"/>
                  <a:pt x="611" y="1586"/>
                  <a:pt x="21" y="1790"/>
                </a:cubicBezTo>
                <a:lnTo>
                  <a:pt x="1" y="1799"/>
                </a:lnTo>
                <a:lnTo>
                  <a:pt x="1" y="5500"/>
                </a:lnTo>
                <a:lnTo>
                  <a:pt x="42" y="5479"/>
                </a:lnTo>
                <a:cubicBezTo>
                  <a:pt x="642" y="5287"/>
                  <a:pt x="1109" y="5002"/>
                  <a:pt x="1566" y="4727"/>
                </a:cubicBezTo>
                <a:cubicBezTo>
                  <a:pt x="2411" y="4219"/>
                  <a:pt x="3285" y="3701"/>
                  <a:pt x="5002" y="3701"/>
                </a:cubicBezTo>
                <a:cubicBezTo>
                  <a:pt x="6721" y="3701"/>
                  <a:pt x="7585" y="4219"/>
                  <a:pt x="8429" y="4727"/>
                </a:cubicBezTo>
                <a:cubicBezTo>
                  <a:pt x="9283" y="5235"/>
                  <a:pt x="10167" y="5764"/>
                  <a:pt x="11905" y="5764"/>
                </a:cubicBezTo>
                <a:cubicBezTo>
                  <a:pt x="13634" y="5764"/>
                  <a:pt x="14518" y="5235"/>
                  <a:pt x="15372" y="4727"/>
                </a:cubicBezTo>
                <a:cubicBezTo>
                  <a:pt x="16216" y="4219"/>
                  <a:pt x="17090" y="3701"/>
                  <a:pt x="18798" y="3701"/>
                </a:cubicBezTo>
                <a:cubicBezTo>
                  <a:pt x="20515" y="3701"/>
                  <a:pt x="21390" y="4219"/>
                  <a:pt x="22234" y="4727"/>
                </a:cubicBezTo>
                <a:cubicBezTo>
                  <a:pt x="23088" y="5235"/>
                  <a:pt x="23972" y="5764"/>
                  <a:pt x="25700" y="5764"/>
                </a:cubicBezTo>
                <a:cubicBezTo>
                  <a:pt x="26432" y="5764"/>
                  <a:pt x="27062" y="5673"/>
                  <a:pt x="27631" y="5490"/>
                </a:cubicBezTo>
                <a:lnTo>
                  <a:pt x="27662" y="5470"/>
                </a:lnTo>
                <a:cubicBezTo>
                  <a:pt x="28241" y="5276"/>
                  <a:pt x="28709" y="4991"/>
                  <a:pt x="29156" y="4727"/>
                </a:cubicBezTo>
                <a:cubicBezTo>
                  <a:pt x="30000" y="4219"/>
                  <a:pt x="30875" y="3701"/>
                  <a:pt x="32592" y="3701"/>
                </a:cubicBezTo>
                <a:cubicBezTo>
                  <a:pt x="34311" y="3701"/>
                  <a:pt x="35185" y="4219"/>
                  <a:pt x="36028" y="4727"/>
                </a:cubicBezTo>
                <a:cubicBezTo>
                  <a:pt x="36882" y="5235"/>
                  <a:pt x="37756" y="5764"/>
                  <a:pt x="39495" y="5764"/>
                </a:cubicBezTo>
                <a:cubicBezTo>
                  <a:pt x="41233" y="5764"/>
                  <a:pt x="42107" y="5235"/>
                  <a:pt x="42961" y="4727"/>
                </a:cubicBezTo>
                <a:cubicBezTo>
                  <a:pt x="43806" y="4219"/>
                  <a:pt x="44680" y="3701"/>
                  <a:pt x="46397" y="3701"/>
                </a:cubicBezTo>
                <a:cubicBezTo>
                  <a:pt x="48116" y="3701"/>
                  <a:pt x="48979" y="4219"/>
                  <a:pt x="49824" y="4727"/>
                </a:cubicBezTo>
                <a:cubicBezTo>
                  <a:pt x="50678" y="5235"/>
                  <a:pt x="51562" y="5764"/>
                  <a:pt x="53300" y="5764"/>
                </a:cubicBezTo>
                <a:cubicBezTo>
                  <a:pt x="55029" y="5764"/>
                  <a:pt x="55913" y="5235"/>
                  <a:pt x="56766" y="4727"/>
                </a:cubicBezTo>
                <a:cubicBezTo>
                  <a:pt x="57306" y="4402"/>
                  <a:pt x="57855" y="4067"/>
                  <a:pt x="58627" y="3873"/>
                </a:cubicBezTo>
                <a:lnTo>
                  <a:pt x="58648" y="3873"/>
                </a:lnTo>
                <a:lnTo>
                  <a:pt x="58648" y="173"/>
                </a:lnTo>
                <a:lnTo>
                  <a:pt x="58607" y="183"/>
                </a:lnTo>
                <a:cubicBezTo>
                  <a:pt x="57834" y="376"/>
                  <a:pt x="57275" y="712"/>
                  <a:pt x="56726" y="1037"/>
                </a:cubicBezTo>
                <a:cubicBezTo>
                  <a:pt x="55882" y="1546"/>
                  <a:pt x="55008" y="2074"/>
                  <a:pt x="53300" y="2074"/>
                </a:cubicBezTo>
                <a:cubicBezTo>
                  <a:pt x="51582" y="2074"/>
                  <a:pt x="50708" y="1546"/>
                  <a:pt x="49864" y="1037"/>
                </a:cubicBezTo>
                <a:cubicBezTo>
                  <a:pt x="49010" y="529"/>
                  <a:pt x="48126" y="0"/>
                  <a:pt x="46397" y="0"/>
                </a:cubicBezTo>
                <a:cubicBezTo>
                  <a:pt x="44659" y="0"/>
                  <a:pt x="43775" y="529"/>
                  <a:pt x="42931" y="1037"/>
                </a:cubicBezTo>
                <a:cubicBezTo>
                  <a:pt x="42087" y="1546"/>
                  <a:pt x="41213" y="2074"/>
                  <a:pt x="39495" y="2074"/>
                </a:cubicBezTo>
                <a:cubicBezTo>
                  <a:pt x="37777" y="2074"/>
                  <a:pt x="36903" y="1546"/>
                  <a:pt x="36059" y="1037"/>
                </a:cubicBezTo>
                <a:cubicBezTo>
                  <a:pt x="35205" y="529"/>
                  <a:pt x="34331" y="0"/>
                  <a:pt x="32592" y="0"/>
                </a:cubicBezTo>
                <a:cubicBezTo>
                  <a:pt x="30854" y="0"/>
                  <a:pt x="29980" y="529"/>
                  <a:pt x="29126" y="1037"/>
                </a:cubicBezTo>
                <a:cubicBezTo>
                  <a:pt x="28668" y="1311"/>
                  <a:pt x="28201" y="1586"/>
                  <a:pt x="27611" y="1790"/>
                </a:cubicBezTo>
                <a:lnTo>
                  <a:pt x="27591" y="1799"/>
                </a:lnTo>
                <a:cubicBezTo>
                  <a:pt x="27032" y="1982"/>
                  <a:pt x="26412" y="2074"/>
                  <a:pt x="25700" y="2074"/>
                </a:cubicBezTo>
                <a:cubicBezTo>
                  <a:pt x="23992" y="2074"/>
                  <a:pt x="23118" y="1546"/>
                  <a:pt x="22274" y="1037"/>
                </a:cubicBezTo>
                <a:cubicBezTo>
                  <a:pt x="21421" y="529"/>
                  <a:pt x="20536" y="0"/>
                  <a:pt x="18798" y="0"/>
                </a:cubicBezTo>
                <a:cubicBezTo>
                  <a:pt x="17070" y="0"/>
                  <a:pt x="16185" y="529"/>
                  <a:pt x="15331" y="1037"/>
                </a:cubicBezTo>
                <a:cubicBezTo>
                  <a:pt x="14487" y="1546"/>
                  <a:pt x="13613" y="2074"/>
                  <a:pt x="11905" y="2074"/>
                </a:cubicBezTo>
                <a:cubicBezTo>
                  <a:pt x="10187" y="2074"/>
                  <a:pt x="9313" y="1546"/>
                  <a:pt x="8469" y="1037"/>
                </a:cubicBezTo>
                <a:cubicBezTo>
                  <a:pt x="7615" y="529"/>
                  <a:pt x="6731" y="0"/>
                  <a:pt x="5002" y="0"/>
                </a:cubicBezTo>
                <a:close/>
              </a:path>
            </a:pathLst>
          </a:custGeom>
          <a:solidFill>
            <a:srgbClr val="70312E"/>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8" name="Google Shape;292;p24"/>
          <p:cNvSpPr/>
          <p:nvPr/>
        </p:nvSpPr>
        <p:spPr>
          <a:xfrm>
            <a:off x="-82765" y="5210936"/>
            <a:ext cx="9309530" cy="964534"/>
          </a:xfrm>
          <a:custGeom>
            <a:avLst/>
            <a:gdLst/>
            <a:ahLst/>
            <a:cxnLst/>
            <a:rect l="l" t="t" r="r" b="b"/>
            <a:pathLst>
              <a:path w="58586" h="5704" extrusionOk="0">
                <a:moveTo>
                  <a:pt x="4971" y="1"/>
                </a:moveTo>
                <a:cubicBezTo>
                  <a:pt x="2319" y="1"/>
                  <a:pt x="1709" y="1221"/>
                  <a:pt x="1" y="1790"/>
                </a:cubicBezTo>
                <a:lnTo>
                  <a:pt x="1" y="5419"/>
                </a:lnTo>
                <a:cubicBezTo>
                  <a:pt x="1709" y="4849"/>
                  <a:pt x="2319" y="3629"/>
                  <a:pt x="4971" y="3629"/>
                </a:cubicBezTo>
                <a:cubicBezTo>
                  <a:pt x="8418" y="3629"/>
                  <a:pt x="8418" y="5703"/>
                  <a:pt x="11874" y="5703"/>
                </a:cubicBezTo>
                <a:cubicBezTo>
                  <a:pt x="15320" y="5703"/>
                  <a:pt x="15320" y="3629"/>
                  <a:pt x="18767" y="3629"/>
                </a:cubicBezTo>
                <a:cubicBezTo>
                  <a:pt x="22223" y="3629"/>
                  <a:pt x="22223" y="5703"/>
                  <a:pt x="25669" y="5703"/>
                </a:cubicBezTo>
                <a:cubicBezTo>
                  <a:pt x="26472" y="5703"/>
                  <a:pt x="27082" y="5592"/>
                  <a:pt x="27591" y="5429"/>
                </a:cubicBezTo>
                <a:lnTo>
                  <a:pt x="27591" y="5419"/>
                </a:lnTo>
                <a:cubicBezTo>
                  <a:pt x="29298" y="4849"/>
                  <a:pt x="29908" y="3629"/>
                  <a:pt x="32561" y="3629"/>
                </a:cubicBezTo>
                <a:cubicBezTo>
                  <a:pt x="36008" y="3629"/>
                  <a:pt x="36008" y="5703"/>
                  <a:pt x="39464" y="5703"/>
                </a:cubicBezTo>
                <a:cubicBezTo>
                  <a:pt x="42910" y="5703"/>
                  <a:pt x="42910" y="3629"/>
                  <a:pt x="46366" y="3629"/>
                </a:cubicBezTo>
                <a:cubicBezTo>
                  <a:pt x="49813" y="3629"/>
                  <a:pt x="49813" y="5703"/>
                  <a:pt x="53269" y="5703"/>
                </a:cubicBezTo>
                <a:cubicBezTo>
                  <a:pt x="56085" y="5703"/>
                  <a:pt x="56604" y="4321"/>
                  <a:pt x="58586" y="3812"/>
                </a:cubicBezTo>
                <a:lnTo>
                  <a:pt x="58586" y="184"/>
                </a:lnTo>
                <a:cubicBezTo>
                  <a:pt x="56604" y="692"/>
                  <a:pt x="56085" y="2075"/>
                  <a:pt x="53269" y="2075"/>
                </a:cubicBezTo>
                <a:cubicBezTo>
                  <a:pt x="49813" y="2075"/>
                  <a:pt x="49813" y="1"/>
                  <a:pt x="46366" y="1"/>
                </a:cubicBezTo>
                <a:cubicBezTo>
                  <a:pt x="42910" y="1"/>
                  <a:pt x="42910" y="2075"/>
                  <a:pt x="39464" y="2075"/>
                </a:cubicBezTo>
                <a:cubicBezTo>
                  <a:pt x="36008" y="2075"/>
                  <a:pt x="36008" y="1"/>
                  <a:pt x="32561" y="1"/>
                </a:cubicBezTo>
                <a:cubicBezTo>
                  <a:pt x="29908" y="1"/>
                  <a:pt x="29298" y="1221"/>
                  <a:pt x="27591" y="1790"/>
                </a:cubicBezTo>
                <a:lnTo>
                  <a:pt x="27591" y="1800"/>
                </a:lnTo>
                <a:cubicBezTo>
                  <a:pt x="27082" y="1962"/>
                  <a:pt x="26472" y="2075"/>
                  <a:pt x="25669" y="2075"/>
                </a:cubicBezTo>
                <a:cubicBezTo>
                  <a:pt x="22223" y="2075"/>
                  <a:pt x="22223" y="1"/>
                  <a:pt x="18767" y="1"/>
                </a:cubicBezTo>
                <a:cubicBezTo>
                  <a:pt x="15320" y="1"/>
                  <a:pt x="15320" y="2075"/>
                  <a:pt x="11874" y="2075"/>
                </a:cubicBezTo>
                <a:cubicBezTo>
                  <a:pt x="8418" y="2075"/>
                  <a:pt x="8418" y="1"/>
                  <a:pt x="4971" y="1"/>
                </a:cubicBezTo>
                <a:close/>
              </a:path>
            </a:pathLst>
          </a:custGeom>
          <a:solidFill>
            <a:srgbClr val="8A93E2"/>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9" name="Google Shape;293;p24"/>
          <p:cNvSpPr/>
          <p:nvPr/>
        </p:nvSpPr>
        <p:spPr>
          <a:xfrm>
            <a:off x="-87298" y="5204958"/>
            <a:ext cx="9318727" cy="976795"/>
          </a:xfrm>
          <a:custGeom>
            <a:avLst/>
            <a:gdLst/>
            <a:ahLst/>
            <a:cxnLst/>
            <a:rect l="l" t="t" r="r" b="b"/>
            <a:pathLst>
              <a:path w="58648" h="5766" extrusionOk="0">
                <a:moveTo>
                  <a:pt x="46397" y="72"/>
                </a:moveTo>
                <a:cubicBezTo>
                  <a:pt x="48116" y="72"/>
                  <a:pt x="48979" y="590"/>
                  <a:pt x="49824" y="1099"/>
                </a:cubicBezTo>
                <a:cubicBezTo>
                  <a:pt x="50678" y="1607"/>
                  <a:pt x="51562" y="2136"/>
                  <a:pt x="53300" y="2136"/>
                </a:cubicBezTo>
                <a:cubicBezTo>
                  <a:pt x="55029" y="2136"/>
                  <a:pt x="55913" y="1607"/>
                  <a:pt x="56766" y="1099"/>
                </a:cubicBezTo>
                <a:cubicBezTo>
                  <a:pt x="57295" y="784"/>
                  <a:pt x="57834" y="459"/>
                  <a:pt x="58587" y="265"/>
                </a:cubicBezTo>
                <a:lnTo>
                  <a:pt x="58587" y="3813"/>
                </a:lnTo>
                <a:cubicBezTo>
                  <a:pt x="57824" y="4017"/>
                  <a:pt x="57265" y="4352"/>
                  <a:pt x="56726" y="4667"/>
                </a:cubicBezTo>
                <a:cubicBezTo>
                  <a:pt x="55882" y="5176"/>
                  <a:pt x="55008" y="5704"/>
                  <a:pt x="53300" y="5704"/>
                </a:cubicBezTo>
                <a:cubicBezTo>
                  <a:pt x="51582" y="5704"/>
                  <a:pt x="50708" y="5176"/>
                  <a:pt x="49864" y="4667"/>
                </a:cubicBezTo>
                <a:cubicBezTo>
                  <a:pt x="49010" y="4159"/>
                  <a:pt x="48126" y="3630"/>
                  <a:pt x="46397" y="3630"/>
                </a:cubicBezTo>
                <a:cubicBezTo>
                  <a:pt x="44659" y="3630"/>
                  <a:pt x="43775" y="4159"/>
                  <a:pt x="42931" y="4667"/>
                </a:cubicBezTo>
                <a:cubicBezTo>
                  <a:pt x="42087" y="5176"/>
                  <a:pt x="41213" y="5704"/>
                  <a:pt x="39495" y="5704"/>
                </a:cubicBezTo>
                <a:cubicBezTo>
                  <a:pt x="37777" y="5704"/>
                  <a:pt x="36903" y="5176"/>
                  <a:pt x="36059" y="4667"/>
                </a:cubicBezTo>
                <a:cubicBezTo>
                  <a:pt x="35205" y="4159"/>
                  <a:pt x="34331" y="3630"/>
                  <a:pt x="32592" y="3630"/>
                </a:cubicBezTo>
                <a:cubicBezTo>
                  <a:pt x="30854" y="3630"/>
                  <a:pt x="29980" y="4159"/>
                  <a:pt x="29126" y="4667"/>
                </a:cubicBezTo>
                <a:cubicBezTo>
                  <a:pt x="28668" y="4941"/>
                  <a:pt x="28201" y="5216"/>
                  <a:pt x="27611" y="5420"/>
                </a:cubicBezTo>
                <a:lnTo>
                  <a:pt x="27591" y="5429"/>
                </a:lnTo>
                <a:cubicBezTo>
                  <a:pt x="27032" y="5612"/>
                  <a:pt x="26412" y="5704"/>
                  <a:pt x="25700" y="5704"/>
                </a:cubicBezTo>
                <a:cubicBezTo>
                  <a:pt x="23992" y="5704"/>
                  <a:pt x="23118" y="5176"/>
                  <a:pt x="22274" y="4667"/>
                </a:cubicBezTo>
                <a:cubicBezTo>
                  <a:pt x="21421" y="4159"/>
                  <a:pt x="20536" y="3630"/>
                  <a:pt x="18798" y="3630"/>
                </a:cubicBezTo>
                <a:cubicBezTo>
                  <a:pt x="17070" y="3630"/>
                  <a:pt x="16185" y="4159"/>
                  <a:pt x="15331" y="4667"/>
                </a:cubicBezTo>
                <a:cubicBezTo>
                  <a:pt x="14487" y="5176"/>
                  <a:pt x="13613" y="5704"/>
                  <a:pt x="11905" y="5704"/>
                </a:cubicBezTo>
                <a:cubicBezTo>
                  <a:pt x="10187" y="5704"/>
                  <a:pt x="9313" y="5176"/>
                  <a:pt x="8469" y="4667"/>
                </a:cubicBezTo>
                <a:cubicBezTo>
                  <a:pt x="7615" y="4159"/>
                  <a:pt x="6731" y="3630"/>
                  <a:pt x="5002" y="3630"/>
                </a:cubicBezTo>
                <a:cubicBezTo>
                  <a:pt x="3265" y="3630"/>
                  <a:pt x="2380" y="4159"/>
                  <a:pt x="1536" y="4667"/>
                </a:cubicBezTo>
                <a:cubicBezTo>
                  <a:pt x="1089" y="4932"/>
                  <a:pt x="631" y="5206"/>
                  <a:pt x="62" y="5399"/>
                </a:cubicBezTo>
                <a:lnTo>
                  <a:pt x="62" y="1851"/>
                </a:lnTo>
                <a:cubicBezTo>
                  <a:pt x="652" y="1648"/>
                  <a:pt x="1119" y="1374"/>
                  <a:pt x="1566" y="1099"/>
                </a:cubicBezTo>
                <a:cubicBezTo>
                  <a:pt x="2411" y="590"/>
                  <a:pt x="3285" y="72"/>
                  <a:pt x="5002" y="72"/>
                </a:cubicBezTo>
                <a:cubicBezTo>
                  <a:pt x="6721" y="72"/>
                  <a:pt x="7585" y="590"/>
                  <a:pt x="8429" y="1099"/>
                </a:cubicBezTo>
                <a:cubicBezTo>
                  <a:pt x="9283" y="1607"/>
                  <a:pt x="10167" y="2136"/>
                  <a:pt x="11905" y="2136"/>
                </a:cubicBezTo>
                <a:cubicBezTo>
                  <a:pt x="13634" y="2136"/>
                  <a:pt x="14518" y="1607"/>
                  <a:pt x="15372" y="1099"/>
                </a:cubicBezTo>
                <a:cubicBezTo>
                  <a:pt x="16216" y="590"/>
                  <a:pt x="17090" y="72"/>
                  <a:pt x="18798" y="72"/>
                </a:cubicBezTo>
                <a:cubicBezTo>
                  <a:pt x="20515" y="72"/>
                  <a:pt x="21390" y="590"/>
                  <a:pt x="22234" y="1099"/>
                </a:cubicBezTo>
                <a:cubicBezTo>
                  <a:pt x="23088" y="1607"/>
                  <a:pt x="23972" y="2136"/>
                  <a:pt x="25700" y="2136"/>
                </a:cubicBezTo>
                <a:cubicBezTo>
                  <a:pt x="26432" y="2136"/>
                  <a:pt x="27062" y="2045"/>
                  <a:pt x="27631" y="1862"/>
                </a:cubicBezTo>
                <a:lnTo>
                  <a:pt x="27662" y="1851"/>
                </a:lnTo>
                <a:cubicBezTo>
                  <a:pt x="28241" y="1648"/>
                  <a:pt x="28709" y="1374"/>
                  <a:pt x="29156" y="1099"/>
                </a:cubicBezTo>
                <a:cubicBezTo>
                  <a:pt x="30000" y="590"/>
                  <a:pt x="30875" y="72"/>
                  <a:pt x="32592" y="72"/>
                </a:cubicBezTo>
                <a:cubicBezTo>
                  <a:pt x="34311" y="72"/>
                  <a:pt x="35185" y="590"/>
                  <a:pt x="36028" y="1099"/>
                </a:cubicBezTo>
                <a:cubicBezTo>
                  <a:pt x="36882" y="1607"/>
                  <a:pt x="37756" y="2136"/>
                  <a:pt x="39495" y="2136"/>
                </a:cubicBezTo>
                <a:cubicBezTo>
                  <a:pt x="41233" y="2136"/>
                  <a:pt x="42107" y="1607"/>
                  <a:pt x="42961" y="1099"/>
                </a:cubicBezTo>
                <a:cubicBezTo>
                  <a:pt x="43806" y="590"/>
                  <a:pt x="44680" y="72"/>
                  <a:pt x="46397" y="72"/>
                </a:cubicBezTo>
                <a:close/>
                <a:moveTo>
                  <a:pt x="5002" y="1"/>
                </a:moveTo>
                <a:cubicBezTo>
                  <a:pt x="3265" y="1"/>
                  <a:pt x="2380" y="529"/>
                  <a:pt x="1536" y="1038"/>
                </a:cubicBezTo>
                <a:cubicBezTo>
                  <a:pt x="1078" y="1313"/>
                  <a:pt x="611" y="1597"/>
                  <a:pt x="21" y="1790"/>
                </a:cubicBezTo>
                <a:lnTo>
                  <a:pt x="1" y="1801"/>
                </a:lnTo>
                <a:lnTo>
                  <a:pt x="1" y="5501"/>
                </a:lnTo>
                <a:lnTo>
                  <a:pt x="42" y="5481"/>
                </a:lnTo>
                <a:cubicBezTo>
                  <a:pt x="642" y="5287"/>
                  <a:pt x="1109" y="5002"/>
                  <a:pt x="1566" y="4728"/>
                </a:cubicBezTo>
                <a:cubicBezTo>
                  <a:pt x="2411" y="4220"/>
                  <a:pt x="3285" y="3701"/>
                  <a:pt x="5002" y="3701"/>
                </a:cubicBezTo>
                <a:cubicBezTo>
                  <a:pt x="6721" y="3701"/>
                  <a:pt x="7585" y="4220"/>
                  <a:pt x="8429" y="4728"/>
                </a:cubicBezTo>
                <a:cubicBezTo>
                  <a:pt x="9283" y="5237"/>
                  <a:pt x="10167" y="5765"/>
                  <a:pt x="11905" y="5765"/>
                </a:cubicBezTo>
                <a:cubicBezTo>
                  <a:pt x="13634" y="5765"/>
                  <a:pt x="14518" y="5237"/>
                  <a:pt x="15372" y="4728"/>
                </a:cubicBezTo>
                <a:cubicBezTo>
                  <a:pt x="16216" y="4220"/>
                  <a:pt x="17090" y="3701"/>
                  <a:pt x="18798" y="3701"/>
                </a:cubicBezTo>
                <a:cubicBezTo>
                  <a:pt x="20515" y="3701"/>
                  <a:pt x="21390" y="4220"/>
                  <a:pt x="22234" y="4728"/>
                </a:cubicBezTo>
                <a:cubicBezTo>
                  <a:pt x="23088" y="5237"/>
                  <a:pt x="23972" y="5765"/>
                  <a:pt x="25700" y="5765"/>
                </a:cubicBezTo>
                <a:cubicBezTo>
                  <a:pt x="26432" y="5765"/>
                  <a:pt x="27062" y="5673"/>
                  <a:pt x="27631" y="5490"/>
                </a:cubicBezTo>
                <a:lnTo>
                  <a:pt x="27662" y="5470"/>
                </a:lnTo>
                <a:cubicBezTo>
                  <a:pt x="28241" y="5277"/>
                  <a:pt x="28709" y="5002"/>
                  <a:pt x="29156" y="4728"/>
                </a:cubicBezTo>
                <a:cubicBezTo>
                  <a:pt x="30000" y="4220"/>
                  <a:pt x="30875" y="3701"/>
                  <a:pt x="32592" y="3701"/>
                </a:cubicBezTo>
                <a:cubicBezTo>
                  <a:pt x="34311" y="3701"/>
                  <a:pt x="35185" y="4220"/>
                  <a:pt x="36028" y="4728"/>
                </a:cubicBezTo>
                <a:cubicBezTo>
                  <a:pt x="36882" y="5237"/>
                  <a:pt x="37756" y="5765"/>
                  <a:pt x="39495" y="5765"/>
                </a:cubicBezTo>
                <a:cubicBezTo>
                  <a:pt x="41233" y="5765"/>
                  <a:pt x="42107" y="5237"/>
                  <a:pt x="42961" y="4728"/>
                </a:cubicBezTo>
                <a:cubicBezTo>
                  <a:pt x="43806" y="4220"/>
                  <a:pt x="44680" y="3701"/>
                  <a:pt x="46397" y="3701"/>
                </a:cubicBezTo>
                <a:cubicBezTo>
                  <a:pt x="48116" y="3701"/>
                  <a:pt x="48979" y="4220"/>
                  <a:pt x="49824" y="4728"/>
                </a:cubicBezTo>
                <a:cubicBezTo>
                  <a:pt x="50678" y="5237"/>
                  <a:pt x="51562" y="5765"/>
                  <a:pt x="53300" y="5765"/>
                </a:cubicBezTo>
                <a:cubicBezTo>
                  <a:pt x="55029" y="5765"/>
                  <a:pt x="55913" y="5237"/>
                  <a:pt x="56766" y="4728"/>
                </a:cubicBezTo>
                <a:cubicBezTo>
                  <a:pt x="57306" y="4403"/>
                  <a:pt x="57855" y="4078"/>
                  <a:pt x="58627" y="3874"/>
                </a:cubicBezTo>
                <a:lnTo>
                  <a:pt x="58648" y="3874"/>
                </a:lnTo>
                <a:lnTo>
                  <a:pt x="58648" y="174"/>
                </a:lnTo>
                <a:lnTo>
                  <a:pt x="58607" y="184"/>
                </a:lnTo>
                <a:cubicBezTo>
                  <a:pt x="57834" y="377"/>
                  <a:pt x="57275" y="712"/>
                  <a:pt x="56726" y="1038"/>
                </a:cubicBezTo>
                <a:cubicBezTo>
                  <a:pt x="55882" y="1546"/>
                  <a:pt x="55008" y="2075"/>
                  <a:pt x="53300" y="2075"/>
                </a:cubicBezTo>
                <a:cubicBezTo>
                  <a:pt x="51582" y="2075"/>
                  <a:pt x="50708" y="1546"/>
                  <a:pt x="49864" y="1038"/>
                </a:cubicBezTo>
                <a:cubicBezTo>
                  <a:pt x="49010" y="529"/>
                  <a:pt x="48126" y="1"/>
                  <a:pt x="46397" y="1"/>
                </a:cubicBezTo>
                <a:cubicBezTo>
                  <a:pt x="44659" y="1"/>
                  <a:pt x="43775" y="529"/>
                  <a:pt x="42931" y="1038"/>
                </a:cubicBezTo>
                <a:cubicBezTo>
                  <a:pt x="42087" y="1546"/>
                  <a:pt x="41213" y="2075"/>
                  <a:pt x="39495" y="2075"/>
                </a:cubicBezTo>
                <a:cubicBezTo>
                  <a:pt x="37777" y="2075"/>
                  <a:pt x="36903" y="1546"/>
                  <a:pt x="36059" y="1038"/>
                </a:cubicBezTo>
                <a:cubicBezTo>
                  <a:pt x="35205" y="529"/>
                  <a:pt x="34331" y="1"/>
                  <a:pt x="32592" y="1"/>
                </a:cubicBezTo>
                <a:cubicBezTo>
                  <a:pt x="30854" y="1"/>
                  <a:pt x="29980" y="529"/>
                  <a:pt x="29126" y="1038"/>
                </a:cubicBezTo>
                <a:cubicBezTo>
                  <a:pt x="28668" y="1313"/>
                  <a:pt x="28201" y="1597"/>
                  <a:pt x="27611" y="1790"/>
                </a:cubicBezTo>
                <a:lnTo>
                  <a:pt x="27591" y="1801"/>
                </a:lnTo>
                <a:cubicBezTo>
                  <a:pt x="27032" y="1984"/>
                  <a:pt x="26412" y="2075"/>
                  <a:pt x="25700" y="2075"/>
                </a:cubicBezTo>
                <a:cubicBezTo>
                  <a:pt x="23992" y="2075"/>
                  <a:pt x="23118" y="1546"/>
                  <a:pt x="22274" y="1038"/>
                </a:cubicBezTo>
                <a:cubicBezTo>
                  <a:pt x="21421" y="529"/>
                  <a:pt x="20536" y="1"/>
                  <a:pt x="18798" y="1"/>
                </a:cubicBezTo>
                <a:cubicBezTo>
                  <a:pt x="17070" y="1"/>
                  <a:pt x="16185" y="529"/>
                  <a:pt x="15331" y="1038"/>
                </a:cubicBezTo>
                <a:cubicBezTo>
                  <a:pt x="14487" y="1546"/>
                  <a:pt x="13613" y="2075"/>
                  <a:pt x="11905" y="2075"/>
                </a:cubicBezTo>
                <a:cubicBezTo>
                  <a:pt x="10187" y="2075"/>
                  <a:pt x="9313" y="1546"/>
                  <a:pt x="8469" y="1038"/>
                </a:cubicBezTo>
                <a:cubicBezTo>
                  <a:pt x="7615" y="529"/>
                  <a:pt x="6731" y="1"/>
                  <a:pt x="5002" y="1"/>
                </a:cubicBezTo>
                <a:close/>
              </a:path>
            </a:pathLst>
          </a:custGeom>
          <a:solidFill>
            <a:srgbClr val="70312E"/>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10" name="Google Shape;294;p24"/>
          <p:cNvSpPr/>
          <p:nvPr/>
        </p:nvSpPr>
        <p:spPr>
          <a:xfrm>
            <a:off x="-82765" y="4599928"/>
            <a:ext cx="9309530" cy="962490"/>
          </a:xfrm>
          <a:custGeom>
            <a:avLst/>
            <a:gdLst/>
            <a:ahLst/>
            <a:cxnLst/>
            <a:rect l="l" t="t" r="r" b="b"/>
            <a:pathLst>
              <a:path w="58586" h="5694" extrusionOk="0">
                <a:moveTo>
                  <a:pt x="4971" y="1"/>
                </a:moveTo>
                <a:cubicBezTo>
                  <a:pt x="2319" y="1"/>
                  <a:pt x="1709" y="1210"/>
                  <a:pt x="1" y="1779"/>
                </a:cubicBezTo>
                <a:lnTo>
                  <a:pt x="1" y="5409"/>
                </a:lnTo>
                <a:cubicBezTo>
                  <a:pt x="1709" y="4840"/>
                  <a:pt x="2319" y="3620"/>
                  <a:pt x="4971" y="3620"/>
                </a:cubicBezTo>
                <a:cubicBezTo>
                  <a:pt x="8418" y="3620"/>
                  <a:pt x="8418" y="5694"/>
                  <a:pt x="11874" y="5694"/>
                </a:cubicBezTo>
                <a:cubicBezTo>
                  <a:pt x="15320" y="5694"/>
                  <a:pt x="15320" y="3620"/>
                  <a:pt x="18767" y="3620"/>
                </a:cubicBezTo>
                <a:cubicBezTo>
                  <a:pt x="22223" y="3620"/>
                  <a:pt x="22223" y="5694"/>
                  <a:pt x="25669" y="5694"/>
                </a:cubicBezTo>
                <a:cubicBezTo>
                  <a:pt x="26472" y="5694"/>
                  <a:pt x="27082" y="5581"/>
                  <a:pt x="27591" y="5419"/>
                </a:cubicBezTo>
                <a:lnTo>
                  <a:pt x="27591" y="5409"/>
                </a:lnTo>
                <a:cubicBezTo>
                  <a:pt x="29298" y="4840"/>
                  <a:pt x="29908" y="3620"/>
                  <a:pt x="32561" y="3620"/>
                </a:cubicBezTo>
                <a:cubicBezTo>
                  <a:pt x="36008" y="3620"/>
                  <a:pt x="36008" y="5694"/>
                  <a:pt x="39464" y="5694"/>
                </a:cubicBezTo>
                <a:cubicBezTo>
                  <a:pt x="42910" y="5694"/>
                  <a:pt x="42910" y="3620"/>
                  <a:pt x="46366" y="3620"/>
                </a:cubicBezTo>
                <a:cubicBezTo>
                  <a:pt x="49813" y="3620"/>
                  <a:pt x="49813" y="5694"/>
                  <a:pt x="53269" y="5694"/>
                </a:cubicBezTo>
                <a:cubicBezTo>
                  <a:pt x="56085" y="5694"/>
                  <a:pt x="56604" y="4311"/>
                  <a:pt x="58586" y="3803"/>
                </a:cubicBezTo>
                <a:lnTo>
                  <a:pt x="58586" y="173"/>
                </a:lnTo>
                <a:cubicBezTo>
                  <a:pt x="56604" y="681"/>
                  <a:pt x="56085" y="2064"/>
                  <a:pt x="53269" y="2064"/>
                </a:cubicBezTo>
                <a:cubicBezTo>
                  <a:pt x="49813" y="2064"/>
                  <a:pt x="49813" y="1"/>
                  <a:pt x="46366" y="1"/>
                </a:cubicBezTo>
                <a:cubicBezTo>
                  <a:pt x="42910" y="1"/>
                  <a:pt x="42910" y="2064"/>
                  <a:pt x="39464" y="2064"/>
                </a:cubicBezTo>
                <a:cubicBezTo>
                  <a:pt x="36008" y="2064"/>
                  <a:pt x="36008" y="1"/>
                  <a:pt x="32561" y="1"/>
                </a:cubicBezTo>
                <a:cubicBezTo>
                  <a:pt x="29908" y="1"/>
                  <a:pt x="29298" y="1210"/>
                  <a:pt x="27591" y="1779"/>
                </a:cubicBezTo>
                <a:lnTo>
                  <a:pt x="27591" y="1790"/>
                </a:lnTo>
                <a:cubicBezTo>
                  <a:pt x="27082" y="1952"/>
                  <a:pt x="26472" y="2064"/>
                  <a:pt x="25669" y="2064"/>
                </a:cubicBezTo>
                <a:cubicBezTo>
                  <a:pt x="22223" y="2064"/>
                  <a:pt x="22223" y="1"/>
                  <a:pt x="18767" y="1"/>
                </a:cubicBezTo>
                <a:cubicBezTo>
                  <a:pt x="15320" y="1"/>
                  <a:pt x="15320" y="2064"/>
                  <a:pt x="11874" y="2064"/>
                </a:cubicBezTo>
                <a:cubicBezTo>
                  <a:pt x="8418" y="2064"/>
                  <a:pt x="8418" y="1"/>
                  <a:pt x="4971" y="1"/>
                </a:cubicBezTo>
                <a:close/>
              </a:path>
            </a:pathLst>
          </a:custGeom>
          <a:solidFill>
            <a:srgbClr val="94D9F7"/>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11" name="Google Shape;295;p24"/>
          <p:cNvSpPr/>
          <p:nvPr/>
        </p:nvSpPr>
        <p:spPr>
          <a:xfrm>
            <a:off x="-87298" y="4591907"/>
            <a:ext cx="9318727" cy="974751"/>
          </a:xfrm>
          <a:custGeom>
            <a:avLst/>
            <a:gdLst/>
            <a:ahLst/>
            <a:cxnLst/>
            <a:rect l="l" t="t" r="r" b="b"/>
            <a:pathLst>
              <a:path w="58648" h="5764" extrusionOk="0">
                <a:moveTo>
                  <a:pt x="46397" y="71"/>
                </a:moveTo>
                <a:cubicBezTo>
                  <a:pt x="48116" y="71"/>
                  <a:pt x="48979" y="590"/>
                  <a:pt x="49824" y="1098"/>
                </a:cubicBezTo>
                <a:cubicBezTo>
                  <a:pt x="50678" y="1616"/>
                  <a:pt x="51562" y="2145"/>
                  <a:pt x="53300" y="2145"/>
                </a:cubicBezTo>
                <a:cubicBezTo>
                  <a:pt x="55029" y="2145"/>
                  <a:pt x="55913" y="1616"/>
                  <a:pt x="56766" y="1098"/>
                </a:cubicBezTo>
                <a:cubicBezTo>
                  <a:pt x="57295" y="782"/>
                  <a:pt x="57834" y="457"/>
                  <a:pt x="58587" y="264"/>
                </a:cubicBezTo>
                <a:lnTo>
                  <a:pt x="58587" y="3822"/>
                </a:lnTo>
                <a:cubicBezTo>
                  <a:pt x="57824" y="4015"/>
                  <a:pt x="57265" y="4351"/>
                  <a:pt x="56726" y="4666"/>
                </a:cubicBezTo>
                <a:cubicBezTo>
                  <a:pt x="55882" y="5174"/>
                  <a:pt x="55008" y="5703"/>
                  <a:pt x="53300" y="5703"/>
                </a:cubicBezTo>
                <a:cubicBezTo>
                  <a:pt x="51582" y="5703"/>
                  <a:pt x="50708" y="5174"/>
                  <a:pt x="49864" y="4666"/>
                </a:cubicBezTo>
                <a:cubicBezTo>
                  <a:pt x="49010" y="4157"/>
                  <a:pt x="48126" y="3629"/>
                  <a:pt x="46397" y="3629"/>
                </a:cubicBezTo>
                <a:cubicBezTo>
                  <a:pt x="44659" y="3629"/>
                  <a:pt x="43775" y="4157"/>
                  <a:pt x="42931" y="4666"/>
                </a:cubicBezTo>
                <a:cubicBezTo>
                  <a:pt x="42087" y="5174"/>
                  <a:pt x="41213" y="5703"/>
                  <a:pt x="39495" y="5703"/>
                </a:cubicBezTo>
                <a:cubicBezTo>
                  <a:pt x="37777" y="5703"/>
                  <a:pt x="36903" y="5174"/>
                  <a:pt x="36059" y="4666"/>
                </a:cubicBezTo>
                <a:cubicBezTo>
                  <a:pt x="35205" y="4157"/>
                  <a:pt x="34331" y="3629"/>
                  <a:pt x="32592" y="3629"/>
                </a:cubicBezTo>
                <a:cubicBezTo>
                  <a:pt x="30854" y="3629"/>
                  <a:pt x="29980" y="4157"/>
                  <a:pt x="29126" y="4666"/>
                </a:cubicBezTo>
                <a:cubicBezTo>
                  <a:pt x="28668" y="4941"/>
                  <a:pt x="28201" y="5225"/>
                  <a:pt x="27611" y="5418"/>
                </a:cubicBezTo>
                <a:lnTo>
                  <a:pt x="27591" y="5429"/>
                </a:lnTo>
                <a:cubicBezTo>
                  <a:pt x="27032" y="5612"/>
                  <a:pt x="26412" y="5703"/>
                  <a:pt x="25700" y="5703"/>
                </a:cubicBezTo>
                <a:cubicBezTo>
                  <a:pt x="23992" y="5703"/>
                  <a:pt x="23118" y="5174"/>
                  <a:pt x="22274" y="4666"/>
                </a:cubicBezTo>
                <a:cubicBezTo>
                  <a:pt x="21421" y="4157"/>
                  <a:pt x="20536" y="3629"/>
                  <a:pt x="18798" y="3629"/>
                </a:cubicBezTo>
                <a:cubicBezTo>
                  <a:pt x="17070" y="3629"/>
                  <a:pt x="16185" y="4157"/>
                  <a:pt x="15331" y="4666"/>
                </a:cubicBezTo>
                <a:cubicBezTo>
                  <a:pt x="14487" y="5174"/>
                  <a:pt x="13613" y="5703"/>
                  <a:pt x="11905" y="5703"/>
                </a:cubicBezTo>
                <a:cubicBezTo>
                  <a:pt x="10187" y="5703"/>
                  <a:pt x="9313" y="5174"/>
                  <a:pt x="8469" y="4666"/>
                </a:cubicBezTo>
                <a:cubicBezTo>
                  <a:pt x="7615" y="4157"/>
                  <a:pt x="6731" y="3629"/>
                  <a:pt x="5002" y="3629"/>
                </a:cubicBezTo>
                <a:cubicBezTo>
                  <a:pt x="3265" y="3629"/>
                  <a:pt x="2380" y="4157"/>
                  <a:pt x="1536" y="4666"/>
                </a:cubicBezTo>
                <a:cubicBezTo>
                  <a:pt x="1089" y="4930"/>
                  <a:pt x="631" y="5205"/>
                  <a:pt x="62" y="5398"/>
                </a:cubicBezTo>
                <a:lnTo>
                  <a:pt x="62" y="1850"/>
                </a:lnTo>
                <a:cubicBezTo>
                  <a:pt x="652" y="1647"/>
                  <a:pt x="1119" y="1372"/>
                  <a:pt x="1566" y="1098"/>
                </a:cubicBezTo>
                <a:cubicBezTo>
                  <a:pt x="2411" y="590"/>
                  <a:pt x="3285" y="71"/>
                  <a:pt x="5002" y="71"/>
                </a:cubicBezTo>
                <a:cubicBezTo>
                  <a:pt x="6721" y="71"/>
                  <a:pt x="7585" y="590"/>
                  <a:pt x="8429" y="1098"/>
                </a:cubicBezTo>
                <a:cubicBezTo>
                  <a:pt x="9283" y="1616"/>
                  <a:pt x="10167" y="2145"/>
                  <a:pt x="11905" y="2145"/>
                </a:cubicBezTo>
                <a:cubicBezTo>
                  <a:pt x="13634" y="2145"/>
                  <a:pt x="14518" y="1616"/>
                  <a:pt x="15372" y="1098"/>
                </a:cubicBezTo>
                <a:cubicBezTo>
                  <a:pt x="16216" y="590"/>
                  <a:pt x="17090" y="71"/>
                  <a:pt x="18798" y="71"/>
                </a:cubicBezTo>
                <a:cubicBezTo>
                  <a:pt x="20515" y="71"/>
                  <a:pt x="21390" y="590"/>
                  <a:pt x="22234" y="1098"/>
                </a:cubicBezTo>
                <a:cubicBezTo>
                  <a:pt x="23088" y="1616"/>
                  <a:pt x="23972" y="2145"/>
                  <a:pt x="25700" y="2145"/>
                </a:cubicBezTo>
                <a:cubicBezTo>
                  <a:pt x="26432" y="2145"/>
                  <a:pt x="27062" y="2053"/>
                  <a:pt x="27631" y="1860"/>
                </a:cubicBezTo>
                <a:lnTo>
                  <a:pt x="27662" y="1850"/>
                </a:lnTo>
                <a:cubicBezTo>
                  <a:pt x="28241" y="1647"/>
                  <a:pt x="28709" y="1372"/>
                  <a:pt x="29156" y="1098"/>
                </a:cubicBezTo>
                <a:cubicBezTo>
                  <a:pt x="30000" y="590"/>
                  <a:pt x="30875" y="71"/>
                  <a:pt x="32592" y="71"/>
                </a:cubicBezTo>
                <a:cubicBezTo>
                  <a:pt x="34311" y="71"/>
                  <a:pt x="35185" y="590"/>
                  <a:pt x="36028" y="1098"/>
                </a:cubicBezTo>
                <a:cubicBezTo>
                  <a:pt x="36882" y="1616"/>
                  <a:pt x="37756" y="2145"/>
                  <a:pt x="39495" y="2145"/>
                </a:cubicBezTo>
                <a:cubicBezTo>
                  <a:pt x="41233" y="2145"/>
                  <a:pt x="42107" y="1616"/>
                  <a:pt x="42961" y="1098"/>
                </a:cubicBezTo>
                <a:cubicBezTo>
                  <a:pt x="43806" y="590"/>
                  <a:pt x="44680" y="71"/>
                  <a:pt x="46397" y="71"/>
                </a:cubicBezTo>
                <a:close/>
                <a:moveTo>
                  <a:pt x="5002" y="0"/>
                </a:moveTo>
                <a:cubicBezTo>
                  <a:pt x="3265" y="0"/>
                  <a:pt x="2380" y="529"/>
                  <a:pt x="1536" y="1037"/>
                </a:cubicBezTo>
                <a:cubicBezTo>
                  <a:pt x="1078" y="1311"/>
                  <a:pt x="611" y="1596"/>
                  <a:pt x="21" y="1789"/>
                </a:cubicBezTo>
                <a:lnTo>
                  <a:pt x="1" y="1799"/>
                </a:lnTo>
                <a:lnTo>
                  <a:pt x="1" y="5499"/>
                </a:lnTo>
                <a:lnTo>
                  <a:pt x="42" y="5479"/>
                </a:lnTo>
                <a:cubicBezTo>
                  <a:pt x="642" y="5286"/>
                  <a:pt x="1109" y="5002"/>
                  <a:pt x="1566" y="4727"/>
                </a:cubicBezTo>
                <a:cubicBezTo>
                  <a:pt x="2411" y="4218"/>
                  <a:pt x="3285" y="3700"/>
                  <a:pt x="5002" y="3700"/>
                </a:cubicBezTo>
                <a:cubicBezTo>
                  <a:pt x="6721" y="3700"/>
                  <a:pt x="7585" y="4218"/>
                  <a:pt x="8429" y="4727"/>
                </a:cubicBezTo>
                <a:cubicBezTo>
                  <a:pt x="9283" y="5235"/>
                  <a:pt x="10167" y="5764"/>
                  <a:pt x="11905" y="5764"/>
                </a:cubicBezTo>
                <a:cubicBezTo>
                  <a:pt x="13634" y="5764"/>
                  <a:pt x="14518" y="5235"/>
                  <a:pt x="15372" y="4727"/>
                </a:cubicBezTo>
                <a:cubicBezTo>
                  <a:pt x="16216" y="4218"/>
                  <a:pt x="17090" y="3700"/>
                  <a:pt x="18798" y="3700"/>
                </a:cubicBezTo>
                <a:cubicBezTo>
                  <a:pt x="20515" y="3700"/>
                  <a:pt x="21390" y="4218"/>
                  <a:pt x="22234" y="4727"/>
                </a:cubicBezTo>
                <a:cubicBezTo>
                  <a:pt x="23088" y="5235"/>
                  <a:pt x="23972" y="5764"/>
                  <a:pt x="25700" y="5764"/>
                </a:cubicBezTo>
                <a:cubicBezTo>
                  <a:pt x="26432" y="5764"/>
                  <a:pt x="27062" y="5673"/>
                  <a:pt x="27631" y="5490"/>
                </a:cubicBezTo>
                <a:lnTo>
                  <a:pt x="27662" y="5479"/>
                </a:lnTo>
                <a:cubicBezTo>
                  <a:pt x="28241" y="5276"/>
                  <a:pt x="28709" y="5002"/>
                  <a:pt x="29156" y="4727"/>
                </a:cubicBezTo>
                <a:cubicBezTo>
                  <a:pt x="30000" y="4218"/>
                  <a:pt x="30875" y="3700"/>
                  <a:pt x="32592" y="3700"/>
                </a:cubicBezTo>
                <a:cubicBezTo>
                  <a:pt x="34311" y="3700"/>
                  <a:pt x="35185" y="4218"/>
                  <a:pt x="36028" y="4727"/>
                </a:cubicBezTo>
                <a:cubicBezTo>
                  <a:pt x="36882" y="5235"/>
                  <a:pt x="37756" y="5764"/>
                  <a:pt x="39495" y="5764"/>
                </a:cubicBezTo>
                <a:cubicBezTo>
                  <a:pt x="41233" y="5764"/>
                  <a:pt x="42107" y="5235"/>
                  <a:pt x="42961" y="4727"/>
                </a:cubicBezTo>
                <a:cubicBezTo>
                  <a:pt x="43806" y="4218"/>
                  <a:pt x="44680" y="3700"/>
                  <a:pt x="46397" y="3700"/>
                </a:cubicBezTo>
                <a:cubicBezTo>
                  <a:pt x="48116" y="3700"/>
                  <a:pt x="48979" y="4218"/>
                  <a:pt x="49824" y="4727"/>
                </a:cubicBezTo>
                <a:cubicBezTo>
                  <a:pt x="50678" y="5235"/>
                  <a:pt x="51562" y="5764"/>
                  <a:pt x="53300" y="5764"/>
                </a:cubicBezTo>
                <a:cubicBezTo>
                  <a:pt x="55029" y="5764"/>
                  <a:pt x="55913" y="5235"/>
                  <a:pt x="56766" y="4727"/>
                </a:cubicBezTo>
                <a:cubicBezTo>
                  <a:pt x="57306" y="4401"/>
                  <a:pt x="57855" y="4076"/>
                  <a:pt x="58627" y="3883"/>
                </a:cubicBezTo>
                <a:lnTo>
                  <a:pt x="58648" y="3873"/>
                </a:lnTo>
                <a:lnTo>
                  <a:pt x="58648" y="172"/>
                </a:lnTo>
                <a:lnTo>
                  <a:pt x="58607" y="183"/>
                </a:lnTo>
                <a:cubicBezTo>
                  <a:pt x="57834" y="376"/>
                  <a:pt x="57275" y="721"/>
                  <a:pt x="56726" y="1037"/>
                </a:cubicBezTo>
                <a:cubicBezTo>
                  <a:pt x="55882" y="1545"/>
                  <a:pt x="55008" y="2074"/>
                  <a:pt x="53300" y="2074"/>
                </a:cubicBezTo>
                <a:cubicBezTo>
                  <a:pt x="51582" y="2074"/>
                  <a:pt x="50708" y="1545"/>
                  <a:pt x="49864" y="1037"/>
                </a:cubicBezTo>
                <a:cubicBezTo>
                  <a:pt x="49010" y="529"/>
                  <a:pt x="48126" y="0"/>
                  <a:pt x="46397" y="0"/>
                </a:cubicBezTo>
                <a:cubicBezTo>
                  <a:pt x="44659" y="0"/>
                  <a:pt x="43775" y="529"/>
                  <a:pt x="42931" y="1037"/>
                </a:cubicBezTo>
                <a:cubicBezTo>
                  <a:pt x="42087" y="1545"/>
                  <a:pt x="41213" y="2074"/>
                  <a:pt x="39495" y="2074"/>
                </a:cubicBezTo>
                <a:cubicBezTo>
                  <a:pt x="37777" y="2074"/>
                  <a:pt x="36903" y="1545"/>
                  <a:pt x="36059" y="1037"/>
                </a:cubicBezTo>
                <a:cubicBezTo>
                  <a:pt x="35205" y="529"/>
                  <a:pt x="34331" y="0"/>
                  <a:pt x="32592" y="0"/>
                </a:cubicBezTo>
                <a:cubicBezTo>
                  <a:pt x="30854" y="0"/>
                  <a:pt x="29980" y="529"/>
                  <a:pt x="29126" y="1037"/>
                </a:cubicBezTo>
                <a:cubicBezTo>
                  <a:pt x="28668" y="1311"/>
                  <a:pt x="28201" y="1596"/>
                  <a:pt x="27611" y="1789"/>
                </a:cubicBezTo>
                <a:lnTo>
                  <a:pt x="27591" y="1799"/>
                </a:lnTo>
                <a:cubicBezTo>
                  <a:pt x="27032" y="1982"/>
                  <a:pt x="26412" y="2074"/>
                  <a:pt x="25700" y="2074"/>
                </a:cubicBezTo>
                <a:cubicBezTo>
                  <a:pt x="23992" y="2074"/>
                  <a:pt x="23118" y="1545"/>
                  <a:pt x="22274" y="1037"/>
                </a:cubicBezTo>
                <a:cubicBezTo>
                  <a:pt x="21421" y="529"/>
                  <a:pt x="20536" y="0"/>
                  <a:pt x="18798" y="0"/>
                </a:cubicBezTo>
                <a:cubicBezTo>
                  <a:pt x="17070" y="0"/>
                  <a:pt x="16185" y="529"/>
                  <a:pt x="15331" y="1037"/>
                </a:cubicBezTo>
                <a:cubicBezTo>
                  <a:pt x="14487" y="1545"/>
                  <a:pt x="13613" y="2074"/>
                  <a:pt x="11905" y="2074"/>
                </a:cubicBezTo>
                <a:cubicBezTo>
                  <a:pt x="10187" y="2074"/>
                  <a:pt x="9313" y="1545"/>
                  <a:pt x="8469" y="1037"/>
                </a:cubicBezTo>
                <a:cubicBezTo>
                  <a:pt x="7615" y="529"/>
                  <a:pt x="6731" y="0"/>
                  <a:pt x="5002" y="0"/>
                </a:cubicBezTo>
                <a:close/>
              </a:path>
            </a:pathLst>
          </a:custGeom>
          <a:solidFill>
            <a:srgbClr val="70312E"/>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12" name="Google Shape;296;p24"/>
          <p:cNvSpPr/>
          <p:nvPr/>
        </p:nvSpPr>
        <p:spPr>
          <a:xfrm>
            <a:off x="-82765" y="3984986"/>
            <a:ext cx="9309530" cy="962491"/>
          </a:xfrm>
          <a:custGeom>
            <a:avLst/>
            <a:gdLst/>
            <a:ahLst/>
            <a:cxnLst/>
            <a:rect l="l" t="t" r="r" b="b"/>
            <a:pathLst>
              <a:path w="58586" h="5693" extrusionOk="0">
                <a:moveTo>
                  <a:pt x="4971" y="0"/>
                </a:moveTo>
                <a:cubicBezTo>
                  <a:pt x="2319" y="0"/>
                  <a:pt x="1709" y="1220"/>
                  <a:pt x="1" y="1779"/>
                </a:cubicBezTo>
                <a:lnTo>
                  <a:pt x="1" y="5408"/>
                </a:lnTo>
                <a:cubicBezTo>
                  <a:pt x="1709" y="4839"/>
                  <a:pt x="2319" y="3630"/>
                  <a:pt x="4971" y="3630"/>
                </a:cubicBezTo>
                <a:cubicBezTo>
                  <a:pt x="8418" y="3630"/>
                  <a:pt x="8418" y="5693"/>
                  <a:pt x="11874" y="5693"/>
                </a:cubicBezTo>
                <a:cubicBezTo>
                  <a:pt x="15320" y="5693"/>
                  <a:pt x="15320" y="3630"/>
                  <a:pt x="18767" y="3630"/>
                </a:cubicBezTo>
                <a:cubicBezTo>
                  <a:pt x="22223" y="3630"/>
                  <a:pt x="22223" y="5693"/>
                  <a:pt x="25669" y="5693"/>
                </a:cubicBezTo>
                <a:cubicBezTo>
                  <a:pt x="26472" y="5693"/>
                  <a:pt x="27082" y="5581"/>
                  <a:pt x="27591" y="5419"/>
                </a:cubicBezTo>
                <a:lnTo>
                  <a:pt x="27591" y="5408"/>
                </a:lnTo>
                <a:cubicBezTo>
                  <a:pt x="29298" y="4839"/>
                  <a:pt x="29908" y="3630"/>
                  <a:pt x="32561" y="3630"/>
                </a:cubicBezTo>
                <a:cubicBezTo>
                  <a:pt x="36008" y="3630"/>
                  <a:pt x="36008" y="5693"/>
                  <a:pt x="39464" y="5693"/>
                </a:cubicBezTo>
                <a:cubicBezTo>
                  <a:pt x="42910" y="5693"/>
                  <a:pt x="42910" y="3630"/>
                  <a:pt x="46366" y="3630"/>
                </a:cubicBezTo>
                <a:cubicBezTo>
                  <a:pt x="49813" y="3630"/>
                  <a:pt x="49813" y="5693"/>
                  <a:pt x="53269" y="5693"/>
                </a:cubicBezTo>
                <a:cubicBezTo>
                  <a:pt x="56085" y="5693"/>
                  <a:pt x="56604" y="4310"/>
                  <a:pt x="58586" y="3802"/>
                </a:cubicBezTo>
                <a:lnTo>
                  <a:pt x="58586" y="173"/>
                </a:lnTo>
                <a:cubicBezTo>
                  <a:pt x="56604" y="682"/>
                  <a:pt x="56085" y="2064"/>
                  <a:pt x="53269" y="2064"/>
                </a:cubicBezTo>
                <a:cubicBezTo>
                  <a:pt x="49813" y="2064"/>
                  <a:pt x="49813" y="0"/>
                  <a:pt x="46366" y="0"/>
                </a:cubicBezTo>
                <a:cubicBezTo>
                  <a:pt x="42910" y="0"/>
                  <a:pt x="42910" y="2064"/>
                  <a:pt x="39464" y="2064"/>
                </a:cubicBezTo>
                <a:cubicBezTo>
                  <a:pt x="36008" y="2064"/>
                  <a:pt x="36008" y="0"/>
                  <a:pt x="32561" y="0"/>
                </a:cubicBezTo>
                <a:cubicBezTo>
                  <a:pt x="29908" y="0"/>
                  <a:pt x="29298" y="1220"/>
                  <a:pt x="27591" y="1779"/>
                </a:cubicBezTo>
                <a:lnTo>
                  <a:pt x="27591" y="1789"/>
                </a:lnTo>
                <a:cubicBezTo>
                  <a:pt x="27082" y="1962"/>
                  <a:pt x="26472" y="2064"/>
                  <a:pt x="25669" y="2064"/>
                </a:cubicBezTo>
                <a:cubicBezTo>
                  <a:pt x="22223" y="2064"/>
                  <a:pt x="22223" y="0"/>
                  <a:pt x="18767" y="0"/>
                </a:cubicBezTo>
                <a:cubicBezTo>
                  <a:pt x="15320" y="0"/>
                  <a:pt x="15320" y="2064"/>
                  <a:pt x="11874" y="2064"/>
                </a:cubicBezTo>
                <a:cubicBezTo>
                  <a:pt x="8418" y="2064"/>
                  <a:pt x="8418" y="0"/>
                  <a:pt x="4971" y="0"/>
                </a:cubicBezTo>
                <a:close/>
              </a:path>
            </a:pathLst>
          </a:custGeom>
          <a:solidFill>
            <a:srgbClr val="FFDA9F"/>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13" name="Google Shape;297;p24"/>
          <p:cNvSpPr/>
          <p:nvPr/>
        </p:nvSpPr>
        <p:spPr>
          <a:xfrm>
            <a:off x="-87298" y="3978856"/>
            <a:ext cx="9318727" cy="976795"/>
          </a:xfrm>
          <a:custGeom>
            <a:avLst/>
            <a:gdLst/>
            <a:ahLst/>
            <a:cxnLst/>
            <a:rect l="l" t="t" r="r" b="b"/>
            <a:pathLst>
              <a:path w="58648" h="5775" extrusionOk="0">
                <a:moveTo>
                  <a:pt x="46397" y="72"/>
                </a:moveTo>
                <a:cubicBezTo>
                  <a:pt x="48116" y="72"/>
                  <a:pt x="48979" y="601"/>
                  <a:pt x="49824" y="1098"/>
                </a:cubicBezTo>
                <a:cubicBezTo>
                  <a:pt x="50678" y="1617"/>
                  <a:pt x="51562" y="2146"/>
                  <a:pt x="53300" y="2146"/>
                </a:cubicBezTo>
                <a:cubicBezTo>
                  <a:pt x="55029" y="2146"/>
                  <a:pt x="55913" y="1617"/>
                  <a:pt x="56766" y="1098"/>
                </a:cubicBezTo>
                <a:cubicBezTo>
                  <a:pt x="57295" y="784"/>
                  <a:pt x="57834" y="458"/>
                  <a:pt x="58587" y="265"/>
                </a:cubicBezTo>
                <a:lnTo>
                  <a:pt x="58587" y="3823"/>
                </a:lnTo>
                <a:cubicBezTo>
                  <a:pt x="57824" y="4016"/>
                  <a:pt x="57265" y="4351"/>
                  <a:pt x="56726" y="4667"/>
                </a:cubicBezTo>
                <a:cubicBezTo>
                  <a:pt x="55882" y="5175"/>
                  <a:pt x="55008" y="5704"/>
                  <a:pt x="53300" y="5704"/>
                </a:cubicBezTo>
                <a:cubicBezTo>
                  <a:pt x="51582" y="5704"/>
                  <a:pt x="50708" y="5175"/>
                  <a:pt x="49864" y="4667"/>
                </a:cubicBezTo>
                <a:cubicBezTo>
                  <a:pt x="49010" y="4159"/>
                  <a:pt x="48126" y="3630"/>
                  <a:pt x="46397" y="3630"/>
                </a:cubicBezTo>
                <a:cubicBezTo>
                  <a:pt x="44659" y="3630"/>
                  <a:pt x="43775" y="4159"/>
                  <a:pt x="42931" y="4667"/>
                </a:cubicBezTo>
                <a:cubicBezTo>
                  <a:pt x="42087" y="5175"/>
                  <a:pt x="41213" y="5704"/>
                  <a:pt x="39495" y="5704"/>
                </a:cubicBezTo>
                <a:cubicBezTo>
                  <a:pt x="37777" y="5704"/>
                  <a:pt x="36903" y="5175"/>
                  <a:pt x="36059" y="4667"/>
                </a:cubicBezTo>
                <a:cubicBezTo>
                  <a:pt x="35205" y="4159"/>
                  <a:pt x="34331" y="3630"/>
                  <a:pt x="32592" y="3630"/>
                </a:cubicBezTo>
                <a:cubicBezTo>
                  <a:pt x="30854" y="3630"/>
                  <a:pt x="29980" y="4159"/>
                  <a:pt x="29126" y="4667"/>
                </a:cubicBezTo>
                <a:cubicBezTo>
                  <a:pt x="28668" y="4941"/>
                  <a:pt x="28201" y="5226"/>
                  <a:pt x="27611" y="5419"/>
                </a:cubicBezTo>
                <a:lnTo>
                  <a:pt x="27591" y="5429"/>
                </a:lnTo>
                <a:cubicBezTo>
                  <a:pt x="27032" y="5612"/>
                  <a:pt x="26412" y="5704"/>
                  <a:pt x="25700" y="5704"/>
                </a:cubicBezTo>
                <a:cubicBezTo>
                  <a:pt x="23992" y="5704"/>
                  <a:pt x="23118" y="5175"/>
                  <a:pt x="22274" y="4667"/>
                </a:cubicBezTo>
                <a:cubicBezTo>
                  <a:pt x="21421" y="4159"/>
                  <a:pt x="20536" y="3630"/>
                  <a:pt x="18798" y="3630"/>
                </a:cubicBezTo>
                <a:cubicBezTo>
                  <a:pt x="17070" y="3630"/>
                  <a:pt x="16185" y="4159"/>
                  <a:pt x="15331" y="4667"/>
                </a:cubicBezTo>
                <a:cubicBezTo>
                  <a:pt x="14487" y="5175"/>
                  <a:pt x="13613" y="5704"/>
                  <a:pt x="11905" y="5704"/>
                </a:cubicBezTo>
                <a:cubicBezTo>
                  <a:pt x="10187" y="5704"/>
                  <a:pt x="9313" y="5175"/>
                  <a:pt x="8469" y="4667"/>
                </a:cubicBezTo>
                <a:cubicBezTo>
                  <a:pt x="7615" y="4159"/>
                  <a:pt x="6731" y="3630"/>
                  <a:pt x="5002" y="3630"/>
                </a:cubicBezTo>
                <a:cubicBezTo>
                  <a:pt x="3265" y="3630"/>
                  <a:pt x="2380" y="4159"/>
                  <a:pt x="1536" y="4667"/>
                </a:cubicBezTo>
                <a:cubicBezTo>
                  <a:pt x="1089" y="4931"/>
                  <a:pt x="631" y="5205"/>
                  <a:pt x="62" y="5409"/>
                </a:cubicBezTo>
                <a:lnTo>
                  <a:pt x="62" y="1851"/>
                </a:lnTo>
                <a:cubicBezTo>
                  <a:pt x="652" y="1647"/>
                  <a:pt x="1119" y="1373"/>
                  <a:pt x="1566" y="1098"/>
                </a:cubicBezTo>
                <a:cubicBezTo>
                  <a:pt x="2411" y="601"/>
                  <a:pt x="3285" y="72"/>
                  <a:pt x="5002" y="72"/>
                </a:cubicBezTo>
                <a:cubicBezTo>
                  <a:pt x="6721" y="72"/>
                  <a:pt x="7585" y="601"/>
                  <a:pt x="8429" y="1098"/>
                </a:cubicBezTo>
                <a:cubicBezTo>
                  <a:pt x="9283" y="1617"/>
                  <a:pt x="10167" y="2146"/>
                  <a:pt x="11905" y="2146"/>
                </a:cubicBezTo>
                <a:cubicBezTo>
                  <a:pt x="13634" y="2146"/>
                  <a:pt x="14518" y="1617"/>
                  <a:pt x="15372" y="1098"/>
                </a:cubicBezTo>
                <a:cubicBezTo>
                  <a:pt x="16216" y="601"/>
                  <a:pt x="17090" y="72"/>
                  <a:pt x="18798" y="72"/>
                </a:cubicBezTo>
                <a:cubicBezTo>
                  <a:pt x="20515" y="72"/>
                  <a:pt x="21390" y="601"/>
                  <a:pt x="22234" y="1098"/>
                </a:cubicBezTo>
                <a:cubicBezTo>
                  <a:pt x="23088" y="1617"/>
                  <a:pt x="23972" y="2146"/>
                  <a:pt x="25700" y="2146"/>
                </a:cubicBezTo>
                <a:cubicBezTo>
                  <a:pt x="26432" y="2146"/>
                  <a:pt x="27062" y="2054"/>
                  <a:pt x="27631" y="1861"/>
                </a:cubicBezTo>
                <a:lnTo>
                  <a:pt x="27662" y="1851"/>
                </a:lnTo>
                <a:cubicBezTo>
                  <a:pt x="28241" y="1647"/>
                  <a:pt x="28709" y="1373"/>
                  <a:pt x="29156" y="1098"/>
                </a:cubicBezTo>
                <a:cubicBezTo>
                  <a:pt x="30000" y="601"/>
                  <a:pt x="30875" y="72"/>
                  <a:pt x="32592" y="72"/>
                </a:cubicBezTo>
                <a:cubicBezTo>
                  <a:pt x="34311" y="72"/>
                  <a:pt x="35185" y="601"/>
                  <a:pt x="36028" y="1098"/>
                </a:cubicBezTo>
                <a:cubicBezTo>
                  <a:pt x="36882" y="1617"/>
                  <a:pt x="37756" y="2146"/>
                  <a:pt x="39495" y="2146"/>
                </a:cubicBezTo>
                <a:cubicBezTo>
                  <a:pt x="41233" y="2146"/>
                  <a:pt x="42107" y="1617"/>
                  <a:pt x="42961" y="1098"/>
                </a:cubicBezTo>
                <a:cubicBezTo>
                  <a:pt x="43806" y="601"/>
                  <a:pt x="44680" y="72"/>
                  <a:pt x="46397" y="72"/>
                </a:cubicBezTo>
                <a:close/>
                <a:moveTo>
                  <a:pt x="5002" y="0"/>
                </a:moveTo>
                <a:cubicBezTo>
                  <a:pt x="3265" y="0"/>
                  <a:pt x="2380" y="529"/>
                  <a:pt x="1536" y="1048"/>
                </a:cubicBezTo>
                <a:cubicBezTo>
                  <a:pt x="1078" y="1312"/>
                  <a:pt x="611" y="1597"/>
                  <a:pt x="21" y="1790"/>
                </a:cubicBezTo>
                <a:lnTo>
                  <a:pt x="1" y="1800"/>
                </a:lnTo>
                <a:lnTo>
                  <a:pt x="1" y="5501"/>
                </a:lnTo>
                <a:lnTo>
                  <a:pt x="42" y="5480"/>
                </a:lnTo>
                <a:cubicBezTo>
                  <a:pt x="642" y="5287"/>
                  <a:pt x="1109" y="5002"/>
                  <a:pt x="1566" y="4728"/>
                </a:cubicBezTo>
                <a:cubicBezTo>
                  <a:pt x="2411" y="4220"/>
                  <a:pt x="3285" y="3701"/>
                  <a:pt x="5002" y="3701"/>
                </a:cubicBezTo>
                <a:cubicBezTo>
                  <a:pt x="6721" y="3701"/>
                  <a:pt x="7585" y="4220"/>
                  <a:pt x="8429" y="4728"/>
                </a:cubicBezTo>
                <a:cubicBezTo>
                  <a:pt x="9283" y="5246"/>
                  <a:pt x="10167" y="5775"/>
                  <a:pt x="11905" y="5775"/>
                </a:cubicBezTo>
                <a:cubicBezTo>
                  <a:pt x="13634" y="5775"/>
                  <a:pt x="14518" y="5246"/>
                  <a:pt x="15372" y="4728"/>
                </a:cubicBezTo>
                <a:cubicBezTo>
                  <a:pt x="16216" y="4220"/>
                  <a:pt x="17090" y="3701"/>
                  <a:pt x="18798" y="3701"/>
                </a:cubicBezTo>
                <a:cubicBezTo>
                  <a:pt x="20515" y="3701"/>
                  <a:pt x="21390" y="4220"/>
                  <a:pt x="22234" y="4728"/>
                </a:cubicBezTo>
                <a:cubicBezTo>
                  <a:pt x="23088" y="5246"/>
                  <a:pt x="23972" y="5775"/>
                  <a:pt x="25700" y="5775"/>
                </a:cubicBezTo>
                <a:cubicBezTo>
                  <a:pt x="26432" y="5775"/>
                  <a:pt x="27062" y="5683"/>
                  <a:pt x="27631" y="5490"/>
                </a:cubicBezTo>
                <a:lnTo>
                  <a:pt x="27662" y="5480"/>
                </a:lnTo>
                <a:cubicBezTo>
                  <a:pt x="28241" y="5277"/>
                  <a:pt x="28709" y="5002"/>
                  <a:pt x="29156" y="4728"/>
                </a:cubicBezTo>
                <a:cubicBezTo>
                  <a:pt x="30000" y="4220"/>
                  <a:pt x="30875" y="3701"/>
                  <a:pt x="32592" y="3701"/>
                </a:cubicBezTo>
                <a:cubicBezTo>
                  <a:pt x="34311" y="3701"/>
                  <a:pt x="35185" y="4220"/>
                  <a:pt x="36028" y="4728"/>
                </a:cubicBezTo>
                <a:cubicBezTo>
                  <a:pt x="36882" y="5246"/>
                  <a:pt x="37756" y="5775"/>
                  <a:pt x="39495" y="5775"/>
                </a:cubicBezTo>
                <a:cubicBezTo>
                  <a:pt x="41233" y="5775"/>
                  <a:pt x="42107" y="5246"/>
                  <a:pt x="42961" y="4728"/>
                </a:cubicBezTo>
                <a:cubicBezTo>
                  <a:pt x="43806" y="4220"/>
                  <a:pt x="44680" y="3701"/>
                  <a:pt x="46397" y="3701"/>
                </a:cubicBezTo>
                <a:cubicBezTo>
                  <a:pt x="48116" y="3701"/>
                  <a:pt x="48979" y="4220"/>
                  <a:pt x="49824" y="4728"/>
                </a:cubicBezTo>
                <a:cubicBezTo>
                  <a:pt x="50678" y="5246"/>
                  <a:pt x="51562" y="5775"/>
                  <a:pt x="53300" y="5775"/>
                </a:cubicBezTo>
                <a:cubicBezTo>
                  <a:pt x="55029" y="5775"/>
                  <a:pt x="55913" y="5246"/>
                  <a:pt x="56766" y="4728"/>
                </a:cubicBezTo>
                <a:cubicBezTo>
                  <a:pt x="57306" y="4412"/>
                  <a:pt x="57855" y="4077"/>
                  <a:pt x="58627" y="3884"/>
                </a:cubicBezTo>
                <a:lnTo>
                  <a:pt x="58648" y="3874"/>
                </a:lnTo>
                <a:lnTo>
                  <a:pt x="58648" y="174"/>
                </a:lnTo>
                <a:lnTo>
                  <a:pt x="58607" y="183"/>
                </a:lnTo>
                <a:cubicBezTo>
                  <a:pt x="57834" y="387"/>
                  <a:pt x="57275" y="723"/>
                  <a:pt x="56726" y="1048"/>
                </a:cubicBezTo>
                <a:cubicBezTo>
                  <a:pt x="55882" y="1546"/>
                  <a:pt x="55008" y="2074"/>
                  <a:pt x="53300" y="2074"/>
                </a:cubicBezTo>
                <a:cubicBezTo>
                  <a:pt x="51582" y="2074"/>
                  <a:pt x="50708" y="1546"/>
                  <a:pt x="49864" y="1048"/>
                </a:cubicBezTo>
                <a:cubicBezTo>
                  <a:pt x="49010" y="529"/>
                  <a:pt x="48126" y="0"/>
                  <a:pt x="46397" y="0"/>
                </a:cubicBezTo>
                <a:cubicBezTo>
                  <a:pt x="44659" y="0"/>
                  <a:pt x="43775" y="529"/>
                  <a:pt x="42931" y="1048"/>
                </a:cubicBezTo>
                <a:cubicBezTo>
                  <a:pt x="42087" y="1546"/>
                  <a:pt x="41213" y="2074"/>
                  <a:pt x="39495" y="2074"/>
                </a:cubicBezTo>
                <a:cubicBezTo>
                  <a:pt x="37777" y="2074"/>
                  <a:pt x="36903" y="1546"/>
                  <a:pt x="36059" y="1048"/>
                </a:cubicBezTo>
                <a:cubicBezTo>
                  <a:pt x="35205" y="529"/>
                  <a:pt x="34331" y="0"/>
                  <a:pt x="32592" y="0"/>
                </a:cubicBezTo>
                <a:cubicBezTo>
                  <a:pt x="30854" y="0"/>
                  <a:pt x="29980" y="529"/>
                  <a:pt x="29126" y="1048"/>
                </a:cubicBezTo>
                <a:cubicBezTo>
                  <a:pt x="28668" y="1312"/>
                  <a:pt x="28201" y="1597"/>
                  <a:pt x="27611" y="1790"/>
                </a:cubicBezTo>
                <a:lnTo>
                  <a:pt x="27591" y="1800"/>
                </a:lnTo>
                <a:cubicBezTo>
                  <a:pt x="27032" y="1983"/>
                  <a:pt x="26412" y="2074"/>
                  <a:pt x="25700" y="2074"/>
                </a:cubicBezTo>
                <a:cubicBezTo>
                  <a:pt x="23992" y="2074"/>
                  <a:pt x="23118" y="1546"/>
                  <a:pt x="22274" y="1048"/>
                </a:cubicBezTo>
                <a:cubicBezTo>
                  <a:pt x="21421" y="529"/>
                  <a:pt x="20536" y="0"/>
                  <a:pt x="18798" y="0"/>
                </a:cubicBezTo>
                <a:cubicBezTo>
                  <a:pt x="17070" y="0"/>
                  <a:pt x="16185" y="529"/>
                  <a:pt x="15331" y="1048"/>
                </a:cubicBezTo>
                <a:cubicBezTo>
                  <a:pt x="14487" y="1546"/>
                  <a:pt x="13613" y="2074"/>
                  <a:pt x="11905" y="2074"/>
                </a:cubicBezTo>
                <a:cubicBezTo>
                  <a:pt x="10187" y="2074"/>
                  <a:pt x="9313" y="1546"/>
                  <a:pt x="8469" y="1048"/>
                </a:cubicBezTo>
                <a:cubicBezTo>
                  <a:pt x="7615" y="529"/>
                  <a:pt x="6731" y="0"/>
                  <a:pt x="5002" y="0"/>
                </a:cubicBezTo>
                <a:close/>
              </a:path>
            </a:pathLst>
          </a:custGeom>
          <a:solidFill>
            <a:srgbClr val="70312E"/>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298" name="Google Shape;298;p24"/>
          <p:cNvSpPr txBox="1">
            <a:spLocks noGrp="1"/>
          </p:cNvSpPr>
          <p:nvPr>
            <p:ph type="title"/>
          </p:nvPr>
        </p:nvSpPr>
        <p:spPr>
          <a:xfrm>
            <a:off x="1392575" y="1320442"/>
            <a:ext cx="4437933" cy="763852"/>
          </a:xfrm>
          <a:prstGeom prst="rect">
            <a:avLst/>
          </a:prstGeom>
        </p:spPr>
        <p:txBody>
          <a:bodyPr spcFirstLastPara="1">
            <a:noAutofit/>
          </a:bodyPr>
          <a:lstStyle>
            <a:lvl1pPr lvl="0" rtl="0">
              <a:spcBef>
                <a:spcPts val="0"/>
              </a:spcBef>
              <a:spcAft>
                <a:spcPts val="0"/>
              </a:spcAft>
              <a:buClr>
                <a:schemeClr val="dk1"/>
              </a:buClr>
              <a:buSzPts val="3000"/>
              <a:buFont typeface="McLaren"/>
              <a:buNone/>
              <a:defRPr sz="3758" b="1">
                <a:solidFill>
                  <a:schemeClr val="accent2"/>
                </a:solidFill>
                <a:latin typeface="McLaren"/>
                <a:ea typeface="McLaren"/>
                <a:cs typeface="McLaren"/>
                <a:sym typeface="McLaren"/>
              </a:defRPr>
            </a:lvl1pPr>
            <a:lvl2pPr lvl="1"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2pPr>
            <a:lvl3pPr lvl="2"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3pPr>
            <a:lvl4pPr lvl="3"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4pPr>
            <a:lvl5pPr lvl="4"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5pPr>
            <a:lvl6pPr lvl="5"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6pPr>
            <a:lvl7pPr lvl="6"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7pPr>
            <a:lvl8pPr lvl="7"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8pPr>
            <a:lvl9pPr lvl="8"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9pPr>
          </a:lstStyle>
          <a:p>
            <a:endParaRPr/>
          </a:p>
        </p:txBody>
      </p:sp>
      <p:sp>
        <p:nvSpPr>
          <p:cNvPr id="299" name="Google Shape;299;p24"/>
          <p:cNvSpPr txBox="1">
            <a:spLocks noGrp="1"/>
          </p:cNvSpPr>
          <p:nvPr>
            <p:ph type="subTitle" idx="1"/>
          </p:nvPr>
        </p:nvSpPr>
        <p:spPr>
          <a:xfrm>
            <a:off x="1392620" y="2206373"/>
            <a:ext cx="4437933" cy="955008"/>
          </a:xfrm>
          <a:prstGeom prst="rect">
            <a:avLst/>
          </a:prstGeom>
        </p:spPr>
        <p:txBody>
          <a:bodyPr spcFirstLastPara="1">
            <a:noAutofit/>
          </a:bodyPr>
          <a:lstStyle>
            <a:lvl1pPr lvl="0"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Tree>
    <p:extLst>
      <p:ext uri="{BB962C8B-B14F-4D97-AF65-F5344CB8AC3E}">
        <p14:creationId xmlns:p14="http://schemas.microsoft.com/office/powerpoint/2010/main" val="4231333160"/>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matchingName="Title and text 19">
  <p:cSld name="Title and text 19">
    <p:spTree>
      <p:nvGrpSpPr>
        <p:cNvPr id="1" name="Shape 326"/>
        <p:cNvGrpSpPr/>
        <p:nvPr/>
      </p:nvGrpSpPr>
      <p:grpSpPr>
        <a:xfrm>
          <a:off x="0" y="0"/>
          <a:ext cx="0" cy="0"/>
          <a:chOff x="0" y="0"/>
          <a:chExt cx="0" cy="0"/>
        </a:xfrm>
      </p:grpSpPr>
      <p:sp>
        <p:nvSpPr>
          <p:cNvPr id="4" name="Google Shape;329;p31"/>
          <p:cNvSpPr/>
          <p:nvPr/>
        </p:nvSpPr>
        <p:spPr>
          <a:xfrm>
            <a:off x="-936471" y="-2864993"/>
            <a:ext cx="11613156" cy="7593662"/>
          </a:xfrm>
          <a:custGeom>
            <a:avLst/>
            <a:gdLst/>
            <a:ahLst/>
            <a:cxnLst/>
            <a:rect l="l" t="t" r="r" b="b"/>
            <a:pathLst>
              <a:path w="97050" h="59633" extrusionOk="0">
                <a:moveTo>
                  <a:pt x="58240" y="1"/>
                </a:moveTo>
                <a:cubicBezTo>
                  <a:pt x="38811" y="1"/>
                  <a:pt x="15180" y="8744"/>
                  <a:pt x="5495" y="21826"/>
                </a:cubicBezTo>
                <a:cubicBezTo>
                  <a:pt x="1" y="29245"/>
                  <a:pt x="3252" y="46085"/>
                  <a:pt x="6942" y="53383"/>
                </a:cubicBezTo>
                <a:cubicBezTo>
                  <a:pt x="8122" y="55733"/>
                  <a:pt x="10047" y="57630"/>
                  <a:pt x="12847" y="58771"/>
                </a:cubicBezTo>
                <a:cubicBezTo>
                  <a:pt x="14307" y="59367"/>
                  <a:pt x="15771" y="59632"/>
                  <a:pt x="17239" y="59632"/>
                </a:cubicBezTo>
                <a:cubicBezTo>
                  <a:pt x="28816" y="59632"/>
                  <a:pt x="40585" y="43120"/>
                  <a:pt x="51915" y="42024"/>
                </a:cubicBezTo>
                <a:cubicBezTo>
                  <a:pt x="52378" y="41980"/>
                  <a:pt x="52821" y="41959"/>
                  <a:pt x="53246" y="41959"/>
                </a:cubicBezTo>
                <a:cubicBezTo>
                  <a:pt x="57051" y="41959"/>
                  <a:pt x="59458" y="43622"/>
                  <a:pt x="62466" y="45209"/>
                </a:cubicBezTo>
                <a:cubicBezTo>
                  <a:pt x="65630" y="46870"/>
                  <a:pt x="69622" y="48456"/>
                  <a:pt x="73779" y="48456"/>
                </a:cubicBezTo>
                <a:cubicBezTo>
                  <a:pt x="76561" y="48456"/>
                  <a:pt x="79416" y="47745"/>
                  <a:pt x="82146" y="45872"/>
                </a:cubicBezTo>
                <a:cubicBezTo>
                  <a:pt x="97049" y="35668"/>
                  <a:pt x="89273" y="12297"/>
                  <a:pt x="80249" y="5702"/>
                </a:cubicBezTo>
                <a:cubicBezTo>
                  <a:pt x="74861" y="1768"/>
                  <a:pt x="66975" y="1"/>
                  <a:pt x="58240" y="1"/>
                </a:cubicBezTo>
                <a:close/>
              </a:path>
            </a:pathLst>
          </a:custGeom>
          <a:solidFill>
            <a:srgbClr val="FFF3F3"/>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5" name="Google Shape;330;p31"/>
          <p:cNvSpPr/>
          <p:nvPr/>
        </p:nvSpPr>
        <p:spPr>
          <a:xfrm>
            <a:off x="603948" y="893061"/>
            <a:ext cx="2855393" cy="2037373"/>
          </a:xfrm>
          <a:custGeom>
            <a:avLst/>
            <a:gdLst/>
            <a:ahLst/>
            <a:cxnLst/>
            <a:rect l="l" t="t" r="r" b="b"/>
            <a:pathLst>
              <a:path w="23861" h="15993" extrusionOk="0">
                <a:moveTo>
                  <a:pt x="15075" y="0"/>
                </a:moveTo>
                <a:cubicBezTo>
                  <a:pt x="14449" y="0"/>
                  <a:pt x="13824" y="131"/>
                  <a:pt x="13258" y="398"/>
                </a:cubicBezTo>
                <a:cubicBezTo>
                  <a:pt x="11825" y="1088"/>
                  <a:pt x="10829" y="2628"/>
                  <a:pt x="10816" y="4220"/>
                </a:cubicBezTo>
                <a:cubicBezTo>
                  <a:pt x="10272" y="3012"/>
                  <a:pt x="9236" y="2003"/>
                  <a:pt x="7962" y="1672"/>
                </a:cubicBezTo>
                <a:cubicBezTo>
                  <a:pt x="7666" y="1592"/>
                  <a:pt x="7359" y="1553"/>
                  <a:pt x="7051" y="1553"/>
                </a:cubicBezTo>
                <a:cubicBezTo>
                  <a:pt x="6036" y="1553"/>
                  <a:pt x="5020" y="1982"/>
                  <a:pt x="4420" y="2787"/>
                </a:cubicBezTo>
                <a:cubicBezTo>
                  <a:pt x="3464" y="4074"/>
                  <a:pt x="3822" y="5972"/>
                  <a:pt x="5043" y="6927"/>
                </a:cubicBezTo>
                <a:cubicBezTo>
                  <a:pt x="4554" y="6794"/>
                  <a:pt x="4154" y="6717"/>
                  <a:pt x="3785" y="6717"/>
                </a:cubicBezTo>
                <a:cubicBezTo>
                  <a:pt x="3233" y="6717"/>
                  <a:pt x="2749" y="6890"/>
                  <a:pt x="2137" y="7312"/>
                </a:cubicBezTo>
                <a:cubicBezTo>
                  <a:pt x="1062" y="8042"/>
                  <a:pt x="265" y="8838"/>
                  <a:pt x="133" y="10218"/>
                </a:cubicBezTo>
                <a:cubicBezTo>
                  <a:pt x="0" y="11678"/>
                  <a:pt x="677" y="13257"/>
                  <a:pt x="1911" y="14080"/>
                </a:cubicBezTo>
                <a:cubicBezTo>
                  <a:pt x="2634" y="14563"/>
                  <a:pt x="3489" y="14791"/>
                  <a:pt x="4354" y="14791"/>
                </a:cubicBezTo>
                <a:cubicBezTo>
                  <a:pt x="5459" y="14791"/>
                  <a:pt x="6580" y="14419"/>
                  <a:pt x="7458" y="13735"/>
                </a:cubicBezTo>
                <a:cubicBezTo>
                  <a:pt x="8454" y="15088"/>
                  <a:pt x="10471" y="15964"/>
                  <a:pt x="12117" y="15991"/>
                </a:cubicBezTo>
                <a:cubicBezTo>
                  <a:pt x="12170" y="15992"/>
                  <a:pt x="12223" y="15992"/>
                  <a:pt x="12277" y="15992"/>
                </a:cubicBezTo>
                <a:cubicBezTo>
                  <a:pt x="14298" y="15992"/>
                  <a:pt x="16872" y="15246"/>
                  <a:pt x="17558" y="13178"/>
                </a:cubicBezTo>
                <a:lnTo>
                  <a:pt x="17558" y="13178"/>
                </a:lnTo>
                <a:cubicBezTo>
                  <a:pt x="17558" y="13202"/>
                  <a:pt x="18474" y="13908"/>
                  <a:pt x="18606" y="13973"/>
                </a:cubicBezTo>
                <a:cubicBezTo>
                  <a:pt x="18856" y="14099"/>
                  <a:pt x="19162" y="14141"/>
                  <a:pt x="19463" y="14141"/>
                </a:cubicBezTo>
                <a:cubicBezTo>
                  <a:pt x="19673" y="14141"/>
                  <a:pt x="19880" y="14120"/>
                  <a:pt x="20065" y="14093"/>
                </a:cubicBezTo>
                <a:cubicBezTo>
                  <a:pt x="21074" y="13961"/>
                  <a:pt x="22043" y="13430"/>
                  <a:pt x="22680" y="12620"/>
                </a:cubicBezTo>
                <a:cubicBezTo>
                  <a:pt x="23675" y="11360"/>
                  <a:pt x="23861" y="9555"/>
                  <a:pt x="23303" y="8055"/>
                </a:cubicBezTo>
                <a:cubicBezTo>
                  <a:pt x="22932" y="7060"/>
                  <a:pt x="22242" y="6170"/>
                  <a:pt x="21313" y="5640"/>
                </a:cubicBezTo>
                <a:cubicBezTo>
                  <a:pt x="20765" y="5330"/>
                  <a:pt x="20164" y="5127"/>
                  <a:pt x="19548" y="5127"/>
                </a:cubicBezTo>
                <a:cubicBezTo>
                  <a:pt x="19477" y="5127"/>
                  <a:pt x="19407" y="5130"/>
                  <a:pt x="19336" y="5135"/>
                </a:cubicBezTo>
                <a:cubicBezTo>
                  <a:pt x="19495" y="3530"/>
                  <a:pt x="19083" y="1950"/>
                  <a:pt x="17756" y="902"/>
                </a:cubicBezTo>
                <a:cubicBezTo>
                  <a:pt x="17001" y="308"/>
                  <a:pt x="16037" y="0"/>
                  <a:pt x="15075" y="0"/>
                </a:cubicBezTo>
                <a:close/>
              </a:path>
            </a:pathLst>
          </a:custGeom>
          <a:solidFill>
            <a:srgbClr val="FFFFFF"/>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6" name="Google Shape;331;p31"/>
          <p:cNvSpPr/>
          <p:nvPr/>
        </p:nvSpPr>
        <p:spPr>
          <a:xfrm>
            <a:off x="6075635" y="4346649"/>
            <a:ext cx="2855393" cy="2037373"/>
          </a:xfrm>
          <a:custGeom>
            <a:avLst/>
            <a:gdLst/>
            <a:ahLst/>
            <a:cxnLst/>
            <a:rect l="l" t="t" r="r" b="b"/>
            <a:pathLst>
              <a:path w="23862" h="15993" extrusionOk="0">
                <a:moveTo>
                  <a:pt x="15076" y="0"/>
                </a:moveTo>
                <a:cubicBezTo>
                  <a:pt x="14449" y="0"/>
                  <a:pt x="13823" y="131"/>
                  <a:pt x="13258" y="398"/>
                </a:cubicBezTo>
                <a:cubicBezTo>
                  <a:pt x="11825" y="1088"/>
                  <a:pt x="10830" y="2628"/>
                  <a:pt x="10816" y="4220"/>
                </a:cubicBezTo>
                <a:cubicBezTo>
                  <a:pt x="10272" y="3012"/>
                  <a:pt x="9237" y="2004"/>
                  <a:pt x="7963" y="1672"/>
                </a:cubicBezTo>
                <a:cubicBezTo>
                  <a:pt x="7667" y="1592"/>
                  <a:pt x="7360" y="1553"/>
                  <a:pt x="7052" y="1553"/>
                </a:cubicBezTo>
                <a:cubicBezTo>
                  <a:pt x="6036" y="1553"/>
                  <a:pt x="5021" y="1982"/>
                  <a:pt x="4420" y="2787"/>
                </a:cubicBezTo>
                <a:cubicBezTo>
                  <a:pt x="3464" y="4074"/>
                  <a:pt x="3823" y="5972"/>
                  <a:pt x="5044" y="6927"/>
                </a:cubicBezTo>
                <a:cubicBezTo>
                  <a:pt x="4555" y="6794"/>
                  <a:pt x="4155" y="6717"/>
                  <a:pt x="3786" y="6717"/>
                </a:cubicBezTo>
                <a:cubicBezTo>
                  <a:pt x="3234" y="6717"/>
                  <a:pt x="2750" y="6891"/>
                  <a:pt x="2137" y="7312"/>
                </a:cubicBezTo>
                <a:cubicBezTo>
                  <a:pt x="1063" y="8042"/>
                  <a:pt x="266" y="8838"/>
                  <a:pt x="134" y="10219"/>
                </a:cubicBezTo>
                <a:cubicBezTo>
                  <a:pt x="1" y="11678"/>
                  <a:pt x="677" y="13257"/>
                  <a:pt x="1912" y="14080"/>
                </a:cubicBezTo>
                <a:cubicBezTo>
                  <a:pt x="2634" y="14564"/>
                  <a:pt x="3490" y="14791"/>
                  <a:pt x="4355" y="14791"/>
                </a:cubicBezTo>
                <a:cubicBezTo>
                  <a:pt x="5460" y="14791"/>
                  <a:pt x="6581" y="14420"/>
                  <a:pt x="7459" y="13735"/>
                </a:cubicBezTo>
                <a:cubicBezTo>
                  <a:pt x="8454" y="15088"/>
                  <a:pt x="10471" y="15964"/>
                  <a:pt x="12117" y="15991"/>
                </a:cubicBezTo>
                <a:cubicBezTo>
                  <a:pt x="12170" y="15992"/>
                  <a:pt x="12223" y="15992"/>
                  <a:pt x="12277" y="15992"/>
                </a:cubicBezTo>
                <a:cubicBezTo>
                  <a:pt x="14298" y="15992"/>
                  <a:pt x="16873" y="15246"/>
                  <a:pt x="17557" y="13178"/>
                </a:cubicBezTo>
                <a:lnTo>
                  <a:pt x="17557" y="13178"/>
                </a:lnTo>
                <a:cubicBezTo>
                  <a:pt x="17558" y="13201"/>
                  <a:pt x="18475" y="13908"/>
                  <a:pt x="18606" y="13974"/>
                </a:cubicBezTo>
                <a:cubicBezTo>
                  <a:pt x="18857" y="14099"/>
                  <a:pt x="19163" y="14141"/>
                  <a:pt x="19464" y="14141"/>
                </a:cubicBezTo>
                <a:cubicBezTo>
                  <a:pt x="19674" y="14141"/>
                  <a:pt x="19881" y="14121"/>
                  <a:pt x="20066" y="14094"/>
                </a:cubicBezTo>
                <a:cubicBezTo>
                  <a:pt x="21088" y="13961"/>
                  <a:pt x="22043" y="13430"/>
                  <a:pt x="22680" y="12620"/>
                </a:cubicBezTo>
                <a:cubicBezTo>
                  <a:pt x="23676" y="11360"/>
                  <a:pt x="23862" y="9555"/>
                  <a:pt x="23304" y="8055"/>
                </a:cubicBezTo>
                <a:cubicBezTo>
                  <a:pt x="22933" y="7060"/>
                  <a:pt x="22243" y="6171"/>
                  <a:pt x="21314" y="5640"/>
                </a:cubicBezTo>
                <a:cubicBezTo>
                  <a:pt x="20766" y="5330"/>
                  <a:pt x="20164" y="5127"/>
                  <a:pt x="19548" y="5127"/>
                </a:cubicBezTo>
                <a:cubicBezTo>
                  <a:pt x="19477" y="5127"/>
                  <a:pt x="19407" y="5130"/>
                  <a:pt x="19336" y="5135"/>
                </a:cubicBezTo>
                <a:cubicBezTo>
                  <a:pt x="19495" y="3530"/>
                  <a:pt x="19084" y="1950"/>
                  <a:pt x="17757" y="903"/>
                </a:cubicBezTo>
                <a:cubicBezTo>
                  <a:pt x="17002" y="308"/>
                  <a:pt x="16037" y="0"/>
                  <a:pt x="15076" y="0"/>
                </a:cubicBezTo>
                <a:close/>
              </a:path>
            </a:pathLst>
          </a:custGeom>
          <a:solidFill>
            <a:srgbClr val="FFF3F3"/>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327" name="Google Shape;327;p31"/>
          <p:cNvSpPr txBox="1">
            <a:spLocks noGrp="1"/>
          </p:cNvSpPr>
          <p:nvPr>
            <p:ph type="title"/>
          </p:nvPr>
        </p:nvSpPr>
        <p:spPr>
          <a:xfrm>
            <a:off x="2353268" y="2495405"/>
            <a:ext cx="4437933" cy="1165473"/>
          </a:xfrm>
          <a:prstGeom prst="rect">
            <a:avLst/>
          </a:prstGeom>
        </p:spPr>
        <p:txBody>
          <a:bodyPr spcFirstLastPara="1">
            <a:noAutofit/>
          </a:bodyPr>
          <a:lstStyle>
            <a:lvl1pPr lvl="0" algn="ctr" rtl="0">
              <a:spcBef>
                <a:spcPts val="0"/>
              </a:spcBef>
              <a:spcAft>
                <a:spcPts val="0"/>
              </a:spcAft>
              <a:buClr>
                <a:schemeClr val="dk1"/>
              </a:buClr>
              <a:buSzPts val="3000"/>
              <a:buFont typeface="McLaren"/>
              <a:buNone/>
              <a:defRPr sz="5638" b="1">
                <a:solidFill>
                  <a:schemeClr val="dk2"/>
                </a:solidFill>
                <a:latin typeface="McLaren"/>
                <a:ea typeface="McLaren"/>
                <a:cs typeface="McLaren"/>
                <a:sym typeface="McLaren"/>
              </a:defRPr>
            </a:lvl1pPr>
            <a:lvl2pPr lvl="1"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2pPr>
            <a:lvl3pPr lvl="2"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3pPr>
            <a:lvl4pPr lvl="3"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4pPr>
            <a:lvl5pPr lvl="4"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5pPr>
            <a:lvl6pPr lvl="5"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6pPr>
            <a:lvl7pPr lvl="6"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7pPr>
            <a:lvl8pPr lvl="7"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8pPr>
            <a:lvl9pPr lvl="8"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9pPr>
          </a:lstStyle>
          <a:p>
            <a:endParaRPr/>
          </a:p>
        </p:txBody>
      </p:sp>
      <p:sp>
        <p:nvSpPr>
          <p:cNvPr id="328" name="Google Shape;328;p31"/>
          <p:cNvSpPr txBox="1">
            <a:spLocks noGrp="1"/>
          </p:cNvSpPr>
          <p:nvPr>
            <p:ph type="subTitle" idx="1"/>
          </p:nvPr>
        </p:nvSpPr>
        <p:spPr>
          <a:xfrm>
            <a:off x="1790959" y="3773664"/>
            <a:ext cx="5562476" cy="1689125"/>
          </a:xfrm>
          <a:prstGeom prst="rect">
            <a:avLst/>
          </a:prstGeom>
        </p:spPr>
        <p:txBody>
          <a:bodyPr spcFirstLastPara="1">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Tree>
    <p:extLst>
      <p:ext uri="{BB962C8B-B14F-4D97-AF65-F5344CB8AC3E}">
        <p14:creationId xmlns:p14="http://schemas.microsoft.com/office/powerpoint/2010/main" val="2005945777"/>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matchingName="Title and text 22">
  <p:cSld name="Title and text 22">
    <p:spTree>
      <p:nvGrpSpPr>
        <p:cNvPr id="1" name="Shape 341"/>
        <p:cNvGrpSpPr/>
        <p:nvPr/>
      </p:nvGrpSpPr>
      <p:grpSpPr>
        <a:xfrm>
          <a:off x="0" y="0"/>
          <a:ext cx="0" cy="0"/>
          <a:chOff x="0" y="0"/>
          <a:chExt cx="0" cy="0"/>
        </a:xfrm>
      </p:grpSpPr>
      <p:sp>
        <p:nvSpPr>
          <p:cNvPr id="4" name="Google Shape;344;p34"/>
          <p:cNvSpPr/>
          <p:nvPr/>
        </p:nvSpPr>
        <p:spPr>
          <a:xfrm>
            <a:off x="-1624646" y="4446665"/>
            <a:ext cx="12450002" cy="3136780"/>
          </a:xfrm>
          <a:custGeom>
            <a:avLst/>
            <a:gdLst/>
            <a:ahLst/>
            <a:cxnLst/>
            <a:rect l="l" t="t" r="r" b="b"/>
            <a:pathLst>
              <a:path w="101724" h="24083" extrusionOk="0">
                <a:moveTo>
                  <a:pt x="77205" y="1"/>
                </a:moveTo>
                <a:cubicBezTo>
                  <a:pt x="70835" y="1"/>
                  <a:pt x="69588" y="9409"/>
                  <a:pt x="69588" y="9409"/>
                </a:cubicBezTo>
                <a:cubicBezTo>
                  <a:pt x="69476" y="9403"/>
                  <a:pt x="69367" y="9400"/>
                  <a:pt x="69259" y="9400"/>
                </a:cubicBezTo>
                <a:cubicBezTo>
                  <a:pt x="68254" y="9400"/>
                  <a:pt x="67368" y="9671"/>
                  <a:pt x="66601" y="10126"/>
                </a:cubicBezTo>
                <a:cubicBezTo>
                  <a:pt x="66588" y="10113"/>
                  <a:pt x="66575" y="10087"/>
                  <a:pt x="66562" y="10073"/>
                </a:cubicBezTo>
                <a:cubicBezTo>
                  <a:pt x="65277" y="8843"/>
                  <a:pt x="63936" y="8427"/>
                  <a:pt x="62710" y="8427"/>
                </a:cubicBezTo>
                <a:cubicBezTo>
                  <a:pt x="60138" y="8427"/>
                  <a:pt x="58069" y="10259"/>
                  <a:pt x="58069" y="10259"/>
                </a:cubicBezTo>
                <a:cubicBezTo>
                  <a:pt x="58069" y="10259"/>
                  <a:pt x="57657" y="7910"/>
                  <a:pt x="55003" y="7114"/>
                </a:cubicBezTo>
                <a:cubicBezTo>
                  <a:pt x="54762" y="7041"/>
                  <a:pt x="54510" y="7008"/>
                  <a:pt x="54251" y="7008"/>
                </a:cubicBezTo>
                <a:cubicBezTo>
                  <a:pt x="51669" y="7008"/>
                  <a:pt x="48381" y="10285"/>
                  <a:pt x="48381" y="10285"/>
                </a:cubicBezTo>
                <a:cubicBezTo>
                  <a:pt x="48381" y="10285"/>
                  <a:pt x="46390" y="877"/>
                  <a:pt x="39104" y="877"/>
                </a:cubicBezTo>
                <a:cubicBezTo>
                  <a:pt x="34686" y="877"/>
                  <a:pt x="32430" y="4340"/>
                  <a:pt x="31328" y="7061"/>
                </a:cubicBezTo>
                <a:cubicBezTo>
                  <a:pt x="30359" y="4340"/>
                  <a:pt x="28382" y="877"/>
                  <a:pt x="24520" y="877"/>
                </a:cubicBezTo>
                <a:cubicBezTo>
                  <a:pt x="18163" y="877"/>
                  <a:pt x="16425" y="10285"/>
                  <a:pt x="16425" y="10285"/>
                </a:cubicBezTo>
                <a:cubicBezTo>
                  <a:pt x="16425" y="10285"/>
                  <a:pt x="13564" y="7008"/>
                  <a:pt x="11300" y="7008"/>
                </a:cubicBezTo>
                <a:cubicBezTo>
                  <a:pt x="11072" y="7008"/>
                  <a:pt x="10851" y="7041"/>
                  <a:pt x="10639" y="7114"/>
                </a:cubicBezTo>
                <a:cubicBezTo>
                  <a:pt x="8330" y="7910"/>
                  <a:pt x="9578" y="12435"/>
                  <a:pt x="9578" y="12435"/>
                </a:cubicBezTo>
                <a:cubicBezTo>
                  <a:pt x="9578" y="12435"/>
                  <a:pt x="7375" y="9711"/>
                  <a:pt x="4912" y="9711"/>
                </a:cubicBezTo>
                <a:cubicBezTo>
                  <a:pt x="4159" y="9711"/>
                  <a:pt x="3382" y="9965"/>
                  <a:pt x="2637" y="10630"/>
                </a:cubicBezTo>
                <a:cubicBezTo>
                  <a:pt x="1" y="12970"/>
                  <a:pt x="1291" y="21371"/>
                  <a:pt x="9291" y="21371"/>
                </a:cubicBezTo>
                <a:cubicBezTo>
                  <a:pt x="10958" y="21371"/>
                  <a:pt x="12916" y="21006"/>
                  <a:pt x="15191" y="20146"/>
                </a:cubicBezTo>
                <a:cubicBezTo>
                  <a:pt x="15191" y="20146"/>
                  <a:pt x="15364" y="23437"/>
                  <a:pt x="17685" y="24007"/>
                </a:cubicBezTo>
                <a:cubicBezTo>
                  <a:pt x="17900" y="24059"/>
                  <a:pt x="18111" y="24082"/>
                  <a:pt x="18316" y="24082"/>
                </a:cubicBezTo>
                <a:cubicBezTo>
                  <a:pt x="20319" y="24082"/>
                  <a:pt x="21826" y="21844"/>
                  <a:pt x="21826" y="21844"/>
                </a:cubicBezTo>
                <a:cubicBezTo>
                  <a:pt x="21826" y="21844"/>
                  <a:pt x="22620" y="22550"/>
                  <a:pt x="23801" y="22550"/>
                </a:cubicBezTo>
                <a:cubicBezTo>
                  <a:pt x="24669" y="22550"/>
                  <a:pt x="25745" y="22169"/>
                  <a:pt x="26869" y="20849"/>
                </a:cubicBezTo>
                <a:cubicBezTo>
                  <a:pt x="28207" y="21511"/>
                  <a:pt x="29647" y="21743"/>
                  <a:pt x="30999" y="21743"/>
                </a:cubicBezTo>
                <a:cubicBezTo>
                  <a:pt x="31110" y="21743"/>
                  <a:pt x="31219" y="21741"/>
                  <a:pt x="31328" y="21738"/>
                </a:cubicBezTo>
                <a:cubicBezTo>
                  <a:pt x="31435" y="21743"/>
                  <a:pt x="31542" y="21745"/>
                  <a:pt x="31651" y="21745"/>
                </a:cubicBezTo>
                <a:cubicBezTo>
                  <a:pt x="32201" y="21745"/>
                  <a:pt x="32766" y="21688"/>
                  <a:pt x="33332" y="21565"/>
                </a:cubicBezTo>
                <a:cubicBezTo>
                  <a:pt x="35097" y="21273"/>
                  <a:pt x="36344" y="20769"/>
                  <a:pt x="36344" y="20769"/>
                </a:cubicBezTo>
                <a:cubicBezTo>
                  <a:pt x="37657" y="22155"/>
                  <a:pt x="38918" y="22552"/>
                  <a:pt x="39932" y="22552"/>
                </a:cubicBezTo>
                <a:cubicBezTo>
                  <a:pt x="41286" y="22552"/>
                  <a:pt x="42197" y="21844"/>
                  <a:pt x="42197" y="21844"/>
                </a:cubicBezTo>
                <a:cubicBezTo>
                  <a:pt x="42197" y="21844"/>
                  <a:pt x="43922" y="24082"/>
                  <a:pt x="46223" y="24082"/>
                </a:cubicBezTo>
                <a:cubicBezTo>
                  <a:pt x="46459" y="24082"/>
                  <a:pt x="46701" y="24059"/>
                  <a:pt x="46948" y="24007"/>
                </a:cubicBezTo>
                <a:cubicBezTo>
                  <a:pt x="49602" y="23437"/>
                  <a:pt x="49800" y="20146"/>
                  <a:pt x="49800" y="20146"/>
                </a:cubicBezTo>
                <a:cubicBezTo>
                  <a:pt x="52357" y="20991"/>
                  <a:pt x="54622" y="21352"/>
                  <a:pt x="56606" y="21352"/>
                </a:cubicBezTo>
                <a:cubicBezTo>
                  <a:pt x="60255" y="21352"/>
                  <a:pt x="62952" y="20133"/>
                  <a:pt x="64757" y="18474"/>
                </a:cubicBezTo>
                <a:cubicBezTo>
                  <a:pt x="64969" y="18766"/>
                  <a:pt x="65235" y="19044"/>
                  <a:pt x="65527" y="19296"/>
                </a:cubicBezTo>
                <a:cubicBezTo>
                  <a:pt x="66965" y="20496"/>
                  <a:pt x="68654" y="20867"/>
                  <a:pt x="70194" y="20867"/>
                </a:cubicBezTo>
                <a:cubicBezTo>
                  <a:pt x="72689" y="20867"/>
                  <a:pt x="74790" y="19893"/>
                  <a:pt x="74790" y="19893"/>
                </a:cubicBezTo>
                <a:cubicBezTo>
                  <a:pt x="75939" y="21276"/>
                  <a:pt x="77041" y="21670"/>
                  <a:pt x="77926" y="21670"/>
                </a:cubicBezTo>
                <a:cubicBezTo>
                  <a:pt x="79106" y="21670"/>
                  <a:pt x="79898" y="20969"/>
                  <a:pt x="79898" y="20969"/>
                </a:cubicBezTo>
                <a:cubicBezTo>
                  <a:pt x="79898" y="20969"/>
                  <a:pt x="81399" y="23197"/>
                  <a:pt x="83406" y="23197"/>
                </a:cubicBezTo>
                <a:cubicBezTo>
                  <a:pt x="83616" y="23197"/>
                  <a:pt x="83832" y="23172"/>
                  <a:pt x="84053" y="23118"/>
                </a:cubicBezTo>
                <a:cubicBezTo>
                  <a:pt x="86362" y="22561"/>
                  <a:pt x="86534" y="19270"/>
                  <a:pt x="86534" y="19270"/>
                </a:cubicBezTo>
                <a:cubicBezTo>
                  <a:pt x="88811" y="20130"/>
                  <a:pt x="90771" y="20495"/>
                  <a:pt x="92438" y="20495"/>
                </a:cubicBezTo>
                <a:cubicBezTo>
                  <a:pt x="100442" y="20495"/>
                  <a:pt x="101723" y="12094"/>
                  <a:pt x="99088" y="9754"/>
                </a:cubicBezTo>
                <a:cubicBezTo>
                  <a:pt x="98342" y="9089"/>
                  <a:pt x="97565" y="8835"/>
                  <a:pt x="96812" y="8835"/>
                </a:cubicBezTo>
                <a:cubicBezTo>
                  <a:pt x="94350" y="8835"/>
                  <a:pt x="92148" y="11559"/>
                  <a:pt x="92148" y="11559"/>
                </a:cubicBezTo>
                <a:cubicBezTo>
                  <a:pt x="92148" y="11559"/>
                  <a:pt x="93395" y="7034"/>
                  <a:pt x="91086" y="6238"/>
                </a:cubicBezTo>
                <a:cubicBezTo>
                  <a:pt x="90875" y="6166"/>
                  <a:pt x="90655" y="6133"/>
                  <a:pt x="90429" y="6133"/>
                </a:cubicBezTo>
                <a:cubicBezTo>
                  <a:pt x="88172" y="6133"/>
                  <a:pt x="85300" y="9409"/>
                  <a:pt x="85300" y="9409"/>
                </a:cubicBezTo>
                <a:cubicBezTo>
                  <a:pt x="85300" y="9409"/>
                  <a:pt x="83561" y="1"/>
                  <a:pt x="77205" y="1"/>
                </a:cubicBezTo>
                <a:close/>
              </a:path>
            </a:pathLst>
          </a:custGeom>
          <a:solidFill>
            <a:srgbClr val="D9EEFC"/>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5" name="Google Shape;345;p34"/>
          <p:cNvSpPr/>
          <p:nvPr/>
        </p:nvSpPr>
        <p:spPr>
          <a:xfrm>
            <a:off x="-1670589" y="5770856"/>
            <a:ext cx="12448469" cy="3136780"/>
          </a:xfrm>
          <a:custGeom>
            <a:avLst/>
            <a:gdLst/>
            <a:ahLst/>
            <a:cxnLst/>
            <a:rect l="l" t="t" r="r" b="b"/>
            <a:pathLst>
              <a:path w="101713" h="24085" extrusionOk="0">
                <a:moveTo>
                  <a:pt x="18318" y="0"/>
                </a:moveTo>
                <a:cubicBezTo>
                  <a:pt x="18109" y="0"/>
                  <a:pt x="17894" y="25"/>
                  <a:pt x="17674" y="79"/>
                </a:cubicBezTo>
                <a:cubicBezTo>
                  <a:pt x="15351" y="649"/>
                  <a:pt x="15179" y="3940"/>
                  <a:pt x="15179" y="3940"/>
                </a:cubicBezTo>
                <a:cubicBezTo>
                  <a:pt x="12903" y="3079"/>
                  <a:pt x="10944" y="2714"/>
                  <a:pt x="9276" y="2714"/>
                </a:cubicBezTo>
                <a:cubicBezTo>
                  <a:pt x="1283" y="2714"/>
                  <a:pt x="0" y="11106"/>
                  <a:pt x="2625" y="13456"/>
                </a:cubicBezTo>
                <a:cubicBezTo>
                  <a:pt x="3368" y="14115"/>
                  <a:pt x="4142" y="14368"/>
                  <a:pt x="4892" y="14368"/>
                </a:cubicBezTo>
                <a:cubicBezTo>
                  <a:pt x="7358" y="14368"/>
                  <a:pt x="9565" y="11637"/>
                  <a:pt x="9565" y="11637"/>
                </a:cubicBezTo>
                <a:lnTo>
                  <a:pt x="9565" y="11637"/>
                </a:lnTo>
                <a:cubicBezTo>
                  <a:pt x="9565" y="11638"/>
                  <a:pt x="8318" y="16176"/>
                  <a:pt x="10627" y="16972"/>
                </a:cubicBezTo>
                <a:cubicBezTo>
                  <a:pt x="10836" y="17042"/>
                  <a:pt x="11055" y="17075"/>
                  <a:pt x="11279" y="17075"/>
                </a:cubicBezTo>
                <a:cubicBezTo>
                  <a:pt x="13546" y="17075"/>
                  <a:pt x="16413" y="13801"/>
                  <a:pt x="16413" y="13801"/>
                </a:cubicBezTo>
                <a:cubicBezTo>
                  <a:pt x="16413" y="13801"/>
                  <a:pt x="18152" y="23196"/>
                  <a:pt x="24522" y="23196"/>
                </a:cubicBezTo>
                <a:cubicBezTo>
                  <a:pt x="28370" y="23196"/>
                  <a:pt x="30361" y="19746"/>
                  <a:pt x="31316" y="17025"/>
                </a:cubicBezTo>
                <a:cubicBezTo>
                  <a:pt x="32417" y="19746"/>
                  <a:pt x="34687" y="23196"/>
                  <a:pt x="39093" y="23196"/>
                </a:cubicBezTo>
                <a:cubicBezTo>
                  <a:pt x="46392" y="23196"/>
                  <a:pt x="48369" y="13801"/>
                  <a:pt x="48369" y="13801"/>
                </a:cubicBezTo>
                <a:cubicBezTo>
                  <a:pt x="48369" y="13801"/>
                  <a:pt x="51665" y="17075"/>
                  <a:pt x="54248" y="17075"/>
                </a:cubicBezTo>
                <a:cubicBezTo>
                  <a:pt x="54504" y="17075"/>
                  <a:pt x="54753" y="17042"/>
                  <a:pt x="54991" y="16972"/>
                </a:cubicBezTo>
                <a:cubicBezTo>
                  <a:pt x="57645" y="16176"/>
                  <a:pt x="58056" y="13827"/>
                  <a:pt x="58056" y="13827"/>
                </a:cubicBezTo>
                <a:cubicBezTo>
                  <a:pt x="58056" y="13827"/>
                  <a:pt x="60125" y="15659"/>
                  <a:pt x="62697" y="15659"/>
                </a:cubicBezTo>
                <a:cubicBezTo>
                  <a:pt x="63924" y="15659"/>
                  <a:pt x="65264" y="15242"/>
                  <a:pt x="66549" y="14013"/>
                </a:cubicBezTo>
                <a:cubicBezTo>
                  <a:pt x="66563" y="13987"/>
                  <a:pt x="66576" y="13973"/>
                  <a:pt x="66603" y="13960"/>
                </a:cubicBezTo>
                <a:cubicBezTo>
                  <a:pt x="67369" y="14422"/>
                  <a:pt x="68279" y="14683"/>
                  <a:pt x="69293" y="14683"/>
                </a:cubicBezTo>
                <a:cubicBezTo>
                  <a:pt x="69386" y="14683"/>
                  <a:pt x="69480" y="14681"/>
                  <a:pt x="69575" y="14677"/>
                </a:cubicBezTo>
                <a:cubicBezTo>
                  <a:pt x="69575" y="14677"/>
                  <a:pt x="70823" y="24085"/>
                  <a:pt x="77193" y="24085"/>
                </a:cubicBezTo>
                <a:cubicBezTo>
                  <a:pt x="83550" y="24085"/>
                  <a:pt x="85288" y="14677"/>
                  <a:pt x="85288" y="14677"/>
                </a:cubicBezTo>
                <a:cubicBezTo>
                  <a:pt x="85288" y="14677"/>
                  <a:pt x="88159" y="17953"/>
                  <a:pt x="90416" y="17953"/>
                </a:cubicBezTo>
                <a:cubicBezTo>
                  <a:pt x="90643" y="17953"/>
                  <a:pt x="90863" y="17920"/>
                  <a:pt x="91074" y="17848"/>
                </a:cubicBezTo>
                <a:cubicBezTo>
                  <a:pt x="93396" y="17052"/>
                  <a:pt x="92135" y="12514"/>
                  <a:pt x="92135" y="12513"/>
                </a:cubicBezTo>
                <a:lnTo>
                  <a:pt x="92135" y="12513"/>
                </a:lnTo>
                <a:cubicBezTo>
                  <a:pt x="92136" y="12513"/>
                  <a:pt x="94342" y="15249"/>
                  <a:pt x="96806" y="15249"/>
                </a:cubicBezTo>
                <a:cubicBezTo>
                  <a:pt x="97557" y="15249"/>
                  <a:pt x="98332" y="14995"/>
                  <a:pt x="99076" y="14332"/>
                </a:cubicBezTo>
                <a:cubicBezTo>
                  <a:pt x="101712" y="11992"/>
                  <a:pt x="100430" y="3591"/>
                  <a:pt x="92427" y="3591"/>
                </a:cubicBezTo>
                <a:cubicBezTo>
                  <a:pt x="90759" y="3591"/>
                  <a:pt x="88799" y="3956"/>
                  <a:pt x="86522" y="4816"/>
                </a:cubicBezTo>
                <a:cubicBezTo>
                  <a:pt x="86522" y="4816"/>
                  <a:pt x="86349" y="1525"/>
                  <a:pt x="84040" y="955"/>
                </a:cubicBezTo>
                <a:cubicBezTo>
                  <a:pt x="83824" y="903"/>
                  <a:pt x="83613" y="879"/>
                  <a:pt x="83407" y="879"/>
                </a:cubicBezTo>
                <a:cubicBezTo>
                  <a:pt x="81394" y="879"/>
                  <a:pt x="79887" y="3117"/>
                  <a:pt x="79887" y="3117"/>
                </a:cubicBezTo>
                <a:cubicBezTo>
                  <a:pt x="79887" y="3117"/>
                  <a:pt x="79093" y="2410"/>
                  <a:pt x="77911" y="2410"/>
                </a:cubicBezTo>
                <a:cubicBezTo>
                  <a:pt x="77026" y="2410"/>
                  <a:pt x="75925" y="2806"/>
                  <a:pt x="74777" y="4193"/>
                </a:cubicBezTo>
                <a:cubicBezTo>
                  <a:pt x="74777" y="4193"/>
                  <a:pt x="72676" y="3218"/>
                  <a:pt x="70185" y="3218"/>
                </a:cubicBezTo>
                <a:cubicBezTo>
                  <a:pt x="68647" y="3218"/>
                  <a:pt x="66961" y="3589"/>
                  <a:pt x="65528" y="4789"/>
                </a:cubicBezTo>
                <a:cubicBezTo>
                  <a:pt x="65222" y="5028"/>
                  <a:pt x="64957" y="5308"/>
                  <a:pt x="64745" y="5599"/>
                </a:cubicBezTo>
                <a:cubicBezTo>
                  <a:pt x="62942" y="3943"/>
                  <a:pt x="60252" y="2730"/>
                  <a:pt x="56612" y="2730"/>
                </a:cubicBezTo>
                <a:cubicBezTo>
                  <a:pt x="54624" y="2730"/>
                  <a:pt x="52353" y="3092"/>
                  <a:pt x="49789" y="3940"/>
                </a:cubicBezTo>
                <a:cubicBezTo>
                  <a:pt x="49789" y="3940"/>
                  <a:pt x="49590" y="649"/>
                  <a:pt x="46935" y="79"/>
                </a:cubicBezTo>
                <a:cubicBezTo>
                  <a:pt x="46683" y="25"/>
                  <a:pt x="46436" y="0"/>
                  <a:pt x="46196" y="0"/>
                </a:cubicBezTo>
                <a:cubicBezTo>
                  <a:pt x="43902" y="0"/>
                  <a:pt x="42185" y="2229"/>
                  <a:pt x="42185" y="2229"/>
                </a:cubicBezTo>
                <a:cubicBezTo>
                  <a:pt x="42185" y="2229"/>
                  <a:pt x="41278" y="1529"/>
                  <a:pt x="39932" y="1529"/>
                </a:cubicBezTo>
                <a:cubicBezTo>
                  <a:pt x="38919" y="1529"/>
                  <a:pt x="37657" y="1926"/>
                  <a:pt x="36345" y="3317"/>
                </a:cubicBezTo>
                <a:cubicBezTo>
                  <a:pt x="36345" y="3317"/>
                  <a:pt x="35085" y="2799"/>
                  <a:pt x="33320" y="2521"/>
                </a:cubicBezTo>
                <a:cubicBezTo>
                  <a:pt x="32712" y="2389"/>
                  <a:pt x="32103" y="2333"/>
                  <a:pt x="31514" y="2333"/>
                </a:cubicBezTo>
                <a:cubicBezTo>
                  <a:pt x="31448" y="2333"/>
                  <a:pt x="31382" y="2333"/>
                  <a:pt x="31316" y="2335"/>
                </a:cubicBezTo>
                <a:cubicBezTo>
                  <a:pt x="31238" y="2333"/>
                  <a:pt x="31160" y="2333"/>
                  <a:pt x="31081" y="2333"/>
                </a:cubicBezTo>
                <a:cubicBezTo>
                  <a:pt x="29701" y="2333"/>
                  <a:pt x="28225" y="2559"/>
                  <a:pt x="26857" y="3237"/>
                </a:cubicBezTo>
                <a:cubicBezTo>
                  <a:pt x="25735" y="1912"/>
                  <a:pt x="24656" y="1531"/>
                  <a:pt x="23786" y="1531"/>
                </a:cubicBezTo>
                <a:cubicBezTo>
                  <a:pt x="22609" y="1531"/>
                  <a:pt x="21815" y="2229"/>
                  <a:pt x="21815" y="2229"/>
                </a:cubicBezTo>
                <a:cubicBezTo>
                  <a:pt x="21815" y="2229"/>
                  <a:pt x="20315" y="0"/>
                  <a:pt x="18318" y="0"/>
                </a:cubicBezTo>
                <a:close/>
              </a:path>
            </a:pathLst>
          </a:custGeom>
          <a:solidFill>
            <a:srgbClr val="FFFFFF"/>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342" name="Google Shape;342;p34"/>
          <p:cNvSpPr txBox="1">
            <a:spLocks noGrp="1"/>
          </p:cNvSpPr>
          <p:nvPr>
            <p:ph type="title"/>
          </p:nvPr>
        </p:nvSpPr>
        <p:spPr>
          <a:xfrm>
            <a:off x="4149608" y="2249856"/>
            <a:ext cx="4437933" cy="1097120"/>
          </a:xfrm>
          <a:prstGeom prst="rect">
            <a:avLst/>
          </a:prstGeom>
        </p:spPr>
        <p:txBody>
          <a:bodyPr spcFirstLastPara="1">
            <a:noAutofit/>
          </a:bodyPr>
          <a:lstStyle>
            <a:lvl1pPr lvl="0" algn="ctr" rtl="0">
              <a:spcBef>
                <a:spcPts val="0"/>
              </a:spcBef>
              <a:spcAft>
                <a:spcPts val="0"/>
              </a:spcAft>
              <a:buClr>
                <a:schemeClr val="dk1"/>
              </a:buClr>
              <a:buSzPts val="3000"/>
              <a:buFont typeface="McLaren"/>
              <a:buNone/>
              <a:defRPr sz="5262" b="1">
                <a:solidFill>
                  <a:schemeClr val="dk2"/>
                </a:solidFill>
                <a:latin typeface="McLaren"/>
                <a:ea typeface="McLaren"/>
                <a:cs typeface="McLaren"/>
                <a:sym typeface="McLaren"/>
              </a:defRPr>
            </a:lvl1pPr>
            <a:lvl2pPr lvl="1"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2pPr>
            <a:lvl3pPr lvl="2"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3pPr>
            <a:lvl4pPr lvl="3"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4pPr>
            <a:lvl5pPr lvl="4"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5pPr>
            <a:lvl6pPr lvl="5"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6pPr>
            <a:lvl7pPr lvl="6"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7pPr>
            <a:lvl8pPr lvl="7"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8pPr>
            <a:lvl9pPr lvl="8"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9pPr>
          </a:lstStyle>
          <a:p>
            <a:endParaRPr/>
          </a:p>
        </p:txBody>
      </p:sp>
      <p:sp>
        <p:nvSpPr>
          <p:cNvPr id="343" name="Google Shape;343;p34"/>
          <p:cNvSpPr txBox="1">
            <a:spLocks noGrp="1"/>
          </p:cNvSpPr>
          <p:nvPr>
            <p:ph type="subTitle" idx="1"/>
          </p:nvPr>
        </p:nvSpPr>
        <p:spPr>
          <a:xfrm>
            <a:off x="4149638" y="3331943"/>
            <a:ext cx="4437933" cy="960415"/>
          </a:xfrm>
          <a:prstGeom prst="rect">
            <a:avLst/>
          </a:prstGeom>
        </p:spPr>
        <p:txBody>
          <a:bodyPr spcFirstLastPara="1">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Tree>
    <p:extLst>
      <p:ext uri="{BB962C8B-B14F-4D97-AF65-F5344CB8AC3E}">
        <p14:creationId xmlns:p14="http://schemas.microsoft.com/office/powerpoint/2010/main" val="2081391376"/>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showMasterSp="0" matchingName="Title and text 25">
  <p:cSld name="Title and text 25">
    <p:spTree>
      <p:nvGrpSpPr>
        <p:cNvPr id="1" name="Shape 355"/>
        <p:cNvGrpSpPr/>
        <p:nvPr/>
      </p:nvGrpSpPr>
      <p:grpSpPr>
        <a:xfrm>
          <a:off x="0" y="0"/>
          <a:ext cx="0" cy="0"/>
          <a:chOff x="0" y="0"/>
          <a:chExt cx="0" cy="0"/>
        </a:xfrm>
      </p:grpSpPr>
      <p:sp>
        <p:nvSpPr>
          <p:cNvPr id="4" name="Google Shape;358;p37"/>
          <p:cNvSpPr/>
          <p:nvPr/>
        </p:nvSpPr>
        <p:spPr>
          <a:xfrm>
            <a:off x="5218795" y="-275874"/>
            <a:ext cx="5131430" cy="8315019"/>
          </a:xfrm>
          <a:custGeom>
            <a:avLst/>
            <a:gdLst/>
            <a:ahLst/>
            <a:cxnLst/>
            <a:rect l="l" t="t" r="r" b="b"/>
            <a:pathLst>
              <a:path w="35443" h="53958" extrusionOk="0">
                <a:moveTo>
                  <a:pt x="22715" y="1"/>
                </a:moveTo>
                <a:cubicBezTo>
                  <a:pt x="20125" y="1"/>
                  <a:pt x="17328" y="281"/>
                  <a:pt x="15726" y="2245"/>
                </a:cubicBezTo>
                <a:cubicBezTo>
                  <a:pt x="14867" y="3303"/>
                  <a:pt x="14526" y="4691"/>
                  <a:pt x="14272" y="6024"/>
                </a:cubicBezTo>
                <a:cubicBezTo>
                  <a:pt x="13952" y="7788"/>
                  <a:pt x="13743" y="9573"/>
                  <a:pt x="13897" y="11348"/>
                </a:cubicBezTo>
                <a:cubicBezTo>
                  <a:pt x="14217" y="15105"/>
                  <a:pt x="16090" y="18544"/>
                  <a:pt x="16872" y="22236"/>
                </a:cubicBezTo>
                <a:cubicBezTo>
                  <a:pt x="17666" y="25917"/>
                  <a:pt x="16917" y="30490"/>
                  <a:pt x="13566" y="32199"/>
                </a:cubicBezTo>
                <a:cubicBezTo>
                  <a:pt x="11462" y="33279"/>
                  <a:pt x="8938" y="32926"/>
                  <a:pt x="6657" y="33510"/>
                </a:cubicBezTo>
                <a:cubicBezTo>
                  <a:pt x="2854" y="34469"/>
                  <a:pt x="1" y="38304"/>
                  <a:pt x="155" y="42227"/>
                </a:cubicBezTo>
                <a:cubicBezTo>
                  <a:pt x="281" y="45310"/>
                  <a:pt x="2004" y="47993"/>
                  <a:pt x="4127" y="50317"/>
                </a:cubicBezTo>
                <a:lnTo>
                  <a:pt x="4127" y="50317"/>
                </a:lnTo>
                <a:cubicBezTo>
                  <a:pt x="3674" y="50805"/>
                  <a:pt x="3220" y="51293"/>
                  <a:pt x="2766" y="51782"/>
                </a:cubicBezTo>
                <a:cubicBezTo>
                  <a:pt x="5720" y="53221"/>
                  <a:pt x="9012" y="53958"/>
                  <a:pt x="12301" y="53958"/>
                </a:cubicBezTo>
                <a:cubicBezTo>
                  <a:pt x="14227" y="53958"/>
                  <a:pt x="16152" y="53705"/>
                  <a:pt x="18008" y="53192"/>
                </a:cubicBezTo>
                <a:cubicBezTo>
                  <a:pt x="23033" y="51804"/>
                  <a:pt x="27508" y="48542"/>
                  <a:pt x="30351" y="44167"/>
                </a:cubicBezTo>
                <a:cubicBezTo>
                  <a:pt x="33613" y="39186"/>
                  <a:pt x="34659" y="33080"/>
                  <a:pt x="34990" y="27129"/>
                </a:cubicBezTo>
                <a:cubicBezTo>
                  <a:pt x="35442" y="18776"/>
                  <a:pt x="34461" y="9959"/>
                  <a:pt x="29756" y="3049"/>
                </a:cubicBezTo>
                <a:cubicBezTo>
                  <a:pt x="29171" y="2189"/>
                  <a:pt x="28510" y="1352"/>
                  <a:pt x="27618" y="823"/>
                </a:cubicBezTo>
                <a:cubicBezTo>
                  <a:pt x="26384" y="85"/>
                  <a:pt x="24873" y="41"/>
                  <a:pt x="23441" y="7"/>
                </a:cubicBezTo>
                <a:cubicBezTo>
                  <a:pt x="23201" y="3"/>
                  <a:pt x="22959" y="1"/>
                  <a:pt x="22715" y="1"/>
                </a:cubicBezTo>
                <a:close/>
              </a:path>
            </a:pathLst>
          </a:custGeom>
          <a:solidFill>
            <a:srgbClr val="D9EEFC"/>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5" name="Google Shape;359;p37"/>
          <p:cNvSpPr/>
          <p:nvPr/>
        </p:nvSpPr>
        <p:spPr>
          <a:xfrm>
            <a:off x="-1529619" y="-1181144"/>
            <a:ext cx="5132963" cy="8315019"/>
          </a:xfrm>
          <a:custGeom>
            <a:avLst/>
            <a:gdLst/>
            <a:ahLst/>
            <a:cxnLst/>
            <a:rect l="l" t="t" r="r" b="b"/>
            <a:pathLst>
              <a:path w="35454" h="53950" extrusionOk="0">
                <a:moveTo>
                  <a:pt x="23149" y="0"/>
                </a:moveTo>
                <a:cubicBezTo>
                  <a:pt x="21225" y="0"/>
                  <a:pt x="19302" y="253"/>
                  <a:pt x="17446" y="766"/>
                </a:cubicBezTo>
                <a:cubicBezTo>
                  <a:pt x="12421" y="2144"/>
                  <a:pt x="7947" y="5416"/>
                  <a:pt x="5092" y="9780"/>
                </a:cubicBezTo>
                <a:cubicBezTo>
                  <a:pt x="1841" y="14773"/>
                  <a:pt x="783" y="20879"/>
                  <a:pt x="463" y="26818"/>
                </a:cubicBezTo>
                <a:cubicBezTo>
                  <a:pt x="1" y="35172"/>
                  <a:pt x="992" y="44000"/>
                  <a:pt x="5699" y="50909"/>
                </a:cubicBezTo>
                <a:cubicBezTo>
                  <a:pt x="6282" y="51769"/>
                  <a:pt x="6943" y="52606"/>
                  <a:pt x="7837" y="53135"/>
                </a:cubicBezTo>
                <a:cubicBezTo>
                  <a:pt x="9071" y="53874"/>
                  <a:pt x="10580" y="53918"/>
                  <a:pt x="12013" y="53940"/>
                </a:cubicBezTo>
                <a:cubicBezTo>
                  <a:pt x="12287" y="53945"/>
                  <a:pt x="12565" y="53949"/>
                  <a:pt x="12845" y="53949"/>
                </a:cubicBezTo>
                <a:cubicBezTo>
                  <a:pt x="15404" y="53949"/>
                  <a:pt x="18148" y="53651"/>
                  <a:pt x="19727" y="51714"/>
                </a:cubicBezTo>
                <a:cubicBezTo>
                  <a:pt x="20587" y="50644"/>
                  <a:pt x="20929" y="49267"/>
                  <a:pt x="21171" y="47933"/>
                </a:cubicBezTo>
                <a:cubicBezTo>
                  <a:pt x="21502" y="46170"/>
                  <a:pt x="21711" y="44385"/>
                  <a:pt x="21557" y="42611"/>
                </a:cubicBezTo>
                <a:cubicBezTo>
                  <a:pt x="21237" y="38853"/>
                  <a:pt x="19364" y="35404"/>
                  <a:pt x="18570" y="31723"/>
                </a:cubicBezTo>
                <a:cubicBezTo>
                  <a:pt x="17788" y="28042"/>
                  <a:pt x="18526" y="23468"/>
                  <a:pt x="21887" y="21760"/>
                </a:cubicBezTo>
                <a:cubicBezTo>
                  <a:pt x="23981" y="20680"/>
                  <a:pt x="26516" y="21033"/>
                  <a:pt x="28797" y="20448"/>
                </a:cubicBezTo>
                <a:cubicBezTo>
                  <a:pt x="32599" y="19479"/>
                  <a:pt x="35454" y="15655"/>
                  <a:pt x="35300" y="11732"/>
                </a:cubicBezTo>
                <a:cubicBezTo>
                  <a:pt x="35173" y="8649"/>
                  <a:pt x="33451" y="5959"/>
                  <a:pt x="31328" y="3638"/>
                </a:cubicBezTo>
                <a:lnTo>
                  <a:pt x="31328" y="3638"/>
                </a:lnTo>
                <a:cubicBezTo>
                  <a:pt x="31779" y="3151"/>
                  <a:pt x="32229" y="2664"/>
                  <a:pt x="32677" y="2176"/>
                </a:cubicBezTo>
                <a:cubicBezTo>
                  <a:pt x="29722" y="738"/>
                  <a:pt x="26435" y="0"/>
                  <a:pt x="23149" y="0"/>
                </a:cubicBezTo>
                <a:close/>
              </a:path>
            </a:pathLst>
          </a:custGeom>
          <a:solidFill>
            <a:srgbClr val="FFF3F3"/>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6" name="Google Shape;360;p37"/>
          <p:cNvSpPr/>
          <p:nvPr/>
        </p:nvSpPr>
        <p:spPr>
          <a:xfrm>
            <a:off x="685153" y="204350"/>
            <a:ext cx="2507473" cy="1790110"/>
          </a:xfrm>
          <a:custGeom>
            <a:avLst/>
            <a:gdLst/>
            <a:ahLst/>
            <a:cxnLst/>
            <a:rect l="l" t="t" r="r" b="b"/>
            <a:pathLst>
              <a:path w="17326" h="11620" extrusionOk="0">
                <a:moveTo>
                  <a:pt x="10944" y="0"/>
                </a:moveTo>
                <a:cubicBezTo>
                  <a:pt x="10491" y="0"/>
                  <a:pt x="10040" y="95"/>
                  <a:pt x="9633" y="290"/>
                </a:cubicBezTo>
                <a:cubicBezTo>
                  <a:pt x="8586" y="786"/>
                  <a:pt x="7870" y="1910"/>
                  <a:pt x="7848" y="3056"/>
                </a:cubicBezTo>
                <a:cubicBezTo>
                  <a:pt x="7451" y="2197"/>
                  <a:pt x="6701" y="1458"/>
                  <a:pt x="5787" y="1215"/>
                </a:cubicBezTo>
                <a:cubicBezTo>
                  <a:pt x="5571" y="1156"/>
                  <a:pt x="5346" y="1127"/>
                  <a:pt x="5121" y="1127"/>
                </a:cubicBezTo>
                <a:cubicBezTo>
                  <a:pt x="4384" y="1127"/>
                  <a:pt x="3647" y="1440"/>
                  <a:pt x="3208" y="2031"/>
                </a:cubicBezTo>
                <a:cubicBezTo>
                  <a:pt x="2517" y="2953"/>
                  <a:pt x="2776" y="4333"/>
                  <a:pt x="3660" y="5020"/>
                </a:cubicBezTo>
                <a:lnTo>
                  <a:pt x="3660" y="5020"/>
                </a:lnTo>
                <a:cubicBezTo>
                  <a:pt x="3396" y="4818"/>
                  <a:pt x="3109" y="4731"/>
                  <a:pt x="2815" y="4731"/>
                </a:cubicBezTo>
                <a:cubicBezTo>
                  <a:pt x="1565" y="4731"/>
                  <a:pt x="207" y="6316"/>
                  <a:pt x="101" y="7420"/>
                </a:cubicBezTo>
                <a:cubicBezTo>
                  <a:pt x="1" y="8478"/>
                  <a:pt x="497" y="9624"/>
                  <a:pt x="1390" y="10219"/>
                </a:cubicBezTo>
                <a:cubicBezTo>
                  <a:pt x="1915" y="10570"/>
                  <a:pt x="2539" y="10735"/>
                  <a:pt x="3169" y="10735"/>
                </a:cubicBezTo>
                <a:cubicBezTo>
                  <a:pt x="3968" y="10735"/>
                  <a:pt x="4778" y="10470"/>
                  <a:pt x="5412" y="9977"/>
                </a:cubicBezTo>
                <a:cubicBezTo>
                  <a:pt x="6140" y="10947"/>
                  <a:pt x="7605" y="11597"/>
                  <a:pt x="8795" y="11619"/>
                </a:cubicBezTo>
                <a:cubicBezTo>
                  <a:pt x="8825" y="11619"/>
                  <a:pt x="8854" y="11619"/>
                  <a:pt x="8884" y="11619"/>
                </a:cubicBezTo>
                <a:cubicBezTo>
                  <a:pt x="10360" y="11619"/>
                  <a:pt x="12244" y="11081"/>
                  <a:pt x="12741" y="9569"/>
                </a:cubicBezTo>
                <a:cubicBezTo>
                  <a:pt x="12741" y="9580"/>
                  <a:pt x="13413" y="10098"/>
                  <a:pt x="13512" y="10142"/>
                </a:cubicBezTo>
                <a:cubicBezTo>
                  <a:pt x="13704" y="10238"/>
                  <a:pt x="13939" y="10270"/>
                  <a:pt x="14168" y="10270"/>
                </a:cubicBezTo>
                <a:cubicBezTo>
                  <a:pt x="14308" y="10270"/>
                  <a:pt x="14445" y="10258"/>
                  <a:pt x="14570" y="10241"/>
                </a:cubicBezTo>
                <a:cubicBezTo>
                  <a:pt x="15309" y="10142"/>
                  <a:pt x="16003" y="9745"/>
                  <a:pt x="16466" y="9161"/>
                </a:cubicBezTo>
                <a:cubicBezTo>
                  <a:pt x="17182" y="8246"/>
                  <a:pt x="17325" y="6946"/>
                  <a:pt x="16918" y="5855"/>
                </a:cubicBezTo>
                <a:cubicBezTo>
                  <a:pt x="16653" y="5128"/>
                  <a:pt x="16146" y="4477"/>
                  <a:pt x="15474" y="4103"/>
                </a:cubicBezTo>
                <a:cubicBezTo>
                  <a:pt x="15083" y="3879"/>
                  <a:pt x="14650" y="3732"/>
                  <a:pt x="14204" y="3732"/>
                </a:cubicBezTo>
                <a:cubicBezTo>
                  <a:pt x="14146" y="3732"/>
                  <a:pt x="14088" y="3734"/>
                  <a:pt x="14030" y="3739"/>
                </a:cubicBezTo>
                <a:cubicBezTo>
                  <a:pt x="14151" y="2571"/>
                  <a:pt x="13854" y="1414"/>
                  <a:pt x="12895" y="654"/>
                </a:cubicBezTo>
                <a:cubicBezTo>
                  <a:pt x="12346" y="226"/>
                  <a:pt x="11644" y="0"/>
                  <a:pt x="10944" y="0"/>
                </a:cubicBezTo>
                <a:close/>
              </a:path>
            </a:pathLst>
          </a:custGeom>
          <a:solidFill>
            <a:srgbClr val="D9EEFC"/>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7" name="Google Shape;361;p37"/>
          <p:cNvSpPr/>
          <p:nvPr/>
        </p:nvSpPr>
        <p:spPr>
          <a:xfrm>
            <a:off x="2003227" y="3034606"/>
            <a:ext cx="2062994" cy="1473366"/>
          </a:xfrm>
          <a:custGeom>
            <a:avLst/>
            <a:gdLst/>
            <a:ahLst/>
            <a:cxnLst/>
            <a:rect l="l" t="t" r="r" b="b"/>
            <a:pathLst>
              <a:path w="14251" h="9564" extrusionOk="0">
                <a:moveTo>
                  <a:pt x="9006" y="0"/>
                </a:moveTo>
                <a:cubicBezTo>
                  <a:pt x="8629" y="0"/>
                  <a:pt x="8253" y="79"/>
                  <a:pt x="7914" y="240"/>
                </a:cubicBezTo>
                <a:cubicBezTo>
                  <a:pt x="7065" y="648"/>
                  <a:pt x="6470" y="1574"/>
                  <a:pt x="6459" y="2521"/>
                </a:cubicBezTo>
                <a:cubicBezTo>
                  <a:pt x="6128" y="1805"/>
                  <a:pt x="5511" y="1199"/>
                  <a:pt x="4751" y="1000"/>
                </a:cubicBezTo>
                <a:cubicBezTo>
                  <a:pt x="4575" y="952"/>
                  <a:pt x="4392" y="928"/>
                  <a:pt x="4210" y="928"/>
                </a:cubicBezTo>
                <a:cubicBezTo>
                  <a:pt x="3604" y="928"/>
                  <a:pt x="2999" y="1190"/>
                  <a:pt x="2635" y="1672"/>
                </a:cubicBezTo>
                <a:cubicBezTo>
                  <a:pt x="2062" y="2433"/>
                  <a:pt x="2283" y="3568"/>
                  <a:pt x="3010" y="4141"/>
                </a:cubicBezTo>
                <a:cubicBezTo>
                  <a:pt x="2801" y="3978"/>
                  <a:pt x="2571" y="3907"/>
                  <a:pt x="2335" y="3907"/>
                </a:cubicBezTo>
                <a:cubicBezTo>
                  <a:pt x="1309" y="3907"/>
                  <a:pt x="159" y="5234"/>
                  <a:pt x="78" y="6103"/>
                </a:cubicBezTo>
                <a:cubicBezTo>
                  <a:pt x="1" y="6984"/>
                  <a:pt x="398" y="7921"/>
                  <a:pt x="1136" y="8417"/>
                </a:cubicBezTo>
                <a:cubicBezTo>
                  <a:pt x="1566" y="8702"/>
                  <a:pt x="2077" y="8837"/>
                  <a:pt x="2594" y="8837"/>
                </a:cubicBezTo>
                <a:cubicBezTo>
                  <a:pt x="3256" y="8837"/>
                  <a:pt x="3927" y="8616"/>
                  <a:pt x="4453" y="8208"/>
                </a:cubicBezTo>
                <a:cubicBezTo>
                  <a:pt x="5048" y="9012"/>
                  <a:pt x="6250" y="9541"/>
                  <a:pt x="7230" y="9563"/>
                </a:cubicBezTo>
                <a:cubicBezTo>
                  <a:pt x="7259" y="9563"/>
                  <a:pt x="7288" y="9564"/>
                  <a:pt x="7318" y="9564"/>
                </a:cubicBezTo>
                <a:cubicBezTo>
                  <a:pt x="8529" y="9564"/>
                  <a:pt x="10073" y="9114"/>
                  <a:pt x="10482" y="7877"/>
                </a:cubicBezTo>
                <a:cubicBezTo>
                  <a:pt x="10482" y="7888"/>
                  <a:pt x="11033" y="8307"/>
                  <a:pt x="11121" y="8351"/>
                </a:cubicBezTo>
                <a:cubicBezTo>
                  <a:pt x="11264" y="8429"/>
                  <a:pt x="11446" y="8453"/>
                  <a:pt x="11628" y="8453"/>
                </a:cubicBezTo>
                <a:cubicBezTo>
                  <a:pt x="11753" y="8453"/>
                  <a:pt x="11879" y="8442"/>
                  <a:pt x="11991" y="8428"/>
                </a:cubicBezTo>
                <a:cubicBezTo>
                  <a:pt x="12598" y="8351"/>
                  <a:pt x="13171" y="8020"/>
                  <a:pt x="13545" y="7547"/>
                </a:cubicBezTo>
                <a:cubicBezTo>
                  <a:pt x="14141" y="6786"/>
                  <a:pt x="14251" y="5717"/>
                  <a:pt x="13920" y="4814"/>
                </a:cubicBezTo>
                <a:cubicBezTo>
                  <a:pt x="13700" y="4218"/>
                  <a:pt x="13292" y="3689"/>
                  <a:pt x="12730" y="3369"/>
                </a:cubicBezTo>
                <a:cubicBezTo>
                  <a:pt x="12404" y="3192"/>
                  <a:pt x="12043" y="3067"/>
                  <a:pt x="11678" y="3067"/>
                </a:cubicBezTo>
                <a:cubicBezTo>
                  <a:pt x="11635" y="3067"/>
                  <a:pt x="11593" y="3069"/>
                  <a:pt x="11550" y="3072"/>
                </a:cubicBezTo>
                <a:cubicBezTo>
                  <a:pt x="11638" y="2113"/>
                  <a:pt x="11396" y="1165"/>
                  <a:pt x="10614" y="538"/>
                </a:cubicBezTo>
                <a:cubicBezTo>
                  <a:pt x="10161" y="184"/>
                  <a:pt x="9582" y="0"/>
                  <a:pt x="9006" y="0"/>
                </a:cubicBezTo>
                <a:close/>
              </a:path>
            </a:pathLst>
          </a:custGeom>
          <a:solidFill>
            <a:srgbClr val="FFF3F3"/>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8" name="Google Shape;362;p37"/>
          <p:cNvSpPr/>
          <p:nvPr/>
        </p:nvSpPr>
        <p:spPr>
          <a:xfrm>
            <a:off x="246780" y="5294720"/>
            <a:ext cx="1814699" cy="1248580"/>
          </a:xfrm>
          <a:custGeom>
            <a:avLst/>
            <a:gdLst/>
            <a:ahLst/>
            <a:cxnLst/>
            <a:rect l="l" t="t" r="r" b="b"/>
            <a:pathLst>
              <a:path w="12532" h="8102" extrusionOk="0">
                <a:moveTo>
                  <a:pt x="6714" y="1"/>
                </a:moveTo>
                <a:cubicBezTo>
                  <a:pt x="6632" y="1"/>
                  <a:pt x="6551" y="8"/>
                  <a:pt x="6470" y="23"/>
                </a:cubicBezTo>
                <a:cubicBezTo>
                  <a:pt x="6084" y="89"/>
                  <a:pt x="5742" y="309"/>
                  <a:pt x="5478" y="596"/>
                </a:cubicBezTo>
                <a:cubicBezTo>
                  <a:pt x="5224" y="872"/>
                  <a:pt x="5037" y="1235"/>
                  <a:pt x="5081" y="1599"/>
                </a:cubicBezTo>
                <a:cubicBezTo>
                  <a:pt x="4893" y="1092"/>
                  <a:pt x="4420" y="475"/>
                  <a:pt x="3847" y="375"/>
                </a:cubicBezTo>
                <a:cubicBezTo>
                  <a:pt x="3739" y="356"/>
                  <a:pt x="3630" y="347"/>
                  <a:pt x="3520" y="347"/>
                </a:cubicBezTo>
                <a:cubicBezTo>
                  <a:pt x="2870" y="347"/>
                  <a:pt x="2214" y="672"/>
                  <a:pt x="1808" y="1191"/>
                </a:cubicBezTo>
                <a:cubicBezTo>
                  <a:pt x="1323" y="1786"/>
                  <a:pt x="1168" y="2623"/>
                  <a:pt x="1345" y="3373"/>
                </a:cubicBezTo>
                <a:cubicBezTo>
                  <a:pt x="739" y="3571"/>
                  <a:pt x="243" y="4090"/>
                  <a:pt x="78" y="4707"/>
                </a:cubicBezTo>
                <a:cubicBezTo>
                  <a:pt x="22" y="4894"/>
                  <a:pt x="0" y="5081"/>
                  <a:pt x="12" y="5268"/>
                </a:cubicBezTo>
                <a:cubicBezTo>
                  <a:pt x="56" y="6029"/>
                  <a:pt x="551" y="6734"/>
                  <a:pt x="1180" y="7153"/>
                </a:cubicBezTo>
                <a:cubicBezTo>
                  <a:pt x="1534" y="7390"/>
                  <a:pt x="1953" y="7502"/>
                  <a:pt x="2378" y="7502"/>
                </a:cubicBezTo>
                <a:cubicBezTo>
                  <a:pt x="2920" y="7502"/>
                  <a:pt x="3469" y="7321"/>
                  <a:pt x="3902" y="6987"/>
                </a:cubicBezTo>
                <a:cubicBezTo>
                  <a:pt x="4386" y="7649"/>
                  <a:pt x="5378" y="8079"/>
                  <a:pt x="6183" y="8101"/>
                </a:cubicBezTo>
                <a:cubicBezTo>
                  <a:pt x="6198" y="8101"/>
                  <a:pt x="6212" y="8101"/>
                  <a:pt x="6226" y="8101"/>
                </a:cubicBezTo>
                <a:cubicBezTo>
                  <a:pt x="7234" y="8101"/>
                  <a:pt x="8524" y="7734"/>
                  <a:pt x="8861" y="6712"/>
                </a:cubicBezTo>
                <a:cubicBezTo>
                  <a:pt x="8861" y="6723"/>
                  <a:pt x="9313" y="7065"/>
                  <a:pt x="9379" y="7098"/>
                </a:cubicBezTo>
                <a:cubicBezTo>
                  <a:pt x="9505" y="7164"/>
                  <a:pt x="9660" y="7187"/>
                  <a:pt x="9811" y="7187"/>
                </a:cubicBezTo>
                <a:cubicBezTo>
                  <a:pt x="9910" y="7187"/>
                  <a:pt x="10008" y="7177"/>
                  <a:pt x="10095" y="7164"/>
                </a:cubicBezTo>
                <a:cubicBezTo>
                  <a:pt x="10591" y="7098"/>
                  <a:pt x="11065" y="6833"/>
                  <a:pt x="11385" y="6436"/>
                </a:cubicBezTo>
                <a:cubicBezTo>
                  <a:pt x="11561" y="6205"/>
                  <a:pt x="11704" y="5919"/>
                  <a:pt x="11782" y="5632"/>
                </a:cubicBezTo>
                <a:cubicBezTo>
                  <a:pt x="11848" y="5368"/>
                  <a:pt x="11693" y="5158"/>
                  <a:pt x="11804" y="4905"/>
                </a:cubicBezTo>
                <a:cubicBezTo>
                  <a:pt x="11880" y="4761"/>
                  <a:pt x="12002" y="4629"/>
                  <a:pt x="12101" y="4497"/>
                </a:cubicBezTo>
                <a:cubicBezTo>
                  <a:pt x="12365" y="4178"/>
                  <a:pt x="12531" y="3769"/>
                  <a:pt x="12509" y="3351"/>
                </a:cubicBezTo>
                <a:cubicBezTo>
                  <a:pt x="12498" y="2932"/>
                  <a:pt x="12289" y="2525"/>
                  <a:pt x="11924" y="2315"/>
                </a:cubicBezTo>
                <a:cubicBezTo>
                  <a:pt x="11769" y="2225"/>
                  <a:pt x="11589" y="2180"/>
                  <a:pt x="11411" y="2180"/>
                </a:cubicBezTo>
                <a:cubicBezTo>
                  <a:pt x="11173" y="2180"/>
                  <a:pt x="10938" y="2261"/>
                  <a:pt x="10768" y="2425"/>
                </a:cubicBezTo>
                <a:cubicBezTo>
                  <a:pt x="10856" y="2150"/>
                  <a:pt x="10922" y="1863"/>
                  <a:pt x="10911" y="1565"/>
                </a:cubicBezTo>
                <a:cubicBezTo>
                  <a:pt x="10900" y="1279"/>
                  <a:pt x="10790" y="982"/>
                  <a:pt x="10569" y="794"/>
                </a:cubicBezTo>
                <a:cubicBezTo>
                  <a:pt x="10402" y="650"/>
                  <a:pt x="10187" y="584"/>
                  <a:pt x="9967" y="584"/>
                </a:cubicBezTo>
                <a:cubicBezTo>
                  <a:pt x="9767" y="584"/>
                  <a:pt x="9564" y="639"/>
                  <a:pt x="9390" y="739"/>
                </a:cubicBezTo>
                <a:cubicBezTo>
                  <a:pt x="9027" y="948"/>
                  <a:pt x="8773" y="1312"/>
                  <a:pt x="8596" y="1687"/>
                </a:cubicBezTo>
                <a:cubicBezTo>
                  <a:pt x="8453" y="1213"/>
                  <a:pt x="8211" y="761"/>
                  <a:pt x="7836" y="441"/>
                </a:cubicBezTo>
                <a:cubicBezTo>
                  <a:pt x="7524" y="175"/>
                  <a:pt x="7120" y="1"/>
                  <a:pt x="6714" y="1"/>
                </a:cubicBezTo>
                <a:close/>
              </a:path>
            </a:pathLst>
          </a:custGeom>
          <a:solidFill>
            <a:srgbClr val="D9EEFC"/>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356" name="Google Shape;356;p37"/>
          <p:cNvSpPr txBox="1">
            <a:spLocks noGrp="1"/>
          </p:cNvSpPr>
          <p:nvPr>
            <p:ph type="title"/>
          </p:nvPr>
        </p:nvSpPr>
        <p:spPr>
          <a:xfrm>
            <a:off x="2490539" y="2495312"/>
            <a:ext cx="4437933" cy="763852"/>
          </a:xfrm>
          <a:prstGeom prst="rect">
            <a:avLst/>
          </a:prstGeom>
        </p:spPr>
        <p:txBody>
          <a:bodyPr spcFirstLastPara="1">
            <a:noAutofit/>
          </a:bodyPr>
          <a:lstStyle>
            <a:lvl1pPr lvl="0"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1pPr>
            <a:lvl2pPr lvl="1"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2pPr>
            <a:lvl3pPr lvl="2"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3pPr>
            <a:lvl4pPr lvl="3"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4pPr>
            <a:lvl5pPr lvl="4"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5pPr>
            <a:lvl6pPr lvl="5"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6pPr>
            <a:lvl7pPr lvl="6"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7pPr>
            <a:lvl8pPr lvl="7"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8pPr>
            <a:lvl9pPr lvl="8"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9pPr>
          </a:lstStyle>
          <a:p>
            <a:endParaRPr/>
          </a:p>
        </p:txBody>
      </p:sp>
      <p:sp>
        <p:nvSpPr>
          <p:cNvPr id="357" name="Google Shape;357;p37"/>
          <p:cNvSpPr txBox="1">
            <a:spLocks noGrp="1"/>
          </p:cNvSpPr>
          <p:nvPr>
            <p:ph type="subTitle" idx="1"/>
          </p:nvPr>
        </p:nvSpPr>
        <p:spPr>
          <a:xfrm>
            <a:off x="2490584" y="3381249"/>
            <a:ext cx="4437933" cy="1240777"/>
          </a:xfrm>
          <a:prstGeom prst="rect">
            <a:avLst/>
          </a:prstGeom>
        </p:spPr>
        <p:txBody>
          <a:bodyPr spcFirstLastPara="1">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Tree>
    <p:extLst>
      <p:ext uri="{BB962C8B-B14F-4D97-AF65-F5344CB8AC3E}">
        <p14:creationId xmlns:p14="http://schemas.microsoft.com/office/powerpoint/2010/main" val="654626421"/>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matchingName="Title and text 29">
  <p:cSld name="Title and text 29">
    <p:spTree>
      <p:nvGrpSpPr>
        <p:cNvPr id="1" name="Shape 376"/>
        <p:cNvGrpSpPr/>
        <p:nvPr/>
      </p:nvGrpSpPr>
      <p:grpSpPr>
        <a:xfrm>
          <a:off x="0" y="0"/>
          <a:ext cx="0" cy="0"/>
          <a:chOff x="0" y="0"/>
          <a:chExt cx="0" cy="0"/>
        </a:xfrm>
      </p:grpSpPr>
      <p:sp>
        <p:nvSpPr>
          <p:cNvPr id="4" name="Google Shape;379;p41"/>
          <p:cNvSpPr/>
          <p:nvPr/>
        </p:nvSpPr>
        <p:spPr>
          <a:xfrm>
            <a:off x="309602" y="196244"/>
            <a:ext cx="1595526" cy="1244495"/>
          </a:xfrm>
          <a:custGeom>
            <a:avLst/>
            <a:gdLst/>
            <a:ahLst/>
            <a:cxnLst/>
            <a:rect l="l" t="t" r="r" b="b"/>
            <a:pathLst>
              <a:path w="10956" h="8034" extrusionOk="0">
                <a:moveTo>
                  <a:pt x="4949" y="0"/>
                </a:moveTo>
                <a:cubicBezTo>
                  <a:pt x="4255" y="0"/>
                  <a:pt x="3648" y="385"/>
                  <a:pt x="3340" y="948"/>
                </a:cubicBezTo>
                <a:cubicBezTo>
                  <a:pt x="3053" y="772"/>
                  <a:pt x="2722" y="661"/>
                  <a:pt x="2359" y="661"/>
                </a:cubicBezTo>
                <a:cubicBezTo>
                  <a:pt x="1389" y="661"/>
                  <a:pt x="596" y="1443"/>
                  <a:pt x="596" y="2425"/>
                </a:cubicBezTo>
                <a:cubicBezTo>
                  <a:pt x="596" y="2744"/>
                  <a:pt x="695" y="3042"/>
                  <a:pt x="838" y="3306"/>
                </a:cubicBezTo>
                <a:cubicBezTo>
                  <a:pt x="331" y="3659"/>
                  <a:pt x="1" y="4243"/>
                  <a:pt x="1" y="4904"/>
                </a:cubicBezTo>
                <a:cubicBezTo>
                  <a:pt x="1" y="5984"/>
                  <a:pt x="871" y="6855"/>
                  <a:pt x="1940" y="6855"/>
                </a:cubicBezTo>
                <a:cubicBezTo>
                  <a:pt x="2095" y="6855"/>
                  <a:pt x="2238" y="6833"/>
                  <a:pt x="2381" y="6799"/>
                </a:cubicBezTo>
                <a:cubicBezTo>
                  <a:pt x="2580" y="7516"/>
                  <a:pt x="3229" y="8034"/>
                  <a:pt x="4001" y="8034"/>
                </a:cubicBezTo>
                <a:cubicBezTo>
                  <a:pt x="4607" y="8034"/>
                  <a:pt x="5125" y="7725"/>
                  <a:pt x="5423" y="7262"/>
                </a:cubicBezTo>
                <a:cubicBezTo>
                  <a:pt x="5776" y="7615"/>
                  <a:pt x="6271" y="7847"/>
                  <a:pt x="6812" y="7847"/>
                </a:cubicBezTo>
                <a:cubicBezTo>
                  <a:pt x="7671" y="7847"/>
                  <a:pt x="8409" y="7284"/>
                  <a:pt x="8663" y="6502"/>
                </a:cubicBezTo>
                <a:cubicBezTo>
                  <a:pt x="8839" y="6568"/>
                  <a:pt x="9038" y="6612"/>
                  <a:pt x="9247" y="6612"/>
                </a:cubicBezTo>
                <a:cubicBezTo>
                  <a:pt x="10194" y="6612"/>
                  <a:pt x="10955" y="5852"/>
                  <a:pt x="10955" y="4904"/>
                </a:cubicBezTo>
                <a:cubicBezTo>
                  <a:pt x="10955" y="4034"/>
                  <a:pt x="10305" y="3317"/>
                  <a:pt x="9456" y="3218"/>
                </a:cubicBezTo>
                <a:cubicBezTo>
                  <a:pt x="9456" y="3152"/>
                  <a:pt x="9456" y="3096"/>
                  <a:pt x="9445" y="3042"/>
                </a:cubicBezTo>
                <a:cubicBezTo>
                  <a:pt x="9362" y="2126"/>
                  <a:pt x="8601" y="1436"/>
                  <a:pt x="7700" y="1436"/>
                </a:cubicBezTo>
                <a:cubicBezTo>
                  <a:pt x="7647" y="1436"/>
                  <a:pt x="7593" y="1438"/>
                  <a:pt x="7539" y="1443"/>
                </a:cubicBezTo>
                <a:cubicBezTo>
                  <a:pt x="7263" y="1477"/>
                  <a:pt x="7010" y="1565"/>
                  <a:pt x="6778" y="1697"/>
                </a:cubicBezTo>
                <a:cubicBezTo>
                  <a:pt x="6712" y="750"/>
                  <a:pt x="5918" y="0"/>
                  <a:pt x="4949" y="0"/>
                </a:cubicBezTo>
                <a:close/>
              </a:path>
            </a:pathLst>
          </a:custGeom>
          <a:solidFill>
            <a:srgbClr val="D9EEFC"/>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5" name="Google Shape;380;p41"/>
          <p:cNvSpPr/>
          <p:nvPr/>
        </p:nvSpPr>
        <p:spPr>
          <a:xfrm>
            <a:off x="6192119" y="4822670"/>
            <a:ext cx="2712853" cy="1880024"/>
          </a:xfrm>
          <a:custGeom>
            <a:avLst/>
            <a:gdLst/>
            <a:ahLst/>
            <a:cxnLst/>
            <a:rect l="l" t="t" r="r" b="b"/>
            <a:pathLst>
              <a:path w="18637" h="12123" extrusionOk="0">
                <a:moveTo>
                  <a:pt x="8751" y="0"/>
                </a:moveTo>
                <a:cubicBezTo>
                  <a:pt x="6955" y="0"/>
                  <a:pt x="5466" y="1290"/>
                  <a:pt x="5158" y="2998"/>
                </a:cubicBezTo>
                <a:cubicBezTo>
                  <a:pt x="4673" y="2723"/>
                  <a:pt x="4100" y="2579"/>
                  <a:pt x="3505" y="2579"/>
                </a:cubicBezTo>
                <a:cubicBezTo>
                  <a:pt x="1565" y="2579"/>
                  <a:pt x="0" y="4144"/>
                  <a:pt x="0" y="6073"/>
                </a:cubicBezTo>
                <a:cubicBezTo>
                  <a:pt x="0" y="8012"/>
                  <a:pt x="1565" y="9577"/>
                  <a:pt x="3505" y="9577"/>
                </a:cubicBezTo>
                <a:cubicBezTo>
                  <a:pt x="3902" y="9577"/>
                  <a:pt x="4276" y="9511"/>
                  <a:pt x="4640" y="9390"/>
                </a:cubicBezTo>
                <a:cubicBezTo>
                  <a:pt x="5037" y="10966"/>
                  <a:pt x="6470" y="12123"/>
                  <a:pt x="8167" y="12123"/>
                </a:cubicBezTo>
                <a:cubicBezTo>
                  <a:pt x="9147" y="12123"/>
                  <a:pt x="10029" y="11737"/>
                  <a:pt x="10690" y="11109"/>
                </a:cubicBezTo>
                <a:cubicBezTo>
                  <a:pt x="11209" y="11528"/>
                  <a:pt x="11870" y="11770"/>
                  <a:pt x="12586" y="11770"/>
                </a:cubicBezTo>
                <a:cubicBezTo>
                  <a:pt x="13964" y="11770"/>
                  <a:pt x="15120" y="10866"/>
                  <a:pt x="15507" y="9621"/>
                </a:cubicBezTo>
                <a:cubicBezTo>
                  <a:pt x="15760" y="9720"/>
                  <a:pt x="16046" y="9776"/>
                  <a:pt x="16333" y="9776"/>
                </a:cubicBezTo>
                <a:cubicBezTo>
                  <a:pt x="17611" y="9776"/>
                  <a:pt x="18636" y="8740"/>
                  <a:pt x="18636" y="7472"/>
                </a:cubicBezTo>
                <a:cubicBezTo>
                  <a:pt x="18636" y="6194"/>
                  <a:pt x="17611" y="5158"/>
                  <a:pt x="16333" y="5158"/>
                </a:cubicBezTo>
                <a:cubicBezTo>
                  <a:pt x="16289" y="5158"/>
                  <a:pt x="16245" y="5169"/>
                  <a:pt x="16200" y="5169"/>
                </a:cubicBezTo>
                <a:cubicBezTo>
                  <a:pt x="16289" y="4905"/>
                  <a:pt x="16333" y="4618"/>
                  <a:pt x="16333" y="4320"/>
                </a:cubicBezTo>
                <a:cubicBezTo>
                  <a:pt x="16333" y="2799"/>
                  <a:pt x="15110" y="1576"/>
                  <a:pt x="13600" y="1576"/>
                </a:cubicBezTo>
                <a:cubicBezTo>
                  <a:pt x="13016" y="1576"/>
                  <a:pt x="12487" y="1763"/>
                  <a:pt x="12035" y="2061"/>
                </a:cubicBezTo>
                <a:cubicBezTo>
                  <a:pt x="11451" y="838"/>
                  <a:pt x="10195" y="0"/>
                  <a:pt x="8751" y="0"/>
                </a:cubicBezTo>
                <a:close/>
              </a:path>
            </a:pathLst>
          </a:custGeom>
          <a:solidFill>
            <a:srgbClr val="FFF3F3"/>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6" name="Google Shape;381;p41"/>
          <p:cNvSpPr/>
          <p:nvPr/>
        </p:nvSpPr>
        <p:spPr>
          <a:xfrm>
            <a:off x="6020388" y="102290"/>
            <a:ext cx="3007128" cy="2082331"/>
          </a:xfrm>
          <a:custGeom>
            <a:avLst/>
            <a:gdLst/>
            <a:ahLst/>
            <a:cxnLst/>
            <a:rect l="l" t="t" r="r" b="b"/>
            <a:pathLst>
              <a:path w="20653" h="13435" extrusionOk="0">
                <a:moveTo>
                  <a:pt x="10955" y="1"/>
                </a:moveTo>
                <a:cubicBezTo>
                  <a:pt x="9357" y="1"/>
                  <a:pt x="7968" y="937"/>
                  <a:pt x="7318" y="2293"/>
                </a:cubicBezTo>
                <a:cubicBezTo>
                  <a:pt x="6822" y="1951"/>
                  <a:pt x="6227" y="1753"/>
                  <a:pt x="5588" y="1753"/>
                </a:cubicBezTo>
                <a:cubicBezTo>
                  <a:pt x="3912" y="1753"/>
                  <a:pt x="2557" y="3119"/>
                  <a:pt x="2557" y="4794"/>
                </a:cubicBezTo>
                <a:cubicBezTo>
                  <a:pt x="2557" y="5114"/>
                  <a:pt x="2612" y="5434"/>
                  <a:pt x="2712" y="5732"/>
                </a:cubicBezTo>
                <a:lnTo>
                  <a:pt x="2557" y="5732"/>
                </a:lnTo>
                <a:cubicBezTo>
                  <a:pt x="1147" y="5732"/>
                  <a:pt x="1" y="6866"/>
                  <a:pt x="1" y="8277"/>
                </a:cubicBezTo>
                <a:cubicBezTo>
                  <a:pt x="1" y="9687"/>
                  <a:pt x="1147" y="10834"/>
                  <a:pt x="2557" y="10834"/>
                </a:cubicBezTo>
                <a:cubicBezTo>
                  <a:pt x="2876" y="10834"/>
                  <a:pt x="3185" y="10779"/>
                  <a:pt x="3472" y="10669"/>
                </a:cubicBezTo>
                <a:cubicBezTo>
                  <a:pt x="3902" y="12046"/>
                  <a:pt x="5191" y="13049"/>
                  <a:pt x="6712" y="13049"/>
                </a:cubicBezTo>
                <a:cubicBezTo>
                  <a:pt x="7505" y="13049"/>
                  <a:pt x="8232" y="12773"/>
                  <a:pt x="8817" y="12322"/>
                </a:cubicBezTo>
                <a:cubicBezTo>
                  <a:pt x="9544" y="13016"/>
                  <a:pt x="10525" y="13434"/>
                  <a:pt x="11605" y="13434"/>
                </a:cubicBezTo>
                <a:cubicBezTo>
                  <a:pt x="13490" y="13434"/>
                  <a:pt x="15065" y="12156"/>
                  <a:pt x="15517" y="10415"/>
                </a:cubicBezTo>
                <a:cubicBezTo>
                  <a:pt x="15914" y="10547"/>
                  <a:pt x="16333" y="10625"/>
                  <a:pt x="16774" y="10625"/>
                </a:cubicBezTo>
                <a:cubicBezTo>
                  <a:pt x="18912" y="10625"/>
                  <a:pt x="20653" y="8883"/>
                  <a:pt x="20653" y="6745"/>
                </a:cubicBezTo>
                <a:cubicBezTo>
                  <a:pt x="20653" y="4596"/>
                  <a:pt x="18912" y="2866"/>
                  <a:pt x="16774" y="2866"/>
                </a:cubicBezTo>
                <a:cubicBezTo>
                  <a:pt x="16101" y="2866"/>
                  <a:pt x="15484" y="3031"/>
                  <a:pt x="14933" y="3329"/>
                </a:cubicBezTo>
                <a:cubicBezTo>
                  <a:pt x="14592" y="1434"/>
                  <a:pt x="12939" y="1"/>
                  <a:pt x="10955" y="1"/>
                </a:cubicBezTo>
                <a:close/>
              </a:path>
            </a:pathLst>
          </a:custGeom>
          <a:solidFill>
            <a:srgbClr val="FFF3F3"/>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7" name="Google Shape;382;p41"/>
          <p:cNvSpPr/>
          <p:nvPr/>
        </p:nvSpPr>
        <p:spPr>
          <a:xfrm>
            <a:off x="268259" y="899142"/>
            <a:ext cx="3957393" cy="2683122"/>
          </a:xfrm>
          <a:custGeom>
            <a:avLst/>
            <a:gdLst/>
            <a:ahLst/>
            <a:cxnLst/>
            <a:rect l="l" t="t" r="r" b="b"/>
            <a:pathLst>
              <a:path w="27188" h="17314" extrusionOk="0">
                <a:moveTo>
                  <a:pt x="13235" y="1"/>
                </a:moveTo>
                <a:cubicBezTo>
                  <a:pt x="11263" y="1"/>
                  <a:pt x="9588" y="1268"/>
                  <a:pt x="8971" y="3020"/>
                </a:cubicBezTo>
                <a:cubicBezTo>
                  <a:pt x="8332" y="2646"/>
                  <a:pt x="7604" y="2425"/>
                  <a:pt x="6811" y="2425"/>
                </a:cubicBezTo>
                <a:cubicBezTo>
                  <a:pt x="4475" y="2425"/>
                  <a:pt x="2568" y="4331"/>
                  <a:pt x="2568" y="6668"/>
                </a:cubicBezTo>
                <a:cubicBezTo>
                  <a:pt x="2568" y="7010"/>
                  <a:pt x="2612" y="7351"/>
                  <a:pt x="2689" y="7671"/>
                </a:cubicBezTo>
                <a:cubicBezTo>
                  <a:pt x="1169" y="7946"/>
                  <a:pt x="0" y="9290"/>
                  <a:pt x="0" y="10899"/>
                </a:cubicBezTo>
                <a:cubicBezTo>
                  <a:pt x="0" y="12718"/>
                  <a:pt x="1477" y="14184"/>
                  <a:pt x="3295" y="14184"/>
                </a:cubicBezTo>
                <a:cubicBezTo>
                  <a:pt x="3956" y="14184"/>
                  <a:pt x="4573" y="13985"/>
                  <a:pt x="5092" y="13644"/>
                </a:cubicBezTo>
                <a:cubicBezTo>
                  <a:pt x="5797" y="15782"/>
                  <a:pt x="7791" y="17313"/>
                  <a:pt x="10161" y="17313"/>
                </a:cubicBezTo>
                <a:cubicBezTo>
                  <a:pt x="12167" y="17313"/>
                  <a:pt x="13919" y="16201"/>
                  <a:pt x="14822" y="14558"/>
                </a:cubicBezTo>
                <a:cubicBezTo>
                  <a:pt x="15616" y="15264"/>
                  <a:pt x="16674" y="15694"/>
                  <a:pt x="17820" y="15694"/>
                </a:cubicBezTo>
                <a:cubicBezTo>
                  <a:pt x="19529" y="15694"/>
                  <a:pt x="21016" y="14757"/>
                  <a:pt x="21777" y="13368"/>
                </a:cubicBezTo>
                <a:cubicBezTo>
                  <a:pt x="22250" y="13566"/>
                  <a:pt x="22779" y="13688"/>
                  <a:pt x="23330" y="13688"/>
                </a:cubicBezTo>
                <a:cubicBezTo>
                  <a:pt x="25458" y="13688"/>
                  <a:pt x="27187" y="11957"/>
                  <a:pt x="27187" y="9831"/>
                </a:cubicBezTo>
                <a:cubicBezTo>
                  <a:pt x="27187" y="7693"/>
                  <a:pt x="25458" y="5962"/>
                  <a:pt x="23330" y="5962"/>
                </a:cubicBezTo>
                <a:cubicBezTo>
                  <a:pt x="23099" y="5962"/>
                  <a:pt x="22867" y="5984"/>
                  <a:pt x="22647" y="6028"/>
                </a:cubicBezTo>
                <a:cubicBezTo>
                  <a:pt x="22592" y="4034"/>
                  <a:pt x="20961" y="2425"/>
                  <a:pt x="18956" y="2425"/>
                </a:cubicBezTo>
                <a:cubicBezTo>
                  <a:pt x="18393" y="2425"/>
                  <a:pt x="17876" y="2557"/>
                  <a:pt x="17401" y="2778"/>
                </a:cubicBezTo>
                <a:cubicBezTo>
                  <a:pt x="16718" y="1147"/>
                  <a:pt x="15109" y="1"/>
                  <a:pt x="13235" y="1"/>
                </a:cubicBezTo>
                <a:close/>
              </a:path>
            </a:pathLst>
          </a:custGeom>
          <a:solidFill>
            <a:srgbClr val="FFF3F3"/>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8" name="Google Shape;383;p41"/>
          <p:cNvSpPr/>
          <p:nvPr/>
        </p:nvSpPr>
        <p:spPr>
          <a:xfrm>
            <a:off x="7301713" y="1724833"/>
            <a:ext cx="1569470" cy="1085101"/>
          </a:xfrm>
          <a:custGeom>
            <a:avLst/>
            <a:gdLst/>
            <a:ahLst/>
            <a:cxnLst/>
            <a:rect l="l" t="t" r="r" b="b"/>
            <a:pathLst>
              <a:path w="10779" h="7010" extrusionOk="0">
                <a:moveTo>
                  <a:pt x="5059" y="0"/>
                </a:moveTo>
                <a:cubicBezTo>
                  <a:pt x="4023" y="0"/>
                  <a:pt x="3164" y="750"/>
                  <a:pt x="2987" y="1730"/>
                </a:cubicBezTo>
                <a:cubicBezTo>
                  <a:pt x="2701" y="1576"/>
                  <a:pt x="2381" y="1488"/>
                  <a:pt x="2028" y="1488"/>
                </a:cubicBezTo>
                <a:cubicBezTo>
                  <a:pt x="916" y="1488"/>
                  <a:pt x="0" y="2391"/>
                  <a:pt x="0" y="3515"/>
                </a:cubicBezTo>
                <a:cubicBezTo>
                  <a:pt x="0" y="4629"/>
                  <a:pt x="916" y="5543"/>
                  <a:pt x="2028" y="5543"/>
                </a:cubicBezTo>
                <a:cubicBezTo>
                  <a:pt x="2260" y="5543"/>
                  <a:pt x="2481" y="5499"/>
                  <a:pt x="2689" y="5433"/>
                </a:cubicBezTo>
                <a:cubicBezTo>
                  <a:pt x="2921" y="6337"/>
                  <a:pt x="3747" y="7009"/>
                  <a:pt x="4729" y="7009"/>
                </a:cubicBezTo>
                <a:cubicBezTo>
                  <a:pt x="5290" y="7009"/>
                  <a:pt x="5797" y="6789"/>
                  <a:pt x="6183" y="6425"/>
                </a:cubicBezTo>
                <a:cubicBezTo>
                  <a:pt x="6481" y="6667"/>
                  <a:pt x="6867" y="6811"/>
                  <a:pt x="7285" y="6811"/>
                </a:cubicBezTo>
                <a:cubicBezTo>
                  <a:pt x="8079" y="6811"/>
                  <a:pt x="8751" y="6282"/>
                  <a:pt x="8971" y="5565"/>
                </a:cubicBezTo>
                <a:cubicBezTo>
                  <a:pt x="9115" y="5621"/>
                  <a:pt x="9280" y="5653"/>
                  <a:pt x="9445" y="5653"/>
                </a:cubicBezTo>
                <a:cubicBezTo>
                  <a:pt x="10183" y="5653"/>
                  <a:pt x="10779" y="5058"/>
                  <a:pt x="10779" y="4320"/>
                </a:cubicBezTo>
                <a:cubicBezTo>
                  <a:pt x="10779" y="3582"/>
                  <a:pt x="10183" y="2986"/>
                  <a:pt x="9445" y="2986"/>
                </a:cubicBezTo>
                <a:lnTo>
                  <a:pt x="9368" y="2986"/>
                </a:lnTo>
                <a:cubicBezTo>
                  <a:pt x="9412" y="2832"/>
                  <a:pt x="9445" y="2667"/>
                  <a:pt x="9445" y="2502"/>
                </a:cubicBezTo>
                <a:cubicBezTo>
                  <a:pt x="9445" y="1620"/>
                  <a:pt x="8740" y="915"/>
                  <a:pt x="7859" y="915"/>
                </a:cubicBezTo>
                <a:cubicBezTo>
                  <a:pt x="7528" y="915"/>
                  <a:pt x="7219" y="1014"/>
                  <a:pt x="6965" y="1201"/>
                </a:cubicBezTo>
                <a:cubicBezTo>
                  <a:pt x="6624" y="485"/>
                  <a:pt x="5897" y="0"/>
                  <a:pt x="5059" y="0"/>
                </a:cubicBezTo>
                <a:close/>
              </a:path>
            </a:pathLst>
          </a:custGeom>
          <a:solidFill>
            <a:srgbClr val="D9EEFC"/>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377" name="Google Shape;377;p41"/>
          <p:cNvSpPr txBox="1">
            <a:spLocks noGrp="1"/>
          </p:cNvSpPr>
          <p:nvPr>
            <p:ph type="title"/>
          </p:nvPr>
        </p:nvSpPr>
        <p:spPr>
          <a:xfrm>
            <a:off x="2490539" y="2495312"/>
            <a:ext cx="4437933" cy="763852"/>
          </a:xfrm>
          <a:prstGeom prst="rect">
            <a:avLst/>
          </a:prstGeom>
        </p:spPr>
        <p:txBody>
          <a:bodyPr spcFirstLastPara="1">
            <a:noAutofit/>
          </a:bodyPr>
          <a:lstStyle>
            <a:lvl1pPr lvl="0"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1pPr>
            <a:lvl2pPr lvl="1"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2pPr>
            <a:lvl3pPr lvl="2"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3pPr>
            <a:lvl4pPr lvl="3"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4pPr>
            <a:lvl5pPr lvl="4"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5pPr>
            <a:lvl6pPr lvl="5"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6pPr>
            <a:lvl7pPr lvl="6"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7pPr>
            <a:lvl8pPr lvl="7"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8pPr>
            <a:lvl9pPr lvl="8"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9pPr>
          </a:lstStyle>
          <a:p>
            <a:endParaRPr/>
          </a:p>
        </p:txBody>
      </p:sp>
      <p:sp>
        <p:nvSpPr>
          <p:cNvPr id="378" name="Google Shape;378;p41"/>
          <p:cNvSpPr txBox="1">
            <a:spLocks noGrp="1"/>
          </p:cNvSpPr>
          <p:nvPr>
            <p:ph type="subTitle" idx="1"/>
          </p:nvPr>
        </p:nvSpPr>
        <p:spPr>
          <a:xfrm>
            <a:off x="2490584" y="3381249"/>
            <a:ext cx="4437933" cy="1240777"/>
          </a:xfrm>
          <a:prstGeom prst="rect">
            <a:avLst/>
          </a:prstGeom>
        </p:spPr>
        <p:txBody>
          <a:bodyPr spcFirstLastPara="1">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Tree>
    <p:extLst>
      <p:ext uri="{BB962C8B-B14F-4D97-AF65-F5344CB8AC3E}">
        <p14:creationId xmlns:p14="http://schemas.microsoft.com/office/powerpoint/2010/main" val="1316419944"/>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matchingName="Thanks">
  <p:cSld name="Thanks">
    <p:spTree>
      <p:nvGrpSpPr>
        <p:cNvPr id="1" name="Shape 390"/>
        <p:cNvGrpSpPr/>
        <p:nvPr/>
      </p:nvGrpSpPr>
      <p:grpSpPr>
        <a:xfrm>
          <a:off x="0" y="0"/>
          <a:ext cx="0" cy="0"/>
          <a:chOff x="0" y="0"/>
          <a:chExt cx="0" cy="0"/>
        </a:xfrm>
      </p:grpSpPr>
      <p:sp>
        <p:nvSpPr>
          <p:cNvPr id="5" name="Google Shape;391;p43"/>
          <p:cNvSpPr/>
          <p:nvPr/>
        </p:nvSpPr>
        <p:spPr>
          <a:xfrm>
            <a:off x="-472029" y="-241133"/>
            <a:ext cx="9954791" cy="8020755"/>
          </a:xfrm>
          <a:custGeom>
            <a:avLst/>
            <a:gdLst/>
            <a:ahLst/>
            <a:cxnLst/>
            <a:rect l="l" t="t" r="r" b="b"/>
            <a:pathLst>
              <a:path w="66366" h="51632" extrusionOk="0">
                <a:moveTo>
                  <a:pt x="66245" y="0"/>
                </a:moveTo>
                <a:lnTo>
                  <a:pt x="783" y="320"/>
                </a:lnTo>
                <a:cubicBezTo>
                  <a:pt x="783" y="320"/>
                  <a:pt x="0" y="51620"/>
                  <a:pt x="12" y="51632"/>
                </a:cubicBezTo>
                <a:cubicBezTo>
                  <a:pt x="2888" y="39818"/>
                  <a:pt x="12982" y="28445"/>
                  <a:pt x="25227" y="26197"/>
                </a:cubicBezTo>
                <a:cubicBezTo>
                  <a:pt x="27269" y="25854"/>
                  <a:pt x="29371" y="25752"/>
                  <a:pt x="31531" y="25752"/>
                </a:cubicBezTo>
                <a:cubicBezTo>
                  <a:pt x="34723" y="25752"/>
                  <a:pt x="38042" y="25975"/>
                  <a:pt x="41481" y="25975"/>
                </a:cubicBezTo>
                <a:cubicBezTo>
                  <a:pt x="42836" y="25975"/>
                  <a:pt x="44211" y="25940"/>
                  <a:pt x="45603" y="25844"/>
                </a:cubicBezTo>
                <a:cubicBezTo>
                  <a:pt x="54519" y="25237"/>
                  <a:pt x="62498" y="19970"/>
                  <a:pt x="66366" y="11914"/>
                </a:cubicBezTo>
                <a:lnTo>
                  <a:pt x="66245" y="0"/>
                </a:lnTo>
                <a:close/>
              </a:path>
            </a:pathLst>
          </a:custGeom>
          <a:solidFill>
            <a:srgbClr val="D9EEFC"/>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392" name="Google Shape;392;p43"/>
          <p:cNvSpPr txBox="1">
            <a:spLocks noGrp="1"/>
          </p:cNvSpPr>
          <p:nvPr>
            <p:ph type="subTitle" idx="1"/>
          </p:nvPr>
        </p:nvSpPr>
        <p:spPr>
          <a:xfrm>
            <a:off x="2710297" y="2348517"/>
            <a:ext cx="3723800" cy="461864"/>
          </a:xfrm>
          <a:prstGeom prst="rect">
            <a:avLst/>
          </a:prstGeom>
        </p:spPr>
        <p:txBody>
          <a:bodyPr spcFirstLastPara="1">
            <a:noAutofit/>
          </a:bodyPr>
          <a:lstStyle>
            <a:lvl1pPr lvl="0" algn="ctr">
              <a:spcBef>
                <a:spcPts val="0"/>
              </a:spcBef>
              <a:spcAft>
                <a:spcPts val="0"/>
              </a:spcAft>
              <a:buSzPts val="1600"/>
              <a:buNone/>
              <a:defRPr>
                <a:latin typeface="McLaren"/>
                <a:ea typeface="McLaren"/>
                <a:cs typeface="McLaren"/>
                <a:sym typeface="McLaren"/>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endParaRPr/>
          </a:p>
        </p:txBody>
      </p:sp>
      <p:sp>
        <p:nvSpPr>
          <p:cNvPr id="393" name="Google Shape;393;p43"/>
          <p:cNvSpPr txBox="1">
            <a:spLocks noGrp="1"/>
          </p:cNvSpPr>
          <p:nvPr>
            <p:ph type="subTitle" idx="2"/>
          </p:nvPr>
        </p:nvSpPr>
        <p:spPr>
          <a:xfrm>
            <a:off x="2710297" y="2952434"/>
            <a:ext cx="3723800" cy="1262017"/>
          </a:xfrm>
          <a:prstGeom prst="rect">
            <a:avLst/>
          </a:prstGeom>
        </p:spPr>
        <p:txBody>
          <a:bodyPr spcFirstLastPara="1">
            <a:noAutofit/>
          </a:bodyPr>
          <a:lstStyle>
            <a:lvl1pPr lvl="0" algn="ctr" rtl="0">
              <a:lnSpc>
                <a:spcPct val="100000"/>
              </a:lnSpc>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394" name="Google Shape;394;p43"/>
          <p:cNvSpPr txBox="1">
            <a:spLocks noGrp="1"/>
          </p:cNvSpPr>
          <p:nvPr>
            <p:ph type="title"/>
          </p:nvPr>
        </p:nvSpPr>
        <p:spPr>
          <a:xfrm>
            <a:off x="1335605" y="1122162"/>
            <a:ext cx="6473287" cy="1084377"/>
          </a:xfrm>
          <a:prstGeom prst="rect">
            <a:avLst/>
          </a:prstGeom>
        </p:spPr>
        <p:txBody>
          <a:bodyPr spcFirstLastPara="1">
            <a:noAutofit/>
          </a:bodyPr>
          <a:lstStyle>
            <a:lvl1pPr lvl="0" algn="ctr" rtl="0">
              <a:spcBef>
                <a:spcPts val="0"/>
              </a:spcBef>
              <a:spcAft>
                <a:spcPts val="0"/>
              </a:spcAft>
              <a:buClr>
                <a:schemeClr val="dk1"/>
              </a:buClr>
              <a:buSzPts val="3000"/>
              <a:buFont typeface="McLaren"/>
              <a:buNone/>
              <a:defRPr sz="6139" b="1">
                <a:solidFill>
                  <a:schemeClr val="accent2"/>
                </a:solidFill>
                <a:latin typeface="McLaren"/>
                <a:ea typeface="McLaren"/>
                <a:cs typeface="McLaren"/>
                <a:sym typeface="McLaren"/>
              </a:defRPr>
            </a:lvl1pPr>
            <a:lvl2pPr lvl="1"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2pPr>
            <a:lvl3pPr lvl="2"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3pPr>
            <a:lvl4pPr lvl="3"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4pPr>
            <a:lvl5pPr lvl="4"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5pPr>
            <a:lvl6pPr lvl="5"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6pPr>
            <a:lvl7pPr lvl="6"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7pPr>
            <a:lvl8pPr lvl="7"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8pPr>
            <a:lvl9pPr lvl="8"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9pPr>
          </a:lstStyle>
          <a:p>
            <a:endParaRPr/>
          </a:p>
        </p:txBody>
      </p:sp>
    </p:spTree>
    <p:extLst>
      <p:ext uri="{BB962C8B-B14F-4D97-AF65-F5344CB8AC3E}">
        <p14:creationId xmlns:p14="http://schemas.microsoft.com/office/powerpoint/2010/main" val="3871802920"/>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396"/>
        <p:cNvGrpSpPr/>
        <p:nvPr/>
      </p:nvGrpSpPr>
      <p:grpSpPr>
        <a:xfrm>
          <a:off x="0" y="0"/>
          <a:ext cx="0" cy="0"/>
          <a:chOff x="0" y="0"/>
          <a:chExt cx="0" cy="0"/>
        </a:xfrm>
      </p:grpSpPr>
      <p:sp>
        <p:nvSpPr>
          <p:cNvPr id="2" name="Google Shape;397;p44"/>
          <p:cNvSpPr/>
          <p:nvPr/>
        </p:nvSpPr>
        <p:spPr>
          <a:xfrm>
            <a:off x="5208065" y="-884838"/>
            <a:ext cx="4380414" cy="4941194"/>
          </a:xfrm>
          <a:custGeom>
            <a:avLst/>
            <a:gdLst/>
            <a:ahLst/>
            <a:cxnLst/>
            <a:rect l="l" t="t" r="r" b="b"/>
            <a:pathLst>
              <a:path w="26209" h="27781" extrusionOk="0">
                <a:moveTo>
                  <a:pt x="11503" y="0"/>
                </a:moveTo>
                <a:cubicBezTo>
                  <a:pt x="7927" y="0"/>
                  <a:pt x="4379" y="348"/>
                  <a:pt x="1045" y="1078"/>
                </a:cubicBezTo>
                <a:cubicBezTo>
                  <a:pt x="604" y="2467"/>
                  <a:pt x="164" y="3865"/>
                  <a:pt x="77" y="5322"/>
                </a:cubicBezTo>
                <a:cubicBezTo>
                  <a:pt x="1" y="6768"/>
                  <a:pt x="326" y="8291"/>
                  <a:pt x="1265" y="9402"/>
                </a:cubicBezTo>
                <a:cubicBezTo>
                  <a:pt x="2673" y="11050"/>
                  <a:pt x="5049" y="11404"/>
                  <a:pt x="7214" y="11576"/>
                </a:cubicBezTo>
                <a:cubicBezTo>
                  <a:pt x="9369" y="11740"/>
                  <a:pt x="11716" y="11902"/>
                  <a:pt x="13335" y="13349"/>
                </a:cubicBezTo>
                <a:cubicBezTo>
                  <a:pt x="14647" y="14517"/>
                  <a:pt x="15222" y="16442"/>
                  <a:pt x="14762" y="18138"/>
                </a:cubicBezTo>
                <a:cubicBezTo>
                  <a:pt x="14207" y="20169"/>
                  <a:pt x="12329" y="21845"/>
                  <a:pt x="12511" y="23933"/>
                </a:cubicBezTo>
                <a:cubicBezTo>
                  <a:pt x="12597" y="25035"/>
                  <a:pt x="13296" y="26032"/>
                  <a:pt x="14207" y="26664"/>
                </a:cubicBezTo>
                <a:cubicBezTo>
                  <a:pt x="15116" y="27296"/>
                  <a:pt x="16218" y="27603"/>
                  <a:pt x="17320" y="27718"/>
                </a:cubicBezTo>
                <a:cubicBezTo>
                  <a:pt x="17698" y="27760"/>
                  <a:pt x="18078" y="27780"/>
                  <a:pt x="18459" y="27780"/>
                </a:cubicBezTo>
                <a:cubicBezTo>
                  <a:pt x="21274" y="27780"/>
                  <a:pt x="24085" y="26645"/>
                  <a:pt x="26094" y="24661"/>
                </a:cubicBezTo>
                <a:cubicBezTo>
                  <a:pt x="26152" y="24297"/>
                  <a:pt x="26209" y="23886"/>
                  <a:pt x="26209" y="23522"/>
                </a:cubicBezTo>
                <a:lnTo>
                  <a:pt x="26209" y="1959"/>
                </a:lnTo>
                <a:cubicBezTo>
                  <a:pt x="21591" y="684"/>
                  <a:pt x="16519" y="0"/>
                  <a:pt x="11503" y="0"/>
                </a:cubicBezTo>
                <a:close/>
              </a:path>
            </a:pathLst>
          </a:custGeom>
          <a:solidFill>
            <a:srgbClr val="D9EEFC"/>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3" name="Google Shape;398;p44"/>
          <p:cNvSpPr/>
          <p:nvPr/>
        </p:nvSpPr>
        <p:spPr>
          <a:xfrm>
            <a:off x="70574" y="3572046"/>
            <a:ext cx="9280409" cy="3641524"/>
          </a:xfrm>
          <a:custGeom>
            <a:avLst/>
            <a:gdLst/>
            <a:ahLst/>
            <a:cxnLst/>
            <a:rect l="l" t="t" r="r" b="b"/>
            <a:pathLst>
              <a:path w="55541" h="20474" extrusionOk="0">
                <a:moveTo>
                  <a:pt x="31626" y="1"/>
                </a:moveTo>
                <a:cubicBezTo>
                  <a:pt x="29271" y="1"/>
                  <a:pt x="26934" y="1222"/>
                  <a:pt x="25615" y="3174"/>
                </a:cubicBezTo>
                <a:cubicBezTo>
                  <a:pt x="24121" y="5377"/>
                  <a:pt x="23929" y="8251"/>
                  <a:pt x="22502" y="10482"/>
                </a:cubicBezTo>
                <a:cubicBezTo>
                  <a:pt x="21113" y="12661"/>
                  <a:pt x="18528" y="13946"/>
                  <a:pt x="15963" y="13946"/>
                </a:cubicBezTo>
                <a:cubicBezTo>
                  <a:pt x="15078" y="13946"/>
                  <a:pt x="14195" y="13793"/>
                  <a:pt x="13364" y="13471"/>
                </a:cubicBezTo>
                <a:cubicBezTo>
                  <a:pt x="11755" y="12849"/>
                  <a:pt x="10346" y="11670"/>
                  <a:pt x="8641" y="11374"/>
                </a:cubicBezTo>
                <a:cubicBezTo>
                  <a:pt x="8364" y="11325"/>
                  <a:pt x="8087" y="11302"/>
                  <a:pt x="7810" y="11302"/>
                </a:cubicBezTo>
                <a:cubicBezTo>
                  <a:pt x="6054" y="11302"/>
                  <a:pt x="4330" y="12230"/>
                  <a:pt x="3114" y="13528"/>
                </a:cubicBezTo>
                <a:cubicBezTo>
                  <a:pt x="1706" y="15033"/>
                  <a:pt x="863" y="16977"/>
                  <a:pt x="154" y="18912"/>
                </a:cubicBezTo>
                <a:cubicBezTo>
                  <a:pt x="1" y="19333"/>
                  <a:pt x="460" y="20023"/>
                  <a:pt x="460" y="20474"/>
                </a:cubicBezTo>
                <a:lnTo>
                  <a:pt x="54602" y="20349"/>
                </a:lnTo>
                <a:cubicBezTo>
                  <a:pt x="55071" y="18069"/>
                  <a:pt x="55540" y="15751"/>
                  <a:pt x="55378" y="13423"/>
                </a:cubicBezTo>
                <a:cubicBezTo>
                  <a:pt x="55215" y="11105"/>
                  <a:pt x="54333" y="8730"/>
                  <a:pt x="52532" y="7254"/>
                </a:cubicBezTo>
                <a:cubicBezTo>
                  <a:pt x="51533" y="6436"/>
                  <a:pt x="50215" y="5974"/>
                  <a:pt x="48930" y="5974"/>
                </a:cubicBezTo>
                <a:cubicBezTo>
                  <a:pt x="47900" y="5974"/>
                  <a:pt x="46892" y="6271"/>
                  <a:pt x="46086" y="6919"/>
                </a:cubicBezTo>
                <a:cubicBezTo>
                  <a:pt x="44898" y="7877"/>
                  <a:pt x="44094" y="9515"/>
                  <a:pt x="42589" y="9726"/>
                </a:cubicBezTo>
                <a:cubicBezTo>
                  <a:pt x="42483" y="9742"/>
                  <a:pt x="42377" y="9749"/>
                  <a:pt x="42272" y="9749"/>
                </a:cubicBezTo>
                <a:cubicBezTo>
                  <a:pt x="41114" y="9749"/>
                  <a:pt x="40078" y="8817"/>
                  <a:pt x="39524" y="7772"/>
                </a:cubicBezTo>
                <a:cubicBezTo>
                  <a:pt x="38911" y="6622"/>
                  <a:pt x="38681" y="5320"/>
                  <a:pt x="38135" y="4151"/>
                </a:cubicBezTo>
                <a:cubicBezTo>
                  <a:pt x="37053" y="1852"/>
                  <a:pt x="34687" y="213"/>
                  <a:pt x="32158" y="22"/>
                </a:cubicBezTo>
                <a:cubicBezTo>
                  <a:pt x="31981" y="8"/>
                  <a:pt x="31804" y="1"/>
                  <a:pt x="31626" y="1"/>
                </a:cubicBezTo>
                <a:close/>
              </a:path>
            </a:pathLst>
          </a:custGeom>
          <a:solidFill>
            <a:srgbClr val="FFF3F3"/>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4" name="Google Shape;399;p44"/>
          <p:cNvSpPr/>
          <p:nvPr/>
        </p:nvSpPr>
        <p:spPr>
          <a:xfrm>
            <a:off x="-220707" y="-582399"/>
            <a:ext cx="4947508" cy="5253850"/>
          </a:xfrm>
          <a:custGeom>
            <a:avLst/>
            <a:gdLst/>
            <a:ahLst/>
            <a:cxnLst/>
            <a:rect l="l" t="t" r="r" b="b"/>
            <a:pathLst>
              <a:path w="29610" h="29547" extrusionOk="0">
                <a:moveTo>
                  <a:pt x="125" y="1"/>
                </a:moveTo>
                <a:lnTo>
                  <a:pt x="125" y="27646"/>
                </a:lnTo>
                <a:cubicBezTo>
                  <a:pt x="125" y="27981"/>
                  <a:pt x="0" y="28345"/>
                  <a:pt x="29" y="28681"/>
                </a:cubicBezTo>
                <a:cubicBezTo>
                  <a:pt x="1303" y="29218"/>
                  <a:pt x="2691" y="29547"/>
                  <a:pt x="4070" y="29547"/>
                </a:cubicBezTo>
                <a:cubicBezTo>
                  <a:pt x="4559" y="29547"/>
                  <a:pt x="5047" y="29506"/>
                  <a:pt x="5528" y="29418"/>
                </a:cubicBezTo>
                <a:cubicBezTo>
                  <a:pt x="7376" y="29083"/>
                  <a:pt x="9139" y="28019"/>
                  <a:pt x="10068" y="26382"/>
                </a:cubicBezTo>
                <a:cubicBezTo>
                  <a:pt x="11754" y="23431"/>
                  <a:pt x="10441" y="19580"/>
                  <a:pt x="11591" y="16381"/>
                </a:cubicBezTo>
                <a:cubicBezTo>
                  <a:pt x="12444" y="14005"/>
                  <a:pt x="14714" y="12204"/>
                  <a:pt x="17223" y="11917"/>
                </a:cubicBezTo>
                <a:cubicBezTo>
                  <a:pt x="17519" y="11883"/>
                  <a:pt x="17816" y="11869"/>
                  <a:pt x="18112" y="11869"/>
                </a:cubicBezTo>
                <a:cubicBezTo>
                  <a:pt x="19593" y="11869"/>
                  <a:pt x="21085" y="12218"/>
                  <a:pt x="22566" y="12218"/>
                </a:cubicBezTo>
                <a:cubicBezTo>
                  <a:pt x="22903" y="12218"/>
                  <a:pt x="23239" y="12200"/>
                  <a:pt x="23575" y="12156"/>
                </a:cubicBezTo>
                <a:cubicBezTo>
                  <a:pt x="25940" y="11830"/>
                  <a:pt x="28058" y="10087"/>
                  <a:pt x="28833" y="7826"/>
                </a:cubicBezTo>
                <a:cubicBezTo>
                  <a:pt x="29610" y="5566"/>
                  <a:pt x="28997" y="2893"/>
                  <a:pt x="27330" y="1188"/>
                </a:cubicBezTo>
                <a:cubicBezTo>
                  <a:pt x="24824" y="1424"/>
                  <a:pt x="22242" y="1528"/>
                  <a:pt x="19628" y="1528"/>
                </a:cubicBezTo>
                <a:cubicBezTo>
                  <a:pt x="13089" y="1528"/>
                  <a:pt x="6353" y="877"/>
                  <a:pt x="125" y="1"/>
                </a:cubicBezTo>
                <a:close/>
              </a:path>
            </a:pathLst>
          </a:custGeom>
          <a:solidFill>
            <a:srgbClr val="D9EEFC"/>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Tree>
    <p:extLst>
      <p:ext uri="{BB962C8B-B14F-4D97-AF65-F5344CB8AC3E}">
        <p14:creationId xmlns:p14="http://schemas.microsoft.com/office/powerpoint/2010/main" val="2326601744"/>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showMasterSp="0" matchingName="Background 2">
  <p:cSld name="Background 2">
    <p:spTree>
      <p:nvGrpSpPr>
        <p:cNvPr id="1" name="Shape 400"/>
        <p:cNvGrpSpPr/>
        <p:nvPr/>
      </p:nvGrpSpPr>
      <p:grpSpPr>
        <a:xfrm>
          <a:off x="0" y="0"/>
          <a:ext cx="0" cy="0"/>
          <a:chOff x="0" y="0"/>
          <a:chExt cx="0" cy="0"/>
        </a:xfrm>
      </p:grpSpPr>
      <p:sp>
        <p:nvSpPr>
          <p:cNvPr id="2" name="Google Shape;401;p45"/>
          <p:cNvSpPr/>
          <p:nvPr/>
        </p:nvSpPr>
        <p:spPr>
          <a:xfrm>
            <a:off x="5218795" y="-275874"/>
            <a:ext cx="5131430" cy="8315019"/>
          </a:xfrm>
          <a:custGeom>
            <a:avLst/>
            <a:gdLst/>
            <a:ahLst/>
            <a:cxnLst/>
            <a:rect l="l" t="t" r="r" b="b"/>
            <a:pathLst>
              <a:path w="35443" h="53958" extrusionOk="0">
                <a:moveTo>
                  <a:pt x="22715" y="1"/>
                </a:moveTo>
                <a:cubicBezTo>
                  <a:pt x="20125" y="1"/>
                  <a:pt x="17328" y="281"/>
                  <a:pt x="15726" y="2245"/>
                </a:cubicBezTo>
                <a:cubicBezTo>
                  <a:pt x="14867" y="3303"/>
                  <a:pt x="14526" y="4691"/>
                  <a:pt x="14272" y="6024"/>
                </a:cubicBezTo>
                <a:cubicBezTo>
                  <a:pt x="13952" y="7788"/>
                  <a:pt x="13743" y="9573"/>
                  <a:pt x="13897" y="11348"/>
                </a:cubicBezTo>
                <a:cubicBezTo>
                  <a:pt x="14217" y="15105"/>
                  <a:pt x="16090" y="18544"/>
                  <a:pt x="16872" y="22236"/>
                </a:cubicBezTo>
                <a:cubicBezTo>
                  <a:pt x="17666" y="25917"/>
                  <a:pt x="16917" y="30490"/>
                  <a:pt x="13566" y="32199"/>
                </a:cubicBezTo>
                <a:cubicBezTo>
                  <a:pt x="11462" y="33279"/>
                  <a:pt x="8938" y="32926"/>
                  <a:pt x="6657" y="33510"/>
                </a:cubicBezTo>
                <a:cubicBezTo>
                  <a:pt x="2854" y="34469"/>
                  <a:pt x="1" y="38304"/>
                  <a:pt x="155" y="42227"/>
                </a:cubicBezTo>
                <a:cubicBezTo>
                  <a:pt x="281" y="45310"/>
                  <a:pt x="2004" y="47993"/>
                  <a:pt x="4127" y="50317"/>
                </a:cubicBezTo>
                <a:lnTo>
                  <a:pt x="4127" y="50317"/>
                </a:lnTo>
                <a:cubicBezTo>
                  <a:pt x="3674" y="50805"/>
                  <a:pt x="3220" y="51293"/>
                  <a:pt x="2766" y="51782"/>
                </a:cubicBezTo>
                <a:cubicBezTo>
                  <a:pt x="5720" y="53221"/>
                  <a:pt x="9012" y="53958"/>
                  <a:pt x="12301" y="53958"/>
                </a:cubicBezTo>
                <a:cubicBezTo>
                  <a:pt x="14227" y="53958"/>
                  <a:pt x="16152" y="53705"/>
                  <a:pt x="18008" y="53192"/>
                </a:cubicBezTo>
                <a:cubicBezTo>
                  <a:pt x="23033" y="51804"/>
                  <a:pt x="27508" y="48542"/>
                  <a:pt x="30351" y="44167"/>
                </a:cubicBezTo>
                <a:cubicBezTo>
                  <a:pt x="33613" y="39186"/>
                  <a:pt x="34659" y="33080"/>
                  <a:pt x="34990" y="27129"/>
                </a:cubicBezTo>
                <a:cubicBezTo>
                  <a:pt x="35442" y="18776"/>
                  <a:pt x="34461" y="9959"/>
                  <a:pt x="29756" y="3049"/>
                </a:cubicBezTo>
                <a:cubicBezTo>
                  <a:pt x="29171" y="2189"/>
                  <a:pt x="28510" y="1352"/>
                  <a:pt x="27618" y="823"/>
                </a:cubicBezTo>
                <a:cubicBezTo>
                  <a:pt x="26384" y="85"/>
                  <a:pt x="24873" y="41"/>
                  <a:pt x="23441" y="7"/>
                </a:cubicBezTo>
                <a:cubicBezTo>
                  <a:pt x="23201" y="3"/>
                  <a:pt x="22959" y="1"/>
                  <a:pt x="22715" y="1"/>
                </a:cubicBezTo>
                <a:close/>
              </a:path>
            </a:pathLst>
          </a:custGeom>
          <a:solidFill>
            <a:srgbClr val="D9EEFC"/>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3" name="Google Shape;402;p45"/>
          <p:cNvSpPr/>
          <p:nvPr/>
        </p:nvSpPr>
        <p:spPr>
          <a:xfrm>
            <a:off x="-1529619" y="-1181144"/>
            <a:ext cx="5132963" cy="8315019"/>
          </a:xfrm>
          <a:custGeom>
            <a:avLst/>
            <a:gdLst/>
            <a:ahLst/>
            <a:cxnLst/>
            <a:rect l="l" t="t" r="r" b="b"/>
            <a:pathLst>
              <a:path w="35454" h="53950" extrusionOk="0">
                <a:moveTo>
                  <a:pt x="23149" y="0"/>
                </a:moveTo>
                <a:cubicBezTo>
                  <a:pt x="21225" y="0"/>
                  <a:pt x="19302" y="253"/>
                  <a:pt x="17446" y="766"/>
                </a:cubicBezTo>
                <a:cubicBezTo>
                  <a:pt x="12421" y="2144"/>
                  <a:pt x="7947" y="5416"/>
                  <a:pt x="5092" y="9780"/>
                </a:cubicBezTo>
                <a:cubicBezTo>
                  <a:pt x="1841" y="14773"/>
                  <a:pt x="783" y="20879"/>
                  <a:pt x="463" y="26818"/>
                </a:cubicBezTo>
                <a:cubicBezTo>
                  <a:pt x="1" y="35172"/>
                  <a:pt x="992" y="44000"/>
                  <a:pt x="5699" y="50909"/>
                </a:cubicBezTo>
                <a:cubicBezTo>
                  <a:pt x="6282" y="51769"/>
                  <a:pt x="6943" y="52606"/>
                  <a:pt x="7837" y="53135"/>
                </a:cubicBezTo>
                <a:cubicBezTo>
                  <a:pt x="9071" y="53874"/>
                  <a:pt x="10580" y="53918"/>
                  <a:pt x="12013" y="53940"/>
                </a:cubicBezTo>
                <a:cubicBezTo>
                  <a:pt x="12287" y="53945"/>
                  <a:pt x="12565" y="53949"/>
                  <a:pt x="12845" y="53949"/>
                </a:cubicBezTo>
                <a:cubicBezTo>
                  <a:pt x="15404" y="53949"/>
                  <a:pt x="18148" y="53651"/>
                  <a:pt x="19727" y="51714"/>
                </a:cubicBezTo>
                <a:cubicBezTo>
                  <a:pt x="20587" y="50644"/>
                  <a:pt x="20929" y="49267"/>
                  <a:pt x="21171" y="47933"/>
                </a:cubicBezTo>
                <a:cubicBezTo>
                  <a:pt x="21502" y="46170"/>
                  <a:pt x="21711" y="44385"/>
                  <a:pt x="21557" y="42611"/>
                </a:cubicBezTo>
                <a:cubicBezTo>
                  <a:pt x="21237" y="38853"/>
                  <a:pt x="19364" y="35404"/>
                  <a:pt x="18570" y="31723"/>
                </a:cubicBezTo>
                <a:cubicBezTo>
                  <a:pt x="17788" y="28042"/>
                  <a:pt x="18526" y="23468"/>
                  <a:pt x="21887" y="21760"/>
                </a:cubicBezTo>
                <a:cubicBezTo>
                  <a:pt x="23981" y="20680"/>
                  <a:pt x="26516" y="21033"/>
                  <a:pt x="28797" y="20448"/>
                </a:cubicBezTo>
                <a:cubicBezTo>
                  <a:pt x="32599" y="19479"/>
                  <a:pt x="35454" y="15655"/>
                  <a:pt x="35300" y="11732"/>
                </a:cubicBezTo>
                <a:cubicBezTo>
                  <a:pt x="35173" y="8649"/>
                  <a:pt x="33451" y="5959"/>
                  <a:pt x="31328" y="3638"/>
                </a:cubicBezTo>
                <a:lnTo>
                  <a:pt x="31328" y="3638"/>
                </a:lnTo>
                <a:cubicBezTo>
                  <a:pt x="31779" y="3151"/>
                  <a:pt x="32229" y="2664"/>
                  <a:pt x="32677" y="2176"/>
                </a:cubicBezTo>
                <a:cubicBezTo>
                  <a:pt x="29722" y="738"/>
                  <a:pt x="26435" y="0"/>
                  <a:pt x="23149" y="0"/>
                </a:cubicBezTo>
                <a:close/>
              </a:path>
            </a:pathLst>
          </a:custGeom>
          <a:solidFill>
            <a:srgbClr val="FFF3F3"/>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4" name="Google Shape;403;p45"/>
          <p:cNvSpPr/>
          <p:nvPr/>
        </p:nvSpPr>
        <p:spPr>
          <a:xfrm>
            <a:off x="685153" y="204350"/>
            <a:ext cx="2507473" cy="1790110"/>
          </a:xfrm>
          <a:custGeom>
            <a:avLst/>
            <a:gdLst/>
            <a:ahLst/>
            <a:cxnLst/>
            <a:rect l="l" t="t" r="r" b="b"/>
            <a:pathLst>
              <a:path w="17326" h="11620" extrusionOk="0">
                <a:moveTo>
                  <a:pt x="10944" y="0"/>
                </a:moveTo>
                <a:cubicBezTo>
                  <a:pt x="10491" y="0"/>
                  <a:pt x="10040" y="95"/>
                  <a:pt x="9633" y="290"/>
                </a:cubicBezTo>
                <a:cubicBezTo>
                  <a:pt x="8586" y="786"/>
                  <a:pt x="7870" y="1910"/>
                  <a:pt x="7848" y="3056"/>
                </a:cubicBezTo>
                <a:cubicBezTo>
                  <a:pt x="7451" y="2197"/>
                  <a:pt x="6701" y="1458"/>
                  <a:pt x="5787" y="1215"/>
                </a:cubicBezTo>
                <a:cubicBezTo>
                  <a:pt x="5571" y="1156"/>
                  <a:pt x="5346" y="1127"/>
                  <a:pt x="5121" y="1127"/>
                </a:cubicBezTo>
                <a:cubicBezTo>
                  <a:pt x="4384" y="1127"/>
                  <a:pt x="3647" y="1440"/>
                  <a:pt x="3208" y="2031"/>
                </a:cubicBezTo>
                <a:cubicBezTo>
                  <a:pt x="2517" y="2953"/>
                  <a:pt x="2776" y="4333"/>
                  <a:pt x="3660" y="5020"/>
                </a:cubicBezTo>
                <a:lnTo>
                  <a:pt x="3660" y="5020"/>
                </a:lnTo>
                <a:cubicBezTo>
                  <a:pt x="3396" y="4818"/>
                  <a:pt x="3109" y="4731"/>
                  <a:pt x="2815" y="4731"/>
                </a:cubicBezTo>
                <a:cubicBezTo>
                  <a:pt x="1565" y="4731"/>
                  <a:pt x="207" y="6316"/>
                  <a:pt x="101" y="7420"/>
                </a:cubicBezTo>
                <a:cubicBezTo>
                  <a:pt x="1" y="8478"/>
                  <a:pt x="497" y="9624"/>
                  <a:pt x="1390" y="10219"/>
                </a:cubicBezTo>
                <a:cubicBezTo>
                  <a:pt x="1915" y="10570"/>
                  <a:pt x="2539" y="10735"/>
                  <a:pt x="3169" y="10735"/>
                </a:cubicBezTo>
                <a:cubicBezTo>
                  <a:pt x="3968" y="10735"/>
                  <a:pt x="4778" y="10470"/>
                  <a:pt x="5412" y="9977"/>
                </a:cubicBezTo>
                <a:cubicBezTo>
                  <a:pt x="6140" y="10947"/>
                  <a:pt x="7605" y="11597"/>
                  <a:pt x="8795" y="11619"/>
                </a:cubicBezTo>
                <a:cubicBezTo>
                  <a:pt x="8825" y="11619"/>
                  <a:pt x="8854" y="11619"/>
                  <a:pt x="8884" y="11619"/>
                </a:cubicBezTo>
                <a:cubicBezTo>
                  <a:pt x="10360" y="11619"/>
                  <a:pt x="12244" y="11081"/>
                  <a:pt x="12741" y="9569"/>
                </a:cubicBezTo>
                <a:cubicBezTo>
                  <a:pt x="12741" y="9580"/>
                  <a:pt x="13413" y="10098"/>
                  <a:pt x="13512" y="10142"/>
                </a:cubicBezTo>
                <a:cubicBezTo>
                  <a:pt x="13704" y="10238"/>
                  <a:pt x="13939" y="10270"/>
                  <a:pt x="14168" y="10270"/>
                </a:cubicBezTo>
                <a:cubicBezTo>
                  <a:pt x="14308" y="10270"/>
                  <a:pt x="14445" y="10258"/>
                  <a:pt x="14570" y="10241"/>
                </a:cubicBezTo>
                <a:cubicBezTo>
                  <a:pt x="15309" y="10142"/>
                  <a:pt x="16003" y="9745"/>
                  <a:pt x="16466" y="9161"/>
                </a:cubicBezTo>
                <a:cubicBezTo>
                  <a:pt x="17182" y="8246"/>
                  <a:pt x="17325" y="6946"/>
                  <a:pt x="16918" y="5855"/>
                </a:cubicBezTo>
                <a:cubicBezTo>
                  <a:pt x="16653" y="5128"/>
                  <a:pt x="16146" y="4477"/>
                  <a:pt x="15474" y="4103"/>
                </a:cubicBezTo>
                <a:cubicBezTo>
                  <a:pt x="15083" y="3879"/>
                  <a:pt x="14650" y="3732"/>
                  <a:pt x="14204" y="3732"/>
                </a:cubicBezTo>
                <a:cubicBezTo>
                  <a:pt x="14146" y="3732"/>
                  <a:pt x="14088" y="3734"/>
                  <a:pt x="14030" y="3739"/>
                </a:cubicBezTo>
                <a:cubicBezTo>
                  <a:pt x="14151" y="2571"/>
                  <a:pt x="13854" y="1414"/>
                  <a:pt x="12895" y="654"/>
                </a:cubicBezTo>
                <a:cubicBezTo>
                  <a:pt x="12346" y="226"/>
                  <a:pt x="11644" y="0"/>
                  <a:pt x="10944" y="0"/>
                </a:cubicBezTo>
                <a:close/>
              </a:path>
            </a:pathLst>
          </a:custGeom>
          <a:solidFill>
            <a:srgbClr val="D9EEFC"/>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5" name="Google Shape;404;p45"/>
          <p:cNvSpPr/>
          <p:nvPr/>
        </p:nvSpPr>
        <p:spPr>
          <a:xfrm>
            <a:off x="2003227" y="3034606"/>
            <a:ext cx="2062994" cy="1473366"/>
          </a:xfrm>
          <a:custGeom>
            <a:avLst/>
            <a:gdLst/>
            <a:ahLst/>
            <a:cxnLst/>
            <a:rect l="l" t="t" r="r" b="b"/>
            <a:pathLst>
              <a:path w="14251" h="9564" extrusionOk="0">
                <a:moveTo>
                  <a:pt x="9006" y="0"/>
                </a:moveTo>
                <a:cubicBezTo>
                  <a:pt x="8629" y="0"/>
                  <a:pt x="8253" y="79"/>
                  <a:pt x="7914" y="240"/>
                </a:cubicBezTo>
                <a:cubicBezTo>
                  <a:pt x="7065" y="648"/>
                  <a:pt x="6470" y="1574"/>
                  <a:pt x="6459" y="2521"/>
                </a:cubicBezTo>
                <a:cubicBezTo>
                  <a:pt x="6128" y="1805"/>
                  <a:pt x="5511" y="1199"/>
                  <a:pt x="4751" y="1000"/>
                </a:cubicBezTo>
                <a:cubicBezTo>
                  <a:pt x="4575" y="952"/>
                  <a:pt x="4392" y="928"/>
                  <a:pt x="4210" y="928"/>
                </a:cubicBezTo>
                <a:cubicBezTo>
                  <a:pt x="3604" y="928"/>
                  <a:pt x="2999" y="1190"/>
                  <a:pt x="2635" y="1672"/>
                </a:cubicBezTo>
                <a:cubicBezTo>
                  <a:pt x="2062" y="2433"/>
                  <a:pt x="2283" y="3568"/>
                  <a:pt x="3010" y="4141"/>
                </a:cubicBezTo>
                <a:cubicBezTo>
                  <a:pt x="2801" y="3978"/>
                  <a:pt x="2571" y="3907"/>
                  <a:pt x="2335" y="3907"/>
                </a:cubicBezTo>
                <a:cubicBezTo>
                  <a:pt x="1309" y="3907"/>
                  <a:pt x="159" y="5234"/>
                  <a:pt x="78" y="6103"/>
                </a:cubicBezTo>
                <a:cubicBezTo>
                  <a:pt x="1" y="6984"/>
                  <a:pt x="398" y="7921"/>
                  <a:pt x="1136" y="8417"/>
                </a:cubicBezTo>
                <a:cubicBezTo>
                  <a:pt x="1566" y="8702"/>
                  <a:pt x="2077" y="8837"/>
                  <a:pt x="2594" y="8837"/>
                </a:cubicBezTo>
                <a:cubicBezTo>
                  <a:pt x="3256" y="8837"/>
                  <a:pt x="3927" y="8616"/>
                  <a:pt x="4453" y="8208"/>
                </a:cubicBezTo>
                <a:cubicBezTo>
                  <a:pt x="5048" y="9012"/>
                  <a:pt x="6250" y="9541"/>
                  <a:pt x="7230" y="9563"/>
                </a:cubicBezTo>
                <a:cubicBezTo>
                  <a:pt x="7259" y="9563"/>
                  <a:pt x="7288" y="9564"/>
                  <a:pt x="7318" y="9564"/>
                </a:cubicBezTo>
                <a:cubicBezTo>
                  <a:pt x="8529" y="9564"/>
                  <a:pt x="10073" y="9114"/>
                  <a:pt x="10482" y="7877"/>
                </a:cubicBezTo>
                <a:cubicBezTo>
                  <a:pt x="10482" y="7888"/>
                  <a:pt x="11033" y="8307"/>
                  <a:pt x="11121" y="8351"/>
                </a:cubicBezTo>
                <a:cubicBezTo>
                  <a:pt x="11264" y="8429"/>
                  <a:pt x="11446" y="8453"/>
                  <a:pt x="11628" y="8453"/>
                </a:cubicBezTo>
                <a:cubicBezTo>
                  <a:pt x="11753" y="8453"/>
                  <a:pt x="11879" y="8442"/>
                  <a:pt x="11991" y="8428"/>
                </a:cubicBezTo>
                <a:cubicBezTo>
                  <a:pt x="12598" y="8351"/>
                  <a:pt x="13171" y="8020"/>
                  <a:pt x="13545" y="7547"/>
                </a:cubicBezTo>
                <a:cubicBezTo>
                  <a:pt x="14141" y="6786"/>
                  <a:pt x="14251" y="5717"/>
                  <a:pt x="13920" y="4814"/>
                </a:cubicBezTo>
                <a:cubicBezTo>
                  <a:pt x="13700" y="4218"/>
                  <a:pt x="13292" y="3689"/>
                  <a:pt x="12730" y="3369"/>
                </a:cubicBezTo>
                <a:cubicBezTo>
                  <a:pt x="12404" y="3192"/>
                  <a:pt x="12043" y="3067"/>
                  <a:pt x="11678" y="3067"/>
                </a:cubicBezTo>
                <a:cubicBezTo>
                  <a:pt x="11635" y="3067"/>
                  <a:pt x="11593" y="3069"/>
                  <a:pt x="11550" y="3072"/>
                </a:cubicBezTo>
                <a:cubicBezTo>
                  <a:pt x="11638" y="2113"/>
                  <a:pt x="11396" y="1165"/>
                  <a:pt x="10614" y="538"/>
                </a:cubicBezTo>
                <a:cubicBezTo>
                  <a:pt x="10161" y="184"/>
                  <a:pt x="9582" y="0"/>
                  <a:pt x="9006" y="0"/>
                </a:cubicBezTo>
                <a:close/>
              </a:path>
            </a:pathLst>
          </a:custGeom>
          <a:solidFill>
            <a:srgbClr val="FFF3F3"/>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6" name="Google Shape;405;p45"/>
          <p:cNvSpPr/>
          <p:nvPr/>
        </p:nvSpPr>
        <p:spPr>
          <a:xfrm>
            <a:off x="246780" y="5294720"/>
            <a:ext cx="1814699" cy="1248580"/>
          </a:xfrm>
          <a:custGeom>
            <a:avLst/>
            <a:gdLst/>
            <a:ahLst/>
            <a:cxnLst/>
            <a:rect l="l" t="t" r="r" b="b"/>
            <a:pathLst>
              <a:path w="12532" h="8102" extrusionOk="0">
                <a:moveTo>
                  <a:pt x="6714" y="1"/>
                </a:moveTo>
                <a:cubicBezTo>
                  <a:pt x="6632" y="1"/>
                  <a:pt x="6551" y="8"/>
                  <a:pt x="6470" y="23"/>
                </a:cubicBezTo>
                <a:cubicBezTo>
                  <a:pt x="6084" y="89"/>
                  <a:pt x="5742" y="309"/>
                  <a:pt x="5478" y="596"/>
                </a:cubicBezTo>
                <a:cubicBezTo>
                  <a:pt x="5224" y="872"/>
                  <a:pt x="5037" y="1235"/>
                  <a:pt x="5081" y="1599"/>
                </a:cubicBezTo>
                <a:cubicBezTo>
                  <a:pt x="4893" y="1092"/>
                  <a:pt x="4420" y="475"/>
                  <a:pt x="3847" y="375"/>
                </a:cubicBezTo>
                <a:cubicBezTo>
                  <a:pt x="3739" y="356"/>
                  <a:pt x="3630" y="347"/>
                  <a:pt x="3520" y="347"/>
                </a:cubicBezTo>
                <a:cubicBezTo>
                  <a:pt x="2870" y="347"/>
                  <a:pt x="2214" y="672"/>
                  <a:pt x="1808" y="1191"/>
                </a:cubicBezTo>
                <a:cubicBezTo>
                  <a:pt x="1323" y="1786"/>
                  <a:pt x="1168" y="2623"/>
                  <a:pt x="1345" y="3373"/>
                </a:cubicBezTo>
                <a:cubicBezTo>
                  <a:pt x="739" y="3571"/>
                  <a:pt x="243" y="4090"/>
                  <a:pt x="78" y="4707"/>
                </a:cubicBezTo>
                <a:cubicBezTo>
                  <a:pt x="22" y="4894"/>
                  <a:pt x="0" y="5081"/>
                  <a:pt x="12" y="5268"/>
                </a:cubicBezTo>
                <a:cubicBezTo>
                  <a:pt x="56" y="6029"/>
                  <a:pt x="551" y="6734"/>
                  <a:pt x="1180" y="7153"/>
                </a:cubicBezTo>
                <a:cubicBezTo>
                  <a:pt x="1534" y="7390"/>
                  <a:pt x="1953" y="7502"/>
                  <a:pt x="2378" y="7502"/>
                </a:cubicBezTo>
                <a:cubicBezTo>
                  <a:pt x="2920" y="7502"/>
                  <a:pt x="3469" y="7321"/>
                  <a:pt x="3902" y="6987"/>
                </a:cubicBezTo>
                <a:cubicBezTo>
                  <a:pt x="4386" y="7649"/>
                  <a:pt x="5378" y="8079"/>
                  <a:pt x="6183" y="8101"/>
                </a:cubicBezTo>
                <a:cubicBezTo>
                  <a:pt x="6198" y="8101"/>
                  <a:pt x="6212" y="8101"/>
                  <a:pt x="6226" y="8101"/>
                </a:cubicBezTo>
                <a:cubicBezTo>
                  <a:pt x="7234" y="8101"/>
                  <a:pt x="8524" y="7734"/>
                  <a:pt x="8861" y="6712"/>
                </a:cubicBezTo>
                <a:cubicBezTo>
                  <a:pt x="8861" y="6723"/>
                  <a:pt x="9313" y="7065"/>
                  <a:pt x="9379" y="7098"/>
                </a:cubicBezTo>
                <a:cubicBezTo>
                  <a:pt x="9505" y="7164"/>
                  <a:pt x="9660" y="7187"/>
                  <a:pt x="9811" y="7187"/>
                </a:cubicBezTo>
                <a:cubicBezTo>
                  <a:pt x="9910" y="7187"/>
                  <a:pt x="10008" y="7177"/>
                  <a:pt x="10095" y="7164"/>
                </a:cubicBezTo>
                <a:cubicBezTo>
                  <a:pt x="10591" y="7098"/>
                  <a:pt x="11065" y="6833"/>
                  <a:pt x="11385" y="6436"/>
                </a:cubicBezTo>
                <a:cubicBezTo>
                  <a:pt x="11561" y="6205"/>
                  <a:pt x="11704" y="5919"/>
                  <a:pt x="11782" y="5632"/>
                </a:cubicBezTo>
                <a:cubicBezTo>
                  <a:pt x="11848" y="5368"/>
                  <a:pt x="11693" y="5158"/>
                  <a:pt x="11804" y="4905"/>
                </a:cubicBezTo>
                <a:cubicBezTo>
                  <a:pt x="11880" y="4761"/>
                  <a:pt x="12002" y="4629"/>
                  <a:pt x="12101" y="4497"/>
                </a:cubicBezTo>
                <a:cubicBezTo>
                  <a:pt x="12365" y="4178"/>
                  <a:pt x="12531" y="3769"/>
                  <a:pt x="12509" y="3351"/>
                </a:cubicBezTo>
                <a:cubicBezTo>
                  <a:pt x="12498" y="2932"/>
                  <a:pt x="12289" y="2525"/>
                  <a:pt x="11924" y="2315"/>
                </a:cubicBezTo>
                <a:cubicBezTo>
                  <a:pt x="11769" y="2225"/>
                  <a:pt x="11589" y="2180"/>
                  <a:pt x="11411" y="2180"/>
                </a:cubicBezTo>
                <a:cubicBezTo>
                  <a:pt x="11173" y="2180"/>
                  <a:pt x="10938" y="2261"/>
                  <a:pt x="10768" y="2425"/>
                </a:cubicBezTo>
                <a:cubicBezTo>
                  <a:pt x="10856" y="2150"/>
                  <a:pt x="10922" y="1863"/>
                  <a:pt x="10911" y="1565"/>
                </a:cubicBezTo>
                <a:cubicBezTo>
                  <a:pt x="10900" y="1279"/>
                  <a:pt x="10790" y="982"/>
                  <a:pt x="10569" y="794"/>
                </a:cubicBezTo>
                <a:cubicBezTo>
                  <a:pt x="10402" y="650"/>
                  <a:pt x="10187" y="584"/>
                  <a:pt x="9967" y="584"/>
                </a:cubicBezTo>
                <a:cubicBezTo>
                  <a:pt x="9767" y="584"/>
                  <a:pt x="9564" y="639"/>
                  <a:pt x="9390" y="739"/>
                </a:cubicBezTo>
                <a:cubicBezTo>
                  <a:pt x="9027" y="948"/>
                  <a:pt x="8773" y="1312"/>
                  <a:pt x="8596" y="1687"/>
                </a:cubicBezTo>
                <a:cubicBezTo>
                  <a:pt x="8453" y="1213"/>
                  <a:pt x="8211" y="761"/>
                  <a:pt x="7836" y="441"/>
                </a:cubicBezTo>
                <a:cubicBezTo>
                  <a:pt x="7524" y="175"/>
                  <a:pt x="7120" y="1"/>
                  <a:pt x="6714" y="1"/>
                </a:cubicBezTo>
                <a:close/>
              </a:path>
            </a:pathLst>
          </a:custGeom>
          <a:solidFill>
            <a:srgbClr val="D9EEFC"/>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Tree>
    <p:extLst>
      <p:ext uri="{BB962C8B-B14F-4D97-AF65-F5344CB8AC3E}">
        <p14:creationId xmlns:p14="http://schemas.microsoft.com/office/powerpoint/2010/main" val="118604367"/>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accent4"/>
        </a:solidFill>
        <a:effectLst/>
      </p:bgPr>
    </p:bg>
    <p:spTree>
      <p:nvGrpSpPr>
        <p:cNvPr id="1" name="Shape 8"/>
        <p:cNvGrpSpPr/>
        <p:nvPr/>
      </p:nvGrpSpPr>
      <p:grpSpPr>
        <a:xfrm>
          <a:off x="0" y="0"/>
          <a:ext cx="0" cy="0"/>
          <a:chOff x="0" y="0"/>
          <a:chExt cx="0" cy="0"/>
        </a:xfrm>
      </p:grpSpPr>
      <p:grpSp>
        <p:nvGrpSpPr>
          <p:cNvPr id="4" name="Google Shape;11;p2"/>
          <p:cNvGrpSpPr>
            <a:grpSpLocks/>
          </p:cNvGrpSpPr>
          <p:nvPr/>
        </p:nvGrpSpPr>
        <p:grpSpPr bwMode="auto">
          <a:xfrm>
            <a:off x="-147109" y="-1724717"/>
            <a:ext cx="9439809" cy="4070660"/>
            <a:chOff x="1896450" y="3172750"/>
            <a:chExt cx="1939875" cy="786175"/>
          </a:xfrm>
        </p:grpSpPr>
        <p:sp>
          <p:nvSpPr>
            <p:cNvPr id="5" name="Google Shape;12;p2"/>
            <p:cNvSpPr/>
            <p:nvPr/>
          </p:nvSpPr>
          <p:spPr>
            <a:xfrm>
              <a:off x="2952846" y="3509006"/>
              <a:ext cx="0" cy="195360"/>
            </a:xfrm>
            <a:custGeom>
              <a:avLst/>
              <a:gdLst/>
              <a:ahLst/>
              <a:cxnLst/>
              <a:rect l="l" t="t" r="r" b="b"/>
              <a:pathLst>
                <a:path w="1" h="7809" extrusionOk="0">
                  <a:moveTo>
                    <a:pt x="1" y="7808"/>
                  </a:moveTo>
                  <a:lnTo>
                    <a:pt x="1" y="0"/>
                  </a:ln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6" name="Google Shape;13;p2"/>
            <p:cNvSpPr/>
            <p:nvPr/>
          </p:nvSpPr>
          <p:spPr>
            <a:xfrm>
              <a:off x="2952531" y="3509006"/>
              <a:ext cx="1260" cy="195360"/>
            </a:xfrm>
            <a:custGeom>
              <a:avLst/>
              <a:gdLst/>
              <a:ahLst/>
              <a:cxnLst/>
              <a:rect l="l" t="t" r="r" b="b"/>
              <a:pathLst>
                <a:path w="54" h="7809" extrusionOk="0">
                  <a:moveTo>
                    <a:pt x="1" y="0"/>
                  </a:moveTo>
                  <a:lnTo>
                    <a:pt x="1" y="7808"/>
                  </a:lnTo>
                  <a:lnTo>
                    <a:pt x="53" y="7808"/>
                  </a:lnTo>
                  <a:lnTo>
                    <a:pt x="53" y="0"/>
                  </a:ln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7" name="Google Shape;14;p2"/>
            <p:cNvSpPr/>
            <p:nvPr/>
          </p:nvSpPr>
          <p:spPr>
            <a:xfrm>
              <a:off x="2925129" y="3698051"/>
              <a:ext cx="56064" cy="48939"/>
            </a:xfrm>
            <a:custGeom>
              <a:avLst/>
              <a:gdLst/>
              <a:ahLst/>
              <a:cxnLst/>
              <a:rect l="l" t="t" r="r" b="b"/>
              <a:pathLst>
                <a:path w="2248" h="1949" extrusionOk="0">
                  <a:moveTo>
                    <a:pt x="622" y="1"/>
                  </a:moveTo>
                  <a:cubicBezTo>
                    <a:pt x="612" y="1"/>
                    <a:pt x="601" y="1"/>
                    <a:pt x="591" y="1"/>
                  </a:cubicBezTo>
                  <a:cubicBezTo>
                    <a:pt x="207" y="1"/>
                    <a:pt x="0" y="457"/>
                    <a:pt x="104" y="809"/>
                  </a:cubicBezTo>
                  <a:cubicBezTo>
                    <a:pt x="114" y="830"/>
                    <a:pt x="124" y="851"/>
                    <a:pt x="124" y="871"/>
                  </a:cubicBezTo>
                  <a:cubicBezTo>
                    <a:pt x="363" y="1544"/>
                    <a:pt x="1119" y="1948"/>
                    <a:pt x="1119" y="1948"/>
                  </a:cubicBezTo>
                  <a:cubicBezTo>
                    <a:pt x="1119" y="1948"/>
                    <a:pt x="1875" y="1555"/>
                    <a:pt x="2113" y="881"/>
                  </a:cubicBezTo>
                  <a:lnTo>
                    <a:pt x="2144" y="819"/>
                  </a:lnTo>
                  <a:cubicBezTo>
                    <a:pt x="2248" y="457"/>
                    <a:pt x="2041" y="11"/>
                    <a:pt x="1657" y="1"/>
                  </a:cubicBezTo>
                  <a:cubicBezTo>
                    <a:pt x="1647" y="1"/>
                    <a:pt x="1637" y="1"/>
                    <a:pt x="1628" y="1"/>
                  </a:cubicBezTo>
                  <a:cubicBezTo>
                    <a:pt x="1352" y="1"/>
                    <a:pt x="1270" y="150"/>
                    <a:pt x="1129" y="260"/>
                  </a:cubicBezTo>
                  <a:cubicBezTo>
                    <a:pt x="979" y="150"/>
                    <a:pt x="916" y="1"/>
                    <a:pt x="622" y="1"/>
                  </a:cubicBezTo>
                  <a:close/>
                </a:path>
              </a:pathLst>
            </a:custGeom>
            <a:solidFill>
              <a:schemeClr val="dk2"/>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8" name="Google Shape;15;p2"/>
            <p:cNvSpPr/>
            <p:nvPr/>
          </p:nvSpPr>
          <p:spPr>
            <a:xfrm>
              <a:off x="2925129" y="3697261"/>
              <a:ext cx="55749" cy="50517"/>
            </a:xfrm>
            <a:custGeom>
              <a:avLst/>
              <a:gdLst/>
              <a:ahLst/>
              <a:cxnLst/>
              <a:rect l="l" t="t" r="r" b="b"/>
              <a:pathLst>
                <a:path w="2227" h="2021" extrusionOk="0">
                  <a:moveTo>
                    <a:pt x="618" y="62"/>
                  </a:moveTo>
                  <a:cubicBezTo>
                    <a:pt x="828" y="62"/>
                    <a:pt x="907" y="142"/>
                    <a:pt x="1005" y="240"/>
                  </a:cubicBezTo>
                  <a:cubicBezTo>
                    <a:pt x="1036" y="260"/>
                    <a:pt x="1057" y="291"/>
                    <a:pt x="1099" y="312"/>
                  </a:cubicBezTo>
                  <a:lnTo>
                    <a:pt x="1119" y="332"/>
                  </a:lnTo>
                  <a:lnTo>
                    <a:pt x="1129" y="312"/>
                  </a:lnTo>
                  <a:cubicBezTo>
                    <a:pt x="1161" y="291"/>
                    <a:pt x="1191" y="270"/>
                    <a:pt x="1223" y="240"/>
                  </a:cubicBezTo>
                  <a:cubicBezTo>
                    <a:pt x="1326" y="146"/>
                    <a:pt x="1419" y="63"/>
                    <a:pt x="1647" y="63"/>
                  </a:cubicBezTo>
                  <a:cubicBezTo>
                    <a:pt x="1792" y="63"/>
                    <a:pt x="1916" y="136"/>
                    <a:pt x="2010" y="260"/>
                  </a:cubicBezTo>
                  <a:cubicBezTo>
                    <a:pt x="2123" y="426"/>
                    <a:pt x="2155" y="654"/>
                    <a:pt x="2103" y="840"/>
                  </a:cubicBezTo>
                  <a:cubicBezTo>
                    <a:pt x="2093" y="861"/>
                    <a:pt x="2082" y="882"/>
                    <a:pt x="2082" y="902"/>
                  </a:cubicBezTo>
                  <a:cubicBezTo>
                    <a:pt x="1865" y="1492"/>
                    <a:pt x="1244" y="1865"/>
                    <a:pt x="1119" y="1938"/>
                  </a:cubicBezTo>
                  <a:lnTo>
                    <a:pt x="1099" y="1917"/>
                  </a:lnTo>
                  <a:lnTo>
                    <a:pt x="1088" y="1938"/>
                  </a:lnTo>
                  <a:cubicBezTo>
                    <a:pt x="954" y="1855"/>
                    <a:pt x="353" y="1472"/>
                    <a:pt x="146" y="892"/>
                  </a:cubicBezTo>
                  <a:cubicBezTo>
                    <a:pt x="135" y="871"/>
                    <a:pt x="135" y="861"/>
                    <a:pt x="125" y="829"/>
                  </a:cubicBezTo>
                  <a:cubicBezTo>
                    <a:pt x="63" y="643"/>
                    <a:pt x="104" y="415"/>
                    <a:pt x="229" y="260"/>
                  </a:cubicBezTo>
                  <a:cubicBezTo>
                    <a:pt x="312" y="136"/>
                    <a:pt x="446" y="63"/>
                    <a:pt x="581" y="63"/>
                  </a:cubicBezTo>
                  <a:cubicBezTo>
                    <a:pt x="594" y="63"/>
                    <a:pt x="606" y="62"/>
                    <a:pt x="618" y="62"/>
                  </a:cubicBezTo>
                  <a:close/>
                  <a:moveTo>
                    <a:pt x="615" y="0"/>
                  </a:moveTo>
                  <a:cubicBezTo>
                    <a:pt x="604" y="0"/>
                    <a:pt x="592" y="1"/>
                    <a:pt x="581" y="1"/>
                  </a:cubicBezTo>
                  <a:cubicBezTo>
                    <a:pt x="425" y="1"/>
                    <a:pt x="280" y="74"/>
                    <a:pt x="177" y="219"/>
                  </a:cubicBezTo>
                  <a:cubicBezTo>
                    <a:pt x="42" y="395"/>
                    <a:pt x="1" y="643"/>
                    <a:pt x="63" y="850"/>
                  </a:cubicBezTo>
                  <a:lnTo>
                    <a:pt x="94" y="912"/>
                  </a:lnTo>
                  <a:cubicBezTo>
                    <a:pt x="322" y="1575"/>
                    <a:pt x="1026" y="1969"/>
                    <a:pt x="1088" y="2010"/>
                  </a:cubicBezTo>
                  <a:lnTo>
                    <a:pt x="1099" y="2021"/>
                  </a:lnTo>
                  <a:lnTo>
                    <a:pt x="1109" y="2010"/>
                  </a:lnTo>
                  <a:lnTo>
                    <a:pt x="1119" y="2021"/>
                  </a:lnTo>
                  <a:lnTo>
                    <a:pt x="1129" y="2010"/>
                  </a:lnTo>
                  <a:cubicBezTo>
                    <a:pt x="1181" y="1979"/>
                    <a:pt x="1896" y="1586"/>
                    <a:pt x="2134" y="923"/>
                  </a:cubicBezTo>
                  <a:lnTo>
                    <a:pt x="2165" y="861"/>
                  </a:lnTo>
                  <a:cubicBezTo>
                    <a:pt x="2227" y="654"/>
                    <a:pt x="2186" y="405"/>
                    <a:pt x="2061" y="229"/>
                  </a:cubicBezTo>
                  <a:cubicBezTo>
                    <a:pt x="1958" y="84"/>
                    <a:pt x="1813" y="1"/>
                    <a:pt x="1647" y="1"/>
                  </a:cubicBezTo>
                  <a:cubicBezTo>
                    <a:pt x="1398" y="1"/>
                    <a:pt x="1285" y="95"/>
                    <a:pt x="1181" y="198"/>
                  </a:cubicBezTo>
                  <a:cubicBezTo>
                    <a:pt x="1161" y="219"/>
                    <a:pt x="1140" y="229"/>
                    <a:pt x="1119" y="250"/>
                  </a:cubicBezTo>
                  <a:cubicBezTo>
                    <a:pt x="1088" y="229"/>
                    <a:pt x="1067" y="208"/>
                    <a:pt x="1046" y="187"/>
                  </a:cubicBezTo>
                  <a:cubicBezTo>
                    <a:pt x="958" y="99"/>
                    <a:pt x="850" y="0"/>
                    <a:pt x="615" y="0"/>
                  </a:cubicBez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1" name="Google Shape;16;p2"/>
            <p:cNvSpPr/>
            <p:nvPr/>
          </p:nvSpPr>
          <p:spPr>
            <a:xfrm>
              <a:off x="2960720" y="3700419"/>
              <a:ext cx="15748" cy="16971"/>
            </a:xfrm>
            <a:custGeom>
              <a:avLst/>
              <a:gdLst/>
              <a:ahLst/>
              <a:cxnLst/>
              <a:rect l="l" t="t" r="r" b="b"/>
              <a:pathLst>
                <a:path w="633" h="675" extrusionOk="0">
                  <a:moveTo>
                    <a:pt x="192" y="1"/>
                  </a:moveTo>
                  <a:cubicBezTo>
                    <a:pt x="159" y="1"/>
                    <a:pt x="129" y="9"/>
                    <a:pt x="104" y="27"/>
                  </a:cubicBezTo>
                  <a:cubicBezTo>
                    <a:pt x="0" y="100"/>
                    <a:pt x="11" y="296"/>
                    <a:pt x="135" y="462"/>
                  </a:cubicBezTo>
                  <a:cubicBezTo>
                    <a:pt x="221" y="595"/>
                    <a:pt x="342" y="675"/>
                    <a:pt x="441" y="675"/>
                  </a:cubicBezTo>
                  <a:cubicBezTo>
                    <a:pt x="473" y="675"/>
                    <a:pt x="503" y="666"/>
                    <a:pt x="529" y="648"/>
                  </a:cubicBezTo>
                  <a:cubicBezTo>
                    <a:pt x="632" y="576"/>
                    <a:pt x="622" y="379"/>
                    <a:pt x="508" y="203"/>
                  </a:cubicBezTo>
                  <a:cubicBezTo>
                    <a:pt x="414" y="79"/>
                    <a:pt x="291" y="1"/>
                    <a:pt x="192" y="1"/>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2" name="Google Shape;17;p2"/>
            <p:cNvSpPr/>
            <p:nvPr/>
          </p:nvSpPr>
          <p:spPr>
            <a:xfrm>
              <a:off x="2940247" y="3700419"/>
              <a:ext cx="11339" cy="12235"/>
            </a:xfrm>
            <a:custGeom>
              <a:avLst/>
              <a:gdLst/>
              <a:ahLst/>
              <a:cxnLst/>
              <a:rect l="l" t="t" r="r" b="b"/>
              <a:pathLst>
                <a:path w="457" h="483" extrusionOk="0">
                  <a:moveTo>
                    <a:pt x="135" y="1"/>
                  </a:moveTo>
                  <a:cubicBezTo>
                    <a:pt x="112" y="1"/>
                    <a:pt x="90" y="7"/>
                    <a:pt x="73" y="19"/>
                  </a:cubicBezTo>
                  <a:cubicBezTo>
                    <a:pt x="1" y="71"/>
                    <a:pt x="10" y="216"/>
                    <a:pt x="93" y="340"/>
                  </a:cubicBezTo>
                  <a:cubicBezTo>
                    <a:pt x="156" y="426"/>
                    <a:pt x="249" y="483"/>
                    <a:pt x="321" y="483"/>
                  </a:cubicBezTo>
                  <a:cubicBezTo>
                    <a:pt x="345" y="483"/>
                    <a:pt x="366" y="477"/>
                    <a:pt x="383" y="465"/>
                  </a:cubicBezTo>
                  <a:cubicBezTo>
                    <a:pt x="456" y="412"/>
                    <a:pt x="445" y="268"/>
                    <a:pt x="363" y="143"/>
                  </a:cubicBezTo>
                  <a:cubicBezTo>
                    <a:pt x="300" y="57"/>
                    <a:pt x="208" y="1"/>
                    <a:pt x="135" y="1"/>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3" name="Google Shape;18;p2"/>
            <p:cNvSpPr/>
            <p:nvPr/>
          </p:nvSpPr>
          <p:spPr>
            <a:xfrm>
              <a:off x="2788433" y="3567811"/>
              <a:ext cx="0" cy="120373"/>
            </a:xfrm>
            <a:custGeom>
              <a:avLst/>
              <a:gdLst/>
              <a:ahLst/>
              <a:cxnLst/>
              <a:rect l="l" t="t" r="r" b="b"/>
              <a:pathLst>
                <a:path w="1" h="4826" extrusionOk="0">
                  <a:moveTo>
                    <a:pt x="0" y="4826"/>
                  </a:moveTo>
                  <a:lnTo>
                    <a:pt x="0" y="0"/>
                  </a:ln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4" name="Google Shape;19;p2"/>
            <p:cNvSpPr/>
            <p:nvPr/>
          </p:nvSpPr>
          <p:spPr>
            <a:xfrm>
              <a:off x="2787803" y="3567811"/>
              <a:ext cx="945" cy="120373"/>
            </a:xfrm>
            <a:custGeom>
              <a:avLst/>
              <a:gdLst/>
              <a:ahLst/>
              <a:cxnLst/>
              <a:rect l="l" t="t" r="r" b="b"/>
              <a:pathLst>
                <a:path w="43" h="4826" extrusionOk="0">
                  <a:moveTo>
                    <a:pt x="1" y="0"/>
                  </a:moveTo>
                  <a:lnTo>
                    <a:pt x="1" y="4826"/>
                  </a:lnTo>
                  <a:lnTo>
                    <a:pt x="42" y="4826"/>
                  </a:lnTo>
                  <a:lnTo>
                    <a:pt x="42" y="0"/>
                  </a:ln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5" name="Google Shape;20;p2"/>
            <p:cNvSpPr/>
            <p:nvPr/>
          </p:nvSpPr>
          <p:spPr>
            <a:xfrm>
              <a:off x="2760086" y="3682264"/>
              <a:ext cx="56379" cy="48939"/>
            </a:xfrm>
            <a:custGeom>
              <a:avLst/>
              <a:gdLst/>
              <a:ahLst/>
              <a:cxnLst/>
              <a:rect l="l" t="t" r="r" b="b"/>
              <a:pathLst>
                <a:path w="2258" h="1958" extrusionOk="0">
                  <a:moveTo>
                    <a:pt x="601" y="0"/>
                  </a:moveTo>
                  <a:cubicBezTo>
                    <a:pt x="217" y="10"/>
                    <a:pt x="0" y="456"/>
                    <a:pt x="114" y="818"/>
                  </a:cubicBezTo>
                  <a:cubicBezTo>
                    <a:pt x="114" y="839"/>
                    <a:pt x="124" y="860"/>
                    <a:pt x="134" y="880"/>
                  </a:cubicBezTo>
                  <a:cubicBezTo>
                    <a:pt x="373" y="1554"/>
                    <a:pt x="1118" y="1957"/>
                    <a:pt x="1118" y="1957"/>
                  </a:cubicBezTo>
                  <a:lnTo>
                    <a:pt x="1128" y="1957"/>
                  </a:lnTo>
                  <a:cubicBezTo>
                    <a:pt x="1128" y="1957"/>
                    <a:pt x="1885" y="1554"/>
                    <a:pt x="2123" y="891"/>
                  </a:cubicBezTo>
                  <a:cubicBezTo>
                    <a:pt x="2133" y="870"/>
                    <a:pt x="2143" y="850"/>
                    <a:pt x="2143" y="829"/>
                  </a:cubicBezTo>
                  <a:cubicBezTo>
                    <a:pt x="2258" y="466"/>
                    <a:pt x="2050" y="10"/>
                    <a:pt x="1667" y="10"/>
                  </a:cubicBezTo>
                  <a:cubicBezTo>
                    <a:pt x="1657" y="10"/>
                    <a:pt x="1647" y="10"/>
                    <a:pt x="1638" y="10"/>
                  </a:cubicBezTo>
                  <a:cubicBezTo>
                    <a:pt x="1361" y="10"/>
                    <a:pt x="1279" y="149"/>
                    <a:pt x="1128" y="270"/>
                  </a:cubicBezTo>
                  <a:cubicBezTo>
                    <a:pt x="983" y="145"/>
                    <a:pt x="921" y="0"/>
                    <a:pt x="601" y="0"/>
                  </a:cubicBezTo>
                  <a:close/>
                </a:path>
              </a:pathLst>
            </a:custGeom>
            <a:solidFill>
              <a:schemeClr val="accent1"/>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6" name="Google Shape;21;p2"/>
            <p:cNvSpPr/>
            <p:nvPr/>
          </p:nvSpPr>
          <p:spPr>
            <a:xfrm>
              <a:off x="2760716" y="3681475"/>
              <a:ext cx="55434" cy="50517"/>
            </a:xfrm>
            <a:custGeom>
              <a:avLst/>
              <a:gdLst/>
              <a:ahLst/>
              <a:cxnLst/>
              <a:rect l="l" t="t" r="r" b="b"/>
              <a:pathLst>
                <a:path w="2217" h="2031" extrusionOk="0">
                  <a:moveTo>
                    <a:pt x="581" y="63"/>
                  </a:moveTo>
                  <a:cubicBezTo>
                    <a:pt x="818" y="63"/>
                    <a:pt x="901" y="146"/>
                    <a:pt x="995" y="240"/>
                  </a:cubicBezTo>
                  <a:cubicBezTo>
                    <a:pt x="1026" y="270"/>
                    <a:pt x="1057" y="291"/>
                    <a:pt x="1088" y="322"/>
                  </a:cubicBezTo>
                  <a:lnTo>
                    <a:pt x="1108" y="332"/>
                  </a:lnTo>
                  <a:lnTo>
                    <a:pt x="1129" y="322"/>
                  </a:lnTo>
                  <a:cubicBezTo>
                    <a:pt x="1161" y="302"/>
                    <a:pt x="1191" y="270"/>
                    <a:pt x="1212" y="249"/>
                  </a:cubicBezTo>
                  <a:cubicBezTo>
                    <a:pt x="1320" y="152"/>
                    <a:pt x="1399" y="73"/>
                    <a:pt x="1606" y="73"/>
                  </a:cubicBezTo>
                  <a:cubicBezTo>
                    <a:pt x="1619" y="73"/>
                    <a:pt x="1633" y="73"/>
                    <a:pt x="1647" y="74"/>
                  </a:cubicBezTo>
                  <a:cubicBezTo>
                    <a:pt x="1782" y="74"/>
                    <a:pt x="1916" y="146"/>
                    <a:pt x="1999" y="270"/>
                  </a:cubicBezTo>
                  <a:cubicBezTo>
                    <a:pt x="2123" y="426"/>
                    <a:pt x="2155" y="654"/>
                    <a:pt x="2103" y="850"/>
                  </a:cubicBezTo>
                  <a:lnTo>
                    <a:pt x="2072" y="912"/>
                  </a:lnTo>
                  <a:cubicBezTo>
                    <a:pt x="1865" y="1492"/>
                    <a:pt x="1243" y="1876"/>
                    <a:pt x="1108" y="1948"/>
                  </a:cubicBezTo>
                  <a:lnTo>
                    <a:pt x="1098" y="1927"/>
                  </a:lnTo>
                  <a:lnTo>
                    <a:pt x="1088" y="1948"/>
                  </a:lnTo>
                  <a:cubicBezTo>
                    <a:pt x="953" y="1865"/>
                    <a:pt x="342" y="1482"/>
                    <a:pt x="135" y="902"/>
                  </a:cubicBezTo>
                  <a:cubicBezTo>
                    <a:pt x="135" y="882"/>
                    <a:pt x="125" y="861"/>
                    <a:pt x="114" y="840"/>
                  </a:cubicBezTo>
                  <a:cubicBezTo>
                    <a:pt x="63" y="643"/>
                    <a:pt x="104" y="426"/>
                    <a:pt x="218" y="260"/>
                  </a:cubicBezTo>
                  <a:cubicBezTo>
                    <a:pt x="311" y="136"/>
                    <a:pt x="436" y="63"/>
                    <a:pt x="581" y="63"/>
                  </a:cubicBezTo>
                  <a:close/>
                  <a:moveTo>
                    <a:pt x="581" y="1"/>
                  </a:moveTo>
                  <a:cubicBezTo>
                    <a:pt x="415" y="1"/>
                    <a:pt x="270" y="84"/>
                    <a:pt x="166" y="219"/>
                  </a:cubicBezTo>
                  <a:cubicBezTo>
                    <a:pt x="42" y="394"/>
                    <a:pt x="1" y="643"/>
                    <a:pt x="63" y="861"/>
                  </a:cubicBezTo>
                  <a:cubicBezTo>
                    <a:pt x="63" y="882"/>
                    <a:pt x="73" y="902"/>
                    <a:pt x="84" y="923"/>
                  </a:cubicBezTo>
                  <a:cubicBezTo>
                    <a:pt x="311" y="1586"/>
                    <a:pt x="1026" y="1979"/>
                    <a:pt x="1088" y="2010"/>
                  </a:cubicBezTo>
                  <a:lnTo>
                    <a:pt x="1088" y="2031"/>
                  </a:lnTo>
                  <a:lnTo>
                    <a:pt x="1108" y="2021"/>
                  </a:lnTo>
                  <a:lnTo>
                    <a:pt x="1119" y="2031"/>
                  </a:lnTo>
                  <a:lnTo>
                    <a:pt x="1119" y="2010"/>
                  </a:lnTo>
                  <a:cubicBezTo>
                    <a:pt x="1181" y="1979"/>
                    <a:pt x="1895" y="1586"/>
                    <a:pt x="2134" y="933"/>
                  </a:cubicBezTo>
                  <a:cubicBezTo>
                    <a:pt x="2144" y="912"/>
                    <a:pt x="2155" y="892"/>
                    <a:pt x="2155" y="871"/>
                  </a:cubicBezTo>
                  <a:cubicBezTo>
                    <a:pt x="2217" y="654"/>
                    <a:pt x="2185" y="405"/>
                    <a:pt x="2051" y="229"/>
                  </a:cubicBezTo>
                  <a:cubicBezTo>
                    <a:pt x="1948" y="95"/>
                    <a:pt x="1803" y="12"/>
                    <a:pt x="1647" y="12"/>
                  </a:cubicBezTo>
                  <a:cubicBezTo>
                    <a:pt x="1637" y="1"/>
                    <a:pt x="1626" y="1"/>
                    <a:pt x="1626" y="1"/>
                  </a:cubicBezTo>
                  <a:cubicBezTo>
                    <a:pt x="1388" y="1"/>
                    <a:pt x="1274" y="105"/>
                    <a:pt x="1171" y="198"/>
                  </a:cubicBezTo>
                  <a:lnTo>
                    <a:pt x="1108" y="260"/>
                  </a:lnTo>
                  <a:lnTo>
                    <a:pt x="1046" y="198"/>
                  </a:lnTo>
                  <a:cubicBezTo>
                    <a:pt x="943" y="105"/>
                    <a:pt x="839" y="1"/>
                    <a:pt x="591" y="1"/>
                  </a:cubicBez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7" name="Google Shape;22;p2"/>
            <p:cNvSpPr/>
            <p:nvPr/>
          </p:nvSpPr>
          <p:spPr>
            <a:xfrm>
              <a:off x="2795993" y="3684632"/>
              <a:ext cx="16063" cy="16576"/>
            </a:xfrm>
            <a:custGeom>
              <a:avLst/>
              <a:gdLst/>
              <a:ahLst/>
              <a:cxnLst/>
              <a:rect l="l" t="t" r="r" b="b"/>
              <a:pathLst>
                <a:path w="643" h="668" extrusionOk="0">
                  <a:moveTo>
                    <a:pt x="198" y="1"/>
                  </a:moveTo>
                  <a:cubicBezTo>
                    <a:pt x="163" y="1"/>
                    <a:pt x="131" y="10"/>
                    <a:pt x="104" y="29"/>
                  </a:cubicBezTo>
                  <a:cubicBezTo>
                    <a:pt x="0" y="91"/>
                    <a:pt x="21" y="287"/>
                    <a:pt x="134" y="464"/>
                  </a:cubicBezTo>
                  <a:cubicBezTo>
                    <a:pt x="226" y="594"/>
                    <a:pt x="347" y="667"/>
                    <a:pt x="445" y="667"/>
                  </a:cubicBezTo>
                  <a:cubicBezTo>
                    <a:pt x="480" y="667"/>
                    <a:pt x="512" y="658"/>
                    <a:pt x="539" y="639"/>
                  </a:cubicBezTo>
                  <a:cubicBezTo>
                    <a:pt x="642" y="567"/>
                    <a:pt x="631" y="370"/>
                    <a:pt x="507" y="204"/>
                  </a:cubicBezTo>
                  <a:cubicBezTo>
                    <a:pt x="423" y="74"/>
                    <a:pt x="299" y="1"/>
                    <a:pt x="198" y="1"/>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8" name="Google Shape;23;p2"/>
            <p:cNvSpPr/>
            <p:nvPr/>
          </p:nvSpPr>
          <p:spPr>
            <a:xfrm>
              <a:off x="2775520" y="3684632"/>
              <a:ext cx="11654" cy="12235"/>
            </a:xfrm>
            <a:custGeom>
              <a:avLst/>
              <a:gdLst/>
              <a:ahLst/>
              <a:cxnLst/>
              <a:rect l="l" t="t" r="r" b="b"/>
              <a:pathLst>
                <a:path w="457" h="485" extrusionOk="0">
                  <a:moveTo>
                    <a:pt x="138" y="1"/>
                  </a:moveTo>
                  <a:cubicBezTo>
                    <a:pt x="114" y="1"/>
                    <a:pt x="91" y="7"/>
                    <a:pt x="72" y="21"/>
                  </a:cubicBezTo>
                  <a:cubicBezTo>
                    <a:pt x="0" y="72"/>
                    <a:pt x="0" y="207"/>
                    <a:pt x="93" y="331"/>
                  </a:cubicBezTo>
                  <a:cubicBezTo>
                    <a:pt x="156" y="426"/>
                    <a:pt x="243" y="484"/>
                    <a:pt x="317" y="484"/>
                  </a:cubicBezTo>
                  <a:cubicBezTo>
                    <a:pt x="341" y="484"/>
                    <a:pt x="363" y="478"/>
                    <a:pt x="383" y="466"/>
                  </a:cubicBezTo>
                  <a:cubicBezTo>
                    <a:pt x="456" y="414"/>
                    <a:pt x="445" y="269"/>
                    <a:pt x="362" y="145"/>
                  </a:cubicBezTo>
                  <a:cubicBezTo>
                    <a:pt x="294" y="53"/>
                    <a:pt x="208" y="1"/>
                    <a:pt x="138" y="1"/>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9" name="Google Shape;24;p2"/>
            <p:cNvSpPr/>
            <p:nvPr/>
          </p:nvSpPr>
          <p:spPr>
            <a:xfrm>
              <a:off x="2878514" y="3523608"/>
              <a:ext cx="0" cy="277056"/>
            </a:xfrm>
            <a:custGeom>
              <a:avLst/>
              <a:gdLst/>
              <a:ahLst/>
              <a:cxnLst/>
              <a:rect l="l" t="t" r="r" b="b"/>
              <a:pathLst>
                <a:path w="1" h="11071" extrusionOk="0">
                  <a:moveTo>
                    <a:pt x="0" y="11071"/>
                  </a:moveTo>
                  <a:lnTo>
                    <a:pt x="0" y="1"/>
                  </a:ln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20" name="Google Shape;25;p2"/>
            <p:cNvSpPr/>
            <p:nvPr/>
          </p:nvSpPr>
          <p:spPr>
            <a:xfrm>
              <a:off x="2877884" y="3523608"/>
              <a:ext cx="945" cy="277056"/>
            </a:xfrm>
            <a:custGeom>
              <a:avLst/>
              <a:gdLst/>
              <a:ahLst/>
              <a:cxnLst/>
              <a:rect l="l" t="t" r="r" b="b"/>
              <a:pathLst>
                <a:path w="42" h="11071" extrusionOk="0">
                  <a:moveTo>
                    <a:pt x="0" y="1"/>
                  </a:moveTo>
                  <a:lnTo>
                    <a:pt x="0" y="11071"/>
                  </a:lnTo>
                  <a:lnTo>
                    <a:pt x="42" y="11071"/>
                  </a:lnTo>
                  <a:lnTo>
                    <a:pt x="42" y="1"/>
                  </a:ln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21" name="Google Shape;26;p2"/>
            <p:cNvSpPr/>
            <p:nvPr/>
          </p:nvSpPr>
          <p:spPr>
            <a:xfrm>
              <a:off x="2850167" y="3794349"/>
              <a:ext cx="56379" cy="48939"/>
            </a:xfrm>
            <a:custGeom>
              <a:avLst/>
              <a:gdLst/>
              <a:ahLst/>
              <a:cxnLst/>
              <a:rect l="l" t="t" r="r" b="b"/>
              <a:pathLst>
                <a:path w="2259" h="1958" extrusionOk="0">
                  <a:moveTo>
                    <a:pt x="601" y="0"/>
                  </a:moveTo>
                  <a:cubicBezTo>
                    <a:pt x="218" y="11"/>
                    <a:pt x="1" y="466"/>
                    <a:pt x="104" y="819"/>
                  </a:cubicBezTo>
                  <a:lnTo>
                    <a:pt x="135" y="881"/>
                  </a:lnTo>
                  <a:cubicBezTo>
                    <a:pt x="374" y="1553"/>
                    <a:pt x="1119" y="1958"/>
                    <a:pt x="1119" y="1958"/>
                  </a:cubicBezTo>
                  <a:lnTo>
                    <a:pt x="1129" y="1958"/>
                  </a:lnTo>
                  <a:cubicBezTo>
                    <a:pt x="1129" y="1958"/>
                    <a:pt x="1875" y="1564"/>
                    <a:pt x="2123" y="891"/>
                  </a:cubicBezTo>
                  <a:cubicBezTo>
                    <a:pt x="2134" y="870"/>
                    <a:pt x="2144" y="849"/>
                    <a:pt x="2144" y="828"/>
                  </a:cubicBezTo>
                  <a:cubicBezTo>
                    <a:pt x="2258" y="466"/>
                    <a:pt x="2051" y="21"/>
                    <a:pt x="1658" y="11"/>
                  </a:cubicBezTo>
                  <a:cubicBezTo>
                    <a:pt x="1647" y="10"/>
                    <a:pt x="1637" y="10"/>
                    <a:pt x="1627" y="10"/>
                  </a:cubicBezTo>
                  <a:cubicBezTo>
                    <a:pt x="1351" y="10"/>
                    <a:pt x="1269" y="149"/>
                    <a:pt x="1129" y="269"/>
                  </a:cubicBezTo>
                  <a:cubicBezTo>
                    <a:pt x="984" y="145"/>
                    <a:pt x="912" y="0"/>
                    <a:pt x="601"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22" name="Google Shape;27;p2"/>
            <p:cNvSpPr/>
            <p:nvPr/>
          </p:nvSpPr>
          <p:spPr>
            <a:xfrm>
              <a:off x="2850482" y="3793560"/>
              <a:ext cx="55749" cy="50517"/>
            </a:xfrm>
            <a:custGeom>
              <a:avLst/>
              <a:gdLst/>
              <a:ahLst/>
              <a:cxnLst/>
              <a:rect l="l" t="t" r="r" b="b"/>
              <a:pathLst>
                <a:path w="2228" h="2031" extrusionOk="0">
                  <a:moveTo>
                    <a:pt x="591" y="62"/>
                  </a:moveTo>
                  <a:cubicBezTo>
                    <a:pt x="819" y="62"/>
                    <a:pt x="912" y="145"/>
                    <a:pt x="1006" y="238"/>
                  </a:cubicBezTo>
                  <a:cubicBezTo>
                    <a:pt x="1036" y="270"/>
                    <a:pt x="1068" y="300"/>
                    <a:pt x="1098" y="321"/>
                  </a:cubicBezTo>
                  <a:lnTo>
                    <a:pt x="1119" y="342"/>
                  </a:lnTo>
                  <a:lnTo>
                    <a:pt x="1140" y="321"/>
                  </a:lnTo>
                  <a:cubicBezTo>
                    <a:pt x="1171" y="300"/>
                    <a:pt x="1202" y="270"/>
                    <a:pt x="1223" y="249"/>
                  </a:cubicBezTo>
                  <a:cubicBezTo>
                    <a:pt x="1331" y="151"/>
                    <a:pt x="1411" y="72"/>
                    <a:pt x="1612" y="72"/>
                  </a:cubicBezTo>
                  <a:cubicBezTo>
                    <a:pt x="1623" y="72"/>
                    <a:pt x="1635" y="72"/>
                    <a:pt x="1648" y="72"/>
                  </a:cubicBezTo>
                  <a:cubicBezTo>
                    <a:pt x="1793" y="72"/>
                    <a:pt x="1927" y="145"/>
                    <a:pt x="2010" y="270"/>
                  </a:cubicBezTo>
                  <a:cubicBezTo>
                    <a:pt x="2124" y="435"/>
                    <a:pt x="2165" y="663"/>
                    <a:pt x="2103" y="850"/>
                  </a:cubicBezTo>
                  <a:cubicBezTo>
                    <a:pt x="2103" y="870"/>
                    <a:pt x="2093" y="891"/>
                    <a:pt x="2083" y="912"/>
                  </a:cubicBezTo>
                  <a:cubicBezTo>
                    <a:pt x="1875" y="1502"/>
                    <a:pt x="1243" y="1874"/>
                    <a:pt x="1119" y="1947"/>
                  </a:cubicBezTo>
                  <a:lnTo>
                    <a:pt x="1109" y="1936"/>
                  </a:lnTo>
                  <a:lnTo>
                    <a:pt x="1098" y="1947"/>
                  </a:lnTo>
                  <a:cubicBezTo>
                    <a:pt x="964" y="1874"/>
                    <a:pt x="353" y="1481"/>
                    <a:pt x="146" y="901"/>
                  </a:cubicBezTo>
                  <a:cubicBezTo>
                    <a:pt x="146" y="880"/>
                    <a:pt x="136" y="859"/>
                    <a:pt x="125" y="839"/>
                  </a:cubicBezTo>
                  <a:cubicBezTo>
                    <a:pt x="74" y="652"/>
                    <a:pt x="104" y="425"/>
                    <a:pt x="229" y="259"/>
                  </a:cubicBezTo>
                  <a:cubicBezTo>
                    <a:pt x="322" y="135"/>
                    <a:pt x="446" y="72"/>
                    <a:pt x="591" y="62"/>
                  </a:cubicBezTo>
                  <a:close/>
                  <a:moveTo>
                    <a:pt x="591" y="0"/>
                  </a:moveTo>
                  <a:cubicBezTo>
                    <a:pt x="426" y="10"/>
                    <a:pt x="281" y="83"/>
                    <a:pt x="177" y="228"/>
                  </a:cubicBezTo>
                  <a:cubicBezTo>
                    <a:pt x="42" y="404"/>
                    <a:pt x="1" y="652"/>
                    <a:pt x="63" y="859"/>
                  </a:cubicBezTo>
                  <a:lnTo>
                    <a:pt x="94" y="922"/>
                  </a:lnTo>
                  <a:cubicBezTo>
                    <a:pt x="322" y="1584"/>
                    <a:pt x="1036" y="1978"/>
                    <a:pt x="1088" y="2019"/>
                  </a:cubicBezTo>
                  <a:lnTo>
                    <a:pt x="1098" y="2030"/>
                  </a:lnTo>
                  <a:lnTo>
                    <a:pt x="1130" y="2030"/>
                  </a:lnTo>
                  <a:lnTo>
                    <a:pt x="1130" y="2019"/>
                  </a:lnTo>
                  <a:cubicBezTo>
                    <a:pt x="1192" y="1989"/>
                    <a:pt x="1906" y="1595"/>
                    <a:pt x="2145" y="932"/>
                  </a:cubicBezTo>
                  <a:cubicBezTo>
                    <a:pt x="2155" y="912"/>
                    <a:pt x="2155" y="891"/>
                    <a:pt x="2165" y="870"/>
                  </a:cubicBezTo>
                  <a:cubicBezTo>
                    <a:pt x="2228" y="663"/>
                    <a:pt x="2186" y="415"/>
                    <a:pt x="2062" y="238"/>
                  </a:cubicBezTo>
                  <a:cubicBezTo>
                    <a:pt x="1958" y="93"/>
                    <a:pt x="1813" y="10"/>
                    <a:pt x="1658" y="10"/>
                  </a:cubicBezTo>
                  <a:cubicBezTo>
                    <a:pt x="1646" y="10"/>
                    <a:pt x="1635" y="10"/>
                    <a:pt x="1624" y="10"/>
                  </a:cubicBezTo>
                  <a:cubicBezTo>
                    <a:pt x="1390" y="10"/>
                    <a:pt x="1290" y="109"/>
                    <a:pt x="1181" y="207"/>
                  </a:cubicBezTo>
                  <a:cubicBezTo>
                    <a:pt x="1161" y="217"/>
                    <a:pt x="1140" y="238"/>
                    <a:pt x="1119" y="259"/>
                  </a:cubicBezTo>
                  <a:cubicBezTo>
                    <a:pt x="1098" y="238"/>
                    <a:pt x="1078" y="217"/>
                    <a:pt x="1047" y="197"/>
                  </a:cubicBezTo>
                  <a:cubicBezTo>
                    <a:pt x="953" y="104"/>
                    <a:pt x="850" y="0"/>
                    <a:pt x="601" y="0"/>
                  </a:cubicBez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23" name="Google Shape;28;p2"/>
            <p:cNvSpPr/>
            <p:nvPr/>
          </p:nvSpPr>
          <p:spPr>
            <a:xfrm>
              <a:off x="2886073" y="3796717"/>
              <a:ext cx="16063" cy="16971"/>
            </a:xfrm>
            <a:custGeom>
              <a:avLst/>
              <a:gdLst/>
              <a:ahLst/>
              <a:cxnLst/>
              <a:rect l="l" t="t" r="r" b="b"/>
              <a:pathLst>
                <a:path w="643" h="675" extrusionOk="0">
                  <a:moveTo>
                    <a:pt x="194" y="0"/>
                  </a:moveTo>
                  <a:cubicBezTo>
                    <a:pt x="161" y="0"/>
                    <a:pt x="130" y="8"/>
                    <a:pt x="104" y="26"/>
                  </a:cubicBezTo>
                  <a:cubicBezTo>
                    <a:pt x="1" y="99"/>
                    <a:pt x="22" y="296"/>
                    <a:pt x="135" y="461"/>
                  </a:cubicBezTo>
                  <a:cubicBezTo>
                    <a:pt x="221" y="594"/>
                    <a:pt x="348" y="674"/>
                    <a:pt x="450" y="674"/>
                  </a:cubicBezTo>
                  <a:cubicBezTo>
                    <a:pt x="483" y="674"/>
                    <a:pt x="514" y="666"/>
                    <a:pt x="539" y="648"/>
                  </a:cubicBezTo>
                  <a:cubicBezTo>
                    <a:pt x="643" y="576"/>
                    <a:pt x="632" y="378"/>
                    <a:pt x="508" y="203"/>
                  </a:cubicBezTo>
                  <a:cubicBezTo>
                    <a:pt x="422" y="78"/>
                    <a:pt x="296" y="0"/>
                    <a:pt x="194"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24" name="Google Shape;29;p2"/>
            <p:cNvSpPr/>
            <p:nvPr/>
          </p:nvSpPr>
          <p:spPr>
            <a:xfrm>
              <a:off x="2865600" y="3796717"/>
              <a:ext cx="11654" cy="12235"/>
            </a:xfrm>
            <a:custGeom>
              <a:avLst/>
              <a:gdLst/>
              <a:ahLst/>
              <a:cxnLst/>
              <a:rect l="l" t="t" r="r" b="b"/>
              <a:pathLst>
                <a:path w="467" h="485" extrusionOk="0">
                  <a:moveTo>
                    <a:pt x="149" y="1"/>
                  </a:moveTo>
                  <a:cubicBezTo>
                    <a:pt x="125" y="1"/>
                    <a:pt x="102" y="7"/>
                    <a:pt x="83" y="20"/>
                  </a:cubicBezTo>
                  <a:cubicBezTo>
                    <a:pt x="0" y="72"/>
                    <a:pt x="11" y="217"/>
                    <a:pt x="94" y="331"/>
                  </a:cubicBezTo>
                  <a:cubicBezTo>
                    <a:pt x="165" y="425"/>
                    <a:pt x="253" y="484"/>
                    <a:pt x="324" y="484"/>
                  </a:cubicBezTo>
                  <a:cubicBezTo>
                    <a:pt x="346" y="484"/>
                    <a:pt x="366" y="478"/>
                    <a:pt x="384" y="466"/>
                  </a:cubicBezTo>
                  <a:cubicBezTo>
                    <a:pt x="467" y="414"/>
                    <a:pt x="456" y="269"/>
                    <a:pt x="373" y="145"/>
                  </a:cubicBezTo>
                  <a:cubicBezTo>
                    <a:pt x="304" y="53"/>
                    <a:pt x="219" y="1"/>
                    <a:pt x="149" y="1"/>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25" name="Google Shape;30;p2"/>
            <p:cNvSpPr/>
            <p:nvPr/>
          </p:nvSpPr>
          <p:spPr>
            <a:xfrm>
              <a:off x="2705282" y="3659768"/>
              <a:ext cx="0" cy="201675"/>
            </a:xfrm>
            <a:custGeom>
              <a:avLst/>
              <a:gdLst/>
              <a:ahLst/>
              <a:cxnLst/>
              <a:rect l="l" t="t" r="r" b="b"/>
              <a:pathLst>
                <a:path w="1" h="8058" extrusionOk="0">
                  <a:moveTo>
                    <a:pt x="1" y="8058"/>
                  </a:moveTo>
                  <a:lnTo>
                    <a:pt x="1" y="1"/>
                  </a:ln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26" name="Google Shape;31;p2"/>
            <p:cNvSpPr/>
            <p:nvPr/>
          </p:nvSpPr>
          <p:spPr>
            <a:xfrm>
              <a:off x="2704652" y="3659768"/>
              <a:ext cx="1260" cy="201675"/>
            </a:xfrm>
            <a:custGeom>
              <a:avLst/>
              <a:gdLst/>
              <a:ahLst/>
              <a:cxnLst/>
              <a:rect l="l" t="t" r="r" b="b"/>
              <a:pathLst>
                <a:path w="43" h="8058" extrusionOk="0">
                  <a:moveTo>
                    <a:pt x="1" y="1"/>
                  </a:moveTo>
                  <a:lnTo>
                    <a:pt x="1" y="8058"/>
                  </a:lnTo>
                  <a:lnTo>
                    <a:pt x="42" y="8058"/>
                  </a:lnTo>
                  <a:lnTo>
                    <a:pt x="42" y="1"/>
                  </a:ln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27" name="Google Shape;32;p2"/>
            <p:cNvSpPr/>
            <p:nvPr/>
          </p:nvSpPr>
          <p:spPr>
            <a:xfrm>
              <a:off x="2676935" y="3855128"/>
              <a:ext cx="56379" cy="48939"/>
            </a:xfrm>
            <a:custGeom>
              <a:avLst/>
              <a:gdLst/>
              <a:ahLst/>
              <a:cxnLst/>
              <a:rect l="l" t="t" r="r" b="b"/>
              <a:pathLst>
                <a:path w="2258" h="1958" extrusionOk="0">
                  <a:moveTo>
                    <a:pt x="601" y="1"/>
                  </a:moveTo>
                  <a:cubicBezTo>
                    <a:pt x="218" y="11"/>
                    <a:pt x="0" y="457"/>
                    <a:pt x="115" y="819"/>
                  </a:cubicBezTo>
                  <a:cubicBezTo>
                    <a:pt x="115" y="839"/>
                    <a:pt x="125" y="860"/>
                    <a:pt x="135" y="881"/>
                  </a:cubicBezTo>
                  <a:cubicBezTo>
                    <a:pt x="373" y="1554"/>
                    <a:pt x="1119" y="1958"/>
                    <a:pt x="1119" y="1958"/>
                  </a:cubicBezTo>
                  <a:lnTo>
                    <a:pt x="1130" y="1948"/>
                  </a:lnTo>
                  <a:lnTo>
                    <a:pt x="1130" y="1958"/>
                  </a:lnTo>
                  <a:cubicBezTo>
                    <a:pt x="1130" y="1958"/>
                    <a:pt x="1885" y="1554"/>
                    <a:pt x="2124" y="892"/>
                  </a:cubicBezTo>
                  <a:cubicBezTo>
                    <a:pt x="2134" y="871"/>
                    <a:pt x="2144" y="850"/>
                    <a:pt x="2144" y="829"/>
                  </a:cubicBezTo>
                  <a:cubicBezTo>
                    <a:pt x="2258" y="467"/>
                    <a:pt x="2051" y="11"/>
                    <a:pt x="1668" y="11"/>
                  </a:cubicBezTo>
                  <a:cubicBezTo>
                    <a:pt x="1658" y="11"/>
                    <a:pt x="1649" y="10"/>
                    <a:pt x="1639" y="10"/>
                  </a:cubicBezTo>
                  <a:cubicBezTo>
                    <a:pt x="1362" y="10"/>
                    <a:pt x="1279" y="150"/>
                    <a:pt x="1130" y="270"/>
                  </a:cubicBezTo>
                  <a:cubicBezTo>
                    <a:pt x="985" y="146"/>
                    <a:pt x="923" y="1"/>
                    <a:pt x="601" y="1"/>
                  </a:cubicBezTo>
                  <a:close/>
                </a:path>
              </a:pathLst>
            </a:custGeom>
            <a:solidFill>
              <a:schemeClr val="dk2"/>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28" name="Google Shape;33;p2"/>
            <p:cNvSpPr/>
            <p:nvPr/>
          </p:nvSpPr>
          <p:spPr>
            <a:xfrm>
              <a:off x="2677565" y="3854339"/>
              <a:ext cx="55434" cy="50912"/>
            </a:xfrm>
            <a:custGeom>
              <a:avLst/>
              <a:gdLst/>
              <a:ahLst/>
              <a:cxnLst/>
              <a:rect l="l" t="t" r="r" b="b"/>
              <a:pathLst>
                <a:path w="2217" h="2031" extrusionOk="0">
                  <a:moveTo>
                    <a:pt x="580" y="63"/>
                  </a:moveTo>
                  <a:cubicBezTo>
                    <a:pt x="819" y="63"/>
                    <a:pt x="902" y="145"/>
                    <a:pt x="1005" y="239"/>
                  </a:cubicBezTo>
                  <a:cubicBezTo>
                    <a:pt x="1026" y="270"/>
                    <a:pt x="1056" y="290"/>
                    <a:pt x="1088" y="322"/>
                  </a:cubicBezTo>
                  <a:lnTo>
                    <a:pt x="1109" y="343"/>
                  </a:lnTo>
                  <a:lnTo>
                    <a:pt x="1129" y="322"/>
                  </a:lnTo>
                  <a:cubicBezTo>
                    <a:pt x="1160" y="301"/>
                    <a:pt x="1191" y="270"/>
                    <a:pt x="1212" y="249"/>
                  </a:cubicBezTo>
                  <a:cubicBezTo>
                    <a:pt x="1319" y="152"/>
                    <a:pt x="1399" y="72"/>
                    <a:pt x="1607" y="72"/>
                  </a:cubicBezTo>
                  <a:cubicBezTo>
                    <a:pt x="1620" y="72"/>
                    <a:pt x="1633" y="73"/>
                    <a:pt x="1647" y="73"/>
                  </a:cubicBezTo>
                  <a:cubicBezTo>
                    <a:pt x="1781" y="73"/>
                    <a:pt x="1916" y="145"/>
                    <a:pt x="1999" y="270"/>
                  </a:cubicBezTo>
                  <a:cubicBezTo>
                    <a:pt x="2113" y="426"/>
                    <a:pt x="2154" y="653"/>
                    <a:pt x="2092" y="850"/>
                  </a:cubicBezTo>
                  <a:cubicBezTo>
                    <a:pt x="2092" y="870"/>
                    <a:pt x="2082" y="891"/>
                    <a:pt x="2071" y="912"/>
                  </a:cubicBezTo>
                  <a:cubicBezTo>
                    <a:pt x="1864" y="1492"/>
                    <a:pt x="1243" y="1875"/>
                    <a:pt x="1119" y="1947"/>
                  </a:cubicBezTo>
                  <a:lnTo>
                    <a:pt x="1098" y="1927"/>
                  </a:lnTo>
                  <a:lnTo>
                    <a:pt x="1088" y="1937"/>
                  </a:lnTo>
                  <a:cubicBezTo>
                    <a:pt x="953" y="1855"/>
                    <a:pt x="352" y="1482"/>
                    <a:pt x="145" y="902"/>
                  </a:cubicBezTo>
                  <a:cubicBezTo>
                    <a:pt x="135" y="881"/>
                    <a:pt x="124" y="860"/>
                    <a:pt x="124" y="840"/>
                  </a:cubicBezTo>
                  <a:cubicBezTo>
                    <a:pt x="62" y="643"/>
                    <a:pt x="104" y="426"/>
                    <a:pt x="218" y="260"/>
                  </a:cubicBezTo>
                  <a:cubicBezTo>
                    <a:pt x="311" y="136"/>
                    <a:pt x="435" y="63"/>
                    <a:pt x="580" y="63"/>
                  </a:cubicBezTo>
                  <a:close/>
                  <a:moveTo>
                    <a:pt x="580" y="1"/>
                  </a:moveTo>
                  <a:cubicBezTo>
                    <a:pt x="414" y="1"/>
                    <a:pt x="269" y="83"/>
                    <a:pt x="166" y="228"/>
                  </a:cubicBezTo>
                  <a:cubicBezTo>
                    <a:pt x="42" y="394"/>
                    <a:pt x="0" y="643"/>
                    <a:pt x="62" y="860"/>
                  </a:cubicBezTo>
                  <a:cubicBezTo>
                    <a:pt x="62" y="881"/>
                    <a:pt x="73" y="902"/>
                    <a:pt x="83" y="923"/>
                  </a:cubicBezTo>
                  <a:cubicBezTo>
                    <a:pt x="322" y="1575"/>
                    <a:pt x="1026" y="1979"/>
                    <a:pt x="1088" y="2010"/>
                  </a:cubicBezTo>
                  <a:lnTo>
                    <a:pt x="1088" y="2030"/>
                  </a:lnTo>
                  <a:lnTo>
                    <a:pt x="1109" y="2020"/>
                  </a:lnTo>
                  <a:lnTo>
                    <a:pt x="1119" y="2020"/>
                  </a:lnTo>
                  <a:lnTo>
                    <a:pt x="1119" y="2010"/>
                  </a:lnTo>
                  <a:cubicBezTo>
                    <a:pt x="1181" y="1979"/>
                    <a:pt x="1896" y="1585"/>
                    <a:pt x="2133" y="933"/>
                  </a:cubicBezTo>
                  <a:cubicBezTo>
                    <a:pt x="2144" y="912"/>
                    <a:pt x="2144" y="891"/>
                    <a:pt x="2154" y="860"/>
                  </a:cubicBezTo>
                  <a:cubicBezTo>
                    <a:pt x="2216" y="653"/>
                    <a:pt x="2175" y="405"/>
                    <a:pt x="2051" y="228"/>
                  </a:cubicBezTo>
                  <a:cubicBezTo>
                    <a:pt x="1947" y="94"/>
                    <a:pt x="1802" y="11"/>
                    <a:pt x="1647" y="11"/>
                  </a:cubicBezTo>
                  <a:cubicBezTo>
                    <a:pt x="1635" y="11"/>
                    <a:pt x="1623" y="11"/>
                    <a:pt x="1612" y="11"/>
                  </a:cubicBezTo>
                  <a:cubicBezTo>
                    <a:pt x="1388" y="11"/>
                    <a:pt x="1279" y="109"/>
                    <a:pt x="1171" y="198"/>
                  </a:cubicBezTo>
                  <a:lnTo>
                    <a:pt x="1109" y="260"/>
                  </a:lnTo>
                  <a:lnTo>
                    <a:pt x="1047" y="198"/>
                  </a:lnTo>
                  <a:cubicBezTo>
                    <a:pt x="943" y="94"/>
                    <a:pt x="839" y="1"/>
                    <a:pt x="580" y="1"/>
                  </a:cubicBez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29" name="Google Shape;34;p2"/>
            <p:cNvSpPr/>
            <p:nvPr/>
          </p:nvSpPr>
          <p:spPr>
            <a:xfrm>
              <a:off x="2712842" y="3857496"/>
              <a:ext cx="16063" cy="16576"/>
            </a:xfrm>
            <a:custGeom>
              <a:avLst/>
              <a:gdLst/>
              <a:ahLst/>
              <a:cxnLst/>
              <a:rect l="l" t="t" r="r" b="b"/>
              <a:pathLst>
                <a:path w="643" h="666" extrusionOk="0">
                  <a:moveTo>
                    <a:pt x="199" y="0"/>
                  </a:moveTo>
                  <a:cubicBezTo>
                    <a:pt x="164" y="0"/>
                    <a:pt x="131" y="9"/>
                    <a:pt x="104" y="28"/>
                  </a:cubicBezTo>
                  <a:cubicBezTo>
                    <a:pt x="1" y="90"/>
                    <a:pt x="21" y="287"/>
                    <a:pt x="136" y="463"/>
                  </a:cubicBezTo>
                  <a:cubicBezTo>
                    <a:pt x="229" y="588"/>
                    <a:pt x="351" y="665"/>
                    <a:pt x="450" y="665"/>
                  </a:cubicBezTo>
                  <a:cubicBezTo>
                    <a:pt x="483" y="665"/>
                    <a:pt x="513" y="657"/>
                    <a:pt x="539" y="639"/>
                  </a:cubicBezTo>
                  <a:cubicBezTo>
                    <a:pt x="643" y="567"/>
                    <a:pt x="633" y="370"/>
                    <a:pt x="508" y="204"/>
                  </a:cubicBezTo>
                  <a:cubicBezTo>
                    <a:pt x="424" y="74"/>
                    <a:pt x="300" y="0"/>
                    <a:pt x="199"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30" name="Google Shape;35;p2"/>
            <p:cNvSpPr/>
            <p:nvPr/>
          </p:nvSpPr>
          <p:spPr>
            <a:xfrm>
              <a:off x="2692369" y="3857890"/>
              <a:ext cx="11654" cy="11840"/>
            </a:xfrm>
            <a:custGeom>
              <a:avLst/>
              <a:gdLst/>
              <a:ahLst/>
              <a:cxnLst/>
              <a:rect l="l" t="t" r="r" b="b"/>
              <a:pathLst>
                <a:path w="457" h="484" extrusionOk="0">
                  <a:moveTo>
                    <a:pt x="141" y="0"/>
                  </a:moveTo>
                  <a:cubicBezTo>
                    <a:pt x="116" y="0"/>
                    <a:pt x="92" y="7"/>
                    <a:pt x="74" y="20"/>
                  </a:cubicBezTo>
                  <a:cubicBezTo>
                    <a:pt x="1" y="72"/>
                    <a:pt x="12" y="207"/>
                    <a:pt x="94" y="331"/>
                  </a:cubicBezTo>
                  <a:cubicBezTo>
                    <a:pt x="157" y="425"/>
                    <a:pt x="250" y="484"/>
                    <a:pt x="322" y="484"/>
                  </a:cubicBezTo>
                  <a:cubicBezTo>
                    <a:pt x="346" y="484"/>
                    <a:pt x="367" y="478"/>
                    <a:pt x="384" y="465"/>
                  </a:cubicBezTo>
                  <a:cubicBezTo>
                    <a:pt x="456" y="414"/>
                    <a:pt x="447" y="269"/>
                    <a:pt x="364" y="145"/>
                  </a:cubicBezTo>
                  <a:cubicBezTo>
                    <a:pt x="302" y="53"/>
                    <a:pt x="213" y="0"/>
                    <a:pt x="141"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31" name="Google Shape;36;p2"/>
            <p:cNvSpPr/>
            <p:nvPr/>
          </p:nvSpPr>
          <p:spPr>
            <a:xfrm>
              <a:off x="2329528" y="3737517"/>
              <a:ext cx="0" cy="81301"/>
            </a:xfrm>
            <a:custGeom>
              <a:avLst/>
              <a:gdLst/>
              <a:ahLst/>
              <a:cxnLst/>
              <a:rect l="l" t="t" r="r" b="b"/>
              <a:pathLst>
                <a:path w="1" h="3253" extrusionOk="0">
                  <a:moveTo>
                    <a:pt x="0" y="1"/>
                  </a:moveTo>
                  <a:lnTo>
                    <a:pt x="0" y="3252"/>
                  </a:ln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32" name="Google Shape;37;p2"/>
            <p:cNvSpPr/>
            <p:nvPr/>
          </p:nvSpPr>
          <p:spPr>
            <a:xfrm>
              <a:off x="2328898" y="3737517"/>
              <a:ext cx="1575" cy="81301"/>
            </a:xfrm>
            <a:custGeom>
              <a:avLst/>
              <a:gdLst/>
              <a:ahLst/>
              <a:cxnLst/>
              <a:rect l="l" t="t" r="r" b="b"/>
              <a:pathLst>
                <a:path w="53" h="3253" extrusionOk="0">
                  <a:moveTo>
                    <a:pt x="1" y="1"/>
                  </a:moveTo>
                  <a:lnTo>
                    <a:pt x="1" y="3252"/>
                  </a:lnTo>
                  <a:lnTo>
                    <a:pt x="53" y="3252"/>
                  </a:lnTo>
                  <a:lnTo>
                    <a:pt x="53" y="1"/>
                  </a:ln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33" name="Google Shape;38;p2"/>
            <p:cNvSpPr/>
            <p:nvPr/>
          </p:nvSpPr>
          <p:spPr>
            <a:xfrm>
              <a:off x="2301496" y="3812504"/>
              <a:ext cx="56379" cy="48939"/>
            </a:xfrm>
            <a:custGeom>
              <a:avLst/>
              <a:gdLst/>
              <a:ahLst/>
              <a:cxnLst/>
              <a:rect l="l" t="t" r="r" b="b"/>
              <a:pathLst>
                <a:path w="2249" h="1948" extrusionOk="0">
                  <a:moveTo>
                    <a:pt x="592" y="1"/>
                  </a:moveTo>
                  <a:cubicBezTo>
                    <a:pt x="208" y="11"/>
                    <a:pt x="1" y="466"/>
                    <a:pt x="104" y="818"/>
                  </a:cubicBezTo>
                  <a:cubicBezTo>
                    <a:pt x="115" y="839"/>
                    <a:pt x="125" y="871"/>
                    <a:pt x="125" y="891"/>
                  </a:cubicBezTo>
                  <a:cubicBezTo>
                    <a:pt x="374" y="1554"/>
                    <a:pt x="1130" y="1948"/>
                    <a:pt x="1130" y="1948"/>
                  </a:cubicBezTo>
                  <a:cubicBezTo>
                    <a:pt x="1130" y="1948"/>
                    <a:pt x="1886" y="1543"/>
                    <a:pt x="2124" y="880"/>
                  </a:cubicBezTo>
                  <a:cubicBezTo>
                    <a:pt x="2124" y="860"/>
                    <a:pt x="2134" y="839"/>
                    <a:pt x="2145" y="818"/>
                  </a:cubicBezTo>
                  <a:cubicBezTo>
                    <a:pt x="2248" y="456"/>
                    <a:pt x="2031" y="1"/>
                    <a:pt x="1648" y="1"/>
                  </a:cubicBezTo>
                  <a:cubicBezTo>
                    <a:pt x="1337" y="1"/>
                    <a:pt x="1275" y="146"/>
                    <a:pt x="1119" y="259"/>
                  </a:cubicBezTo>
                  <a:cubicBezTo>
                    <a:pt x="974" y="146"/>
                    <a:pt x="891" y="1"/>
                    <a:pt x="592" y="1"/>
                  </a:cubicBezTo>
                  <a:close/>
                </a:path>
              </a:pathLst>
            </a:custGeom>
            <a:solidFill>
              <a:schemeClr val="dk2"/>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34" name="Google Shape;39;p2"/>
            <p:cNvSpPr/>
            <p:nvPr/>
          </p:nvSpPr>
          <p:spPr>
            <a:xfrm>
              <a:off x="2301811" y="3811715"/>
              <a:ext cx="55749" cy="50912"/>
            </a:xfrm>
            <a:custGeom>
              <a:avLst/>
              <a:gdLst/>
              <a:ahLst/>
              <a:cxnLst/>
              <a:rect l="l" t="t" r="r" b="b"/>
              <a:pathLst>
                <a:path w="2227" h="2030" extrusionOk="0">
                  <a:moveTo>
                    <a:pt x="1637" y="62"/>
                  </a:moveTo>
                  <a:cubicBezTo>
                    <a:pt x="1782" y="62"/>
                    <a:pt x="1916" y="135"/>
                    <a:pt x="1999" y="259"/>
                  </a:cubicBezTo>
                  <a:cubicBezTo>
                    <a:pt x="2123" y="414"/>
                    <a:pt x="2155" y="642"/>
                    <a:pt x="2102" y="839"/>
                  </a:cubicBezTo>
                  <a:cubicBezTo>
                    <a:pt x="2092" y="860"/>
                    <a:pt x="2092" y="881"/>
                    <a:pt x="2082" y="902"/>
                  </a:cubicBezTo>
                  <a:cubicBezTo>
                    <a:pt x="1875" y="1471"/>
                    <a:pt x="1274" y="1854"/>
                    <a:pt x="1129" y="1937"/>
                  </a:cubicBezTo>
                  <a:lnTo>
                    <a:pt x="1119" y="1916"/>
                  </a:lnTo>
                  <a:lnTo>
                    <a:pt x="1108" y="1937"/>
                  </a:lnTo>
                  <a:cubicBezTo>
                    <a:pt x="984" y="1864"/>
                    <a:pt x="363" y="1491"/>
                    <a:pt x="146" y="902"/>
                  </a:cubicBezTo>
                  <a:cubicBezTo>
                    <a:pt x="135" y="881"/>
                    <a:pt x="135" y="870"/>
                    <a:pt x="125" y="839"/>
                  </a:cubicBezTo>
                  <a:cubicBezTo>
                    <a:pt x="63" y="653"/>
                    <a:pt x="104" y="425"/>
                    <a:pt x="218" y="269"/>
                  </a:cubicBezTo>
                  <a:cubicBezTo>
                    <a:pt x="311" y="135"/>
                    <a:pt x="436" y="73"/>
                    <a:pt x="581" y="62"/>
                  </a:cubicBezTo>
                  <a:lnTo>
                    <a:pt x="601" y="62"/>
                  </a:lnTo>
                  <a:cubicBezTo>
                    <a:pt x="808" y="62"/>
                    <a:pt x="901" y="145"/>
                    <a:pt x="1005" y="239"/>
                  </a:cubicBezTo>
                  <a:lnTo>
                    <a:pt x="1088" y="322"/>
                  </a:lnTo>
                  <a:lnTo>
                    <a:pt x="1108" y="332"/>
                  </a:lnTo>
                  <a:lnTo>
                    <a:pt x="1129" y="322"/>
                  </a:lnTo>
                  <a:cubicBezTo>
                    <a:pt x="1160" y="290"/>
                    <a:pt x="1191" y="259"/>
                    <a:pt x="1223" y="239"/>
                  </a:cubicBezTo>
                  <a:cubicBezTo>
                    <a:pt x="1315" y="145"/>
                    <a:pt x="1409" y="62"/>
                    <a:pt x="1637" y="62"/>
                  </a:cubicBezTo>
                  <a:close/>
                  <a:moveTo>
                    <a:pt x="581" y="0"/>
                  </a:moveTo>
                  <a:cubicBezTo>
                    <a:pt x="415" y="11"/>
                    <a:pt x="270" y="83"/>
                    <a:pt x="166" y="228"/>
                  </a:cubicBezTo>
                  <a:cubicBezTo>
                    <a:pt x="42" y="404"/>
                    <a:pt x="1" y="653"/>
                    <a:pt x="63" y="860"/>
                  </a:cubicBezTo>
                  <a:cubicBezTo>
                    <a:pt x="73" y="881"/>
                    <a:pt x="83" y="911"/>
                    <a:pt x="93" y="932"/>
                  </a:cubicBezTo>
                  <a:cubicBezTo>
                    <a:pt x="332" y="1585"/>
                    <a:pt x="1036" y="1979"/>
                    <a:pt x="1098" y="2009"/>
                  </a:cubicBezTo>
                  <a:lnTo>
                    <a:pt x="1108" y="2030"/>
                  </a:lnTo>
                  <a:lnTo>
                    <a:pt x="1119" y="2020"/>
                  </a:lnTo>
                  <a:lnTo>
                    <a:pt x="1129" y="2030"/>
                  </a:lnTo>
                  <a:lnTo>
                    <a:pt x="1140" y="2009"/>
                  </a:lnTo>
                  <a:cubicBezTo>
                    <a:pt x="1202" y="1979"/>
                    <a:pt x="1906" y="1574"/>
                    <a:pt x="2134" y="922"/>
                  </a:cubicBezTo>
                  <a:cubicBezTo>
                    <a:pt x="2144" y="902"/>
                    <a:pt x="2155" y="881"/>
                    <a:pt x="2165" y="849"/>
                  </a:cubicBezTo>
                  <a:cubicBezTo>
                    <a:pt x="2227" y="642"/>
                    <a:pt x="2185" y="394"/>
                    <a:pt x="2051" y="218"/>
                  </a:cubicBezTo>
                  <a:cubicBezTo>
                    <a:pt x="1947" y="83"/>
                    <a:pt x="1802" y="0"/>
                    <a:pt x="1647" y="0"/>
                  </a:cubicBezTo>
                  <a:lnTo>
                    <a:pt x="1626" y="0"/>
                  </a:lnTo>
                  <a:cubicBezTo>
                    <a:pt x="1377" y="0"/>
                    <a:pt x="1274" y="94"/>
                    <a:pt x="1181" y="187"/>
                  </a:cubicBezTo>
                  <a:cubicBezTo>
                    <a:pt x="1160" y="207"/>
                    <a:pt x="1140" y="239"/>
                    <a:pt x="1108" y="259"/>
                  </a:cubicBezTo>
                  <a:lnTo>
                    <a:pt x="1046" y="197"/>
                  </a:lnTo>
                  <a:cubicBezTo>
                    <a:pt x="943" y="104"/>
                    <a:pt x="829" y="0"/>
                    <a:pt x="581" y="0"/>
                  </a:cubicBez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35" name="Google Shape;40;p2"/>
            <p:cNvSpPr/>
            <p:nvPr/>
          </p:nvSpPr>
          <p:spPr>
            <a:xfrm>
              <a:off x="2306221" y="3814872"/>
              <a:ext cx="15748" cy="16971"/>
            </a:xfrm>
            <a:custGeom>
              <a:avLst/>
              <a:gdLst/>
              <a:ahLst/>
              <a:cxnLst/>
              <a:rect l="l" t="t" r="r" b="b"/>
              <a:pathLst>
                <a:path w="633" h="675" extrusionOk="0">
                  <a:moveTo>
                    <a:pt x="442" y="0"/>
                  </a:moveTo>
                  <a:cubicBezTo>
                    <a:pt x="342" y="0"/>
                    <a:pt x="218" y="80"/>
                    <a:pt x="124" y="213"/>
                  </a:cubicBezTo>
                  <a:cubicBezTo>
                    <a:pt x="11" y="378"/>
                    <a:pt x="0" y="575"/>
                    <a:pt x="104" y="648"/>
                  </a:cubicBezTo>
                  <a:cubicBezTo>
                    <a:pt x="130" y="666"/>
                    <a:pt x="160" y="674"/>
                    <a:pt x="192" y="674"/>
                  </a:cubicBezTo>
                  <a:cubicBezTo>
                    <a:pt x="291" y="674"/>
                    <a:pt x="412" y="596"/>
                    <a:pt x="497" y="472"/>
                  </a:cubicBezTo>
                  <a:cubicBezTo>
                    <a:pt x="622" y="295"/>
                    <a:pt x="632" y="99"/>
                    <a:pt x="529" y="26"/>
                  </a:cubicBezTo>
                  <a:cubicBezTo>
                    <a:pt x="503" y="9"/>
                    <a:pt x="474" y="0"/>
                    <a:pt x="442"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36" name="Google Shape;41;p2"/>
            <p:cNvSpPr/>
            <p:nvPr/>
          </p:nvSpPr>
          <p:spPr>
            <a:xfrm>
              <a:off x="2331103" y="3814872"/>
              <a:ext cx="11339" cy="12235"/>
            </a:xfrm>
            <a:custGeom>
              <a:avLst/>
              <a:gdLst/>
              <a:ahLst/>
              <a:cxnLst/>
              <a:rect l="l" t="t" r="r" b="b"/>
              <a:pathLst>
                <a:path w="457" h="484" extrusionOk="0">
                  <a:moveTo>
                    <a:pt x="319" y="0"/>
                  </a:moveTo>
                  <a:cubicBezTo>
                    <a:pt x="244" y="0"/>
                    <a:pt x="157" y="59"/>
                    <a:pt x="94" y="153"/>
                  </a:cubicBezTo>
                  <a:cubicBezTo>
                    <a:pt x="0" y="277"/>
                    <a:pt x="0" y="412"/>
                    <a:pt x="73" y="464"/>
                  </a:cubicBezTo>
                  <a:cubicBezTo>
                    <a:pt x="92" y="477"/>
                    <a:pt x="114" y="484"/>
                    <a:pt x="139" y="484"/>
                  </a:cubicBezTo>
                  <a:cubicBezTo>
                    <a:pt x="208" y="484"/>
                    <a:pt x="294" y="432"/>
                    <a:pt x="363" y="340"/>
                  </a:cubicBezTo>
                  <a:cubicBezTo>
                    <a:pt x="446" y="215"/>
                    <a:pt x="456" y="70"/>
                    <a:pt x="384" y="18"/>
                  </a:cubicBezTo>
                  <a:cubicBezTo>
                    <a:pt x="364" y="6"/>
                    <a:pt x="342" y="0"/>
                    <a:pt x="319"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37" name="Google Shape;42;p2"/>
            <p:cNvSpPr/>
            <p:nvPr/>
          </p:nvSpPr>
          <p:spPr>
            <a:xfrm>
              <a:off x="2494570" y="3722520"/>
              <a:ext cx="0" cy="80117"/>
            </a:xfrm>
            <a:custGeom>
              <a:avLst/>
              <a:gdLst/>
              <a:ahLst/>
              <a:cxnLst/>
              <a:rect l="l" t="t" r="r" b="b"/>
              <a:pathLst>
                <a:path w="1" h="3212" extrusionOk="0">
                  <a:moveTo>
                    <a:pt x="0" y="3211"/>
                  </a:moveTo>
                  <a:lnTo>
                    <a:pt x="0" y="1"/>
                  </a:ln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38" name="Google Shape;43;p2"/>
            <p:cNvSpPr/>
            <p:nvPr/>
          </p:nvSpPr>
          <p:spPr>
            <a:xfrm>
              <a:off x="2493940" y="3722520"/>
              <a:ext cx="945" cy="80117"/>
            </a:xfrm>
            <a:custGeom>
              <a:avLst/>
              <a:gdLst/>
              <a:ahLst/>
              <a:cxnLst/>
              <a:rect l="l" t="t" r="r" b="b"/>
              <a:pathLst>
                <a:path w="42" h="3212" extrusionOk="0">
                  <a:moveTo>
                    <a:pt x="0" y="1"/>
                  </a:moveTo>
                  <a:lnTo>
                    <a:pt x="0" y="3211"/>
                  </a:lnTo>
                  <a:lnTo>
                    <a:pt x="42" y="3211"/>
                  </a:lnTo>
                  <a:lnTo>
                    <a:pt x="42" y="1"/>
                  </a:ln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39" name="Google Shape;44;p2"/>
            <p:cNvSpPr/>
            <p:nvPr/>
          </p:nvSpPr>
          <p:spPr>
            <a:xfrm>
              <a:off x="2466223" y="3796717"/>
              <a:ext cx="56379" cy="48939"/>
            </a:xfrm>
            <a:custGeom>
              <a:avLst/>
              <a:gdLst/>
              <a:ahLst/>
              <a:cxnLst/>
              <a:rect l="l" t="t" r="r" b="b"/>
              <a:pathLst>
                <a:path w="2259" h="1958" extrusionOk="0">
                  <a:moveTo>
                    <a:pt x="1658" y="1"/>
                  </a:moveTo>
                  <a:cubicBezTo>
                    <a:pt x="1337" y="1"/>
                    <a:pt x="1275" y="146"/>
                    <a:pt x="1130" y="270"/>
                  </a:cubicBezTo>
                  <a:cubicBezTo>
                    <a:pt x="980" y="150"/>
                    <a:pt x="897" y="10"/>
                    <a:pt x="620" y="10"/>
                  </a:cubicBezTo>
                  <a:cubicBezTo>
                    <a:pt x="611" y="10"/>
                    <a:pt x="601" y="10"/>
                    <a:pt x="592" y="11"/>
                  </a:cubicBezTo>
                  <a:cubicBezTo>
                    <a:pt x="208" y="21"/>
                    <a:pt x="1" y="466"/>
                    <a:pt x="115" y="829"/>
                  </a:cubicBezTo>
                  <a:cubicBezTo>
                    <a:pt x="115" y="850"/>
                    <a:pt x="125" y="870"/>
                    <a:pt x="136" y="891"/>
                  </a:cubicBezTo>
                  <a:cubicBezTo>
                    <a:pt x="374" y="1564"/>
                    <a:pt x="1130" y="1957"/>
                    <a:pt x="1130" y="1957"/>
                  </a:cubicBezTo>
                  <a:lnTo>
                    <a:pt x="1140" y="1957"/>
                  </a:lnTo>
                  <a:cubicBezTo>
                    <a:pt x="1140" y="1957"/>
                    <a:pt x="1886" y="1554"/>
                    <a:pt x="2124" y="880"/>
                  </a:cubicBezTo>
                  <a:cubicBezTo>
                    <a:pt x="2134" y="860"/>
                    <a:pt x="2145" y="839"/>
                    <a:pt x="2145" y="818"/>
                  </a:cubicBezTo>
                  <a:cubicBezTo>
                    <a:pt x="2259" y="456"/>
                    <a:pt x="2041" y="11"/>
                    <a:pt x="1658" y="1"/>
                  </a:cubicBezTo>
                  <a:close/>
                </a:path>
              </a:pathLst>
            </a:custGeom>
            <a:solidFill>
              <a:schemeClr val="accent1"/>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40" name="Google Shape;45;p2"/>
            <p:cNvSpPr/>
            <p:nvPr/>
          </p:nvSpPr>
          <p:spPr>
            <a:xfrm>
              <a:off x="2466538" y="3795928"/>
              <a:ext cx="55749" cy="50517"/>
            </a:xfrm>
            <a:custGeom>
              <a:avLst/>
              <a:gdLst/>
              <a:ahLst/>
              <a:cxnLst/>
              <a:rect l="l" t="t" r="r" b="b"/>
              <a:pathLst>
                <a:path w="2227" h="2030" extrusionOk="0">
                  <a:moveTo>
                    <a:pt x="1647" y="62"/>
                  </a:moveTo>
                  <a:cubicBezTo>
                    <a:pt x="1792" y="73"/>
                    <a:pt x="1916" y="135"/>
                    <a:pt x="2010" y="259"/>
                  </a:cubicBezTo>
                  <a:cubicBezTo>
                    <a:pt x="2123" y="425"/>
                    <a:pt x="2165" y="653"/>
                    <a:pt x="2113" y="839"/>
                  </a:cubicBezTo>
                  <a:lnTo>
                    <a:pt x="2082" y="901"/>
                  </a:lnTo>
                  <a:cubicBezTo>
                    <a:pt x="1885" y="1481"/>
                    <a:pt x="1274" y="1864"/>
                    <a:pt x="1140" y="1947"/>
                  </a:cubicBezTo>
                  <a:lnTo>
                    <a:pt x="1129" y="1926"/>
                  </a:lnTo>
                  <a:lnTo>
                    <a:pt x="1108" y="1947"/>
                  </a:lnTo>
                  <a:cubicBezTo>
                    <a:pt x="984" y="1875"/>
                    <a:pt x="363" y="1491"/>
                    <a:pt x="146" y="911"/>
                  </a:cubicBezTo>
                  <a:cubicBezTo>
                    <a:pt x="146" y="891"/>
                    <a:pt x="135" y="870"/>
                    <a:pt x="125" y="849"/>
                  </a:cubicBezTo>
                  <a:cubicBezTo>
                    <a:pt x="73" y="663"/>
                    <a:pt x="104" y="435"/>
                    <a:pt x="218" y="269"/>
                  </a:cubicBezTo>
                  <a:cubicBezTo>
                    <a:pt x="311" y="145"/>
                    <a:pt x="446" y="73"/>
                    <a:pt x="581" y="73"/>
                  </a:cubicBezTo>
                  <a:lnTo>
                    <a:pt x="601" y="73"/>
                  </a:lnTo>
                  <a:cubicBezTo>
                    <a:pt x="818" y="73"/>
                    <a:pt x="901" y="156"/>
                    <a:pt x="1005" y="249"/>
                  </a:cubicBezTo>
                  <a:cubicBezTo>
                    <a:pt x="1036" y="269"/>
                    <a:pt x="1067" y="301"/>
                    <a:pt x="1098" y="322"/>
                  </a:cubicBezTo>
                  <a:lnTo>
                    <a:pt x="1119" y="342"/>
                  </a:lnTo>
                  <a:lnTo>
                    <a:pt x="1140" y="322"/>
                  </a:lnTo>
                  <a:cubicBezTo>
                    <a:pt x="1171" y="301"/>
                    <a:pt x="1202" y="269"/>
                    <a:pt x="1223" y="239"/>
                  </a:cubicBezTo>
                  <a:cubicBezTo>
                    <a:pt x="1326" y="145"/>
                    <a:pt x="1409" y="62"/>
                    <a:pt x="1647" y="62"/>
                  </a:cubicBezTo>
                  <a:close/>
                  <a:moveTo>
                    <a:pt x="1647" y="0"/>
                  </a:moveTo>
                  <a:cubicBezTo>
                    <a:pt x="1388" y="0"/>
                    <a:pt x="1285" y="104"/>
                    <a:pt x="1181" y="197"/>
                  </a:cubicBezTo>
                  <a:lnTo>
                    <a:pt x="1119" y="259"/>
                  </a:lnTo>
                  <a:cubicBezTo>
                    <a:pt x="1098" y="239"/>
                    <a:pt x="1078" y="218"/>
                    <a:pt x="1057" y="207"/>
                  </a:cubicBezTo>
                  <a:cubicBezTo>
                    <a:pt x="948" y="109"/>
                    <a:pt x="840" y="10"/>
                    <a:pt x="616" y="10"/>
                  </a:cubicBezTo>
                  <a:cubicBezTo>
                    <a:pt x="604" y="10"/>
                    <a:pt x="593" y="10"/>
                    <a:pt x="581" y="11"/>
                  </a:cubicBezTo>
                  <a:cubicBezTo>
                    <a:pt x="425" y="11"/>
                    <a:pt x="270" y="94"/>
                    <a:pt x="176" y="239"/>
                  </a:cubicBezTo>
                  <a:cubicBezTo>
                    <a:pt x="42" y="414"/>
                    <a:pt x="1" y="663"/>
                    <a:pt x="73" y="870"/>
                  </a:cubicBezTo>
                  <a:cubicBezTo>
                    <a:pt x="73" y="891"/>
                    <a:pt x="84" y="911"/>
                    <a:pt x="94" y="932"/>
                  </a:cubicBezTo>
                  <a:cubicBezTo>
                    <a:pt x="332" y="1595"/>
                    <a:pt x="1046" y="1988"/>
                    <a:pt x="1098" y="2020"/>
                  </a:cubicBezTo>
                  <a:lnTo>
                    <a:pt x="1108" y="2030"/>
                  </a:lnTo>
                  <a:lnTo>
                    <a:pt x="1129" y="2030"/>
                  </a:lnTo>
                  <a:lnTo>
                    <a:pt x="1140" y="2020"/>
                  </a:lnTo>
                  <a:cubicBezTo>
                    <a:pt x="1202" y="1978"/>
                    <a:pt x="1906" y="1585"/>
                    <a:pt x="2144" y="922"/>
                  </a:cubicBezTo>
                  <a:cubicBezTo>
                    <a:pt x="2155" y="901"/>
                    <a:pt x="2165" y="881"/>
                    <a:pt x="2165" y="860"/>
                  </a:cubicBezTo>
                  <a:cubicBezTo>
                    <a:pt x="2227" y="653"/>
                    <a:pt x="2185" y="404"/>
                    <a:pt x="2061" y="228"/>
                  </a:cubicBezTo>
                  <a:cubicBezTo>
                    <a:pt x="1958" y="83"/>
                    <a:pt x="1813" y="11"/>
                    <a:pt x="1647" y="0"/>
                  </a:cubicBez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41" name="Google Shape;46;p2"/>
            <p:cNvSpPr/>
            <p:nvPr/>
          </p:nvSpPr>
          <p:spPr>
            <a:xfrm>
              <a:off x="2470948" y="3799085"/>
              <a:ext cx="15748" cy="16971"/>
            </a:xfrm>
            <a:custGeom>
              <a:avLst/>
              <a:gdLst/>
              <a:ahLst/>
              <a:cxnLst/>
              <a:rect l="l" t="t" r="r" b="b"/>
              <a:pathLst>
                <a:path w="633" h="675" extrusionOk="0">
                  <a:moveTo>
                    <a:pt x="440" y="0"/>
                  </a:moveTo>
                  <a:cubicBezTo>
                    <a:pt x="342" y="0"/>
                    <a:pt x="221" y="78"/>
                    <a:pt x="135" y="203"/>
                  </a:cubicBezTo>
                  <a:cubicBezTo>
                    <a:pt x="11" y="379"/>
                    <a:pt x="0" y="575"/>
                    <a:pt x="104" y="648"/>
                  </a:cubicBezTo>
                  <a:cubicBezTo>
                    <a:pt x="129" y="666"/>
                    <a:pt x="159" y="674"/>
                    <a:pt x="191" y="674"/>
                  </a:cubicBezTo>
                  <a:cubicBezTo>
                    <a:pt x="291" y="674"/>
                    <a:pt x="414" y="594"/>
                    <a:pt x="508" y="462"/>
                  </a:cubicBezTo>
                  <a:cubicBezTo>
                    <a:pt x="622" y="296"/>
                    <a:pt x="633" y="99"/>
                    <a:pt x="529" y="27"/>
                  </a:cubicBezTo>
                  <a:cubicBezTo>
                    <a:pt x="503" y="9"/>
                    <a:pt x="473" y="0"/>
                    <a:pt x="440"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42" name="Google Shape;47;p2"/>
            <p:cNvSpPr/>
            <p:nvPr/>
          </p:nvSpPr>
          <p:spPr>
            <a:xfrm>
              <a:off x="2495830" y="3799085"/>
              <a:ext cx="11339" cy="12235"/>
            </a:xfrm>
            <a:custGeom>
              <a:avLst/>
              <a:gdLst/>
              <a:ahLst/>
              <a:cxnLst/>
              <a:rect l="l" t="t" r="r" b="b"/>
              <a:pathLst>
                <a:path w="457" h="485" extrusionOk="0">
                  <a:moveTo>
                    <a:pt x="317" y="1"/>
                  </a:moveTo>
                  <a:cubicBezTo>
                    <a:pt x="245" y="1"/>
                    <a:pt x="155" y="53"/>
                    <a:pt x="94" y="145"/>
                  </a:cubicBezTo>
                  <a:cubicBezTo>
                    <a:pt x="11" y="269"/>
                    <a:pt x="1" y="414"/>
                    <a:pt x="73" y="466"/>
                  </a:cubicBezTo>
                  <a:cubicBezTo>
                    <a:pt x="91" y="478"/>
                    <a:pt x="112" y="484"/>
                    <a:pt x="135" y="484"/>
                  </a:cubicBezTo>
                  <a:cubicBezTo>
                    <a:pt x="208" y="484"/>
                    <a:pt x="301" y="426"/>
                    <a:pt x="363" y="332"/>
                  </a:cubicBezTo>
                  <a:cubicBezTo>
                    <a:pt x="446" y="217"/>
                    <a:pt x="456" y="72"/>
                    <a:pt x="384" y="21"/>
                  </a:cubicBezTo>
                  <a:cubicBezTo>
                    <a:pt x="365" y="7"/>
                    <a:pt x="342" y="1"/>
                    <a:pt x="317" y="1"/>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43" name="Google Shape;48;p2"/>
            <p:cNvSpPr/>
            <p:nvPr/>
          </p:nvSpPr>
          <p:spPr>
            <a:xfrm>
              <a:off x="2404490" y="3706733"/>
              <a:ext cx="0" cy="208384"/>
            </a:xfrm>
            <a:custGeom>
              <a:avLst/>
              <a:gdLst/>
              <a:ahLst/>
              <a:cxnLst/>
              <a:rect l="l" t="t" r="r" b="b"/>
              <a:pathLst>
                <a:path w="1" h="8338" extrusionOk="0">
                  <a:moveTo>
                    <a:pt x="0" y="8338"/>
                  </a:moveTo>
                  <a:lnTo>
                    <a:pt x="0" y="1"/>
                  </a:ln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44" name="Google Shape;49;p2"/>
            <p:cNvSpPr/>
            <p:nvPr/>
          </p:nvSpPr>
          <p:spPr>
            <a:xfrm>
              <a:off x="2403860" y="3706733"/>
              <a:ext cx="945" cy="208384"/>
            </a:xfrm>
            <a:custGeom>
              <a:avLst/>
              <a:gdLst/>
              <a:ahLst/>
              <a:cxnLst/>
              <a:rect l="l" t="t" r="r" b="b"/>
              <a:pathLst>
                <a:path w="43" h="8338" extrusionOk="0">
                  <a:moveTo>
                    <a:pt x="1" y="1"/>
                  </a:moveTo>
                  <a:lnTo>
                    <a:pt x="1" y="8338"/>
                  </a:lnTo>
                  <a:lnTo>
                    <a:pt x="42" y="8338"/>
                  </a:lnTo>
                  <a:lnTo>
                    <a:pt x="42" y="1"/>
                  </a:ln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45" name="Google Shape;50;p2"/>
            <p:cNvSpPr/>
            <p:nvPr/>
          </p:nvSpPr>
          <p:spPr>
            <a:xfrm>
              <a:off x="2376143" y="3908803"/>
              <a:ext cx="56379" cy="48939"/>
            </a:xfrm>
            <a:custGeom>
              <a:avLst/>
              <a:gdLst/>
              <a:ahLst/>
              <a:cxnLst/>
              <a:rect l="l" t="t" r="r" b="b"/>
              <a:pathLst>
                <a:path w="2258" h="1958" extrusionOk="0">
                  <a:moveTo>
                    <a:pt x="621" y="0"/>
                  </a:moveTo>
                  <a:cubicBezTo>
                    <a:pt x="611" y="0"/>
                    <a:pt x="601" y="1"/>
                    <a:pt x="591" y="1"/>
                  </a:cubicBezTo>
                  <a:cubicBezTo>
                    <a:pt x="207" y="11"/>
                    <a:pt x="0" y="467"/>
                    <a:pt x="115" y="819"/>
                  </a:cubicBezTo>
                  <a:cubicBezTo>
                    <a:pt x="115" y="839"/>
                    <a:pt x="125" y="860"/>
                    <a:pt x="135" y="881"/>
                  </a:cubicBezTo>
                  <a:cubicBezTo>
                    <a:pt x="373" y="1554"/>
                    <a:pt x="1129" y="1958"/>
                    <a:pt x="1129" y="1958"/>
                  </a:cubicBezTo>
                  <a:cubicBezTo>
                    <a:pt x="1129" y="1958"/>
                    <a:pt x="1129" y="1948"/>
                    <a:pt x="1139" y="1948"/>
                  </a:cubicBezTo>
                  <a:lnTo>
                    <a:pt x="1139" y="1958"/>
                  </a:lnTo>
                  <a:cubicBezTo>
                    <a:pt x="1139" y="1958"/>
                    <a:pt x="1885" y="1544"/>
                    <a:pt x="2124" y="881"/>
                  </a:cubicBezTo>
                  <a:lnTo>
                    <a:pt x="2154" y="819"/>
                  </a:lnTo>
                  <a:cubicBezTo>
                    <a:pt x="2258" y="457"/>
                    <a:pt x="2041" y="1"/>
                    <a:pt x="1657" y="1"/>
                  </a:cubicBezTo>
                  <a:cubicBezTo>
                    <a:pt x="1647" y="1"/>
                    <a:pt x="1637" y="0"/>
                    <a:pt x="1627" y="0"/>
                  </a:cubicBezTo>
                  <a:cubicBezTo>
                    <a:pt x="1342" y="0"/>
                    <a:pt x="1270" y="150"/>
                    <a:pt x="1129" y="259"/>
                  </a:cubicBezTo>
                  <a:cubicBezTo>
                    <a:pt x="979" y="150"/>
                    <a:pt x="906" y="0"/>
                    <a:pt x="621"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46" name="Google Shape;51;p2"/>
            <p:cNvSpPr/>
            <p:nvPr/>
          </p:nvSpPr>
          <p:spPr>
            <a:xfrm>
              <a:off x="2376773" y="3908013"/>
              <a:ext cx="55749" cy="50912"/>
            </a:xfrm>
            <a:custGeom>
              <a:avLst/>
              <a:gdLst/>
              <a:ahLst/>
              <a:cxnLst/>
              <a:rect l="l" t="t" r="r" b="b"/>
              <a:pathLst>
                <a:path w="2228" h="2032" extrusionOk="0">
                  <a:moveTo>
                    <a:pt x="1637" y="64"/>
                  </a:moveTo>
                  <a:cubicBezTo>
                    <a:pt x="1782" y="64"/>
                    <a:pt x="1906" y="137"/>
                    <a:pt x="2000" y="261"/>
                  </a:cubicBezTo>
                  <a:cubicBezTo>
                    <a:pt x="2124" y="416"/>
                    <a:pt x="2155" y="644"/>
                    <a:pt x="2104" y="841"/>
                  </a:cubicBezTo>
                  <a:cubicBezTo>
                    <a:pt x="2093" y="861"/>
                    <a:pt x="2083" y="882"/>
                    <a:pt x="2083" y="903"/>
                  </a:cubicBezTo>
                  <a:cubicBezTo>
                    <a:pt x="1876" y="1483"/>
                    <a:pt x="1264" y="1866"/>
                    <a:pt x="1130" y="1938"/>
                  </a:cubicBezTo>
                  <a:lnTo>
                    <a:pt x="1119" y="1918"/>
                  </a:lnTo>
                  <a:lnTo>
                    <a:pt x="1099" y="1948"/>
                  </a:lnTo>
                  <a:cubicBezTo>
                    <a:pt x="974" y="1866"/>
                    <a:pt x="353" y="1493"/>
                    <a:pt x="146" y="903"/>
                  </a:cubicBezTo>
                  <a:cubicBezTo>
                    <a:pt x="136" y="882"/>
                    <a:pt x="125" y="861"/>
                    <a:pt x="125" y="841"/>
                  </a:cubicBezTo>
                  <a:cubicBezTo>
                    <a:pt x="63" y="654"/>
                    <a:pt x="95" y="426"/>
                    <a:pt x="219" y="261"/>
                  </a:cubicBezTo>
                  <a:cubicBezTo>
                    <a:pt x="302" y="137"/>
                    <a:pt x="436" y="64"/>
                    <a:pt x="581" y="64"/>
                  </a:cubicBezTo>
                  <a:lnTo>
                    <a:pt x="592" y="64"/>
                  </a:lnTo>
                  <a:cubicBezTo>
                    <a:pt x="809" y="64"/>
                    <a:pt x="902" y="146"/>
                    <a:pt x="1006" y="240"/>
                  </a:cubicBezTo>
                  <a:cubicBezTo>
                    <a:pt x="1027" y="271"/>
                    <a:pt x="1057" y="291"/>
                    <a:pt x="1089" y="323"/>
                  </a:cubicBezTo>
                  <a:lnTo>
                    <a:pt x="1109" y="333"/>
                  </a:lnTo>
                  <a:lnTo>
                    <a:pt x="1130" y="323"/>
                  </a:lnTo>
                  <a:cubicBezTo>
                    <a:pt x="1161" y="291"/>
                    <a:pt x="1192" y="261"/>
                    <a:pt x="1223" y="240"/>
                  </a:cubicBezTo>
                  <a:cubicBezTo>
                    <a:pt x="1317" y="137"/>
                    <a:pt x="1399" y="64"/>
                    <a:pt x="1637" y="64"/>
                  </a:cubicBezTo>
                  <a:close/>
                  <a:moveTo>
                    <a:pt x="605" y="1"/>
                  </a:moveTo>
                  <a:cubicBezTo>
                    <a:pt x="594" y="1"/>
                    <a:pt x="583" y="1"/>
                    <a:pt x="571" y="1"/>
                  </a:cubicBezTo>
                  <a:cubicBezTo>
                    <a:pt x="415" y="1"/>
                    <a:pt x="270" y="84"/>
                    <a:pt x="167" y="229"/>
                  </a:cubicBezTo>
                  <a:cubicBezTo>
                    <a:pt x="42" y="406"/>
                    <a:pt x="1" y="654"/>
                    <a:pt x="63" y="861"/>
                  </a:cubicBezTo>
                  <a:cubicBezTo>
                    <a:pt x="63" y="882"/>
                    <a:pt x="74" y="903"/>
                    <a:pt x="84" y="933"/>
                  </a:cubicBezTo>
                  <a:cubicBezTo>
                    <a:pt x="322" y="1586"/>
                    <a:pt x="1037" y="1980"/>
                    <a:pt x="1099" y="2010"/>
                  </a:cubicBezTo>
                  <a:lnTo>
                    <a:pt x="1099" y="2031"/>
                  </a:lnTo>
                  <a:lnTo>
                    <a:pt x="1119" y="2021"/>
                  </a:lnTo>
                  <a:lnTo>
                    <a:pt x="1130" y="2031"/>
                  </a:lnTo>
                  <a:lnTo>
                    <a:pt x="1130" y="2010"/>
                  </a:lnTo>
                  <a:cubicBezTo>
                    <a:pt x="1192" y="1980"/>
                    <a:pt x="1906" y="1576"/>
                    <a:pt x="2134" y="924"/>
                  </a:cubicBezTo>
                  <a:cubicBezTo>
                    <a:pt x="2145" y="903"/>
                    <a:pt x="2155" y="882"/>
                    <a:pt x="2155" y="851"/>
                  </a:cubicBezTo>
                  <a:cubicBezTo>
                    <a:pt x="2228" y="644"/>
                    <a:pt x="2176" y="395"/>
                    <a:pt x="2051" y="219"/>
                  </a:cubicBezTo>
                  <a:cubicBezTo>
                    <a:pt x="1948" y="84"/>
                    <a:pt x="1803" y="1"/>
                    <a:pt x="1637" y="1"/>
                  </a:cubicBezTo>
                  <a:lnTo>
                    <a:pt x="1627" y="1"/>
                  </a:lnTo>
                  <a:cubicBezTo>
                    <a:pt x="1379" y="1"/>
                    <a:pt x="1275" y="95"/>
                    <a:pt x="1172" y="188"/>
                  </a:cubicBezTo>
                  <a:lnTo>
                    <a:pt x="1109" y="250"/>
                  </a:lnTo>
                  <a:cubicBezTo>
                    <a:pt x="1089" y="240"/>
                    <a:pt x="1068" y="219"/>
                    <a:pt x="1047" y="199"/>
                  </a:cubicBezTo>
                  <a:cubicBezTo>
                    <a:pt x="938" y="100"/>
                    <a:pt x="839" y="1"/>
                    <a:pt x="605" y="1"/>
                  </a:cubicBez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47" name="Google Shape;52;p2"/>
            <p:cNvSpPr/>
            <p:nvPr/>
          </p:nvSpPr>
          <p:spPr>
            <a:xfrm>
              <a:off x="2380868" y="3911171"/>
              <a:ext cx="16063" cy="16971"/>
            </a:xfrm>
            <a:custGeom>
              <a:avLst/>
              <a:gdLst/>
              <a:ahLst/>
              <a:cxnLst/>
              <a:rect l="l" t="t" r="r" b="b"/>
              <a:pathLst>
                <a:path w="643" h="675" extrusionOk="0">
                  <a:moveTo>
                    <a:pt x="450" y="0"/>
                  </a:moveTo>
                  <a:cubicBezTo>
                    <a:pt x="348" y="0"/>
                    <a:pt x="221" y="78"/>
                    <a:pt x="136" y="203"/>
                  </a:cubicBezTo>
                  <a:cubicBezTo>
                    <a:pt x="11" y="379"/>
                    <a:pt x="1" y="576"/>
                    <a:pt x="104" y="648"/>
                  </a:cubicBezTo>
                  <a:cubicBezTo>
                    <a:pt x="130" y="666"/>
                    <a:pt x="160" y="674"/>
                    <a:pt x="193" y="674"/>
                  </a:cubicBezTo>
                  <a:cubicBezTo>
                    <a:pt x="292" y="674"/>
                    <a:pt x="415" y="597"/>
                    <a:pt x="508" y="472"/>
                  </a:cubicBezTo>
                  <a:cubicBezTo>
                    <a:pt x="622" y="296"/>
                    <a:pt x="643" y="99"/>
                    <a:pt x="539" y="26"/>
                  </a:cubicBezTo>
                  <a:cubicBezTo>
                    <a:pt x="514" y="9"/>
                    <a:pt x="483" y="0"/>
                    <a:pt x="450"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48" name="Google Shape;53;p2"/>
            <p:cNvSpPr/>
            <p:nvPr/>
          </p:nvSpPr>
          <p:spPr>
            <a:xfrm>
              <a:off x="2405750" y="3911171"/>
              <a:ext cx="11654" cy="12235"/>
            </a:xfrm>
            <a:custGeom>
              <a:avLst/>
              <a:gdLst/>
              <a:ahLst/>
              <a:cxnLst/>
              <a:rect l="l" t="t" r="r" b="b"/>
              <a:pathLst>
                <a:path w="468" h="484" extrusionOk="0">
                  <a:moveTo>
                    <a:pt x="324" y="0"/>
                  </a:moveTo>
                  <a:cubicBezTo>
                    <a:pt x="254" y="0"/>
                    <a:pt x="165" y="59"/>
                    <a:pt x="94" y="154"/>
                  </a:cubicBezTo>
                  <a:cubicBezTo>
                    <a:pt x="12" y="278"/>
                    <a:pt x="1" y="412"/>
                    <a:pt x="74" y="464"/>
                  </a:cubicBezTo>
                  <a:cubicBezTo>
                    <a:pt x="95" y="478"/>
                    <a:pt x="120" y="484"/>
                    <a:pt x="145" y="484"/>
                  </a:cubicBezTo>
                  <a:cubicBezTo>
                    <a:pt x="218" y="484"/>
                    <a:pt x="302" y="432"/>
                    <a:pt x="364" y="340"/>
                  </a:cubicBezTo>
                  <a:cubicBezTo>
                    <a:pt x="456" y="216"/>
                    <a:pt x="467" y="71"/>
                    <a:pt x="384" y="18"/>
                  </a:cubicBezTo>
                  <a:cubicBezTo>
                    <a:pt x="367" y="6"/>
                    <a:pt x="347" y="0"/>
                    <a:pt x="324"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49" name="Google Shape;54;p2"/>
            <p:cNvSpPr/>
            <p:nvPr/>
          </p:nvSpPr>
          <p:spPr>
            <a:xfrm>
              <a:off x="2622761" y="3659768"/>
              <a:ext cx="0" cy="84064"/>
            </a:xfrm>
            <a:custGeom>
              <a:avLst/>
              <a:gdLst/>
              <a:ahLst/>
              <a:cxnLst/>
              <a:rect l="l" t="t" r="r" b="b"/>
              <a:pathLst>
                <a:path w="1" h="3357" extrusionOk="0">
                  <a:moveTo>
                    <a:pt x="1" y="3356"/>
                  </a:moveTo>
                  <a:lnTo>
                    <a:pt x="1" y="1"/>
                  </a:ln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50" name="Google Shape;55;p2"/>
            <p:cNvSpPr/>
            <p:nvPr/>
          </p:nvSpPr>
          <p:spPr>
            <a:xfrm>
              <a:off x="2622131" y="3659768"/>
              <a:ext cx="945" cy="84064"/>
            </a:xfrm>
            <a:custGeom>
              <a:avLst/>
              <a:gdLst/>
              <a:ahLst/>
              <a:cxnLst/>
              <a:rect l="l" t="t" r="r" b="b"/>
              <a:pathLst>
                <a:path w="42" h="3357" extrusionOk="0">
                  <a:moveTo>
                    <a:pt x="0" y="1"/>
                  </a:moveTo>
                  <a:lnTo>
                    <a:pt x="0" y="3356"/>
                  </a:lnTo>
                  <a:lnTo>
                    <a:pt x="41" y="3356"/>
                  </a:lnTo>
                  <a:lnTo>
                    <a:pt x="41" y="1"/>
                  </a:ln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51" name="Google Shape;56;p2"/>
            <p:cNvSpPr/>
            <p:nvPr/>
          </p:nvSpPr>
          <p:spPr>
            <a:xfrm>
              <a:off x="2594414" y="3737517"/>
              <a:ext cx="56379" cy="48939"/>
            </a:xfrm>
            <a:custGeom>
              <a:avLst/>
              <a:gdLst/>
              <a:ahLst/>
              <a:cxnLst/>
              <a:rect l="l" t="t" r="r" b="b"/>
              <a:pathLst>
                <a:path w="2258" h="1958" extrusionOk="0">
                  <a:moveTo>
                    <a:pt x="601" y="1"/>
                  </a:moveTo>
                  <a:cubicBezTo>
                    <a:pt x="217" y="10"/>
                    <a:pt x="0" y="466"/>
                    <a:pt x="104" y="818"/>
                  </a:cubicBezTo>
                  <a:lnTo>
                    <a:pt x="135" y="880"/>
                  </a:lnTo>
                  <a:cubicBezTo>
                    <a:pt x="373" y="1554"/>
                    <a:pt x="1119" y="1957"/>
                    <a:pt x="1119" y="1957"/>
                  </a:cubicBezTo>
                  <a:lnTo>
                    <a:pt x="1129" y="1957"/>
                  </a:lnTo>
                  <a:cubicBezTo>
                    <a:pt x="1129" y="1957"/>
                    <a:pt x="1885" y="1564"/>
                    <a:pt x="2123" y="891"/>
                  </a:cubicBezTo>
                  <a:cubicBezTo>
                    <a:pt x="2134" y="870"/>
                    <a:pt x="2144" y="850"/>
                    <a:pt x="2144" y="829"/>
                  </a:cubicBezTo>
                  <a:cubicBezTo>
                    <a:pt x="2258" y="466"/>
                    <a:pt x="2051" y="21"/>
                    <a:pt x="1667" y="10"/>
                  </a:cubicBezTo>
                  <a:cubicBezTo>
                    <a:pt x="1657" y="10"/>
                    <a:pt x="1647" y="10"/>
                    <a:pt x="1638" y="10"/>
                  </a:cubicBezTo>
                  <a:cubicBezTo>
                    <a:pt x="1352" y="10"/>
                    <a:pt x="1279" y="150"/>
                    <a:pt x="1129" y="270"/>
                  </a:cubicBezTo>
                  <a:cubicBezTo>
                    <a:pt x="984" y="146"/>
                    <a:pt x="912" y="1"/>
                    <a:pt x="601" y="1"/>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52" name="Google Shape;57;p2"/>
            <p:cNvSpPr/>
            <p:nvPr/>
          </p:nvSpPr>
          <p:spPr>
            <a:xfrm>
              <a:off x="2594729" y="3736728"/>
              <a:ext cx="55749" cy="50912"/>
            </a:xfrm>
            <a:custGeom>
              <a:avLst/>
              <a:gdLst/>
              <a:ahLst/>
              <a:cxnLst/>
              <a:rect l="l" t="t" r="r" b="b"/>
              <a:pathLst>
                <a:path w="2228" h="2030" extrusionOk="0">
                  <a:moveTo>
                    <a:pt x="591" y="62"/>
                  </a:moveTo>
                  <a:cubicBezTo>
                    <a:pt x="819" y="62"/>
                    <a:pt x="912" y="145"/>
                    <a:pt x="1005" y="239"/>
                  </a:cubicBezTo>
                  <a:cubicBezTo>
                    <a:pt x="1036" y="269"/>
                    <a:pt x="1067" y="301"/>
                    <a:pt x="1098" y="321"/>
                  </a:cubicBezTo>
                  <a:lnTo>
                    <a:pt x="1119" y="342"/>
                  </a:lnTo>
                  <a:lnTo>
                    <a:pt x="1139" y="321"/>
                  </a:lnTo>
                  <a:cubicBezTo>
                    <a:pt x="1171" y="301"/>
                    <a:pt x="1202" y="269"/>
                    <a:pt x="1222" y="249"/>
                  </a:cubicBezTo>
                  <a:cubicBezTo>
                    <a:pt x="1331" y="161"/>
                    <a:pt x="1411" y="72"/>
                    <a:pt x="1612" y="72"/>
                  </a:cubicBezTo>
                  <a:cubicBezTo>
                    <a:pt x="1624" y="72"/>
                    <a:pt x="1635" y="72"/>
                    <a:pt x="1647" y="73"/>
                  </a:cubicBezTo>
                  <a:cubicBezTo>
                    <a:pt x="1792" y="73"/>
                    <a:pt x="1927" y="145"/>
                    <a:pt x="2009" y="269"/>
                  </a:cubicBezTo>
                  <a:cubicBezTo>
                    <a:pt x="2134" y="435"/>
                    <a:pt x="2165" y="663"/>
                    <a:pt x="2103" y="849"/>
                  </a:cubicBezTo>
                  <a:cubicBezTo>
                    <a:pt x="2103" y="870"/>
                    <a:pt x="2092" y="891"/>
                    <a:pt x="2082" y="911"/>
                  </a:cubicBezTo>
                  <a:cubicBezTo>
                    <a:pt x="1875" y="1502"/>
                    <a:pt x="1243" y="1885"/>
                    <a:pt x="1119" y="1947"/>
                  </a:cubicBezTo>
                  <a:lnTo>
                    <a:pt x="1109" y="1937"/>
                  </a:lnTo>
                  <a:lnTo>
                    <a:pt x="1098" y="1947"/>
                  </a:lnTo>
                  <a:cubicBezTo>
                    <a:pt x="953" y="1864"/>
                    <a:pt x="352" y="1481"/>
                    <a:pt x="145" y="901"/>
                  </a:cubicBezTo>
                  <a:cubicBezTo>
                    <a:pt x="145" y="881"/>
                    <a:pt x="135" y="860"/>
                    <a:pt x="125" y="839"/>
                  </a:cubicBezTo>
                  <a:cubicBezTo>
                    <a:pt x="73" y="653"/>
                    <a:pt x="104" y="425"/>
                    <a:pt x="228" y="259"/>
                  </a:cubicBezTo>
                  <a:cubicBezTo>
                    <a:pt x="322" y="135"/>
                    <a:pt x="446" y="73"/>
                    <a:pt x="591" y="62"/>
                  </a:cubicBezTo>
                  <a:close/>
                  <a:moveTo>
                    <a:pt x="591" y="0"/>
                  </a:moveTo>
                  <a:cubicBezTo>
                    <a:pt x="425" y="11"/>
                    <a:pt x="280" y="83"/>
                    <a:pt x="177" y="228"/>
                  </a:cubicBezTo>
                  <a:cubicBezTo>
                    <a:pt x="53" y="404"/>
                    <a:pt x="0" y="653"/>
                    <a:pt x="73" y="860"/>
                  </a:cubicBezTo>
                  <a:cubicBezTo>
                    <a:pt x="73" y="881"/>
                    <a:pt x="83" y="901"/>
                    <a:pt x="94" y="922"/>
                  </a:cubicBezTo>
                  <a:cubicBezTo>
                    <a:pt x="322" y="1585"/>
                    <a:pt x="1036" y="1988"/>
                    <a:pt x="1088" y="2020"/>
                  </a:cubicBezTo>
                  <a:lnTo>
                    <a:pt x="1098" y="2030"/>
                  </a:lnTo>
                  <a:lnTo>
                    <a:pt x="1130" y="2030"/>
                  </a:lnTo>
                  <a:lnTo>
                    <a:pt x="1130" y="2020"/>
                  </a:lnTo>
                  <a:cubicBezTo>
                    <a:pt x="1192" y="1988"/>
                    <a:pt x="1906" y="1595"/>
                    <a:pt x="2144" y="932"/>
                  </a:cubicBezTo>
                  <a:cubicBezTo>
                    <a:pt x="2154" y="911"/>
                    <a:pt x="2165" y="891"/>
                    <a:pt x="2165" y="870"/>
                  </a:cubicBezTo>
                  <a:cubicBezTo>
                    <a:pt x="2227" y="663"/>
                    <a:pt x="2186" y="414"/>
                    <a:pt x="2062" y="239"/>
                  </a:cubicBezTo>
                  <a:cubicBezTo>
                    <a:pt x="1958" y="94"/>
                    <a:pt x="1813" y="11"/>
                    <a:pt x="1657" y="11"/>
                  </a:cubicBezTo>
                  <a:cubicBezTo>
                    <a:pt x="1645" y="10"/>
                    <a:pt x="1633" y="10"/>
                    <a:pt x="1621" y="10"/>
                  </a:cubicBezTo>
                  <a:cubicBezTo>
                    <a:pt x="1389" y="10"/>
                    <a:pt x="1290" y="109"/>
                    <a:pt x="1181" y="207"/>
                  </a:cubicBezTo>
                  <a:cubicBezTo>
                    <a:pt x="1160" y="218"/>
                    <a:pt x="1139" y="239"/>
                    <a:pt x="1119" y="259"/>
                  </a:cubicBezTo>
                  <a:lnTo>
                    <a:pt x="1057" y="197"/>
                  </a:lnTo>
                  <a:cubicBezTo>
                    <a:pt x="953" y="104"/>
                    <a:pt x="850" y="0"/>
                    <a:pt x="601" y="0"/>
                  </a:cubicBez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53" name="Google Shape;58;p2"/>
            <p:cNvSpPr/>
            <p:nvPr/>
          </p:nvSpPr>
          <p:spPr>
            <a:xfrm>
              <a:off x="2630006" y="3739885"/>
              <a:ext cx="16063" cy="16971"/>
            </a:xfrm>
            <a:custGeom>
              <a:avLst/>
              <a:gdLst/>
              <a:ahLst/>
              <a:cxnLst/>
              <a:rect l="l" t="t" r="r" b="b"/>
              <a:pathLst>
                <a:path w="643" h="675" extrusionOk="0">
                  <a:moveTo>
                    <a:pt x="194" y="0"/>
                  </a:moveTo>
                  <a:cubicBezTo>
                    <a:pt x="161" y="0"/>
                    <a:pt x="130" y="9"/>
                    <a:pt x="104" y="27"/>
                  </a:cubicBezTo>
                  <a:cubicBezTo>
                    <a:pt x="1" y="99"/>
                    <a:pt x="21" y="296"/>
                    <a:pt x="135" y="462"/>
                  </a:cubicBezTo>
                  <a:cubicBezTo>
                    <a:pt x="229" y="594"/>
                    <a:pt x="352" y="674"/>
                    <a:pt x="452" y="674"/>
                  </a:cubicBezTo>
                  <a:cubicBezTo>
                    <a:pt x="484" y="674"/>
                    <a:pt x="514" y="666"/>
                    <a:pt x="539" y="648"/>
                  </a:cubicBezTo>
                  <a:cubicBezTo>
                    <a:pt x="643" y="575"/>
                    <a:pt x="632" y="379"/>
                    <a:pt x="508" y="202"/>
                  </a:cubicBezTo>
                  <a:cubicBezTo>
                    <a:pt x="422" y="78"/>
                    <a:pt x="296" y="0"/>
                    <a:pt x="194"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54" name="Google Shape;59;p2"/>
            <p:cNvSpPr/>
            <p:nvPr/>
          </p:nvSpPr>
          <p:spPr>
            <a:xfrm>
              <a:off x="2609848" y="3740280"/>
              <a:ext cx="11654" cy="11840"/>
            </a:xfrm>
            <a:custGeom>
              <a:avLst/>
              <a:gdLst/>
              <a:ahLst/>
              <a:cxnLst/>
              <a:rect l="l" t="t" r="r" b="b"/>
              <a:pathLst>
                <a:path w="467" h="485" extrusionOk="0">
                  <a:moveTo>
                    <a:pt x="149" y="1"/>
                  </a:moveTo>
                  <a:cubicBezTo>
                    <a:pt x="124" y="1"/>
                    <a:pt x="102" y="7"/>
                    <a:pt x="83" y="21"/>
                  </a:cubicBezTo>
                  <a:cubicBezTo>
                    <a:pt x="0" y="72"/>
                    <a:pt x="11" y="217"/>
                    <a:pt x="104" y="331"/>
                  </a:cubicBezTo>
                  <a:cubicBezTo>
                    <a:pt x="166" y="426"/>
                    <a:pt x="253" y="484"/>
                    <a:pt x="327" y="484"/>
                  </a:cubicBezTo>
                  <a:cubicBezTo>
                    <a:pt x="351" y="484"/>
                    <a:pt x="374" y="478"/>
                    <a:pt x="394" y="466"/>
                  </a:cubicBezTo>
                  <a:cubicBezTo>
                    <a:pt x="466" y="414"/>
                    <a:pt x="456" y="269"/>
                    <a:pt x="373" y="145"/>
                  </a:cubicBezTo>
                  <a:cubicBezTo>
                    <a:pt x="304" y="53"/>
                    <a:pt x="218" y="1"/>
                    <a:pt x="149" y="1"/>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55" name="Google Shape;60;p2"/>
            <p:cNvSpPr/>
            <p:nvPr/>
          </p:nvSpPr>
          <p:spPr>
            <a:xfrm>
              <a:off x="3039146" y="3640430"/>
              <a:ext cx="2520" cy="217461"/>
            </a:xfrm>
            <a:custGeom>
              <a:avLst/>
              <a:gdLst/>
              <a:ahLst/>
              <a:cxnLst/>
              <a:rect l="l" t="t" r="r" b="b"/>
              <a:pathLst>
                <a:path w="94" h="8690" extrusionOk="0">
                  <a:moveTo>
                    <a:pt x="93" y="1"/>
                  </a:moveTo>
                  <a:cubicBezTo>
                    <a:pt x="0" y="104"/>
                    <a:pt x="93" y="8690"/>
                    <a:pt x="93" y="8690"/>
                  </a:cubicBezTo>
                  <a:lnTo>
                    <a:pt x="93" y="1"/>
                  </a:ln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56" name="Google Shape;61;p2"/>
            <p:cNvSpPr/>
            <p:nvPr/>
          </p:nvSpPr>
          <p:spPr>
            <a:xfrm>
              <a:off x="3038831" y="3640035"/>
              <a:ext cx="3465" cy="217856"/>
            </a:xfrm>
            <a:custGeom>
              <a:avLst/>
              <a:gdLst/>
              <a:ahLst/>
              <a:cxnLst/>
              <a:rect l="l" t="t" r="r" b="b"/>
              <a:pathLst>
                <a:path w="146" h="8700" extrusionOk="0">
                  <a:moveTo>
                    <a:pt x="104" y="1"/>
                  </a:moveTo>
                  <a:cubicBezTo>
                    <a:pt x="1" y="94"/>
                    <a:pt x="84" y="7260"/>
                    <a:pt x="93" y="8700"/>
                  </a:cubicBezTo>
                  <a:lnTo>
                    <a:pt x="146" y="8700"/>
                  </a:lnTo>
                  <a:cubicBezTo>
                    <a:pt x="104" y="5768"/>
                    <a:pt x="63" y="187"/>
                    <a:pt x="135" y="31"/>
                  </a:cubicBezTo>
                  <a:lnTo>
                    <a:pt x="104" y="1"/>
                  </a:ln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57" name="Google Shape;62;p2"/>
            <p:cNvSpPr/>
            <p:nvPr/>
          </p:nvSpPr>
          <p:spPr>
            <a:xfrm>
              <a:off x="3013634" y="3855128"/>
              <a:ext cx="56064" cy="48939"/>
            </a:xfrm>
            <a:custGeom>
              <a:avLst/>
              <a:gdLst/>
              <a:ahLst/>
              <a:cxnLst/>
              <a:rect l="l" t="t" r="r" b="b"/>
              <a:pathLst>
                <a:path w="2249" h="1958" extrusionOk="0">
                  <a:moveTo>
                    <a:pt x="1658" y="1"/>
                  </a:moveTo>
                  <a:cubicBezTo>
                    <a:pt x="1337" y="1"/>
                    <a:pt x="1275" y="146"/>
                    <a:pt x="1130" y="270"/>
                  </a:cubicBezTo>
                  <a:cubicBezTo>
                    <a:pt x="979" y="150"/>
                    <a:pt x="897" y="10"/>
                    <a:pt x="620" y="10"/>
                  </a:cubicBezTo>
                  <a:cubicBezTo>
                    <a:pt x="611" y="10"/>
                    <a:pt x="601" y="11"/>
                    <a:pt x="591" y="11"/>
                  </a:cubicBezTo>
                  <a:cubicBezTo>
                    <a:pt x="208" y="11"/>
                    <a:pt x="1" y="467"/>
                    <a:pt x="104" y="829"/>
                  </a:cubicBezTo>
                  <a:lnTo>
                    <a:pt x="136" y="892"/>
                  </a:lnTo>
                  <a:cubicBezTo>
                    <a:pt x="374" y="1554"/>
                    <a:pt x="1130" y="1958"/>
                    <a:pt x="1130" y="1958"/>
                  </a:cubicBezTo>
                  <a:cubicBezTo>
                    <a:pt x="1130" y="1958"/>
                    <a:pt x="1885" y="1554"/>
                    <a:pt x="2124" y="881"/>
                  </a:cubicBezTo>
                  <a:cubicBezTo>
                    <a:pt x="2134" y="860"/>
                    <a:pt x="2134" y="839"/>
                    <a:pt x="2145" y="819"/>
                  </a:cubicBezTo>
                  <a:cubicBezTo>
                    <a:pt x="2248" y="457"/>
                    <a:pt x="2041" y="11"/>
                    <a:pt x="1658" y="1"/>
                  </a:cubicBezTo>
                  <a:close/>
                </a:path>
              </a:pathLst>
            </a:custGeom>
            <a:solidFill>
              <a:schemeClr val="dk2"/>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58" name="Google Shape;63;p2"/>
            <p:cNvSpPr/>
            <p:nvPr/>
          </p:nvSpPr>
          <p:spPr>
            <a:xfrm>
              <a:off x="3013949" y="3854339"/>
              <a:ext cx="55434" cy="50912"/>
            </a:xfrm>
            <a:custGeom>
              <a:avLst/>
              <a:gdLst/>
              <a:ahLst/>
              <a:cxnLst/>
              <a:rect l="l" t="t" r="r" b="b"/>
              <a:pathLst>
                <a:path w="2227" h="2031" extrusionOk="0">
                  <a:moveTo>
                    <a:pt x="1647" y="63"/>
                  </a:moveTo>
                  <a:cubicBezTo>
                    <a:pt x="1782" y="63"/>
                    <a:pt x="1916" y="136"/>
                    <a:pt x="2010" y="260"/>
                  </a:cubicBezTo>
                  <a:cubicBezTo>
                    <a:pt x="2123" y="426"/>
                    <a:pt x="2164" y="643"/>
                    <a:pt x="2102" y="840"/>
                  </a:cubicBezTo>
                  <a:cubicBezTo>
                    <a:pt x="2092" y="860"/>
                    <a:pt x="2092" y="881"/>
                    <a:pt x="2082" y="902"/>
                  </a:cubicBezTo>
                  <a:cubicBezTo>
                    <a:pt x="1874" y="1482"/>
                    <a:pt x="1274" y="1865"/>
                    <a:pt x="1140" y="1937"/>
                  </a:cubicBezTo>
                  <a:lnTo>
                    <a:pt x="1129" y="1927"/>
                  </a:lnTo>
                  <a:lnTo>
                    <a:pt x="1108" y="1947"/>
                  </a:lnTo>
                  <a:cubicBezTo>
                    <a:pt x="984" y="1875"/>
                    <a:pt x="363" y="1492"/>
                    <a:pt x="146" y="912"/>
                  </a:cubicBezTo>
                  <a:cubicBezTo>
                    <a:pt x="146" y="891"/>
                    <a:pt x="135" y="870"/>
                    <a:pt x="125" y="850"/>
                  </a:cubicBezTo>
                  <a:cubicBezTo>
                    <a:pt x="73" y="653"/>
                    <a:pt x="104" y="426"/>
                    <a:pt x="218" y="270"/>
                  </a:cubicBezTo>
                  <a:cubicBezTo>
                    <a:pt x="311" y="145"/>
                    <a:pt x="435" y="73"/>
                    <a:pt x="580" y="73"/>
                  </a:cubicBezTo>
                  <a:lnTo>
                    <a:pt x="601" y="73"/>
                  </a:lnTo>
                  <a:cubicBezTo>
                    <a:pt x="818" y="73"/>
                    <a:pt x="901" y="156"/>
                    <a:pt x="1005" y="249"/>
                  </a:cubicBezTo>
                  <a:cubicBezTo>
                    <a:pt x="1036" y="270"/>
                    <a:pt x="1067" y="301"/>
                    <a:pt x="1098" y="322"/>
                  </a:cubicBezTo>
                  <a:lnTo>
                    <a:pt x="1119" y="343"/>
                  </a:lnTo>
                  <a:lnTo>
                    <a:pt x="1129" y="322"/>
                  </a:lnTo>
                  <a:cubicBezTo>
                    <a:pt x="1170" y="290"/>
                    <a:pt x="1191" y="270"/>
                    <a:pt x="1222" y="239"/>
                  </a:cubicBezTo>
                  <a:cubicBezTo>
                    <a:pt x="1326" y="145"/>
                    <a:pt x="1409" y="63"/>
                    <a:pt x="1647" y="63"/>
                  </a:cubicBezTo>
                  <a:close/>
                  <a:moveTo>
                    <a:pt x="1626" y="1"/>
                  </a:moveTo>
                  <a:cubicBezTo>
                    <a:pt x="1377" y="1"/>
                    <a:pt x="1274" y="104"/>
                    <a:pt x="1181" y="198"/>
                  </a:cubicBezTo>
                  <a:cubicBezTo>
                    <a:pt x="1160" y="218"/>
                    <a:pt x="1140" y="239"/>
                    <a:pt x="1108" y="260"/>
                  </a:cubicBezTo>
                  <a:lnTo>
                    <a:pt x="1046" y="198"/>
                  </a:lnTo>
                  <a:cubicBezTo>
                    <a:pt x="947" y="109"/>
                    <a:pt x="840" y="11"/>
                    <a:pt x="616" y="11"/>
                  </a:cubicBezTo>
                  <a:cubicBezTo>
                    <a:pt x="604" y="11"/>
                    <a:pt x="592" y="11"/>
                    <a:pt x="580" y="11"/>
                  </a:cubicBezTo>
                  <a:cubicBezTo>
                    <a:pt x="415" y="11"/>
                    <a:pt x="270" y="94"/>
                    <a:pt x="176" y="228"/>
                  </a:cubicBezTo>
                  <a:cubicBezTo>
                    <a:pt x="42" y="405"/>
                    <a:pt x="1" y="653"/>
                    <a:pt x="73" y="860"/>
                  </a:cubicBezTo>
                  <a:cubicBezTo>
                    <a:pt x="73" y="891"/>
                    <a:pt x="83" y="912"/>
                    <a:pt x="93" y="933"/>
                  </a:cubicBezTo>
                  <a:cubicBezTo>
                    <a:pt x="332" y="1585"/>
                    <a:pt x="1036" y="1979"/>
                    <a:pt x="1098" y="2010"/>
                  </a:cubicBezTo>
                  <a:lnTo>
                    <a:pt x="1108" y="2030"/>
                  </a:lnTo>
                  <a:lnTo>
                    <a:pt x="1119" y="2020"/>
                  </a:lnTo>
                  <a:lnTo>
                    <a:pt x="1129" y="2030"/>
                  </a:lnTo>
                  <a:lnTo>
                    <a:pt x="1140" y="2010"/>
                  </a:lnTo>
                  <a:cubicBezTo>
                    <a:pt x="1191" y="1979"/>
                    <a:pt x="1906" y="1585"/>
                    <a:pt x="2144" y="923"/>
                  </a:cubicBezTo>
                  <a:cubicBezTo>
                    <a:pt x="2144" y="902"/>
                    <a:pt x="2154" y="881"/>
                    <a:pt x="2164" y="860"/>
                  </a:cubicBezTo>
                  <a:cubicBezTo>
                    <a:pt x="2227" y="643"/>
                    <a:pt x="2185" y="394"/>
                    <a:pt x="2051" y="228"/>
                  </a:cubicBezTo>
                  <a:cubicBezTo>
                    <a:pt x="1947" y="83"/>
                    <a:pt x="1802" y="1"/>
                    <a:pt x="1647" y="1"/>
                  </a:cubicBez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59" name="Google Shape;64;p2"/>
            <p:cNvSpPr/>
            <p:nvPr/>
          </p:nvSpPr>
          <p:spPr>
            <a:xfrm>
              <a:off x="3018358" y="3857496"/>
              <a:ext cx="15748" cy="16576"/>
            </a:xfrm>
            <a:custGeom>
              <a:avLst/>
              <a:gdLst/>
              <a:ahLst/>
              <a:cxnLst/>
              <a:rect l="l" t="t" r="r" b="b"/>
              <a:pathLst>
                <a:path w="633" h="666" extrusionOk="0">
                  <a:moveTo>
                    <a:pt x="435" y="0"/>
                  </a:moveTo>
                  <a:cubicBezTo>
                    <a:pt x="337" y="0"/>
                    <a:pt x="216" y="74"/>
                    <a:pt x="124" y="204"/>
                  </a:cubicBezTo>
                  <a:cubicBezTo>
                    <a:pt x="11" y="370"/>
                    <a:pt x="0" y="567"/>
                    <a:pt x="104" y="639"/>
                  </a:cubicBezTo>
                  <a:cubicBezTo>
                    <a:pt x="129" y="657"/>
                    <a:pt x="160" y="665"/>
                    <a:pt x="192" y="665"/>
                  </a:cubicBezTo>
                  <a:cubicBezTo>
                    <a:pt x="292" y="665"/>
                    <a:pt x="415" y="588"/>
                    <a:pt x="508" y="463"/>
                  </a:cubicBezTo>
                  <a:cubicBezTo>
                    <a:pt x="621" y="287"/>
                    <a:pt x="632" y="90"/>
                    <a:pt x="529" y="28"/>
                  </a:cubicBezTo>
                  <a:cubicBezTo>
                    <a:pt x="502" y="9"/>
                    <a:pt x="470" y="0"/>
                    <a:pt x="435"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60" name="Google Shape;65;p2"/>
            <p:cNvSpPr/>
            <p:nvPr/>
          </p:nvSpPr>
          <p:spPr>
            <a:xfrm>
              <a:off x="3042926" y="3857890"/>
              <a:ext cx="11654" cy="11840"/>
            </a:xfrm>
            <a:custGeom>
              <a:avLst/>
              <a:gdLst/>
              <a:ahLst/>
              <a:cxnLst/>
              <a:rect l="l" t="t" r="r" b="b"/>
              <a:pathLst>
                <a:path w="456" h="484" extrusionOk="0">
                  <a:moveTo>
                    <a:pt x="316" y="0"/>
                  </a:moveTo>
                  <a:cubicBezTo>
                    <a:pt x="245" y="0"/>
                    <a:pt x="155" y="53"/>
                    <a:pt x="94" y="145"/>
                  </a:cubicBezTo>
                  <a:cubicBezTo>
                    <a:pt x="11" y="269"/>
                    <a:pt x="0" y="414"/>
                    <a:pt x="73" y="465"/>
                  </a:cubicBezTo>
                  <a:cubicBezTo>
                    <a:pt x="91" y="478"/>
                    <a:pt x="112" y="484"/>
                    <a:pt x="135" y="484"/>
                  </a:cubicBezTo>
                  <a:cubicBezTo>
                    <a:pt x="207" y="484"/>
                    <a:pt x="300" y="425"/>
                    <a:pt x="363" y="331"/>
                  </a:cubicBezTo>
                  <a:cubicBezTo>
                    <a:pt x="446" y="207"/>
                    <a:pt x="456" y="72"/>
                    <a:pt x="384" y="20"/>
                  </a:cubicBezTo>
                  <a:cubicBezTo>
                    <a:pt x="365" y="7"/>
                    <a:pt x="342" y="0"/>
                    <a:pt x="316"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61" name="Google Shape;66;p2"/>
            <p:cNvSpPr/>
            <p:nvPr/>
          </p:nvSpPr>
          <p:spPr>
            <a:xfrm>
              <a:off x="3407971" y="3722520"/>
              <a:ext cx="0" cy="96693"/>
            </a:xfrm>
            <a:custGeom>
              <a:avLst/>
              <a:gdLst/>
              <a:ahLst/>
              <a:cxnLst/>
              <a:rect l="l" t="t" r="r" b="b"/>
              <a:pathLst>
                <a:path w="1" h="3864" extrusionOk="0">
                  <a:moveTo>
                    <a:pt x="1" y="3863"/>
                  </a:moveTo>
                  <a:lnTo>
                    <a:pt x="1" y="1"/>
                  </a:ln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62" name="Google Shape;67;p2"/>
            <p:cNvSpPr/>
            <p:nvPr/>
          </p:nvSpPr>
          <p:spPr>
            <a:xfrm>
              <a:off x="3407341" y="3722520"/>
              <a:ext cx="945" cy="96693"/>
            </a:xfrm>
            <a:custGeom>
              <a:avLst/>
              <a:gdLst/>
              <a:ahLst/>
              <a:cxnLst/>
              <a:rect l="l" t="t" r="r" b="b"/>
              <a:pathLst>
                <a:path w="42" h="3864" extrusionOk="0">
                  <a:moveTo>
                    <a:pt x="0" y="1"/>
                  </a:moveTo>
                  <a:lnTo>
                    <a:pt x="0" y="3863"/>
                  </a:lnTo>
                  <a:lnTo>
                    <a:pt x="41" y="3863"/>
                  </a:lnTo>
                  <a:lnTo>
                    <a:pt x="41" y="1"/>
                  </a:ln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63" name="Google Shape;68;p2"/>
            <p:cNvSpPr/>
            <p:nvPr/>
          </p:nvSpPr>
          <p:spPr>
            <a:xfrm>
              <a:off x="3379624" y="3812504"/>
              <a:ext cx="56379" cy="48939"/>
            </a:xfrm>
            <a:custGeom>
              <a:avLst/>
              <a:gdLst/>
              <a:ahLst/>
              <a:cxnLst/>
              <a:rect l="l" t="t" r="r" b="b"/>
              <a:pathLst>
                <a:path w="2259" h="1948" extrusionOk="0">
                  <a:moveTo>
                    <a:pt x="601" y="1"/>
                  </a:moveTo>
                  <a:cubicBezTo>
                    <a:pt x="218" y="1"/>
                    <a:pt x="1" y="456"/>
                    <a:pt x="115" y="818"/>
                  </a:cubicBezTo>
                  <a:cubicBezTo>
                    <a:pt x="115" y="839"/>
                    <a:pt x="125" y="860"/>
                    <a:pt x="136" y="880"/>
                  </a:cubicBezTo>
                  <a:cubicBezTo>
                    <a:pt x="373" y="1543"/>
                    <a:pt x="1119" y="1948"/>
                    <a:pt x="1119" y="1948"/>
                  </a:cubicBezTo>
                  <a:lnTo>
                    <a:pt x="1130" y="1948"/>
                  </a:lnTo>
                  <a:cubicBezTo>
                    <a:pt x="1130" y="1948"/>
                    <a:pt x="1875" y="1554"/>
                    <a:pt x="2124" y="891"/>
                  </a:cubicBezTo>
                  <a:cubicBezTo>
                    <a:pt x="2134" y="871"/>
                    <a:pt x="2134" y="839"/>
                    <a:pt x="2145" y="818"/>
                  </a:cubicBezTo>
                  <a:cubicBezTo>
                    <a:pt x="2258" y="466"/>
                    <a:pt x="2041" y="11"/>
                    <a:pt x="1657" y="1"/>
                  </a:cubicBezTo>
                  <a:cubicBezTo>
                    <a:pt x="1358" y="1"/>
                    <a:pt x="1275" y="146"/>
                    <a:pt x="1130" y="259"/>
                  </a:cubicBezTo>
                  <a:cubicBezTo>
                    <a:pt x="985" y="146"/>
                    <a:pt x="912" y="1"/>
                    <a:pt x="601" y="1"/>
                  </a:cubicBezTo>
                  <a:close/>
                </a:path>
              </a:pathLst>
            </a:custGeom>
            <a:solidFill>
              <a:schemeClr val="dk2"/>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64" name="Google Shape;69;p2"/>
            <p:cNvSpPr/>
            <p:nvPr/>
          </p:nvSpPr>
          <p:spPr>
            <a:xfrm>
              <a:off x="3380254" y="3811715"/>
              <a:ext cx="55434" cy="50517"/>
            </a:xfrm>
            <a:custGeom>
              <a:avLst/>
              <a:gdLst/>
              <a:ahLst/>
              <a:cxnLst/>
              <a:rect l="l" t="t" r="r" b="b"/>
              <a:pathLst>
                <a:path w="2217" h="2020" extrusionOk="0">
                  <a:moveTo>
                    <a:pt x="1636" y="62"/>
                  </a:moveTo>
                  <a:cubicBezTo>
                    <a:pt x="1781" y="73"/>
                    <a:pt x="1906" y="135"/>
                    <a:pt x="1999" y="269"/>
                  </a:cubicBezTo>
                  <a:cubicBezTo>
                    <a:pt x="2113" y="425"/>
                    <a:pt x="2154" y="653"/>
                    <a:pt x="2092" y="849"/>
                  </a:cubicBezTo>
                  <a:cubicBezTo>
                    <a:pt x="2092" y="870"/>
                    <a:pt x="2082" y="881"/>
                    <a:pt x="2071" y="902"/>
                  </a:cubicBezTo>
                  <a:cubicBezTo>
                    <a:pt x="1854" y="1491"/>
                    <a:pt x="1233" y="1875"/>
                    <a:pt x="1109" y="1947"/>
                  </a:cubicBezTo>
                  <a:lnTo>
                    <a:pt x="1098" y="1926"/>
                  </a:lnTo>
                  <a:lnTo>
                    <a:pt x="1088" y="1937"/>
                  </a:lnTo>
                  <a:cubicBezTo>
                    <a:pt x="953" y="1854"/>
                    <a:pt x="342" y="1471"/>
                    <a:pt x="145" y="902"/>
                  </a:cubicBezTo>
                  <a:lnTo>
                    <a:pt x="115" y="839"/>
                  </a:lnTo>
                  <a:cubicBezTo>
                    <a:pt x="62" y="642"/>
                    <a:pt x="104" y="414"/>
                    <a:pt x="218" y="259"/>
                  </a:cubicBezTo>
                  <a:cubicBezTo>
                    <a:pt x="311" y="135"/>
                    <a:pt x="435" y="62"/>
                    <a:pt x="580" y="62"/>
                  </a:cubicBezTo>
                  <a:lnTo>
                    <a:pt x="591" y="62"/>
                  </a:lnTo>
                  <a:cubicBezTo>
                    <a:pt x="819" y="62"/>
                    <a:pt x="902" y="145"/>
                    <a:pt x="994" y="239"/>
                  </a:cubicBezTo>
                  <a:cubicBezTo>
                    <a:pt x="1026" y="259"/>
                    <a:pt x="1057" y="290"/>
                    <a:pt x="1088" y="322"/>
                  </a:cubicBezTo>
                  <a:lnTo>
                    <a:pt x="1109" y="332"/>
                  </a:lnTo>
                  <a:lnTo>
                    <a:pt x="1129" y="322"/>
                  </a:lnTo>
                  <a:cubicBezTo>
                    <a:pt x="1160" y="290"/>
                    <a:pt x="1192" y="269"/>
                    <a:pt x="1212" y="239"/>
                  </a:cubicBezTo>
                  <a:cubicBezTo>
                    <a:pt x="1326" y="145"/>
                    <a:pt x="1409" y="62"/>
                    <a:pt x="1636" y="62"/>
                  </a:cubicBezTo>
                  <a:close/>
                  <a:moveTo>
                    <a:pt x="580" y="0"/>
                  </a:moveTo>
                  <a:cubicBezTo>
                    <a:pt x="415" y="0"/>
                    <a:pt x="270" y="83"/>
                    <a:pt x="166" y="218"/>
                  </a:cubicBezTo>
                  <a:cubicBezTo>
                    <a:pt x="42" y="394"/>
                    <a:pt x="0" y="642"/>
                    <a:pt x="62" y="849"/>
                  </a:cubicBezTo>
                  <a:cubicBezTo>
                    <a:pt x="62" y="881"/>
                    <a:pt x="73" y="902"/>
                    <a:pt x="83" y="922"/>
                  </a:cubicBezTo>
                  <a:cubicBezTo>
                    <a:pt x="322" y="1574"/>
                    <a:pt x="1026" y="1979"/>
                    <a:pt x="1077" y="2009"/>
                  </a:cubicBezTo>
                  <a:lnTo>
                    <a:pt x="1088" y="2020"/>
                  </a:lnTo>
                  <a:lnTo>
                    <a:pt x="1119" y="2020"/>
                  </a:lnTo>
                  <a:lnTo>
                    <a:pt x="1119" y="2009"/>
                  </a:lnTo>
                  <a:cubicBezTo>
                    <a:pt x="1181" y="1979"/>
                    <a:pt x="1896" y="1585"/>
                    <a:pt x="2134" y="932"/>
                  </a:cubicBezTo>
                  <a:cubicBezTo>
                    <a:pt x="2134" y="911"/>
                    <a:pt x="2144" y="881"/>
                    <a:pt x="2154" y="860"/>
                  </a:cubicBezTo>
                  <a:cubicBezTo>
                    <a:pt x="2216" y="653"/>
                    <a:pt x="2175" y="404"/>
                    <a:pt x="2051" y="228"/>
                  </a:cubicBezTo>
                  <a:cubicBezTo>
                    <a:pt x="1947" y="83"/>
                    <a:pt x="1802" y="11"/>
                    <a:pt x="1636" y="0"/>
                  </a:cubicBezTo>
                  <a:cubicBezTo>
                    <a:pt x="1388" y="0"/>
                    <a:pt x="1284" y="104"/>
                    <a:pt x="1171" y="197"/>
                  </a:cubicBezTo>
                  <a:lnTo>
                    <a:pt x="1109" y="259"/>
                  </a:lnTo>
                  <a:cubicBezTo>
                    <a:pt x="1088" y="239"/>
                    <a:pt x="1067" y="207"/>
                    <a:pt x="1047" y="187"/>
                  </a:cubicBezTo>
                  <a:cubicBezTo>
                    <a:pt x="943" y="94"/>
                    <a:pt x="840" y="0"/>
                    <a:pt x="580" y="0"/>
                  </a:cubicBez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65" name="Google Shape;70;p2"/>
            <p:cNvSpPr/>
            <p:nvPr/>
          </p:nvSpPr>
          <p:spPr>
            <a:xfrm>
              <a:off x="3415216" y="3814872"/>
              <a:ext cx="16063" cy="16971"/>
            </a:xfrm>
            <a:custGeom>
              <a:avLst/>
              <a:gdLst/>
              <a:ahLst/>
              <a:cxnLst/>
              <a:rect l="l" t="t" r="r" b="b"/>
              <a:pathLst>
                <a:path w="643" h="675" extrusionOk="0">
                  <a:moveTo>
                    <a:pt x="193" y="0"/>
                  </a:moveTo>
                  <a:cubicBezTo>
                    <a:pt x="160" y="0"/>
                    <a:pt x="130" y="9"/>
                    <a:pt x="104" y="26"/>
                  </a:cubicBezTo>
                  <a:cubicBezTo>
                    <a:pt x="1" y="99"/>
                    <a:pt x="11" y="295"/>
                    <a:pt x="136" y="472"/>
                  </a:cubicBezTo>
                  <a:cubicBezTo>
                    <a:pt x="221" y="596"/>
                    <a:pt x="347" y="674"/>
                    <a:pt x="449" y="674"/>
                  </a:cubicBezTo>
                  <a:cubicBezTo>
                    <a:pt x="483" y="674"/>
                    <a:pt x="513" y="666"/>
                    <a:pt x="539" y="648"/>
                  </a:cubicBezTo>
                  <a:cubicBezTo>
                    <a:pt x="643" y="575"/>
                    <a:pt x="633" y="378"/>
                    <a:pt x="509" y="213"/>
                  </a:cubicBezTo>
                  <a:cubicBezTo>
                    <a:pt x="422" y="80"/>
                    <a:pt x="295" y="0"/>
                    <a:pt x="193"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66" name="Google Shape;71;p2"/>
            <p:cNvSpPr/>
            <p:nvPr/>
          </p:nvSpPr>
          <p:spPr>
            <a:xfrm>
              <a:off x="3395058" y="3814872"/>
              <a:ext cx="11654" cy="12235"/>
            </a:xfrm>
            <a:custGeom>
              <a:avLst/>
              <a:gdLst/>
              <a:ahLst/>
              <a:cxnLst/>
              <a:rect l="l" t="t" r="r" b="b"/>
              <a:pathLst>
                <a:path w="457" h="484" extrusionOk="0">
                  <a:moveTo>
                    <a:pt x="133" y="0"/>
                  </a:moveTo>
                  <a:cubicBezTo>
                    <a:pt x="111" y="0"/>
                    <a:pt x="91" y="6"/>
                    <a:pt x="74" y="18"/>
                  </a:cubicBezTo>
                  <a:cubicBezTo>
                    <a:pt x="1" y="70"/>
                    <a:pt x="1" y="215"/>
                    <a:pt x="95" y="340"/>
                  </a:cubicBezTo>
                  <a:cubicBezTo>
                    <a:pt x="156" y="432"/>
                    <a:pt x="240" y="484"/>
                    <a:pt x="313" y="484"/>
                  </a:cubicBezTo>
                  <a:cubicBezTo>
                    <a:pt x="339" y="484"/>
                    <a:pt x="363" y="477"/>
                    <a:pt x="384" y="464"/>
                  </a:cubicBezTo>
                  <a:cubicBezTo>
                    <a:pt x="457" y="412"/>
                    <a:pt x="447" y="277"/>
                    <a:pt x="364" y="153"/>
                  </a:cubicBezTo>
                  <a:cubicBezTo>
                    <a:pt x="293" y="59"/>
                    <a:pt x="204" y="0"/>
                    <a:pt x="133"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67" name="Google Shape;72;p2"/>
            <p:cNvSpPr/>
            <p:nvPr/>
          </p:nvSpPr>
          <p:spPr>
            <a:xfrm>
              <a:off x="3243244" y="3682264"/>
              <a:ext cx="0" cy="121162"/>
            </a:xfrm>
            <a:custGeom>
              <a:avLst/>
              <a:gdLst/>
              <a:ahLst/>
              <a:cxnLst/>
              <a:rect l="l" t="t" r="r" b="b"/>
              <a:pathLst>
                <a:path w="1" h="4847" extrusionOk="0">
                  <a:moveTo>
                    <a:pt x="1" y="4847"/>
                  </a:moveTo>
                  <a:lnTo>
                    <a:pt x="1" y="0"/>
                  </a:ln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68" name="Google Shape;73;p2"/>
            <p:cNvSpPr/>
            <p:nvPr/>
          </p:nvSpPr>
          <p:spPr>
            <a:xfrm>
              <a:off x="3242299" y="3682264"/>
              <a:ext cx="1575" cy="121162"/>
            </a:xfrm>
            <a:custGeom>
              <a:avLst/>
              <a:gdLst/>
              <a:ahLst/>
              <a:cxnLst/>
              <a:rect l="l" t="t" r="r" b="b"/>
              <a:pathLst>
                <a:path w="53" h="4847" extrusionOk="0">
                  <a:moveTo>
                    <a:pt x="0" y="0"/>
                  </a:moveTo>
                  <a:lnTo>
                    <a:pt x="0" y="4847"/>
                  </a:lnTo>
                  <a:lnTo>
                    <a:pt x="52" y="4847"/>
                  </a:lnTo>
                  <a:lnTo>
                    <a:pt x="52" y="0"/>
                  </a:ln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69" name="Google Shape;74;p2"/>
            <p:cNvSpPr/>
            <p:nvPr/>
          </p:nvSpPr>
          <p:spPr>
            <a:xfrm>
              <a:off x="3214897" y="3796717"/>
              <a:ext cx="56379" cy="48939"/>
            </a:xfrm>
            <a:custGeom>
              <a:avLst/>
              <a:gdLst/>
              <a:ahLst/>
              <a:cxnLst/>
              <a:rect l="l" t="t" r="r" b="b"/>
              <a:pathLst>
                <a:path w="2248" h="1958" extrusionOk="0">
                  <a:moveTo>
                    <a:pt x="591" y="1"/>
                  </a:moveTo>
                  <a:cubicBezTo>
                    <a:pt x="208" y="11"/>
                    <a:pt x="0" y="456"/>
                    <a:pt x="104" y="818"/>
                  </a:cubicBezTo>
                  <a:cubicBezTo>
                    <a:pt x="115" y="839"/>
                    <a:pt x="115" y="860"/>
                    <a:pt x="125" y="880"/>
                  </a:cubicBezTo>
                  <a:cubicBezTo>
                    <a:pt x="363" y="1554"/>
                    <a:pt x="1119" y="1957"/>
                    <a:pt x="1119" y="1957"/>
                  </a:cubicBezTo>
                  <a:cubicBezTo>
                    <a:pt x="1119" y="1957"/>
                    <a:pt x="1875" y="1564"/>
                    <a:pt x="2124" y="891"/>
                  </a:cubicBezTo>
                  <a:cubicBezTo>
                    <a:pt x="2124" y="870"/>
                    <a:pt x="2134" y="850"/>
                    <a:pt x="2144" y="829"/>
                  </a:cubicBezTo>
                  <a:cubicBezTo>
                    <a:pt x="2248" y="466"/>
                    <a:pt x="2041" y="21"/>
                    <a:pt x="1657" y="11"/>
                  </a:cubicBezTo>
                  <a:cubicBezTo>
                    <a:pt x="1648" y="10"/>
                    <a:pt x="1638" y="10"/>
                    <a:pt x="1629" y="10"/>
                  </a:cubicBezTo>
                  <a:cubicBezTo>
                    <a:pt x="1352" y="10"/>
                    <a:pt x="1270" y="150"/>
                    <a:pt x="1130" y="270"/>
                  </a:cubicBezTo>
                  <a:cubicBezTo>
                    <a:pt x="974" y="146"/>
                    <a:pt x="912" y="1"/>
                    <a:pt x="591" y="1"/>
                  </a:cubicBezTo>
                  <a:close/>
                </a:path>
              </a:pathLst>
            </a:custGeom>
            <a:solidFill>
              <a:schemeClr val="accent1"/>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70" name="Google Shape;75;p2"/>
            <p:cNvSpPr/>
            <p:nvPr/>
          </p:nvSpPr>
          <p:spPr>
            <a:xfrm>
              <a:off x="3215212" y="3795928"/>
              <a:ext cx="55749" cy="50517"/>
            </a:xfrm>
            <a:custGeom>
              <a:avLst/>
              <a:gdLst/>
              <a:ahLst/>
              <a:cxnLst/>
              <a:rect l="l" t="t" r="r" b="b"/>
              <a:pathLst>
                <a:path w="2227" h="2030" extrusionOk="0">
                  <a:moveTo>
                    <a:pt x="580" y="62"/>
                  </a:moveTo>
                  <a:cubicBezTo>
                    <a:pt x="818" y="62"/>
                    <a:pt x="901" y="145"/>
                    <a:pt x="1004" y="239"/>
                  </a:cubicBezTo>
                  <a:cubicBezTo>
                    <a:pt x="1036" y="269"/>
                    <a:pt x="1056" y="301"/>
                    <a:pt x="1098" y="322"/>
                  </a:cubicBezTo>
                  <a:lnTo>
                    <a:pt x="1119" y="342"/>
                  </a:lnTo>
                  <a:lnTo>
                    <a:pt x="1129" y="322"/>
                  </a:lnTo>
                  <a:cubicBezTo>
                    <a:pt x="1160" y="301"/>
                    <a:pt x="1191" y="269"/>
                    <a:pt x="1222" y="249"/>
                  </a:cubicBezTo>
                  <a:cubicBezTo>
                    <a:pt x="1320" y="151"/>
                    <a:pt x="1408" y="72"/>
                    <a:pt x="1607" y="72"/>
                  </a:cubicBezTo>
                  <a:cubicBezTo>
                    <a:pt x="1620" y="72"/>
                    <a:pt x="1633" y="72"/>
                    <a:pt x="1646" y="73"/>
                  </a:cubicBezTo>
                  <a:cubicBezTo>
                    <a:pt x="1791" y="73"/>
                    <a:pt x="1916" y="145"/>
                    <a:pt x="2009" y="269"/>
                  </a:cubicBezTo>
                  <a:cubicBezTo>
                    <a:pt x="2123" y="435"/>
                    <a:pt x="2164" y="663"/>
                    <a:pt x="2102" y="849"/>
                  </a:cubicBezTo>
                  <a:cubicBezTo>
                    <a:pt x="2092" y="870"/>
                    <a:pt x="2092" y="891"/>
                    <a:pt x="2081" y="911"/>
                  </a:cubicBezTo>
                  <a:cubicBezTo>
                    <a:pt x="1864" y="1502"/>
                    <a:pt x="1243" y="1875"/>
                    <a:pt x="1119" y="1947"/>
                  </a:cubicBezTo>
                  <a:lnTo>
                    <a:pt x="1098" y="1926"/>
                  </a:lnTo>
                  <a:lnTo>
                    <a:pt x="1087" y="1947"/>
                  </a:lnTo>
                  <a:cubicBezTo>
                    <a:pt x="953" y="1864"/>
                    <a:pt x="352" y="1481"/>
                    <a:pt x="145" y="901"/>
                  </a:cubicBezTo>
                  <a:cubicBezTo>
                    <a:pt x="134" y="881"/>
                    <a:pt x="124" y="860"/>
                    <a:pt x="124" y="839"/>
                  </a:cubicBezTo>
                  <a:cubicBezTo>
                    <a:pt x="62" y="653"/>
                    <a:pt x="104" y="425"/>
                    <a:pt x="217" y="259"/>
                  </a:cubicBezTo>
                  <a:cubicBezTo>
                    <a:pt x="311" y="135"/>
                    <a:pt x="445" y="73"/>
                    <a:pt x="580" y="62"/>
                  </a:cubicBezTo>
                  <a:close/>
                  <a:moveTo>
                    <a:pt x="580" y="0"/>
                  </a:moveTo>
                  <a:cubicBezTo>
                    <a:pt x="424" y="11"/>
                    <a:pt x="269" y="83"/>
                    <a:pt x="176" y="228"/>
                  </a:cubicBezTo>
                  <a:cubicBezTo>
                    <a:pt x="42" y="404"/>
                    <a:pt x="0" y="653"/>
                    <a:pt x="62" y="860"/>
                  </a:cubicBezTo>
                  <a:cubicBezTo>
                    <a:pt x="72" y="881"/>
                    <a:pt x="72" y="901"/>
                    <a:pt x="83" y="922"/>
                  </a:cubicBezTo>
                  <a:cubicBezTo>
                    <a:pt x="321" y="1585"/>
                    <a:pt x="1025" y="1978"/>
                    <a:pt x="1087" y="2020"/>
                  </a:cubicBezTo>
                  <a:lnTo>
                    <a:pt x="1098" y="2030"/>
                  </a:lnTo>
                  <a:lnTo>
                    <a:pt x="1119" y="2030"/>
                  </a:lnTo>
                  <a:lnTo>
                    <a:pt x="1129" y="2020"/>
                  </a:lnTo>
                  <a:cubicBezTo>
                    <a:pt x="1181" y="1988"/>
                    <a:pt x="1895" y="1595"/>
                    <a:pt x="2133" y="932"/>
                  </a:cubicBezTo>
                  <a:lnTo>
                    <a:pt x="2164" y="870"/>
                  </a:lnTo>
                  <a:cubicBezTo>
                    <a:pt x="2226" y="663"/>
                    <a:pt x="2185" y="414"/>
                    <a:pt x="2061" y="239"/>
                  </a:cubicBezTo>
                  <a:cubicBezTo>
                    <a:pt x="1957" y="94"/>
                    <a:pt x="1812" y="11"/>
                    <a:pt x="1646" y="11"/>
                  </a:cubicBezTo>
                  <a:cubicBezTo>
                    <a:pt x="1634" y="10"/>
                    <a:pt x="1623" y="10"/>
                    <a:pt x="1611" y="10"/>
                  </a:cubicBezTo>
                  <a:cubicBezTo>
                    <a:pt x="1387" y="10"/>
                    <a:pt x="1279" y="108"/>
                    <a:pt x="1181" y="197"/>
                  </a:cubicBezTo>
                  <a:lnTo>
                    <a:pt x="1119" y="259"/>
                  </a:lnTo>
                  <a:cubicBezTo>
                    <a:pt x="1087" y="239"/>
                    <a:pt x="1066" y="218"/>
                    <a:pt x="1046" y="197"/>
                  </a:cubicBezTo>
                  <a:cubicBezTo>
                    <a:pt x="942" y="104"/>
                    <a:pt x="849" y="0"/>
                    <a:pt x="580" y="0"/>
                  </a:cubicBez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71" name="Google Shape;76;p2"/>
            <p:cNvSpPr/>
            <p:nvPr/>
          </p:nvSpPr>
          <p:spPr>
            <a:xfrm>
              <a:off x="3250803" y="3799085"/>
              <a:ext cx="15748" cy="16971"/>
            </a:xfrm>
            <a:custGeom>
              <a:avLst/>
              <a:gdLst/>
              <a:ahLst/>
              <a:cxnLst/>
              <a:rect l="l" t="t" r="r" b="b"/>
              <a:pathLst>
                <a:path w="633" h="675" extrusionOk="0">
                  <a:moveTo>
                    <a:pt x="193" y="0"/>
                  </a:moveTo>
                  <a:cubicBezTo>
                    <a:pt x="160" y="0"/>
                    <a:pt x="130" y="9"/>
                    <a:pt x="104" y="27"/>
                  </a:cubicBezTo>
                  <a:cubicBezTo>
                    <a:pt x="0" y="99"/>
                    <a:pt x="11" y="296"/>
                    <a:pt x="136" y="462"/>
                  </a:cubicBezTo>
                  <a:cubicBezTo>
                    <a:pt x="221" y="594"/>
                    <a:pt x="343" y="674"/>
                    <a:pt x="442" y="674"/>
                  </a:cubicBezTo>
                  <a:cubicBezTo>
                    <a:pt x="474" y="674"/>
                    <a:pt x="504" y="666"/>
                    <a:pt x="529" y="648"/>
                  </a:cubicBezTo>
                  <a:cubicBezTo>
                    <a:pt x="633" y="575"/>
                    <a:pt x="622" y="379"/>
                    <a:pt x="508" y="203"/>
                  </a:cubicBezTo>
                  <a:cubicBezTo>
                    <a:pt x="415" y="78"/>
                    <a:pt x="292" y="0"/>
                    <a:pt x="193"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72" name="Google Shape;77;p2"/>
            <p:cNvSpPr/>
            <p:nvPr/>
          </p:nvSpPr>
          <p:spPr>
            <a:xfrm>
              <a:off x="3230331" y="3799085"/>
              <a:ext cx="11339" cy="12235"/>
            </a:xfrm>
            <a:custGeom>
              <a:avLst/>
              <a:gdLst/>
              <a:ahLst/>
              <a:cxnLst/>
              <a:rect l="l" t="t" r="r" b="b"/>
              <a:pathLst>
                <a:path w="457" h="485" extrusionOk="0">
                  <a:moveTo>
                    <a:pt x="140" y="1"/>
                  </a:moveTo>
                  <a:cubicBezTo>
                    <a:pt x="115" y="1"/>
                    <a:pt x="92" y="7"/>
                    <a:pt x="73" y="21"/>
                  </a:cubicBezTo>
                  <a:cubicBezTo>
                    <a:pt x="1" y="72"/>
                    <a:pt x="11" y="217"/>
                    <a:pt x="94" y="332"/>
                  </a:cubicBezTo>
                  <a:cubicBezTo>
                    <a:pt x="156" y="426"/>
                    <a:pt x="249" y="484"/>
                    <a:pt x="322" y="484"/>
                  </a:cubicBezTo>
                  <a:cubicBezTo>
                    <a:pt x="345" y="484"/>
                    <a:pt x="366" y="478"/>
                    <a:pt x="384" y="466"/>
                  </a:cubicBezTo>
                  <a:cubicBezTo>
                    <a:pt x="456" y="414"/>
                    <a:pt x="446" y="269"/>
                    <a:pt x="363" y="145"/>
                  </a:cubicBezTo>
                  <a:cubicBezTo>
                    <a:pt x="302" y="53"/>
                    <a:pt x="212" y="1"/>
                    <a:pt x="140" y="1"/>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73" name="Google Shape;78;p2"/>
            <p:cNvSpPr/>
            <p:nvPr/>
          </p:nvSpPr>
          <p:spPr>
            <a:xfrm>
              <a:off x="3333010" y="3731203"/>
              <a:ext cx="0" cy="184309"/>
            </a:xfrm>
            <a:custGeom>
              <a:avLst/>
              <a:gdLst/>
              <a:ahLst/>
              <a:cxnLst/>
              <a:rect l="l" t="t" r="r" b="b"/>
              <a:pathLst>
                <a:path w="1" h="7374" extrusionOk="0">
                  <a:moveTo>
                    <a:pt x="1" y="7373"/>
                  </a:moveTo>
                  <a:lnTo>
                    <a:pt x="1" y="0"/>
                  </a:ln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74" name="Google Shape;79;p2"/>
            <p:cNvSpPr/>
            <p:nvPr/>
          </p:nvSpPr>
          <p:spPr>
            <a:xfrm>
              <a:off x="3332380" y="3731203"/>
              <a:ext cx="1575" cy="184309"/>
            </a:xfrm>
            <a:custGeom>
              <a:avLst/>
              <a:gdLst/>
              <a:ahLst/>
              <a:cxnLst/>
              <a:rect l="l" t="t" r="r" b="b"/>
              <a:pathLst>
                <a:path w="54" h="7374" extrusionOk="0">
                  <a:moveTo>
                    <a:pt x="1" y="0"/>
                  </a:moveTo>
                  <a:lnTo>
                    <a:pt x="1" y="7373"/>
                  </a:lnTo>
                  <a:lnTo>
                    <a:pt x="53" y="7373"/>
                  </a:lnTo>
                  <a:lnTo>
                    <a:pt x="53" y="0"/>
                  </a:ln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75" name="Google Shape;80;p2"/>
            <p:cNvSpPr/>
            <p:nvPr/>
          </p:nvSpPr>
          <p:spPr>
            <a:xfrm>
              <a:off x="3304977" y="3908803"/>
              <a:ext cx="56379" cy="48939"/>
            </a:xfrm>
            <a:custGeom>
              <a:avLst/>
              <a:gdLst/>
              <a:ahLst/>
              <a:cxnLst/>
              <a:rect l="l" t="t" r="r" b="b"/>
              <a:pathLst>
                <a:path w="2258" h="1958" extrusionOk="0">
                  <a:moveTo>
                    <a:pt x="632" y="0"/>
                  </a:moveTo>
                  <a:cubicBezTo>
                    <a:pt x="622" y="0"/>
                    <a:pt x="611" y="1"/>
                    <a:pt x="601" y="1"/>
                  </a:cubicBezTo>
                  <a:cubicBezTo>
                    <a:pt x="217" y="1"/>
                    <a:pt x="0" y="457"/>
                    <a:pt x="114" y="819"/>
                  </a:cubicBezTo>
                  <a:cubicBezTo>
                    <a:pt x="114" y="839"/>
                    <a:pt x="124" y="860"/>
                    <a:pt x="134" y="881"/>
                  </a:cubicBezTo>
                  <a:cubicBezTo>
                    <a:pt x="373" y="1544"/>
                    <a:pt x="1129" y="1958"/>
                    <a:pt x="1129" y="1958"/>
                  </a:cubicBezTo>
                  <a:cubicBezTo>
                    <a:pt x="1129" y="1958"/>
                    <a:pt x="1885" y="1554"/>
                    <a:pt x="2123" y="881"/>
                  </a:cubicBezTo>
                  <a:lnTo>
                    <a:pt x="2154" y="819"/>
                  </a:lnTo>
                  <a:cubicBezTo>
                    <a:pt x="2258" y="467"/>
                    <a:pt x="2051" y="11"/>
                    <a:pt x="1667" y="1"/>
                  </a:cubicBezTo>
                  <a:cubicBezTo>
                    <a:pt x="1657" y="1"/>
                    <a:pt x="1647" y="0"/>
                    <a:pt x="1638" y="0"/>
                  </a:cubicBezTo>
                  <a:cubicBezTo>
                    <a:pt x="1362" y="0"/>
                    <a:pt x="1279" y="150"/>
                    <a:pt x="1129" y="259"/>
                  </a:cubicBezTo>
                  <a:cubicBezTo>
                    <a:pt x="988" y="150"/>
                    <a:pt x="926" y="0"/>
                    <a:pt x="632"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76" name="Google Shape;81;p2"/>
            <p:cNvSpPr/>
            <p:nvPr/>
          </p:nvSpPr>
          <p:spPr>
            <a:xfrm>
              <a:off x="3305293" y="3908013"/>
              <a:ext cx="55749" cy="50912"/>
            </a:xfrm>
            <a:custGeom>
              <a:avLst/>
              <a:gdLst/>
              <a:ahLst/>
              <a:cxnLst/>
              <a:rect l="l" t="t" r="r" b="b"/>
              <a:pathLst>
                <a:path w="2227" h="2032" extrusionOk="0">
                  <a:moveTo>
                    <a:pt x="619" y="63"/>
                  </a:moveTo>
                  <a:cubicBezTo>
                    <a:pt x="828" y="63"/>
                    <a:pt x="907" y="142"/>
                    <a:pt x="1005" y="240"/>
                  </a:cubicBezTo>
                  <a:lnTo>
                    <a:pt x="1088" y="323"/>
                  </a:lnTo>
                  <a:lnTo>
                    <a:pt x="1109" y="333"/>
                  </a:lnTo>
                  <a:lnTo>
                    <a:pt x="1129" y="323"/>
                  </a:lnTo>
                  <a:cubicBezTo>
                    <a:pt x="1161" y="291"/>
                    <a:pt x="1191" y="271"/>
                    <a:pt x="1223" y="240"/>
                  </a:cubicBezTo>
                  <a:cubicBezTo>
                    <a:pt x="1321" y="151"/>
                    <a:pt x="1410" y="63"/>
                    <a:pt x="1614" y="63"/>
                  </a:cubicBezTo>
                  <a:cubicBezTo>
                    <a:pt x="1625" y="63"/>
                    <a:pt x="1636" y="63"/>
                    <a:pt x="1647" y="64"/>
                  </a:cubicBezTo>
                  <a:cubicBezTo>
                    <a:pt x="1792" y="64"/>
                    <a:pt x="1916" y="137"/>
                    <a:pt x="2010" y="261"/>
                  </a:cubicBezTo>
                  <a:cubicBezTo>
                    <a:pt x="2123" y="426"/>
                    <a:pt x="2155" y="654"/>
                    <a:pt x="2103" y="841"/>
                  </a:cubicBezTo>
                  <a:cubicBezTo>
                    <a:pt x="2093" y="861"/>
                    <a:pt x="2082" y="882"/>
                    <a:pt x="2082" y="903"/>
                  </a:cubicBezTo>
                  <a:cubicBezTo>
                    <a:pt x="1865" y="1493"/>
                    <a:pt x="1244" y="1876"/>
                    <a:pt x="1119" y="1948"/>
                  </a:cubicBezTo>
                  <a:lnTo>
                    <a:pt x="1099" y="1928"/>
                  </a:lnTo>
                  <a:lnTo>
                    <a:pt x="1088" y="1938"/>
                  </a:lnTo>
                  <a:cubicBezTo>
                    <a:pt x="954" y="1856"/>
                    <a:pt x="353" y="1472"/>
                    <a:pt x="146" y="903"/>
                  </a:cubicBezTo>
                  <a:cubicBezTo>
                    <a:pt x="135" y="882"/>
                    <a:pt x="125" y="861"/>
                    <a:pt x="125" y="841"/>
                  </a:cubicBezTo>
                  <a:cubicBezTo>
                    <a:pt x="63" y="644"/>
                    <a:pt x="104" y="416"/>
                    <a:pt x="218" y="261"/>
                  </a:cubicBezTo>
                  <a:cubicBezTo>
                    <a:pt x="312" y="137"/>
                    <a:pt x="436" y="64"/>
                    <a:pt x="581" y="64"/>
                  </a:cubicBezTo>
                  <a:cubicBezTo>
                    <a:pt x="594" y="63"/>
                    <a:pt x="606" y="63"/>
                    <a:pt x="619" y="63"/>
                  </a:cubicBezTo>
                  <a:close/>
                  <a:moveTo>
                    <a:pt x="1614" y="1"/>
                  </a:moveTo>
                  <a:cubicBezTo>
                    <a:pt x="1388" y="1"/>
                    <a:pt x="1280" y="100"/>
                    <a:pt x="1181" y="199"/>
                  </a:cubicBezTo>
                  <a:cubicBezTo>
                    <a:pt x="1161" y="219"/>
                    <a:pt x="1140" y="240"/>
                    <a:pt x="1109" y="250"/>
                  </a:cubicBezTo>
                  <a:lnTo>
                    <a:pt x="1046" y="188"/>
                  </a:lnTo>
                  <a:cubicBezTo>
                    <a:pt x="943" y="95"/>
                    <a:pt x="850" y="1"/>
                    <a:pt x="591" y="1"/>
                  </a:cubicBezTo>
                  <a:lnTo>
                    <a:pt x="581" y="1"/>
                  </a:lnTo>
                  <a:cubicBezTo>
                    <a:pt x="415" y="1"/>
                    <a:pt x="270" y="84"/>
                    <a:pt x="167" y="219"/>
                  </a:cubicBezTo>
                  <a:cubicBezTo>
                    <a:pt x="42" y="395"/>
                    <a:pt x="1" y="644"/>
                    <a:pt x="63" y="851"/>
                  </a:cubicBezTo>
                  <a:cubicBezTo>
                    <a:pt x="73" y="882"/>
                    <a:pt x="73" y="903"/>
                    <a:pt x="84" y="924"/>
                  </a:cubicBezTo>
                  <a:cubicBezTo>
                    <a:pt x="322" y="1576"/>
                    <a:pt x="1026" y="1980"/>
                    <a:pt x="1088" y="2010"/>
                  </a:cubicBezTo>
                  <a:lnTo>
                    <a:pt x="1099" y="2031"/>
                  </a:lnTo>
                  <a:lnTo>
                    <a:pt x="1109" y="2021"/>
                  </a:lnTo>
                  <a:lnTo>
                    <a:pt x="1119" y="2021"/>
                  </a:lnTo>
                  <a:lnTo>
                    <a:pt x="1129" y="2010"/>
                  </a:lnTo>
                  <a:cubicBezTo>
                    <a:pt x="1181" y="1980"/>
                    <a:pt x="1896" y="1586"/>
                    <a:pt x="2134" y="924"/>
                  </a:cubicBezTo>
                  <a:cubicBezTo>
                    <a:pt x="2144" y="903"/>
                    <a:pt x="2155" y="882"/>
                    <a:pt x="2155" y="861"/>
                  </a:cubicBezTo>
                  <a:cubicBezTo>
                    <a:pt x="2227" y="654"/>
                    <a:pt x="2186" y="406"/>
                    <a:pt x="2061" y="229"/>
                  </a:cubicBezTo>
                  <a:cubicBezTo>
                    <a:pt x="1958" y="84"/>
                    <a:pt x="1813" y="1"/>
                    <a:pt x="1647" y="1"/>
                  </a:cubicBezTo>
                  <a:cubicBezTo>
                    <a:pt x="1636" y="1"/>
                    <a:pt x="1625" y="1"/>
                    <a:pt x="1614" y="1"/>
                  </a:cubicBez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77" name="Google Shape;82;p2"/>
            <p:cNvSpPr/>
            <p:nvPr/>
          </p:nvSpPr>
          <p:spPr>
            <a:xfrm>
              <a:off x="3340884" y="3911171"/>
              <a:ext cx="15748" cy="16971"/>
            </a:xfrm>
            <a:custGeom>
              <a:avLst/>
              <a:gdLst/>
              <a:ahLst/>
              <a:cxnLst/>
              <a:rect l="l" t="t" r="r" b="b"/>
              <a:pathLst>
                <a:path w="633" h="675" extrusionOk="0">
                  <a:moveTo>
                    <a:pt x="192" y="0"/>
                  </a:moveTo>
                  <a:cubicBezTo>
                    <a:pt x="159" y="0"/>
                    <a:pt x="129" y="9"/>
                    <a:pt x="104" y="26"/>
                  </a:cubicBezTo>
                  <a:cubicBezTo>
                    <a:pt x="0" y="99"/>
                    <a:pt x="11" y="296"/>
                    <a:pt x="125" y="472"/>
                  </a:cubicBezTo>
                  <a:cubicBezTo>
                    <a:pt x="218" y="597"/>
                    <a:pt x="341" y="674"/>
                    <a:pt x="440" y="674"/>
                  </a:cubicBezTo>
                  <a:cubicBezTo>
                    <a:pt x="473" y="674"/>
                    <a:pt x="503" y="666"/>
                    <a:pt x="529" y="648"/>
                  </a:cubicBezTo>
                  <a:cubicBezTo>
                    <a:pt x="632" y="576"/>
                    <a:pt x="622" y="379"/>
                    <a:pt x="508" y="203"/>
                  </a:cubicBezTo>
                  <a:cubicBezTo>
                    <a:pt x="414" y="78"/>
                    <a:pt x="291" y="0"/>
                    <a:pt x="192"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78" name="Google Shape;83;p2"/>
            <p:cNvSpPr/>
            <p:nvPr/>
          </p:nvSpPr>
          <p:spPr>
            <a:xfrm>
              <a:off x="3320411" y="3911171"/>
              <a:ext cx="11339" cy="12235"/>
            </a:xfrm>
            <a:custGeom>
              <a:avLst/>
              <a:gdLst/>
              <a:ahLst/>
              <a:cxnLst/>
              <a:rect l="l" t="t" r="r" b="b"/>
              <a:pathLst>
                <a:path w="457" h="484" extrusionOk="0">
                  <a:moveTo>
                    <a:pt x="134" y="0"/>
                  </a:moveTo>
                  <a:cubicBezTo>
                    <a:pt x="111" y="0"/>
                    <a:pt x="90" y="6"/>
                    <a:pt x="73" y="18"/>
                  </a:cubicBezTo>
                  <a:cubicBezTo>
                    <a:pt x="1" y="71"/>
                    <a:pt x="11" y="216"/>
                    <a:pt x="93" y="340"/>
                  </a:cubicBezTo>
                  <a:cubicBezTo>
                    <a:pt x="155" y="432"/>
                    <a:pt x="245" y="484"/>
                    <a:pt x="316" y="484"/>
                  </a:cubicBezTo>
                  <a:cubicBezTo>
                    <a:pt x="342" y="484"/>
                    <a:pt x="365" y="478"/>
                    <a:pt x="383" y="464"/>
                  </a:cubicBezTo>
                  <a:cubicBezTo>
                    <a:pt x="456" y="412"/>
                    <a:pt x="445" y="278"/>
                    <a:pt x="363" y="154"/>
                  </a:cubicBezTo>
                  <a:cubicBezTo>
                    <a:pt x="300" y="59"/>
                    <a:pt x="207" y="0"/>
                    <a:pt x="134"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79" name="Google Shape;84;p2"/>
            <p:cNvSpPr/>
            <p:nvPr/>
          </p:nvSpPr>
          <p:spPr>
            <a:xfrm>
              <a:off x="3114738" y="3648717"/>
              <a:ext cx="0" cy="95509"/>
            </a:xfrm>
            <a:custGeom>
              <a:avLst/>
              <a:gdLst/>
              <a:ahLst/>
              <a:cxnLst/>
              <a:rect l="l" t="t" r="r" b="b"/>
              <a:pathLst>
                <a:path w="1" h="3822" extrusionOk="0">
                  <a:moveTo>
                    <a:pt x="0" y="3822"/>
                  </a:moveTo>
                  <a:lnTo>
                    <a:pt x="0" y="0"/>
                  </a:ln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80" name="Google Shape;85;p2"/>
            <p:cNvSpPr/>
            <p:nvPr/>
          </p:nvSpPr>
          <p:spPr>
            <a:xfrm>
              <a:off x="3114423" y="3648717"/>
              <a:ext cx="1260" cy="95509"/>
            </a:xfrm>
            <a:custGeom>
              <a:avLst/>
              <a:gdLst/>
              <a:ahLst/>
              <a:cxnLst/>
              <a:rect l="l" t="t" r="r" b="b"/>
              <a:pathLst>
                <a:path w="52" h="3822" extrusionOk="0">
                  <a:moveTo>
                    <a:pt x="0" y="0"/>
                  </a:moveTo>
                  <a:lnTo>
                    <a:pt x="0" y="3822"/>
                  </a:lnTo>
                  <a:lnTo>
                    <a:pt x="52" y="3822"/>
                  </a:lnTo>
                  <a:lnTo>
                    <a:pt x="52" y="0"/>
                  </a:ln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81" name="Google Shape;86;p2"/>
            <p:cNvSpPr/>
            <p:nvPr/>
          </p:nvSpPr>
          <p:spPr>
            <a:xfrm>
              <a:off x="3086706" y="3737517"/>
              <a:ext cx="56379" cy="48939"/>
            </a:xfrm>
            <a:custGeom>
              <a:avLst/>
              <a:gdLst/>
              <a:ahLst/>
              <a:cxnLst/>
              <a:rect l="l" t="t" r="r" b="b"/>
              <a:pathLst>
                <a:path w="2258" h="1958" extrusionOk="0">
                  <a:moveTo>
                    <a:pt x="1668" y="1"/>
                  </a:moveTo>
                  <a:cubicBezTo>
                    <a:pt x="1346" y="1"/>
                    <a:pt x="1284" y="146"/>
                    <a:pt x="1129" y="270"/>
                  </a:cubicBezTo>
                  <a:cubicBezTo>
                    <a:pt x="989" y="150"/>
                    <a:pt x="907" y="10"/>
                    <a:pt x="629" y="10"/>
                  </a:cubicBezTo>
                  <a:cubicBezTo>
                    <a:pt x="620" y="10"/>
                    <a:pt x="610" y="10"/>
                    <a:pt x="601" y="10"/>
                  </a:cubicBezTo>
                  <a:cubicBezTo>
                    <a:pt x="218" y="21"/>
                    <a:pt x="0" y="466"/>
                    <a:pt x="114" y="829"/>
                  </a:cubicBezTo>
                  <a:cubicBezTo>
                    <a:pt x="124" y="850"/>
                    <a:pt x="124" y="870"/>
                    <a:pt x="135" y="891"/>
                  </a:cubicBezTo>
                  <a:cubicBezTo>
                    <a:pt x="384" y="1564"/>
                    <a:pt x="1139" y="1957"/>
                    <a:pt x="1139" y="1957"/>
                  </a:cubicBezTo>
                  <a:cubicBezTo>
                    <a:pt x="1139" y="1957"/>
                    <a:pt x="1896" y="1554"/>
                    <a:pt x="2133" y="880"/>
                  </a:cubicBezTo>
                  <a:cubicBezTo>
                    <a:pt x="2144" y="860"/>
                    <a:pt x="2144" y="839"/>
                    <a:pt x="2154" y="818"/>
                  </a:cubicBezTo>
                  <a:cubicBezTo>
                    <a:pt x="2258" y="466"/>
                    <a:pt x="2050" y="10"/>
                    <a:pt x="1668" y="1"/>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82" name="Google Shape;87;p2"/>
            <p:cNvSpPr/>
            <p:nvPr/>
          </p:nvSpPr>
          <p:spPr>
            <a:xfrm>
              <a:off x="3087021" y="3736728"/>
              <a:ext cx="55749" cy="50912"/>
            </a:xfrm>
            <a:custGeom>
              <a:avLst/>
              <a:gdLst/>
              <a:ahLst/>
              <a:cxnLst/>
              <a:rect l="l" t="t" r="r" b="b"/>
              <a:pathLst>
                <a:path w="2228" h="2041" extrusionOk="0">
                  <a:moveTo>
                    <a:pt x="1637" y="62"/>
                  </a:moveTo>
                  <a:cubicBezTo>
                    <a:pt x="1782" y="73"/>
                    <a:pt x="1917" y="135"/>
                    <a:pt x="2000" y="259"/>
                  </a:cubicBezTo>
                  <a:cubicBezTo>
                    <a:pt x="2124" y="425"/>
                    <a:pt x="2165" y="653"/>
                    <a:pt x="2103" y="839"/>
                  </a:cubicBezTo>
                  <a:cubicBezTo>
                    <a:pt x="2093" y="860"/>
                    <a:pt x="2093" y="881"/>
                    <a:pt x="2083" y="901"/>
                  </a:cubicBezTo>
                  <a:cubicBezTo>
                    <a:pt x="1876" y="1481"/>
                    <a:pt x="1275" y="1864"/>
                    <a:pt x="1130" y="1947"/>
                  </a:cubicBezTo>
                  <a:lnTo>
                    <a:pt x="1119" y="1926"/>
                  </a:lnTo>
                  <a:lnTo>
                    <a:pt x="1109" y="1947"/>
                  </a:lnTo>
                  <a:cubicBezTo>
                    <a:pt x="974" y="1875"/>
                    <a:pt x="364" y="1491"/>
                    <a:pt x="146" y="911"/>
                  </a:cubicBezTo>
                  <a:cubicBezTo>
                    <a:pt x="136" y="891"/>
                    <a:pt x="125" y="870"/>
                    <a:pt x="125" y="849"/>
                  </a:cubicBezTo>
                  <a:cubicBezTo>
                    <a:pt x="63" y="663"/>
                    <a:pt x="104" y="435"/>
                    <a:pt x="219" y="269"/>
                  </a:cubicBezTo>
                  <a:cubicBezTo>
                    <a:pt x="311" y="145"/>
                    <a:pt x="436" y="73"/>
                    <a:pt x="581" y="73"/>
                  </a:cubicBezTo>
                  <a:lnTo>
                    <a:pt x="601" y="73"/>
                  </a:lnTo>
                  <a:cubicBezTo>
                    <a:pt x="808" y="73"/>
                    <a:pt x="902" y="156"/>
                    <a:pt x="1006" y="249"/>
                  </a:cubicBezTo>
                  <a:cubicBezTo>
                    <a:pt x="1036" y="269"/>
                    <a:pt x="1057" y="301"/>
                    <a:pt x="1088" y="321"/>
                  </a:cubicBezTo>
                  <a:lnTo>
                    <a:pt x="1109" y="342"/>
                  </a:lnTo>
                  <a:lnTo>
                    <a:pt x="1130" y="321"/>
                  </a:lnTo>
                  <a:cubicBezTo>
                    <a:pt x="1161" y="301"/>
                    <a:pt x="1192" y="269"/>
                    <a:pt x="1223" y="239"/>
                  </a:cubicBezTo>
                  <a:cubicBezTo>
                    <a:pt x="1316" y="145"/>
                    <a:pt x="1409" y="62"/>
                    <a:pt x="1637" y="62"/>
                  </a:cubicBezTo>
                  <a:close/>
                  <a:moveTo>
                    <a:pt x="1627" y="0"/>
                  </a:moveTo>
                  <a:cubicBezTo>
                    <a:pt x="1378" y="0"/>
                    <a:pt x="1275" y="104"/>
                    <a:pt x="1181" y="197"/>
                  </a:cubicBezTo>
                  <a:cubicBezTo>
                    <a:pt x="1161" y="218"/>
                    <a:pt x="1140" y="239"/>
                    <a:pt x="1109" y="259"/>
                  </a:cubicBezTo>
                  <a:cubicBezTo>
                    <a:pt x="1088" y="239"/>
                    <a:pt x="1068" y="218"/>
                    <a:pt x="1047" y="207"/>
                  </a:cubicBezTo>
                  <a:cubicBezTo>
                    <a:pt x="949" y="109"/>
                    <a:pt x="840" y="10"/>
                    <a:pt x="616" y="10"/>
                  </a:cubicBezTo>
                  <a:cubicBezTo>
                    <a:pt x="604" y="10"/>
                    <a:pt x="593" y="10"/>
                    <a:pt x="581" y="11"/>
                  </a:cubicBezTo>
                  <a:cubicBezTo>
                    <a:pt x="415" y="11"/>
                    <a:pt x="270" y="94"/>
                    <a:pt x="166" y="239"/>
                  </a:cubicBezTo>
                  <a:cubicBezTo>
                    <a:pt x="42" y="414"/>
                    <a:pt x="1" y="663"/>
                    <a:pt x="63" y="870"/>
                  </a:cubicBezTo>
                  <a:cubicBezTo>
                    <a:pt x="74" y="891"/>
                    <a:pt x="84" y="911"/>
                    <a:pt x="84" y="932"/>
                  </a:cubicBezTo>
                  <a:cubicBezTo>
                    <a:pt x="332" y="1595"/>
                    <a:pt x="1047" y="1988"/>
                    <a:pt x="1098" y="2020"/>
                  </a:cubicBezTo>
                  <a:lnTo>
                    <a:pt x="1109" y="2030"/>
                  </a:lnTo>
                  <a:lnTo>
                    <a:pt x="1119" y="2030"/>
                  </a:lnTo>
                  <a:lnTo>
                    <a:pt x="1130" y="2041"/>
                  </a:lnTo>
                  <a:lnTo>
                    <a:pt x="1140" y="2020"/>
                  </a:lnTo>
                  <a:cubicBezTo>
                    <a:pt x="1202" y="1988"/>
                    <a:pt x="1906" y="1585"/>
                    <a:pt x="2145" y="922"/>
                  </a:cubicBezTo>
                  <a:cubicBezTo>
                    <a:pt x="2145" y="901"/>
                    <a:pt x="2155" y="881"/>
                    <a:pt x="2165" y="860"/>
                  </a:cubicBezTo>
                  <a:cubicBezTo>
                    <a:pt x="2228" y="653"/>
                    <a:pt x="2186" y="404"/>
                    <a:pt x="2051" y="228"/>
                  </a:cubicBezTo>
                  <a:cubicBezTo>
                    <a:pt x="1948" y="83"/>
                    <a:pt x="1803" y="11"/>
                    <a:pt x="1648" y="0"/>
                  </a:cubicBez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83" name="Google Shape;88;p2"/>
            <p:cNvSpPr/>
            <p:nvPr/>
          </p:nvSpPr>
          <p:spPr>
            <a:xfrm>
              <a:off x="3091116" y="3739885"/>
              <a:ext cx="16063" cy="16971"/>
            </a:xfrm>
            <a:custGeom>
              <a:avLst/>
              <a:gdLst/>
              <a:ahLst/>
              <a:cxnLst/>
              <a:rect l="l" t="t" r="r" b="b"/>
              <a:pathLst>
                <a:path w="643" h="675" extrusionOk="0">
                  <a:moveTo>
                    <a:pt x="450" y="0"/>
                  </a:moveTo>
                  <a:cubicBezTo>
                    <a:pt x="351" y="0"/>
                    <a:pt x="229" y="78"/>
                    <a:pt x="135" y="202"/>
                  </a:cubicBezTo>
                  <a:cubicBezTo>
                    <a:pt x="21" y="379"/>
                    <a:pt x="0" y="575"/>
                    <a:pt x="104" y="648"/>
                  </a:cubicBezTo>
                  <a:cubicBezTo>
                    <a:pt x="129" y="666"/>
                    <a:pt x="160" y="674"/>
                    <a:pt x="193" y="674"/>
                  </a:cubicBezTo>
                  <a:cubicBezTo>
                    <a:pt x="294" y="674"/>
                    <a:pt x="422" y="594"/>
                    <a:pt x="508" y="462"/>
                  </a:cubicBezTo>
                  <a:cubicBezTo>
                    <a:pt x="633" y="296"/>
                    <a:pt x="642" y="99"/>
                    <a:pt x="539" y="27"/>
                  </a:cubicBezTo>
                  <a:cubicBezTo>
                    <a:pt x="513" y="9"/>
                    <a:pt x="483" y="0"/>
                    <a:pt x="450"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84" name="Google Shape;89;p2"/>
            <p:cNvSpPr/>
            <p:nvPr/>
          </p:nvSpPr>
          <p:spPr>
            <a:xfrm>
              <a:off x="3116313" y="3740280"/>
              <a:ext cx="11339" cy="11840"/>
            </a:xfrm>
            <a:custGeom>
              <a:avLst/>
              <a:gdLst/>
              <a:ahLst/>
              <a:cxnLst/>
              <a:rect l="l" t="t" r="r" b="b"/>
              <a:pathLst>
                <a:path w="456" h="485" extrusionOk="0">
                  <a:moveTo>
                    <a:pt x="311" y="1"/>
                  </a:moveTo>
                  <a:cubicBezTo>
                    <a:pt x="238" y="1"/>
                    <a:pt x="154" y="53"/>
                    <a:pt x="93" y="145"/>
                  </a:cubicBezTo>
                  <a:cubicBezTo>
                    <a:pt x="0" y="269"/>
                    <a:pt x="0" y="414"/>
                    <a:pt x="72" y="466"/>
                  </a:cubicBezTo>
                  <a:cubicBezTo>
                    <a:pt x="90" y="478"/>
                    <a:pt x="111" y="484"/>
                    <a:pt x="133" y="484"/>
                  </a:cubicBezTo>
                  <a:cubicBezTo>
                    <a:pt x="204" y="484"/>
                    <a:pt x="292" y="426"/>
                    <a:pt x="362" y="331"/>
                  </a:cubicBezTo>
                  <a:cubicBezTo>
                    <a:pt x="445" y="217"/>
                    <a:pt x="456" y="72"/>
                    <a:pt x="383" y="21"/>
                  </a:cubicBezTo>
                  <a:cubicBezTo>
                    <a:pt x="362" y="7"/>
                    <a:pt x="337" y="1"/>
                    <a:pt x="311" y="1"/>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85" name="Google Shape;90;p2"/>
            <p:cNvSpPr/>
            <p:nvPr/>
          </p:nvSpPr>
          <p:spPr>
            <a:xfrm>
              <a:off x="1896450" y="3172750"/>
              <a:ext cx="1939875" cy="599498"/>
            </a:xfrm>
            <a:custGeom>
              <a:avLst/>
              <a:gdLst/>
              <a:ahLst/>
              <a:cxnLst/>
              <a:rect l="l" t="t" r="r" b="b"/>
              <a:pathLst>
                <a:path w="77595" h="23979" extrusionOk="0">
                  <a:moveTo>
                    <a:pt x="35608" y="1"/>
                  </a:moveTo>
                  <a:cubicBezTo>
                    <a:pt x="35452" y="1"/>
                    <a:pt x="35295" y="6"/>
                    <a:pt x="35137" y="17"/>
                  </a:cubicBezTo>
                  <a:cubicBezTo>
                    <a:pt x="32279" y="224"/>
                    <a:pt x="29980" y="2233"/>
                    <a:pt x="29276" y="4864"/>
                  </a:cubicBezTo>
                  <a:cubicBezTo>
                    <a:pt x="29162" y="4864"/>
                    <a:pt x="29038" y="4864"/>
                    <a:pt x="28924" y="4874"/>
                  </a:cubicBezTo>
                  <a:cubicBezTo>
                    <a:pt x="28292" y="4915"/>
                    <a:pt x="27692" y="5101"/>
                    <a:pt x="27163" y="5381"/>
                  </a:cubicBezTo>
                  <a:cubicBezTo>
                    <a:pt x="26086" y="4677"/>
                    <a:pt x="24823" y="4222"/>
                    <a:pt x="23446" y="4128"/>
                  </a:cubicBezTo>
                  <a:cubicBezTo>
                    <a:pt x="23254" y="4114"/>
                    <a:pt x="23063" y="4107"/>
                    <a:pt x="22873" y="4107"/>
                  </a:cubicBezTo>
                  <a:cubicBezTo>
                    <a:pt x="20108" y="4107"/>
                    <a:pt x="17634" y="5564"/>
                    <a:pt x="16238" y="7784"/>
                  </a:cubicBezTo>
                  <a:cubicBezTo>
                    <a:pt x="15565" y="7400"/>
                    <a:pt x="14798" y="7163"/>
                    <a:pt x="13981" y="7101"/>
                  </a:cubicBezTo>
                  <a:cubicBezTo>
                    <a:pt x="13851" y="7091"/>
                    <a:pt x="13722" y="7086"/>
                    <a:pt x="13593" y="7086"/>
                  </a:cubicBezTo>
                  <a:cubicBezTo>
                    <a:pt x="11319" y="7086"/>
                    <a:pt x="9330" y="8544"/>
                    <a:pt x="8585" y="10631"/>
                  </a:cubicBezTo>
                  <a:cubicBezTo>
                    <a:pt x="8534" y="10673"/>
                    <a:pt x="8482" y="10725"/>
                    <a:pt x="8430" y="10766"/>
                  </a:cubicBezTo>
                  <a:cubicBezTo>
                    <a:pt x="7695" y="10290"/>
                    <a:pt x="6825" y="9979"/>
                    <a:pt x="5893" y="9906"/>
                  </a:cubicBezTo>
                  <a:cubicBezTo>
                    <a:pt x="5763" y="9897"/>
                    <a:pt x="5635" y="9893"/>
                    <a:pt x="5507" y="9893"/>
                  </a:cubicBezTo>
                  <a:cubicBezTo>
                    <a:pt x="2792" y="9893"/>
                    <a:pt x="485" y="11961"/>
                    <a:pt x="218" y="14691"/>
                  </a:cubicBezTo>
                  <a:cubicBezTo>
                    <a:pt x="218" y="14743"/>
                    <a:pt x="208" y="14784"/>
                    <a:pt x="208" y="14836"/>
                  </a:cubicBezTo>
                  <a:cubicBezTo>
                    <a:pt x="1" y="17767"/>
                    <a:pt x="2206" y="20314"/>
                    <a:pt x="5137" y="20521"/>
                  </a:cubicBezTo>
                  <a:cubicBezTo>
                    <a:pt x="5263" y="20533"/>
                    <a:pt x="5390" y="20538"/>
                    <a:pt x="5514" y="20538"/>
                  </a:cubicBezTo>
                  <a:cubicBezTo>
                    <a:pt x="5604" y="20538"/>
                    <a:pt x="5692" y="20536"/>
                    <a:pt x="5779" y="20531"/>
                  </a:cubicBezTo>
                  <a:cubicBezTo>
                    <a:pt x="5945" y="20521"/>
                    <a:pt x="6100" y="20511"/>
                    <a:pt x="6256" y="20490"/>
                  </a:cubicBezTo>
                  <a:lnTo>
                    <a:pt x="6410" y="20459"/>
                  </a:lnTo>
                  <a:cubicBezTo>
                    <a:pt x="6825" y="20386"/>
                    <a:pt x="7218" y="20273"/>
                    <a:pt x="7602" y="20107"/>
                  </a:cubicBezTo>
                  <a:cubicBezTo>
                    <a:pt x="7850" y="20552"/>
                    <a:pt x="8140" y="20977"/>
                    <a:pt x="8472" y="21360"/>
                  </a:cubicBezTo>
                  <a:cubicBezTo>
                    <a:pt x="9165" y="22158"/>
                    <a:pt x="10014" y="22810"/>
                    <a:pt x="10978" y="23265"/>
                  </a:cubicBezTo>
                  <a:cubicBezTo>
                    <a:pt x="11050" y="23307"/>
                    <a:pt x="11133" y="23338"/>
                    <a:pt x="11215" y="23369"/>
                  </a:cubicBezTo>
                  <a:cubicBezTo>
                    <a:pt x="11454" y="23472"/>
                    <a:pt x="11712" y="23566"/>
                    <a:pt x="11972" y="23649"/>
                  </a:cubicBezTo>
                  <a:cubicBezTo>
                    <a:pt x="12272" y="23742"/>
                    <a:pt x="12582" y="23815"/>
                    <a:pt x="12893" y="23866"/>
                  </a:cubicBezTo>
                  <a:cubicBezTo>
                    <a:pt x="13059" y="23897"/>
                    <a:pt x="13214" y="23918"/>
                    <a:pt x="13380" y="23939"/>
                  </a:cubicBezTo>
                  <a:cubicBezTo>
                    <a:pt x="13463" y="23939"/>
                    <a:pt x="13546" y="23949"/>
                    <a:pt x="13629" y="23959"/>
                  </a:cubicBezTo>
                  <a:cubicBezTo>
                    <a:pt x="13809" y="23972"/>
                    <a:pt x="13987" y="23978"/>
                    <a:pt x="14165" y="23978"/>
                  </a:cubicBezTo>
                  <a:cubicBezTo>
                    <a:pt x="16012" y="23978"/>
                    <a:pt x="17722" y="23301"/>
                    <a:pt x="19044" y="22168"/>
                  </a:cubicBezTo>
                  <a:cubicBezTo>
                    <a:pt x="19272" y="22292"/>
                    <a:pt x="19511" y="22395"/>
                    <a:pt x="19748" y="22489"/>
                  </a:cubicBezTo>
                  <a:cubicBezTo>
                    <a:pt x="20484" y="22779"/>
                    <a:pt x="21260" y="22965"/>
                    <a:pt x="22089" y="23027"/>
                  </a:cubicBezTo>
                  <a:cubicBezTo>
                    <a:pt x="22255" y="23037"/>
                    <a:pt x="22420" y="23048"/>
                    <a:pt x="22576" y="23048"/>
                  </a:cubicBezTo>
                  <a:cubicBezTo>
                    <a:pt x="22600" y="23048"/>
                    <a:pt x="22623" y="23048"/>
                    <a:pt x="22647" y="23048"/>
                  </a:cubicBezTo>
                  <a:cubicBezTo>
                    <a:pt x="23750" y="23048"/>
                    <a:pt x="24812" y="22821"/>
                    <a:pt x="25765" y="22406"/>
                  </a:cubicBezTo>
                  <a:cubicBezTo>
                    <a:pt x="25910" y="22344"/>
                    <a:pt x="26045" y="22271"/>
                    <a:pt x="26180" y="22209"/>
                  </a:cubicBezTo>
                  <a:cubicBezTo>
                    <a:pt x="27132" y="21723"/>
                    <a:pt x="27982" y="21060"/>
                    <a:pt x="28665" y="20241"/>
                  </a:cubicBezTo>
                  <a:cubicBezTo>
                    <a:pt x="29121" y="20407"/>
                    <a:pt x="29618" y="20521"/>
                    <a:pt x="30136" y="20563"/>
                  </a:cubicBezTo>
                  <a:cubicBezTo>
                    <a:pt x="30218" y="20563"/>
                    <a:pt x="30311" y="20573"/>
                    <a:pt x="30405" y="20573"/>
                  </a:cubicBezTo>
                  <a:cubicBezTo>
                    <a:pt x="30444" y="20574"/>
                    <a:pt x="30484" y="20574"/>
                    <a:pt x="30523" y="20574"/>
                  </a:cubicBezTo>
                  <a:cubicBezTo>
                    <a:pt x="32340" y="20574"/>
                    <a:pt x="33967" y="19642"/>
                    <a:pt x="34930" y="18222"/>
                  </a:cubicBezTo>
                  <a:cubicBezTo>
                    <a:pt x="34971" y="18160"/>
                    <a:pt x="35013" y="18087"/>
                    <a:pt x="35044" y="18025"/>
                  </a:cubicBezTo>
                  <a:lnTo>
                    <a:pt x="35199" y="17777"/>
                  </a:lnTo>
                  <a:cubicBezTo>
                    <a:pt x="35240" y="17694"/>
                    <a:pt x="35272" y="17622"/>
                    <a:pt x="35313" y="17549"/>
                  </a:cubicBezTo>
                  <a:cubicBezTo>
                    <a:pt x="35365" y="17425"/>
                    <a:pt x="35417" y="17311"/>
                    <a:pt x="35468" y="17197"/>
                  </a:cubicBezTo>
                  <a:cubicBezTo>
                    <a:pt x="35530" y="17031"/>
                    <a:pt x="35583" y="16865"/>
                    <a:pt x="35634" y="16690"/>
                  </a:cubicBezTo>
                  <a:cubicBezTo>
                    <a:pt x="35675" y="16524"/>
                    <a:pt x="35717" y="16348"/>
                    <a:pt x="35748" y="16172"/>
                  </a:cubicBezTo>
                  <a:cubicBezTo>
                    <a:pt x="35769" y="16058"/>
                    <a:pt x="35790" y="15933"/>
                    <a:pt x="35800" y="15809"/>
                  </a:cubicBezTo>
                  <a:cubicBezTo>
                    <a:pt x="35955" y="15809"/>
                    <a:pt x="36110" y="15809"/>
                    <a:pt x="36266" y="15799"/>
                  </a:cubicBezTo>
                  <a:cubicBezTo>
                    <a:pt x="36959" y="15747"/>
                    <a:pt x="37612" y="15592"/>
                    <a:pt x="38223" y="15354"/>
                  </a:cubicBezTo>
                  <a:cubicBezTo>
                    <a:pt x="38430" y="15271"/>
                    <a:pt x="38627" y="15178"/>
                    <a:pt x="38814" y="15074"/>
                  </a:cubicBezTo>
                  <a:cubicBezTo>
                    <a:pt x="39911" y="16016"/>
                    <a:pt x="41320" y="16576"/>
                    <a:pt x="42841" y="16586"/>
                  </a:cubicBezTo>
                  <a:cubicBezTo>
                    <a:pt x="43349" y="18750"/>
                    <a:pt x="45213" y="20428"/>
                    <a:pt x="47543" y="20593"/>
                  </a:cubicBezTo>
                  <a:cubicBezTo>
                    <a:pt x="47673" y="20603"/>
                    <a:pt x="47803" y="20608"/>
                    <a:pt x="47931" y="20608"/>
                  </a:cubicBezTo>
                  <a:cubicBezTo>
                    <a:pt x="48649" y="20608"/>
                    <a:pt x="49334" y="20462"/>
                    <a:pt x="49966" y="20190"/>
                  </a:cubicBezTo>
                  <a:cubicBezTo>
                    <a:pt x="50111" y="20449"/>
                    <a:pt x="50267" y="20708"/>
                    <a:pt x="50442" y="20946"/>
                  </a:cubicBezTo>
                  <a:cubicBezTo>
                    <a:pt x="50753" y="21371"/>
                    <a:pt x="51105" y="21764"/>
                    <a:pt x="51489" y="22105"/>
                  </a:cubicBezTo>
                  <a:cubicBezTo>
                    <a:pt x="51551" y="22158"/>
                    <a:pt x="51602" y="22209"/>
                    <a:pt x="51664" y="22250"/>
                  </a:cubicBezTo>
                  <a:cubicBezTo>
                    <a:pt x="52804" y="23214"/>
                    <a:pt x="54253" y="23845"/>
                    <a:pt x="55859" y="23959"/>
                  </a:cubicBezTo>
                  <a:cubicBezTo>
                    <a:pt x="56038" y="23972"/>
                    <a:pt x="56215" y="23979"/>
                    <a:pt x="56391" y="23979"/>
                  </a:cubicBezTo>
                  <a:cubicBezTo>
                    <a:pt x="58198" y="23979"/>
                    <a:pt x="59868" y="23313"/>
                    <a:pt x="61161" y="22209"/>
                  </a:cubicBezTo>
                  <a:cubicBezTo>
                    <a:pt x="61212" y="22240"/>
                    <a:pt x="61274" y="22261"/>
                    <a:pt x="61327" y="22292"/>
                  </a:cubicBezTo>
                  <a:cubicBezTo>
                    <a:pt x="61668" y="22458"/>
                    <a:pt x="62031" y="22602"/>
                    <a:pt x="62404" y="22717"/>
                  </a:cubicBezTo>
                  <a:cubicBezTo>
                    <a:pt x="62528" y="22758"/>
                    <a:pt x="62652" y="22789"/>
                    <a:pt x="62776" y="22820"/>
                  </a:cubicBezTo>
                  <a:cubicBezTo>
                    <a:pt x="63149" y="22924"/>
                    <a:pt x="63543" y="22996"/>
                    <a:pt x="63946" y="23027"/>
                  </a:cubicBezTo>
                  <a:cubicBezTo>
                    <a:pt x="64008" y="23037"/>
                    <a:pt x="64081" y="23037"/>
                    <a:pt x="64143" y="23048"/>
                  </a:cubicBezTo>
                  <a:cubicBezTo>
                    <a:pt x="64226" y="23058"/>
                    <a:pt x="64309" y="23058"/>
                    <a:pt x="64381" y="23058"/>
                  </a:cubicBezTo>
                  <a:cubicBezTo>
                    <a:pt x="64464" y="23069"/>
                    <a:pt x="64547" y="23069"/>
                    <a:pt x="64620" y="23069"/>
                  </a:cubicBezTo>
                  <a:cubicBezTo>
                    <a:pt x="64636" y="23069"/>
                    <a:pt x="64653" y="23069"/>
                    <a:pt x="64669" y="23069"/>
                  </a:cubicBezTo>
                  <a:cubicBezTo>
                    <a:pt x="66235" y="23069"/>
                    <a:pt x="67698" y="22605"/>
                    <a:pt x="68917" y="21795"/>
                  </a:cubicBezTo>
                  <a:cubicBezTo>
                    <a:pt x="69041" y="21712"/>
                    <a:pt x="69165" y="21629"/>
                    <a:pt x="69290" y="21536"/>
                  </a:cubicBezTo>
                  <a:cubicBezTo>
                    <a:pt x="69756" y="21184"/>
                    <a:pt x="70191" y="20780"/>
                    <a:pt x="70574" y="20324"/>
                  </a:cubicBezTo>
                  <a:cubicBezTo>
                    <a:pt x="70854" y="20428"/>
                    <a:pt x="71154" y="20501"/>
                    <a:pt x="71454" y="20563"/>
                  </a:cubicBezTo>
                  <a:cubicBezTo>
                    <a:pt x="71641" y="20593"/>
                    <a:pt x="71827" y="20614"/>
                    <a:pt x="72014" y="20635"/>
                  </a:cubicBezTo>
                  <a:cubicBezTo>
                    <a:pt x="72106" y="20635"/>
                    <a:pt x="72189" y="20646"/>
                    <a:pt x="72283" y="20646"/>
                  </a:cubicBezTo>
                  <a:cubicBezTo>
                    <a:pt x="72316" y="20646"/>
                    <a:pt x="72348" y="20647"/>
                    <a:pt x="72381" y="20647"/>
                  </a:cubicBezTo>
                  <a:cubicBezTo>
                    <a:pt x="75093" y="20647"/>
                    <a:pt x="77380" y="18551"/>
                    <a:pt x="77585" y="15809"/>
                  </a:cubicBezTo>
                  <a:cubicBezTo>
                    <a:pt x="77585" y="15706"/>
                    <a:pt x="77595" y="15613"/>
                    <a:pt x="77595" y="15519"/>
                  </a:cubicBezTo>
                  <a:lnTo>
                    <a:pt x="77595" y="15426"/>
                  </a:lnTo>
                  <a:cubicBezTo>
                    <a:pt x="77595" y="15364"/>
                    <a:pt x="77595" y="15291"/>
                    <a:pt x="77585" y="15219"/>
                  </a:cubicBezTo>
                  <a:lnTo>
                    <a:pt x="77585" y="15126"/>
                  </a:lnTo>
                  <a:cubicBezTo>
                    <a:pt x="77574" y="15064"/>
                    <a:pt x="77574" y="14992"/>
                    <a:pt x="77564" y="14929"/>
                  </a:cubicBezTo>
                  <a:lnTo>
                    <a:pt x="77564" y="14847"/>
                  </a:lnTo>
                  <a:lnTo>
                    <a:pt x="77533" y="14629"/>
                  </a:lnTo>
                  <a:cubicBezTo>
                    <a:pt x="77523" y="14608"/>
                    <a:pt x="77523" y="14587"/>
                    <a:pt x="77523" y="14567"/>
                  </a:cubicBezTo>
                  <a:cubicBezTo>
                    <a:pt x="77502" y="14474"/>
                    <a:pt x="77491" y="14391"/>
                    <a:pt x="77471" y="14297"/>
                  </a:cubicBezTo>
                  <a:lnTo>
                    <a:pt x="77471" y="14287"/>
                  </a:lnTo>
                  <a:cubicBezTo>
                    <a:pt x="76974" y="12113"/>
                    <a:pt x="75100" y="10414"/>
                    <a:pt x="72759" y="10238"/>
                  </a:cubicBezTo>
                  <a:cubicBezTo>
                    <a:pt x="72614" y="10228"/>
                    <a:pt x="72479" y="10228"/>
                    <a:pt x="72345" y="10228"/>
                  </a:cubicBezTo>
                  <a:cubicBezTo>
                    <a:pt x="71517" y="7152"/>
                    <a:pt x="68824" y="4791"/>
                    <a:pt x="65469" y="4542"/>
                  </a:cubicBezTo>
                  <a:cubicBezTo>
                    <a:pt x="65285" y="4529"/>
                    <a:pt x="65102" y="4523"/>
                    <a:pt x="64921" y="4523"/>
                  </a:cubicBezTo>
                  <a:cubicBezTo>
                    <a:pt x="62209" y="4523"/>
                    <a:pt x="59785" y="5951"/>
                    <a:pt x="58416" y="8125"/>
                  </a:cubicBezTo>
                  <a:cubicBezTo>
                    <a:pt x="57764" y="7752"/>
                    <a:pt x="57008" y="7515"/>
                    <a:pt x="56211" y="7463"/>
                  </a:cubicBezTo>
                  <a:cubicBezTo>
                    <a:pt x="56078" y="7453"/>
                    <a:pt x="55947" y="7448"/>
                    <a:pt x="55816" y="7448"/>
                  </a:cubicBezTo>
                  <a:cubicBezTo>
                    <a:pt x="55275" y="7448"/>
                    <a:pt x="54754" y="7532"/>
                    <a:pt x="54253" y="7690"/>
                  </a:cubicBezTo>
                  <a:cubicBezTo>
                    <a:pt x="53617" y="6006"/>
                    <a:pt x="51980" y="4831"/>
                    <a:pt x="50114" y="4831"/>
                  </a:cubicBezTo>
                  <a:cubicBezTo>
                    <a:pt x="50007" y="4831"/>
                    <a:pt x="49899" y="4835"/>
                    <a:pt x="49790" y="4843"/>
                  </a:cubicBezTo>
                  <a:cubicBezTo>
                    <a:pt x="49013" y="4905"/>
                    <a:pt x="48299" y="5154"/>
                    <a:pt x="47688" y="5557"/>
                  </a:cubicBezTo>
                  <a:cubicBezTo>
                    <a:pt x="47667" y="5536"/>
                    <a:pt x="47657" y="5516"/>
                    <a:pt x="47637" y="5506"/>
                  </a:cubicBezTo>
                  <a:cubicBezTo>
                    <a:pt x="47595" y="5474"/>
                    <a:pt x="47564" y="5444"/>
                    <a:pt x="47533" y="5423"/>
                  </a:cubicBezTo>
                  <a:cubicBezTo>
                    <a:pt x="46905" y="3697"/>
                    <a:pt x="45256" y="2491"/>
                    <a:pt x="43360" y="2491"/>
                  </a:cubicBezTo>
                  <a:cubicBezTo>
                    <a:pt x="43253" y="2491"/>
                    <a:pt x="43146" y="2495"/>
                    <a:pt x="43039" y="2503"/>
                  </a:cubicBezTo>
                  <a:cubicBezTo>
                    <a:pt x="42355" y="2554"/>
                    <a:pt x="41713" y="2751"/>
                    <a:pt x="41154" y="3072"/>
                  </a:cubicBezTo>
                  <a:cubicBezTo>
                    <a:pt x="39990" y="1209"/>
                    <a:pt x="37925" y="1"/>
                    <a:pt x="35608" y="1"/>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grpSp>
      <p:sp>
        <p:nvSpPr>
          <p:cNvPr id="86" name="Google Shape;91;p2"/>
          <p:cNvSpPr/>
          <p:nvPr/>
        </p:nvSpPr>
        <p:spPr>
          <a:xfrm>
            <a:off x="-346384" y="4843174"/>
            <a:ext cx="9979314" cy="3140867"/>
          </a:xfrm>
          <a:custGeom>
            <a:avLst/>
            <a:gdLst/>
            <a:ahLst/>
            <a:cxnLst/>
            <a:rect l="l" t="t" r="r" b="b"/>
            <a:pathLst>
              <a:path w="77595" h="22934" extrusionOk="0">
                <a:moveTo>
                  <a:pt x="35294" y="0"/>
                </a:moveTo>
                <a:cubicBezTo>
                  <a:pt x="35129" y="0"/>
                  <a:pt x="34963" y="6"/>
                  <a:pt x="34796" y="18"/>
                </a:cubicBezTo>
                <a:cubicBezTo>
                  <a:pt x="31720" y="245"/>
                  <a:pt x="29245" y="2410"/>
                  <a:pt x="28499" y="5237"/>
                </a:cubicBezTo>
                <a:lnTo>
                  <a:pt x="28302" y="5237"/>
                </a:lnTo>
                <a:cubicBezTo>
                  <a:pt x="27029" y="4015"/>
                  <a:pt x="25340" y="3218"/>
                  <a:pt x="23446" y="3083"/>
                </a:cubicBezTo>
                <a:cubicBezTo>
                  <a:pt x="23254" y="3069"/>
                  <a:pt x="23063" y="3062"/>
                  <a:pt x="22873" y="3062"/>
                </a:cubicBezTo>
                <a:cubicBezTo>
                  <a:pt x="20108" y="3062"/>
                  <a:pt x="17634" y="4519"/>
                  <a:pt x="16238" y="6739"/>
                </a:cubicBezTo>
                <a:cubicBezTo>
                  <a:pt x="15565" y="6355"/>
                  <a:pt x="14798" y="6117"/>
                  <a:pt x="13981" y="6055"/>
                </a:cubicBezTo>
                <a:cubicBezTo>
                  <a:pt x="13850" y="6046"/>
                  <a:pt x="13721" y="6041"/>
                  <a:pt x="13592" y="6041"/>
                </a:cubicBezTo>
                <a:cubicBezTo>
                  <a:pt x="11310" y="6041"/>
                  <a:pt x="9330" y="7499"/>
                  <a:pt x="8585" y="9586"/>
                </a:cubicBezTo>
                <a:cubicBezTo>
                  <a:pt x="8534" y="9628"/>
                  <a:pt x="8482" y="9680"/>
                  <a:pt x="8430" y="9721"/>
                </a:cubicBezTo>
                <a:cubicBezTo>
                  <a:pt x="7695" y="9245"/>
                  <a:pt x="6825" y="8934"/>
                  <a:pt x="5893" y="8861"/>
                </a:cubicBezTo>
                <a:cubicBezTo>
                  <a:pt x="5769" y="8853"/>
                  <a:pt x="5646" y="8849"/>
                  <a:pt x="5524" y="8849"/>
                </a:cubicBezTo>
                <a:cubicBezTo>
                  <a:pt x="2802" y="8849"/>
                  <a:pt x="486" y="10910"/>
                  <a:pt x="218" y="13646"/>
                </a:cubicBezTo>
                <a:cubicBezTo>
                  <a:pt x="218" y="13698"/>
                  <a:pt x="208" y="13739"/>
                  <a:pt x="208" y="13791"/>
                </a:cubicBezTo>
                <a:cubicBezTo>
                  <a:pt x="1" y="16722"/>
                  <a:pt x="2206" y="19269"/>
                  <a:pt x="5137" y="19476"/>
                </a:cubicBezTo>
                <a:cubicBezTo>
                  <a:pt x="5272" y="19487"/>
                  <a:pt x="5406" y="19492"/>
                  <a:pt x="5541" y="19492"/>
                </a:cubicBezTo>
                <a:cubicBezTo>
                  <a:pt x="5676" y="19492"/>
                  <a:pt x="5810" y="19487"/>
                  <a:pt x="5945" y="19476"/>
                </a:cubicBezTo>
                <a:cubicBezTo>
                  <a:pt x="6525" y="19424"/>
                  <a:pt x="7084" y="19290"/>
                  <a:pt x="7602" y="19062"/>
                </a:cubicBezTo>
                <a:cubicBezTo>
                  <a:pt x="7933" y="19663"/>
                  <a:pt x="8347" y="20211"/>
                  <a:pt x="8824" y="20698"/>
                </a:cubicBezTo>
                <a:lnTo>
                  <a:pt x="8834" y="20708"/>
                </a:lnTo>
                <a:cubicBezTo>
                  <a:pt x="8958" y="20832"/>
                  <a:pt x="9082" y="20947"/>
                  <a:pt x="9206" y="21060"/>
                </a:cubicBezTo>
                <a:cubicBezTo>
                  <a:pt x="9289" y="21133"/>
                  <a:pt x="9372" y="21195"/>
                  <a:pt x="9445" y="21267"/>
                </a:cubicBezTo>
                <a:cubicBezTo>
                  <a:pt x="9496" y="21309"/>
                  <a:pt x="9549" y="21340"/>
                  <a:pt x="9600" y="21382"/>
                </a:cubicBezTo>
                <a:cubicBezTo>
                  <a:pt x="9724" y="21474"/>
                  <a:pt x="9848" y="21568"/>
                  <a:pt x="9984" y="21661"/>
                </a:cubicBezTo>
                <a:cubicBezTo>
                  <a:pt x="10046" y="21702"/>
                  <a:pt x="10118" y="21744"/>
                  <a:pt x="10191" y="21796"/>
                </a:cubicBezTo>
                <a:cubicBezTo>
                  <a:pt x="10232" y="21817"/>
                  <a:pt x="10283" y="21847"/>
                  <a:pt x="10325" y="21879"/>
                </a:cubicBezTo>
                <a:cubicBezTo>
                  <a:pt x="10408" y="21920"/>
                  <a:pt x="10481" y="21971"/>
                  <a:pt x="10563" y="22013"/>
                </a:cubicBezTo>
                <a:cubicBezTo>
                  <a:pt x="10698" y="22086"/>
                  <a:pt x="10833" y="22158"/>
                  <a:pt x="10978" y="22220"/>
                </a:cubicBezTo>
                <a:cubicBezTo>
                  <a:pt x="11050" y="22261"/>
                  <a:pt x="11133" y="22293"/>
                  <a:pt x="11215" y="22324"/>
                </a:cubicBezTo>
                <a:cubicBezTo>
                  <a:pt x="11454" y="22427"/>
                  <a:pt x="11712" y="22521"/>
                  <a:pt x="11972" y="22604"/>
                </a:cubicBezTo>
                <a:cubicBezTo>
                  <a:pt x="12272" y="22696"/>
                  <a:pt x="12582" y="22769"/>
                  <a:pt x="12893" y="22821"/>
                </a:cubicBezTo>
                <a:cubicBezTo>
                  <a:pt x="13059" y="22852"/>
                  <a:pt x="13214" y="22873"/>
                  <a:pt x="13380" y="22894"/>
                </a:cubicBezTo>
                <a:cubicBezTo>
                  <a:pt x="13463" y="22894"/>
                  <a:pt x="13546" y="22904"/>
                  <a:pt x="13629" y="22914"/>
                </a:cubicBezTo>
                <a:cubicBezTo>
                  <a:pt x="13809" y="22927"/>
                  <a:pt x="13987" y="22933"/>
                  <a:pt x="14165" y="22933"/>
                </a:cubicBezTo>
                <a:cubicBezTo>
                  <a:pt x="16012" y="22933"/>
                  <a:pt x="17722" y="22256"/>
                  <a:pt x="19044" y="21122"/>
                </a:cubicBezTo>
                <a:cubicBezTo>
                  <a:pt x="19272" y="21247"/>
                  <a:pt x="19511" y="21350"/>
                  <a:pt x="19748" y="21444"/>
                </a:cubicBezTo>
                <a:cubicBezTo>
                  <a:pt x="20484" y="21744"/>
                  <a:pt x="21260" y="21920"/>
                  <a:pt x="22089" y="21982"/>
                </a:cubicBezTo>
                <a:cubicBezTo>
                  <a:pt x="22255" y="21992"/>
                  <a:pt x="22420" y="22003"/>
                  <a:pt x="22576" y="22003"/>
                </a:cubicBezTo>
                <a:cubicBezTo>
                  <a:pt x="22600" y="22003"/>
                  <a:pt x="22623" y="22003"/>
                  <a:pt x="22647" y="22003"/>
                </a:cubicBezTo>
                <a:cubicBezTo>
                  <a:pt x="23750" y="22003"/>
                  <a:pt x="24812" y="21776"/>
                  <a:pt x="25765" y="21361"/>
                </a:cubicBezTo>
                <a:cubicBezTo>
                  <a:pt x="25910" y="21299"/>
                  <a:pt x="26045" y="21237"/>
                  <a:pt x="26180" y="21164"/>
                </a:cubicBezTo>
                <a:cubicBezTo>
                  <a:pt x="27132" y="20677"/>
                  <a:pt x="27982" y="20015"/>
                  <a:pt x="28665" y="19196"/>
                </a:cubicBezTo>
                <a:cubicBezTo>
                  <a:pt x="29121" y="19362"/>
                  <a:pt x="29618" y="19476"/>
                  <a:pt x="30136" y="19518"/>
                </a:cubicBezTo>
                <a:cubicBezTo>
                  <a:pt x="30237" y="19525"/>
                  <a:pt x="30339" y="19529"/>
                  <a:pt x="30441" y="19529"/>
                </a:cubicBezTo>
                <a:cubicBezTo>
                  <a:pt x="30608" y="19529"/>
                  <a:pt x="30776" y="19520"/>
                  <a:pt x="30943" y="19507"/>
                </a:cubicBezTo>
                <a:cubicBezTo>
                  <a:pt x="31047" y="19507"/>
                  <a:pt x="31150" y="19486"/>
                  <a:pt x="31254" y="19476"/>
                </a:cubicBezTo>
                <a:cubicBezTo>
                  <a:pt x="32455" y="19311"/>
                  <a:pt x="33553" y="18731"/>
                  <a:pt x="34361" y="17881"/>
                </a:cubicBezTo>
                <a:cubicBezTo>
                  <a:pt x="34371" y="17871"/>
                  <a:pt x="34371" y="17861"/>
                  <a:pt x="34381" y="17861"/>
                </a:cubicBezTo>
                <a:cubicBezTo>
                  <a:pt x="34485" y="17746"/>
                  <a:pt x="34578" y="17643"/>
                  <a:pt x="34671" y="17529"/>
                </a:cubicBezTo>
                <a:cubicBezTo>
                  <a:pt x="34806" y="17353"/>
                  <a:pt x="34930" y="17177"/>
                  <a:pt x="35044" y="16991"/>
                </a:cubicBezTo>
                <a:cubicBezTo>
                  <a:pt x="35204" y="17001"/>
                  <a:pt x="35365" y="17006"/>
                  <a:pt x="35525" y="17006"/>
                </a:cubicBezTo>
                <a:cubicBezTo>
                  <a:pt x="35686" y="17006"/>
                  <a:pt x="35846" y="17001"/>
                  <a:pt x="36007" y="16991"/>
                </a:cubicBezTo>
                <a:cubicBezTo>
                  <a:pt x="37001" y="16918"/>
                  <a:pt x="37923" y="16649"/>
                  <a:pt x="38751" y="16214"/>
                </a:cubicBezTo>
                <a:cubicBezTo>
                  <a:pt x="39929" y="17231"/>
                  <a:pt x="41467" y="17837"/>
                  <a:pt x="43115" y="17837"/>
                </a:cubicBezTo>
                <a:cubicBezTo>
                  <a:pt x="43278" y="17837"/>
                  <a:pt x="43442" y="17831"/>
                  <a:pt x="43608" y="17819"/>
                </a:cubicBezTo>
                <a:cubicBezTo>
                  <a:pt x="43743" y="17809"/>
                  <a:pt x="43867" y="17799"/>
                  <a:pt x="43991" y="17788"/>
                </a:cubicBezTo>
                <a:cubicBezTo>
                  <a:pt x="44871" y="18782"/>
                  <a:pt x="46114" y="19445"/>
                  <a:pt x="47543" y="19548"/>
                </a:cubicBezTo>
                <a:cubicBezTo>
                  <a:pt x="47673" y="19558"/>
                  <a:pt x="47803" y="19562"/>
                  <a:pt x="47931" y="19562"/>
                </a:cubicBezTo>
                <a:cubicBezTo>
                  <a:pt x="48649" y="19562"/>
                  <a:pt x="49334" y="19417"/>
                  <a:pt x="49966" y="19145"/>
                </a:cubicBezTo>
                <a:cubicBezTo>
                  <a:pt x="50070" y="19341"/>
                  <a:pt x="50184" y="19538"/>
                  <a:pt x="50318" y="19714"/>
                </a:cubicBezTo>
                <a:cubicBezTo>
                  <a:pt x="50401" y="19838"/>
                  <a:pt x="50484" y="19963"/>
                  <a:pt x="50578" y="20077"/>
                </a:cubicBezTo>
                <a:cubicBezTo>
                  <a:pt x="50619" y="20139"/>
                  <a:pt x="50670" y="20201"/>
                  <a:pt x="50722" y="20252"/>
                </a:cubicBezTo>
                <a:cubicBezTo>
                  <a:pt x="51954" y="21754"/>
                  <a:pt x="53767" y="22759"/>
                  <a:pt x="55859" y="22914"/>
                </a:cubicBezTo>
                <a:cubicBezTo>
                  <a:pt x="56038" y="22927"/>
                  <a:pt x="56215" y="22934"/>
                  <a:pt x="56391" y="22934"/>
                </a:cubicBezTo>
                <a:cubicBezTo>
                  <a:pt x="58198" y="22934"/>
                  <a:pt x="59868" y="22268"/>
                  <a:pt x="61161" y="21164"/>
                </a:cubicBezTo>
                <a:cubicBezTo>
                  <a:pt x="61212" y="21195"/>
                  <a:pt x="61274" y="21216"/>
                  <a:pt x="61327" y="21247"/>
                </a:cubicBezTo>
                <a:cubicBezTo>
                  <a:pt x="61668" y="21412"/>
                  <a:pt x="62031" y="21557"/>
                  <a:pt x="62404" y="21672"/>
                </a:cubicBezTo>
                <a:cubicBezTo>
                  <a:pt x="62528" y="21713"/>
                  <a:pt x="62652" y="21744"/>
                  <a:pt x="62776" y="21775"/>
                </a:cubicBezTo>
                <a:cubicBezTo>
                  <a:pt x="63149" y="21879"/>
                  <a:pt x="63543" y="21951"/>
                  <a:pt x="63946" y="21982"/>
                </a:cubicBezTo>
                <a:cubicBezTo>
                  <a:pt x="64008" y="21992"/>
                  <a:pt x="64081" y="22003"/>
                  <a:pt x="64143" y="22003"/>
                </a:cubicBezTo>
                <a:cubicBezTo>
                  <a:pt x="64226" y="22013"/>
                  <a:pt x="64309" y="22013"/>
                  <a:pt x="64381" y="22013"/>
                </a:cubicBezTo>
                <a:cubicBezTo>
                  <a:pt x="64464" y="22024"/>
                  <a:pt x="64547" y="22024"/>
                  <a:pt x="64620" y="22024"/>
                </a:cubicBezTo>
                <a:cubicBezTo>
                  <a:pt x="64636" y="22024"/>
                  <a:pt x="64653" y="22024"/>
                  <a:pt x="64669" y="22024"/>
                </a:cubicBezTo>
                <a:cubicBezTo>
                  <a:pt x="66235" y="22024"/>
                  <a:pt x="67698" y="21559"/>
                  <a:pt x="68917" y="20750"/>
                </a:cubicBezTo>
                <a:cubicBezTo>
                  <a:pt x="69041" y="20667"/>
                  <a:pt x="69165" y="20584"/>
                  <a:pt x="69290" y="20491"/>
                </a:cubicBezTo>
                <a:cubicBezTo>
                  <a:pt x="69756" y="20139"/>
                  <a:pt x="70191" y="19735"/>
                  <a:pt x="70574" y="19279"/>
                </a:cubicBezTo>
                <a:cubicBezTo>
                  <a:pt x="70854" y="19383"/>
                  <a:pt x="71154" y="19465"/>
                  <a:pt x="71454" y="19518"/>
                </a:cubicBezTo>
                <a:cubicBezTo>
                  <a:pt x="71641" y="19548"/>
                  <a:pt x="71827" y="19569"/>
                  <a:pt x="72014" y="19590"/>
                </a:cubicBezTo>
                <a:cubicBezTo>
                  <a:pt x="72106" y="19590"/>
                  <a:pt x="72189" y="19600"/>
                  <a:pt x="72283" y="19600"/>
                </a:cubicBezTo>
                <a:cubicBezTo>
                  <a:pt x="72316" y="19601"/>
                  <a:pt x="72348" y="19601"/>
                  <a:pt x="72381" y="19601"/>
                </a:cubicBezTo>
                <a:cubicBezTo>
                  <a:pt x="75093" y="19601"/>
                  <a:pt x="77380" y="17506"/>
                  <a:pt x="77585" y="14764"/>
                </a:cubicBezTo>
                <a:cubicBezTo>
                  <a:pt x="77585" y="14671"/>
                  <a:pt x="77595" y="14568"/>
                  <a:pt x="77595" y="14474"/>
                </a:cubicBezTo>
                <a:lnTo>
                  <a:pt x="77595" y="14381"/>
                </a:lnTo>
                <a:cubicBezTo>
                  <a:pt x="77595" y="14319"/>
                  <a:pt x="77595" y="14246"/>
                  <a:pt x="77585" y="14174"/>
                </a:cubicBezTo>
                <a:lnTo>
                  <a:pt x="77585" y="14081"/>
                </a:lnTo>
                <a:cubicBezTo>
                  <a:pt x="77574" y="14018"/>
                  <a:pt x="77574" y="13946"/>
                  <a:pt x="77564" y="13884"/>
                </a:cubicBezTo>
                <a:lnTo>
                  <a:pt x="77564" y="13801"/>
                </a:lnTo>
                <a:lnTo>
                  <a:pt x="77533" y="13583"/>
                </a:lnTo>
                <a:cubicBezTo>
                  <a:pt x="77523" y="13563"/>
                  <a:pt x="77523" y="13542"/>
                  <a:pt x="77523" y="13521"/>
                </a:cubicBezTo>
                <a:cubicBezTo>
                  <a:pt x="77502" y="13429"/>
                  <a:pt x="77491" y="13346"/>
                  <a:pt x="77471" y="13252"/>
                </a:cubicBezTo>
                <a:lnTo>
                  <a:pt x="77471" y="13242"/>
                </a:lnTo>
                <a:cubicBezTo>
                  <a:pt x="76974" y="11067"/>
                  <a:pt x="75100" y="9369"/>
                  <a:pt x="72759" y="9203"/>
                </a:cubicBezTo>
                <a:cubicBezTo>
                  <a:pt x="72614" y="9193"/>
                  <a:pt x="72479" y="9183"/>
                  <a:pt x="72345" y="9183"/>
                </a:cubicBezTo>
                <a:cubicBezTo>
                  <a:pt x="71517" y="6107"/>
                  <a:pt x="68824" y="3746"/>
                  <a:pt x="65469" y="3497"/>
                </a:cubicBezTo>
                <a:cubicBezTo>
                  <a:pt x="65285" y="3484"/>
                  <a:pt x="65102" y="3478"/>
                  <a:pt x="64921" y="3478"/>
                </a:cubicBezTo>
                <a:cubicBezTo>
                  <a:pt x="62209" y="3478"/>
                  <a:pt x="59785" y="4906"/>
                  <a:pt x="58416" y="7080"/>
                </a:cubicBezTo>
                <a:cubicBezTo>
                  <a:pt x="57764" y="6707"/>
                  <a:pt x="57008" y="6470"/>
                  <a:pt x="56211" y="6417"/>
                </a:cubicBezTo>
                <a:cubicBezTo>
                  <a:pt x="56081" y="6407"/>
                  <a:pt x="55952" y="6402"/>
                  <a:pt x="55824" y="6402"/>
                </a:cubicBezTo>
                <a:cubicBezTo>
                  <a:pt x="55298" y="6402"/>
                  <a:pt x="54789" y="6485"/>
                  <a:pt x="54306" y="6635"/>
                </a:cubicBezTo>
                <a:cubicBezTo>
                  <a:pt x="53428" y="5748"/>
                  <a:pt x="52218" y="5204"/>
                  <a:pt x="50900" y="5204"/>
                </a:cubicBezTo>
                <a:cubicBezTo>
                  <a:pt x="50786" y="5204"/>
                  <a:pt x="50672" y="5208"/>
                  <a:pt x="50557" y="5216"/>
                </a:cubicBezTo>
                <a:cubicBezTo>
                  <a:pt x="49718" y="5278"/>
                  <a:pt x="48951" y="5547"/>
                  <a:pt x="48289" y="5972"/>
                </a:cubicBezTo>
                <a:cubicBezTo>
                  <a:pt x="48237" y="5920"/>
                  <a:pt x="48185" y="5879"/>
                  <a:pt x="48123" y="5837"/>
                </a:cubicBezTo>
                <a:cubicBezTo>
                  <a:pt x="47456" y="3974"/>
                  <a:pt x="45674" y="2677"/>
                  <a:pt x="43631" y="2677"/>
                </a:cubicBezTo>
                <a:cubicBezTo>
                  <a:pt x="43517" y="2677"/>
                  <a:pt x="43402" y="2681"/>
                  <a:pt x="43287" y="2689"/>
                </a:cubicBezTo>
                <a:cubicBezTo>
                  <a:pt x="42551" y="2741"/>
                  <a:pt x="41868" y="2959"/>
                  <a:pt x="41267" y="3301"/>
                </a:cubicBezTo>
                <a:cubicBezTo>
                  <a:pt x="40015" y="1300"/>
                  <a:pt x="37787" y="0"/>
                  <a:pt x="35294" y="0"/>
                </a:cubicBezTo>
                <a:close/>
              </a:path>
            </a:pathLst>
          </a:custGeom>
          <a:solidFill>
            <a:srgbClr val="FFFEFA"/>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9" name="Google Shape;9;p2"/>
          <p:cNvSpPr txBox="1">
            <a:spLocks noGrp="1"/>
          </p:cNvSpPr>
          <p:nvPr>
            <p:ph type="ctrTitle"/>
          </p:nvPr>
        </p:nvSpPr>
        <p:spPr>
          <a:xfrm>
            <a:off x="619080" y="2577397"/>
            <a:ext cx="7906271" cy="2231313"/>
          </a:xfrm>
          <a:prstGeom prst="rect">
            <a:avLst/>
          </a:prstGeom>
        </p:spPr>
        <p:txBody>
          <a:bodyPr spcFirstLastPara="1" anchor="b">
            <a:noAutofit/>
          </a:bodyPr>
          <a:lstStyle>
            <a:lvl1pPr lvl="0" algn="ctr">
              <a:spcBef>
                <a:spcPts val="0"/>
              </a:spcBef>
              <a:spcAft>
                <a:spcPts val="0"/>
              </a:spcAft>
              <a:buSzPts val="5200"/>
              <a:buNone/>
              <a:defRPr sz="6515" b="1">
                <a:latin typeface="McLaren"/>
                <a:ea typeface="McLaren"/>
                <a:cs typeface="McLaren"/>
                <a:sym typeface="McLaren"/>
              </a:defRPr>
            </a:lvl1pPr>
            <a:lvl2pPr lvl="1" algn="ctr">
              <a:spcBef>
                <a:spcPts val="0"/>
              </a:spcBef>
              <a:spcAft>
                <a:spcPts val="0"/>
              </a:spcAft>
              <a:buSzPts val="5200"/>
              <a:buNone/>
              <a:defRPr sz="6515"/>
            </a:lvl2pPr>
            <a:lvl3pPr lvl="2" algn="ctr">
              <a:spcBef>
                <a:spcPts val="0"/>
              </a:spcBef>
              <a:spcAft>
                <a:spcPts val="0"/>
              </a:spcAft>
              <a:buSzPts val="5200"/>
              <a:buNone/>
              <a:defRPr sz="6515"/>
            </a:lvl3pPr>
            <a:lvl4pPr lvl="3" algn="ctr">
              <a:spcBef>
                <a:spcPts val="0"/>
              </a:spcBef>
              <a:spcAft>
                <a:spcPts val="0"/>
              </a:spcAft>
              <a:buSzPts val="5200"/>
              <a:buNone/>
              <a:defRPr sz="6515"/>
            </a:lvl4pPr>
            <a:lvl5pPr lvl="4" algn="ctr">
              <a:spcBef>
                <a:spcPts val="0"/>
              </a:spcBef>
              <a:spcAft>
                <a:spcPts val="0"/>
              </a:spcAft>
              <a:buSzPts val="5200"/>
              <a:buNone/>
              <a:defRPr sz="6515"/>
            </a:lvl5pPr>
            <a:lvl6pPr lvl="5" algn="ctr">
              <a:spcBef>
                <a:spcPts val="0"/>
              </a:spcBef>
              <a:spcAft>
                <a:spcPts val="0"/>
              </a:spcAft>
              <a:buSzPts val="5200"/>
              <a:buNone/>
              <a:defRPr sz="6515"/>
            </a:lvl6pPr>
            <a:lvl7pPr lvl="6" algn="ctr">
              <a:spcBef>
                <a:spcPts val="0"/>
              </a:spcBef>
              <a:spcAft>
                <a:spcPts val="0"/>
              </a:spcAft>
              <a:buSzPts val="5200"/>
              <a:buNone/>
              <a:defRPr sz="6515"/>
            </a:lvl7pPr>
            <a:lvl8pPr lvl="7" algn="ctr">
              <a:spcBef>
                <a:spcPts val="0"/>
              </a:spcBef>
              <a:spcAft>
                <a:spcPts val="0"/>
              </a:spcAft>
              <a:buSzPts val="5200"/>
              <a:buNone/>
              <a:defRPr sz="6515"/>
            </a:lvl8pPr>
            <a:lvl9pPr lvl="8" algn="ctr">
              <a:spcBef>
                <a:spcPts val="0"/>
              </a:spcBef>
              <a:spcAft>
                <a:spcPts val="0"/>
              </a:spcAft>
              <a:buSzPts val="5200"/>
              <a:buNone/>
              <a:defRPr sz="6515"/>
            </a:lvl9pPr>
          </a:lstStyle>
          <a:p>
            <a:endParaRPr/>
          </a:p>
        </p:txBody>
      </p:sp>
      <p:sp>
        <p:nvSpPr>
          <p:cNvPr id="10" name="Google Shape;10;p2"/>
          <p:cNvSpPr txBox="1">
            <a:spLocks noGrp="1"/>
          </p:cNvSpPr>
          <p:nvPr>
            <p:ph type="subTitle" idx="1"/>
          </p:nvPr>
        </p:nvSpPr>
        <p:spPr>
          <a:xfrm>
            <a:off x="619192" y="5510703"/>
            <a:ext cx="7906271" cy="612086"/>
          </a:xfrm>
          <a:prstGeom prst="rect">
            <a:avLst/>
          </a:prstGeom>
        </p:spPr>
        <p:txBody>
          <a:bodyPr spcFirstLastPara="1">
            <a:noAutofit/>
          </a:bodyPr>
          <a:lstStyle>
            <a:lvl1pPr lvl="0" algn="ctr">
              <a:lnSpc>
                <a:spcPct val="100000"/>
              </a:lnSpc>
              <a:spcBef>
                <a:spcPts val="0"/>
              </a:spcBef>
              <a:spcAft>
                <a:spcPts val="0"/>
              </a:spcAft>
              <a:buSzPts val="2800"/>
              <a:buNone/>
              <a:defRPr sz="2004">
                <a:latin typeface="Quicksand"/>
                <a:ea typeface="Quicksand"/>
                <a:cs typeface="Quicksand"/>
                <a:sym typeface="Quicksand"/>
              </a:defRPr>
            </a:lvl1pPr>
            <a:lvl2pPr lvl="1" algn="ctr">
              <a:lnSpc>
                <a:spcPct val="100000"/>
              </a:lnSpc>
              <a:spcBef>
                <a:spcPts val="0"/>
              </a:spcBef>
              <a:spcAft>
                <a:spcPts val="0"/>
              </a:spcAft>
              <a:buSzPts val="2800"/>
              <a:buNone/>
              <a:defRPr sz="3508"/>
            </a:lvl2pPr>
            <a:lvl3pPr lvl="2" algn="ctr">
              <a:lnSpc>
                <a:spcPct val="100000"/>
              </a:lnSpc>
              <a:spcBef>
                <a:spcPts val="0"/>
              </a:spcBef>
              <a:spcAft>
                <a:spcPts val="0"/>
              </a:spcAft>
              <a:buSzPts val="2800"/>
              <a:buNone/>
              <a:defRPr sz="3508"/>
            </a:lvl3pPr>
            <a:lvl4pPr lvl="3" algn="ctr">
              <a:lnSpc>
                <a:spcPct val="100000"/>
              </a:lnSpc>
              <a:spcBef>
                <a:spcPts val="0"/>
              </a:spcBef>
              <a:spcAft>
                <a:spcPts val="0"/>
              </a:spcAft>
              <a:buSzPts val="2800"/>
              <a:buNone/>
              <a:defRPr sz="3508"/>
            </a:lvl4pPr>
            <a:lvl5pPr lvl="4" algn="ctr">
              <a:lnSpc>
                <a:spcPct val="100000"/>
              </a:lnSpc>
              <a:spcBef>
                <a:spcPts val="0"/>
              </a:spcBef>
              <a:spcAft>
                <a:spcPts val="0"/>
              </a:spcAft>
              <a:buSzPts val="2800"/>
              <a:buNone/>
              <a:defRPr sz="3508"/>
            </a:lvl5pPr>
            <a:lvl6pPr lvl="5" algn="ctr">
              <a:lnSpc>
                <a:spcPct val="100000"/>
              </a:lnSpc>
              <a:spcBef>
                <a:spcPts val="0"/>
              </a:spcBef>
              <a:spcAft>
                <a:spcPts val="0"/>
              </a:spcAft>
              <a:buSzPts val="2800"/>
              <a:buNone/>
              <a:defRPr sz="3508"/>
            </a:lvl6pPr>
            <a:lvl7pPr lvl="6" algn="ctr">
              <a:lnSpc>
                <a:spcPct val="100000"/>
              </a:lnSpc>
              <a:spcBef>
                <a:spcPts val="0"/>
              </a:spcBef>
              <a:spcAft>
                <a:spcPts val="0"/>
              </a:spcAft>
              <a:buSzPts val="2800"/>
              <a:buNone/>
              <a:defRPr sz="3508"/>
            </a:lvl7pPr>
            <a:lvl8pPr lvl="7" algn="ctr">
              <a:lnSpc>
                <a:spcPct val="100000"/>
              </a:lnSpc>
              <a:spcBef>
                <a:spcPts val="0"/>
              </a:spcBef>
              <a:spcAft>
                <a:spcPts val="0"/>
              </a:spcAft>
              <a:buSzPts val="2800"/>
              <a:buNone/>
              <a:defRPr sz="3508"/>
            </a:lvl8pPr>
            <a:lvl9pPr lvl="8" algn="ctr">
              <a:lnSpc>
                <a:spcPct val="100000"/>
              </a:lnSpc>
              <a:spcBef>
                <a:spcPts val="0"/>
              </a:spcBef>
              <a:spcAft>
                <a:spcPts val="0"/>
              </a:spcAft>
              <a:buSzPts val="2800"/>
              <a:buNone/>
              <a:defRPr sz="3508"/>
            </a:lvl9pPr>
          </a:lstStyle>
          <a:p>
            <a:endParaRPr/>
          </a:p>
        </p:txBody>
      </p:sp>
    </p:spTree>
    <p:extLst>
      <p:ext uri="{BB962C8B-B14F-4D97-AF65-F5344CB8AC3E}">
        <p14:creationId xmlns:p14="http://schemas.microsoft.com/office/powerpoint/2010/main" val="1195800525"/>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accent4"/>
        </a:solidFill>
        <a:effectLst/>
      </p:bgPr>
    </p:bg>
    <p:spTree>
      <p:nvGrpSpPr>
        <p:cNvPr id="1" name="Shape 92"/>
        <p:cNvGrpSpPr/>
        <p:nvPr/>
      </p:nvGrpSpPr>
      <p:grpSpPr>
        <a:xfrm>
          <a:off x="0" y="0"/>
          <a:ext cx="0" cy="0"/>
          <a:chOff x="0" y="0"/>
          <a:chExt cx="0" cy="0"/>
        </a:xfrm>
      </p:grpSpPr>
      <p:grpSp>
        <p:nvGrpSpPr>
          <p:cNvPr id="3" name="Google Shape;93;p3"/>
          <p:cNvGrpSpPr>
            <a:grpSpLocks/>
          </p:cNvGrpSpPr>
          <p:nvPr/>
        </p:nvGrpSpPr>
        <p:grpSpPr bwMode="auto">
          <a:xfrm flipH="1">
            <a:off x="-294246" y="4520231"/>
            <a:ext cx="4239407" cy="2642252"/>
            <a:chOff x="4434156" y="56550"/>
            <a:chExt cx="3505543" cy="2052072"/>
          </a:xfrm>
        </p:grpSpPr>
        <p:sp>
          <p:nvSpPr>
            <p:cNvPr id="4" name="Google Shape;94;p3"/>
            <p:cNvSpPr/>
            <p:nvPr/>
          </p:nvSpPr>
          <p:spPr>
            <a:xfrm flipH="1">
              <a:off x="4434156" y="764380"/>
              <a:ext cx="1249626" cy="785596"/>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5" name="Google Shape;95;p3"/>
            <p:cNvSpPr/>
            <p:nvPr/>
          </p:nvSpPr>
          <p:spPr>
            <a:xfrm flipH="1">
              <a:off x="5605205" y="246997"/>
              <a:ext cx="934051" cy="588801"/>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6" name="Google Shape;96;p3"/>
            <p:cNvSpPr/>
            <p:nvPr/>
          </p:nvSpPr>
          <p:spPr>
            <a:xfrm flipH="1">
              <a:off x="4502594" y="1259543"/>
              <a:ext cx="309238" cy="285671"/>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7" name="Google Shape;97;p3"/>
            <p:cNvSpPr/>
            <p:nvPr/>
          </p:nvSpPr>
          <p:spPr>
            <a:xfrm flipH="1">
              <a:off x="4852388" y="1602349"/>
              <a:ext cx="196442" cy="180925"/>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8" name="Google Shape;98;p3"/>
            <p:cNvSpPr/>
            <p:nvPr/>
          </p:nvSpPr>
          <p:spPr>
            <a:xfrm flipH="1">
              <a:off x="6342814" y="56550"/>
              <a:ext cx="196442" cy="182513"/>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9" name="Google Shape;99;p3"/>
            <p:cNvSpPr/>
            <p:nvPr/>
          </p:nvSpPr>
          <p:spPr>
            <a:xfrm flipH="1">
              <a:off x="6690073" y="575520"/>
              <a:ext cx="1249626" cy="787183"/>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0" name="Google Shape;100;p3"/>
            <p:cNvSpPr/>
            <p:nvPr/>
          </p:nvSpPr>
          <p:spPr>
            <a:xfrm flipH="1">
              <a:off x="7067749" y="1226215"/>
              <a:ext cx="196442" cy="180925"/>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1" name="Google Shape;101;p3"/>
            <p:cNvSpPr/>
            <p:nvPr/>
          </p:nvSpPr>
          <p:spPr>
            <a:xfrm flipH="1">
              <a:off x="5792776" y="1257957"/>
              <a:ext cx="934051" cy="588800"/>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2" name="Google Shape;102;p3"/>
            <p:cNvSpPr/>
            <p:nvPr/>
          </p:nvSpPr>
          <p:spPr>
            <a:xfrm flipH="1">
              <a:off x="6493630" y="1926109"/>
              <a:ext cx="196443" cy="182513"/>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grpSp>
      <p:grpSp>
        <p:nvGrpSpPr>
          <p:cNvPr id="13" name="Google Shape;104;p3"/>
          <p:cNvGrpSpPr>
            <a:grpSpLocks/>
          </p:cNvGrpSpPr>
          <p:nvPr/>
        </p:nvGrpSpPr>
        <p:grpSpPr bwMode="auto">
          <a:xfrm>
            <a:off x="5362876" y="-514963"/>
            <a:ext cx="4240940" cy="2642252"/>
            <a:chOff x="4434156" y="56550"/>
            <a:chExt cx="3505543" cy="2052072"/>
          </a:xfrm>
        </p:grpSpPr>
        <p:sp>
          <p:nvSpPr>
            <p:cNvPr id="14" name="Google Shape;105;p3"/>
            <p:cNvSpPr/>
            <p:nvPr/>
          </p:nvSpPr>
          <p:spPr>
            <a:xfrm flipH="1">
              <a:off x="4434156" y="764380"/>
              <a:ext cx="1249174" cy="785596"/>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5" name="Google Shape;106;p3"/>
            <p:cNvSpPr/>
            <p:nvPr/>
          </p:nvSpPr>
          <p:spPr>
            <a:xfrm flipH="1">
              <a:off x="5604782" y="246997"/>
              <a:ext cx="933713" cy="588801"/>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6" name="Google Shape;107;p3"/>
            <p:cNvSpPr/>
            <p:nvPr/>
          </p:nvSpPr>
          <p:spPr>
            <a:xfrm flipH="1">
              <a:off x="4502569" y="1259543"/>
              <a:ext cx="309126" cy="285671"/>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7" name="Google Shape;108;p3"/>
            <p:cNvSpPr/>
            <p:nvPr/>
          </p:nvSpPr>
          <p:spPr>
            <a:xfrm flipH="1">
              <a:off x="4852237" y="1602349"/>
              <a:ext cx="197638" cy="180925"/>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8" name="Google Shape;109;p3"/>
            <p:cNvSpPr/>
            <p:nvPr/>
          </p:nvSpPr>
          <p:spPr>
            <a:xfrm flipH="1">
              <a:off x="6342124" y="56550"/>
              <a:ext cx="196371" cy="182512"/>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9" name="Google Shape;110;p3"/>
            <p:cNvSpPr/>
            <p:nvPr/>
          </p:nvSpPr>
          <p:spPr>
            <a:xfrm flipH="1">
              <a:off x="6690525" y="575520"/>
              <a:ext cx="1249174" cy="787183"/>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20" name="Google Shape;111;p3"/>
            <p:cNvSpPr/>
            <p:nvPr/>
          </p:nvSpPr>
          <p:spPr>
            <a:xfrm flipH="1">
              <a:off x="7068064" y="1226215"/>
              <a:ext cx="196372" cy="180925"/>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21" name="Google Shape;112;p3"/>
            <p:cNvSpPr/>
            <p:nvPr/>
          </p:nvSpPr>
          <p:spPr>
            <a:xfrm flipH="1">
              <a:off x="5793551" y="1257957"/>
              <a:ext cx="933714" cy="588800"/>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22" name="Google Shape;113;p3"/>
            <p:cNvSpPr/>
            <p:nvPr/>
          </p:nvSpPr>
          <p:spPr>
            <a:xfrm flipH="1">
              <a:off x="6492886" y="1926109"/>
              <a:ext cx="196372" cy="182513"/>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grpSp>
      <p:sp>
        <p:nvSpPr>
          <p:cNvPr id="103" name="Google Shape;103;p3"/>
          <p:cNvSpPr txBox="1">
            <a:spLocks noGrp="1"/>
          </p:cNvSpPr>
          <p:nvPr>
            <p:ph type="title"/>
          </p:nvPr>
        </p:nvSpPr>
        <p:spPr>
          <a:xfrm>
            <a:off x="311714" y="2867988"/>
            <a:ext cx="8520978" cy="1122222"/>
          </a:xfrm>
          <a:prstGeom prst="rect">
            <a:avLst/>
          </a:prstGeom>
        </p:spPr>
        <p:txBody>
          <a:bodyPr spcFirstLastPara="1" anchor="ctr">
            <a:noAutofit/>
          </a:bodyPr>
          <a:lstStyle>
            <a:lvl1pPr lvl="0" algn="ctr">
              <a:spcBef>
                <a:spcPts val="0"/>
              </a:spcBef>
              <a:spcAft>
                <a:spcPts val="0"/>
              </a:spcAft>
              <a:buSzPts val="3600"/>
              <a:buNone/>
              <a:defRPr sz="4510"/>
            </a:lvl1pPr>
            <a:lvl2pPr lvl="1" algn="ctr">
              <a:spcBef>
                <a:spcPts val="0"/>
              </a:spcBef>
              <a:spcAft>
                <a:spcPts val="0"/>
              </a:spcAft>
              <a:buSzPts val="3600"/>
              <a:buNone/>
              <a:defRPr sz="4510"/>
            </a:lvl2pPr>
            <a:lvl3pPr lvl="2" algn="ctr">
              <a:spcBef>
                <a:spcPts val="0"/>
              </a:spcBef>
              <a:spcAft>
                <a:spcPts val="0"/>
              </a:spcAft>
              <a:buSzPts val="3600"/>
              <a:buNone/>
              <a:defRPr sz="4510"/>
            </a:lvl3pPr>
            <a:lvl4pPr lvl="3" algn="ctr">
              <a:spcBef>
                <a:spcPts val="0"/>
              </a:spcBef>
              <a:spcAft>
                <a:spcPts val="0"/>
              </a:spcAft>
              <a:buSzPts val="3600"/>
              <a:buNone/>
              <a:defRPr sz="4510"/>
            </a:lvl4pPr>
            <a:lvl5pPr lvl="4" algn="ctr">
              <a:spcBef>
                <a:spcPts val="0"/>
              </a:spcBef>
              <a:spcAft>
                <a:spcPts val="0"/>
              </a:spcAft>
              <a:buSzPts val="3600"/>
              <a:buNone/>
              <a:defRPr sz="4510"/>
            </a:lvl5pPr>
            <a:lvl6pPr lvl="5" algn="ctr">
              <a:spcBef>
                <a:spcPts val="0"/>
              </a:spcBef>
              <a:spcAft>
                <a:spcPts val="0"/>
              </a:spcAft>
              <a:buSzPts val="3600"/>
              <a:buNone/>
              <a:defRPr sz="4510"/>
            </a:lvl6pPr>
            <a:lvl7pPr lvl="6" algn="ctr">
              <a:spcBef>
                <a:spcPts val="0"/>
              </a:spcBef>
              <a:spcAft>
                <a:spcPts val="0"/>
              </a:spcAft>
              <a:buSzPts val="3600"/>
              <a:buNone/>
              <a:defRPr sz="4510"/>
            </a:lvl7pPr>
            <a:lvl8pPr lvl="7" algn="ctr">
              <a:spcBef>
                <a:spcPts val="0"/>
              </a:spcBef>
              <a:spcAft>
                <a:spcPts val="0"/>
              </a:spcAft>
              <a:buSzPts val="3600"/>
              <a:buNone/>
              <a:defRPr sz="4510"/>
            </a:lvl8pPr>
            <a:lvl9pPr lvl="8" algn="ctr">
              <a:spcBef>
                <a:spcPts val="0"/>
              </a:spcBef>
              <a:spcAft>
                <a:spcPts val="0"/>
              </a:spcAft>
              <a:buSzPts val="3600"/>
              <a:buNone/>
              <a:defRPr sz="4510"/>
            </a:lvl9pPr>
          </a:lstStyle>
          <a:p>
            <a:endParaRPr/>
          </a:p>
        </p:txBody>
      </p:sp>
    </p:spTree>
    <p:extLst>
      <p:ext uri="{BB962C8B-B14F-4D97-AF65-F5344CB8AC3E}">
        <p14:creationId xmlns:p14="http://schemas.microsoft.com/office/powerpoint/2010/main" val="1338708762"/>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matchingName="Title and two columns" type="twoColTx">
  <p:cSld name="Title and two columns">
    <p:bg>
      <p:bgPr>
        <a:solidFill>
          <a:schemeClr val="accent4"/>
        </a:solidFill>
        <a:effectLst/>
      </p:bgPr>
    </p:bg>
    <p:spTree>
      <p:nvGrpSpPr>
        <p:cNvPr id="1" name="Shape 129"/>
        <p:cNvGrpSpPr/>
        <p:nvPr/>
      </p:nvGrpSpPr>
      <p:grpSpPr>
        <a:xfrm>
          <a:off x="0" y="0"/>
          <a:ext cx="0" cy="0"/>
          <a:chOff x="0" y="0"/>
          <a:chExt cx="0" cy="0"/>
        </a:xfrm>
      </p:grpSpPr>
      <p:grpSp>
        <p:nvGrpSpPr>
          <p:cNvPr id="5" name="Google Shape;130;p5"/>
          <p:cNvGrpSpPr>
            <a:grpSpLocks/>
          </p:cNvGrpSpPr>
          <p:nvPr/>
        </p:nvGrpSpPr>
        <p:grpSpPr bwMode="auto">
          <a:xfrm>
            <a:off x="239161" y="163480"/>
            <a:ext cx="8511001" cy="2037374"/>
            <a:chOff x="198024" y="127700"/>
            <a:chExt cx="7035792" cy="1582723"/>
          </a:xfrm>
        </p:grpSpPr>
        <p:grpSp>
          <p:nvGrpSpPr>
            <p:cNvPr id="6" name="Google Shape;131;p5"/>
            <p:cNvGrpSpPr>
              <a:grpSpLocks/>
            </p:cNvGrpSpPr>
            <p:nvPr/>
          </p:nvGrpSpPr>
          <p:grpSpPr bwMode="auto">
            <a:xfrm>
              <a:off x="5309325" y="127700"/>
              <a:ext cx="1924491" cy="1257576"/>
              <a:chOff x="1341350" y="30575"/>
              <a:chExt cx="1924491" cy="1257576"/>
            </a:xfrm>
          </p:grpSpPr>
          <p:sp>
            <p:nvSpPr>
              <p:cNvPr id="15" name="Google Shape;132;p5"/>
              <p:cNvSpPr/>
              <p:nvPr/>
            </p:nvSpPr>
            <p:spPr>
              <a:xfrm>
                <a:off x="2122984" y="30575"/>
                <a:ext cx="1142857" cy="719131"/>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6" name="Google Shape;133;p5"/>
              <p:cNvSpPr/>
              <p:nvPr/>
            </p:nvSpPr>
            <p:spPr>
              <a:xfrm>
                <a:off x="1341229" y="749706"/>
                <a:ext cx="853975" cy="538157"/>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grpSp>
        <p:sp>
          <p:nvSpPr>
            <p:cNvPr id="7" name="Google Shape;134;p5"/>
            <p:cNvSpPr/>
            <p:nvPr/>
          </p:nvSpPr>
          <p:spPr>
            <a:xfrm>
              <a:off x="6887918" y="580134"/>
              <a:ext cx="283814" cy="263523"/>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8" name="Google Shape;135;p5"/>
            <p:cNvSpPr/>
            <p:nvPr/>
          </p:nvSpPr>
          <p:spPr>
            <a:xfrm>
              <a:off x="6671257" y="894456"/>
              <a:ext cx="179918" cy="165098"/>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9" name="Google Shape;136;p5"/>
            <p:cNvSpPr/>
            <p:nvPr/>
          </p:nvSpPr>
          <p:spPr>
            <a:xfrm>
              <a:off x="5309204" y="673795"/>
              <a:ext cx="179918" cy="166686"/>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0" name="Google Shape;137;p5"/>
            <p:cNvSpPr/>
            <p:nvPr/>
          </p:nvSpPr>
          <p:spPr>
            <a:xfrm flipH="1">
              <a:off x="198024" y="778569"/>
              <a:ext cx="1142857" cy="719131"/>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1" name="Google Shape;138;p5"/>
            <p:cNvSpPr/>
            <p:nvPr/>
          </p:nvSpPr>
          <p:spPr>
            <a:xfrm flipH="1">
              <a:off x="1268661" y="305498"/>
              <a:ext cx="853975" cy="538158"/>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2" name="Google Shape;139;p5"/>
            <p:cNvSpPr/>
            <p:nvPr/>
          </p:nvSpPr>
          <p:spPr>
            <a:xfrm flipH="1">
              <a:off x="260109" y="1231003"/>
              <a:ext cx="283814" cy="261935"/>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3" name="Google Shape;140;p5"/>
            <p:cNvSpPr/>
            <p:nvPr/>
          </p:nvSpPr>
          <p:spPr>
            <a:xfrm flipH="1">
              <a:off x="580666" y="1543737"/>
              <a:ext cx="179918" cy="166686"/>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4" name="Google Shape;141;p5"/>
            <p:cNvSpPr/>
            <p:nvPr/>
          </p:nvSpPr>
          <p:spPr>
            <a:xfrm flipH="1">
              <a:off x="1942718" y="130875"/>
              <a:ext cx="179918" cy="166686"/>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grpSp>
      <p:sp>
        <p:nvSpPr>
          <p:cNvPr id="142" name="Google Shape;142;p5"/>
          <p:cNvSpPr txBox="1">
            <a:spLocks noGrp="1"/>
          </p:cNvSpPr>
          <p:nvPr>
            <p:ph type="title"/>
          </p:nvPr>
        </p:nvSpPr>
        <p:spPr>
          <a:xfrm>
            <a:off x="619192" y="593421"/>
            <a:ext cx="7906271" cy="763852"/>
          </a:xfrm>
          <a:prstGeom prst="rect">
            <a:avLst/>
          </a:prstGeom>
        </p:spPr>
        <p:txBody>
          <a:bodyPr spcFirstLastPara="1">
            <a:noAutofit/>
          </a:bodyPr>
          <a:lstStyle>
            <a:lvl1pPr lvl="0">
              <a:spcBef>
                <a:spcPts val="0"/>
              </a:spcBef>
              <a:spcAft>
                <a:spcPts val="0"/>
              </a:spcAft>
              <a:buClr>
                <a:schemeClr val="dk2"/>
              </a:buClr>
              <a:buSzPts val="2800"/>
              <a:buNone/>
              <a:defRPr>
                <a:solidFill>
                  <a:schemeClr val="dk2"/>
                </a:solidFill>
              </a:defRPr>
            </a:lvl1pPr>
            <a:lvl2pPr lvl="1">
              <a:spcBef>
                <a:spcPts val="0"/>
              </a:spcBef>
              <a:spcAft>
                <a:spcPts val="0"/>
              </a:spcAft>
              <a:buClr>
                <a:schemeClr val="dk2"/>
              </a:buClr>
              <a:buSzPts val="2800"/>
              <a:buNone/>
              <a:defRPr>
                <a:solidFill>
                  <a:schemeClr val="dk2"/>
                </a:solidFill>
              </a:defRPr>
            </a:lvl2pPr>
            <a:lvl3pPr lvl="2">
              <a:spcBef>
                <a:spcPts val="0"/>
              </a:spcBef>
              <a:spcAft>
                <a:spcPts val="0"/>
              </a:spcAft>
              <a:buClr>
                <a:schemeClr val="dk2"/>
              </a:buClr>
              <a:buSzPts val="2800"/>
              <a:buNone/>
              <a:defRPr>
                <a:solidFill>
                  <a:schemeClr val="dk2"/>
                </a:solidFill>
              </a:defRPr>
            </a:lvl3pPr>
            <a:lvl4pPr lvl="3">
              <a:spcBef>
                <a:spcPts val="0"/>
              </a:spcBef>
              <a:spcAft>
                <a:spcPts val="0"/>
              </a:spcAft>
              <a:buClr>
                <a:schemeClr val="dk2"/>
              </a:buClr>
              <a:buSzPts val="2800"/>
              <a:buNone/>
              <a:defRPr>
                <a:solidFill>
                  <a:schemeClr val="dk2"/>
                </a:solidFill>
              </a:defRPr>
            </a:lvl4pPr>
            <a:lvl5pPr lvl="4">
              <a:spcBef>
                <a:spcPts val="0"/>
              </a:spcBef>
              <a:spcAft>
                <a:spcPts val="0"/>
              </a:spcAft>
              <a:buClr>
                <a:schemeClr val="dk2"/>
              </a:buClr>
              <a:buSzPts val="2800"/>
              <a:buNone/>
              <a:defRPr>
                <a:solidFill>
                  <a:schemeClr val="dk2"/>
                </a:solidFill>
              </a:defRPr>
            </a:lvl5pPr>
            <a:lvl6pPr lvl="5">
              <a:spcBef>
                <a:spcPts val="0"/>
              </a:spcBef>
              <a:spcAft>
                <a:spcPts val="0"/>
              </a:spcAft>
              <a:buClr>
                <a:schemeClr val="dk2"/>
              </a:buClr>
              <a:buSzPts val="2800"/>
              <a:buNone/>
              <a:defRPr>
                <a:solidFill>
                  <a:schemeClr val="dk2"/>
                </a:solidFill>
              </a:defRPr>
            </a:lvl6pPr>
            <a:lvl7pPr lvl="6">
              <a:spcBef>
                <a:spcPts val="0"/>
              </a:spcBef>
              <a:spcAft>
                <a:spcPts val="0"/>
              </a:spcAft>
              <a:buClr>
                <a:schemeClr val="dk2"/>
              </a:buClr>
              <a:buSzPts val="2800"/>
              <a:buNone/>
              <a:defRPr>
                <a:solidFill>
                  <a:schemeClr val="dk2"/>
                </a:solidFill>
              </a:defRPr>
            </a:lvl7pPr>
            <a:lvl8pPr lvl="7">
              <a:spcBef>
                <a:spcPts val="0"/>
              </a:spcBef>
              <a:spcAft>
                <a:spcPts val="0"/>
              </a:spcAft>
              <a:buClr>
                <a:schemeClr val="dk2"/>
              </a:buClr>
              <a:buSzPts val="2800"/>
              <a:buNone/>
              <a:defRPr>
                <a:solidFill>
                  <a:schemeClr val="dk2"/>
                </a:solidFill>
              </a:defRPr>
            </a:lvl8pPr>
            <a:lvl9pPr lvl="8">
              <a:spcBef>
                <a:spcPts val="0"/>
              </a:spcBef>
              <a:spcAft>
                <a:spcPts val="0"/>
              </a:spcAft>
              <a:buClr>
                <a:schemeClr val="dk2"/>
              </a:buClr>
              <a:buSzPts val="2800"/>
              <a:buNone/>
              <a:defRPr>
                <a:solidFill>
                  <a:schemeClr val="dk2"/>
                </a:solidFill>
              </a:defRPr>
            </a:lvl9pPr>
          </a:lstStyle>
          <a:p>
            <a:endParaRPr/>
          </a:p>
        </p:txBody>
      </p:sp>
      <p:sp>
        <p:nvSpPr>
          <p:cNvPr id="143" name="Google Shape;143;p5"/>
          <p:cNvSpPr txBox="1">
            <a:spLocks noGrp="1"/>
          </p:cNvSpPr>
          <p:nvPr>
            <p:ph type="body" idx="1"/>
          </p:nvPr>
        </p:nvSpPr>
        <p:spPr>
          <a:xfrm>
            <a:off x="725051" y="1992111"/>
            <a:ext cx="3612399" cy="3644710"/>
          </a:xfrm>
          <a:prstGeom prst="rect">
            <a:avLst/>
          </a:prstGeom>
        </p:spPr>
        <p:txBody>
          <a:bodyPr spcFirstLastPara="1">
            <a:noAutofit/>
          </a:bodyPr>
          <a:lstStyle>
            <a:lvl1pPr marL="572780" lvl="0" indent="-397764">
              <a:spcBef>
                <a:spcPts val="0"/>
              </a:spcBef>
              <a:spcAft>
                <a:spcPts val="0"/>
              </a:spcAft>
              <a:buSzPts val="1400"/>
              <a:buChar char="●"/>
              <a:defRPr sz="1754"/>
            </a:lvl1pPr>
            <a:lvl2pPr marL="1145560" lvl="1" indent="-381853">
              <a:spcBef>
                <a:spcPts val="0"/>
              </a:spcBef>
              <a:spcAft>
                <a:spcPts val="0"/>
              </a:spcAft>
              <a:buSzPts val="1200"/>
              <a:buChar char="○"/>
              <a:defRPr sz="1503"/>
            </a:lvl2pPr>
            <a:lvl3pPr marL="1718340" lvl="2" indent="-381853">
              <a:spcBef>
                <a:spcPts val="0"/>
              </a:spcBef>
              <a:spcAft>
                <a:spcPts val="0"/>
              </a:spcAft>
              <a:buSzPts val="1200"/>
              <a:buChar char="■"/>
              <a:defRPr sz="1503"/>
            </a:lvl3pPr>
            <a:lvl4pPr marL="2291121" lvl="3" indent="-381853">
              <a:spcBef>
                <a:spcPts val="0"/>
              </a:spcBef>
              <a:spcAft>
                <a:spcPts val="0"/>
              </a:spcAft>
              <a:buSzPts val="1200"/>
              <a:buChar char="●"/>
              <a:defRPr sz="1503"/>
            </a:lvl4pPr>
            <a:lvl5pPr marL="2863901" lvl="4" indent="-381853">
              <a:spcBef>
                <a:spcPts val="0"/>
              </a:spcBef>
              <a:spcAft>
                <a:spcPts val="0"/>
              </a:spcAft>
              <a:buSzPts val="1200"/>
              <a:buChar char="○"/>
              <a:defRPr sz="1503"/>
            </a:lvl5pPr>
            <a:lvl6pPr marL="3436681" lvl="5" indent="-381853">
              <a:spcBef>
                <a:spcPts val="0"/>
              </a:spcBef>
              <a:spcAft>
                <a:spcPts val="0"/>
              </a:spcAft>
              <a:buSzPts val="1200"/>
              <a:buChar char="■"/>
              <a:defRPr sz="1503"/>
            </a:lvl6pPr>
            <a:lvl7pPr marL="4009461" lvl="6" indent="-381853">
              <a:spcBef>
                <a:spcPts val="0"/>
              </a:spcBef>
              <a:spcAft>
                <a:spcPts val="0"/>
              </a:spcAft>
              <a:buSzPts val="1200"/>
              <a:buChar char="●"/>
              <a:defRPr sz="1503"/>
            </a:lvl7pPr>
            <a:lvl8pPr marL="4582241" lvl="7" indent="-381853">
              <a:spcBef>
                <a:spcPts val="0"/>
              </a:spcBef>
              <a:spcAft>
                <a:spcPts val="0"/>
              </a:spcAft>
              <a:buSzPts val="1200"/>
              <a:buChar char="○"/>
              <a:defRPr sz="1503"/>
            </a:lvl8pPr>
            <a:lvl9pPr marL="5155021" lvl="8" indent="-381853">
              <a:spcBef>
                <a:spcPts val="0"/>
              </a:spcBef>
              <a:spcAft>
                <a:spcPts val="0"/>
              </a:spcAft>
              <a:buSzPts val="1200"/>
              <a:buChar char="■"/>
              <a:defRPr sz="1503"/>
            </a:lvl9pPr>
          </a:lstStyle>
          <a:p>
            <a:endParaRPr/>
          </a:p>
        </p:txBody>
      </p:sp>
      <p:sp>
        <p:nvSpPr>
          <p:cNvPr id="144" name="Google Shape;144;p5"/>
          <p:cNvSpPr txBox="1">
            <a:spLocks noGrp="1"/>
          </p:cNvSpPr>
          <p:nvPr>
            <p:ph type="body" idx="2"/>
          </p:nvPr>
        </p:nvSpPr>
        <p:spPr>
          <a:xfrm>
            <a:off x="4807373" y="1992111"/>
            <a:ext cx="3612399" cy="3644710"/>
          </a:xfrm>
          <a:prstGeom prst="rect">
            <a:avLst/>
          </a:prstGeom>
        </p:spPr>
        <p:txBody>
          <a:bodyPr spcFirstLastPara="1">
            <a:noAutofit/>
          </a:bodyPr>
          <a:lstStyle>
            <a:lvl1pPr marL="572780" lvl="0" indent="-397764">
              <a:spcBef>
                <a:spcPts val="0"/>
              </a:spcBef>
              <a:spcAft>
                <a:spcPts val="0"/>
              </a:spcAft>
              <a:buSzPts val="1400"/>
              <a:buChar char="●"/>
              <a:defRPr sz="1754"/>
            </a:lvl1pPr>
            <a:lvl2pPr marL="1145560" lvl="1" indent="-381853">
              <a:spcBef>
                <a:spcPts val="0"/>
              </a:spcBef>
              <a:spcAft>
                <a:spcPts val="0"/>
              </a:spcAft>
              <a:buSzPts val="1200"/>
              <a:buChar char="○"/>
              <a:defRPr sz="1503"/>
            </a:lvl2pPr>
            <a:lvl3pPr marL="1718340" lvl="2" indent="-381853">
              <a:spcBef>
                <a:spcPts val="0"/>
              </a:spcBef>
              <a:spcAft>
                <a:spcPts val="0"/>
              </a:spcAft>
              <a:buSzPts val="1200"/>
              <a:buChar char="■"/>
              <a:defRPr sz="1503"/>
            </a:lvl3pPr>
            <a:lvl4pPr marL="2291121" lvl="3" indent="-381853">
              <a:spcBef>
                <a:spcPts val="0"/>
              </a:spcBef>
              <a:spcAft>
                <a:spcPts val="0"/>
              </a:spcAft>
              <a:buSzPts val="1200"/>
              <a:buChar char="●"/>
              <a:defRPr sz="1503"/>
            </a:lvl4pPr>
            <a:lvl5pPr marL="2863901" lvl="4" indent="-381853">
              <a:spcBef>
                <a:spcPts val="0"/>
              </a:spcBef>
              <a:spcAft>
                <a:spcPts val="0"/>
              </a:spcAft>
              <a:buSzPts val="1200"/>
              <a:buChar char="○"/>
              <a:defRPr sz="1503"/>
            </a:lvl5pPr>
            <a:lvl6pPr marL="3436681" lvl="5" indent="-381853">
              <a:spcBef>
                <a:spcPts val="0"/>
              </a:spcBef>
              <a:spcAft>
                <a:spcPts val="0"/>
              </a:spcAft>
              <a:buSzPts val="1200"/>
              <a:buChar char="■"/>
              <a:defRPr sz="1503"/>
            </a:lvl6pPr>
            <a:lvl7pPr marL="4009461" lvl="6" indent="-381853">
              <a:spcBef>
                <a:spcPts val="0"/>
              </a:spcBef>
              <a:spcAft>
                <a:spcPts val="0"/>
              </a:spcAft>
              <a:buSzPts val="1200"/>
              <a:buChar char="●"/>
              <a:defRPr sz="1503"/>
            </a:lvl7pPr>
            <a:lvl8pPr marL="4582241" lvl="7" indent="-381853">
              <a:spcBef>
                <a:spcPts val="0"/>
              </a:spcBef>
              <a:spcAft>
                <a:spcPts val="0"/>
              </a:spcAft>
              <a:buSzPts val="1200"/>
              <a:buChar char="○"/>
              <a:defRPr sz="1503"/>
            </a:lvl8pPr>
            <a:lvl9pPr marL="5155021" lvl="8" indent="-381853">
              <a:spcBef>
                <a:spcPts val="0"/>
              </a:spcBef>
              <a:spcAft>
                <a:spcPts val="0"/>
              </a:spcAft>
              <a:buSzPts val="1200"/>
              <a:buChar char="■"/>
              <a:defRPr sz="1503"/>
            </a:lvl9pPr>
          </a:lstStyle>
          <a:p>
            <a:endParaRPr/>
          </a:p>
        </p:txBody>
      </p:sp>
    </p:spTree>
    <p:extLst>
      <p:ext uri="{BB962C8B-B14F-4D97-AF65-F5344CB8AC3E}">
        <p14:creationId xmlns:p14="http://schemas.microsoft.com/office/powerpoint/2010/main" val="36875928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Title and text 14">
  <p:cSld name="Title and text 14">
    <p:bg>
      <p:bgPr>
        <a:solidFill>
          <a:schemeClr val="accent4"/>
        </a:solidFill>
        <a:effectLst/>
      </p:bgPr>
    </p:bg>
    <p:spTree>
      <p:nvGrpSpPr>
        <p:cNvPr id="1" name="Shape 304"/>
        <p:cNvGrpSpPr/>
        <p:nvPr/>
      </p:nvGrpSpPr>
      <p:grpSpPr>
        <a:xfrm>
          <a:off x="0" y="0"/>
          <a:ext cx="0" cy="0"/>
          <a:chOff x="0" y="0"/>
          <a:chExt cx="0" cy="0"/>
        </a:xfrm>
      </p:grpSpPr>
      <p:sp>
        <p:nvSpPr>
          <p:cNvPr id="4" name="Google Shape;305;p26"/>
          <p:cNvSpPr/>
          <p:nvPr/>
        </p:nvSpPr>
        <p:spPr>
          <a:xfrm>
            <a:off x="-747950" y="796967"/>
            <a:ext cx="10351756" cy="6390038"/>
          </a:xfrm>
          <a:custGeom>
            <a:avLst/>
            <a:gdLst/>
            <a:ahLst/>
            <a:cxnLst/>
            <a:rect l="l" t="t" r="r" b="b"/>
            <a:pathLst>
              <a:path w="65683" h="38101" extrusionOk="0">
                <a:moveTo>
                  <a:pt x="24267" y="0"/>
                </a:moveTo>
                <a:lnTo>
                  <a:pt x="1" y="295"/>
                </a:lnTo>
                <a:lnTo>
                  <a:pt x="570" y="27295"/>
                </a:lnTo>
                <a:cubicBezTo>
                  <a:pt x="2292" y="26450"/>
                  <a:pt x="4285" y="25933"/>
                  <a:pt x="6581" y="25933"/>
                </a:cubicBezTo>
                <a:cubicBezTo>
                  <a:pt x="10004" y="25933"/>
                  <a:pt x="14101" y="27083"/>
                  <a:pt x="18981" y="30010"/>
                </a:cubicBezTo>
                <a:cubicBezTo>
                  <a:pt x="28444" y="35690"/>
                  <a:pt x="36224" y="38100"/>
                  <a:pt x="42608" y="38100"/>
                </a:cubicBezTo>
                <a:cubicBezTo>
                  <a:pt x="52880" y="38100"/>
                  <a:pt x="59535" y="31858"/>
                  <a:pt x="63760" y="22955"/>
                </a:cubicBezTo>
                <a:cubicBezTo>
                  <a:pt x="65682" y="18909"/>
                  <a:pt x="62836" y="5530"/>
                  <a:pt x="63862" y="732"/>
                </a:cubicBezTo>
                <a:cubicBezTo>
                  <a:pt x="45157" y="143"/>
                  <a:pt x="24267" y="0"/>
                  <a:pt x="24267" y="0"/>
                </a:cubicBezTo>
                <a:close/>
              </a:path>
            </a:pathLst>
          </a:custGeom>
          <a:solidFill>
            <a:srgbClr val="FFFFFF"/>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5" name="Google Shape;306;p26"/>
          <p:cNvSpPr/>
          <p:nvPr/>
        </p:nvSpPr>
        <p:spPr>
          <a:xfrm>
            <a:off x="-309534" y="-2253902"/>
            <a:ext cx="10259795" cy="5572637"/>
          </a:xfrm>
          <a:custGeom>
            <a:avLst/>
            <a:gdLst/>
            <a:ahLst/>
            <a:cxnLst/>
            <a:rect l="l" t="t" r="r" b="b"/>
            <a:pathLst>
              <a:path w="65102" h="33228" extrusionOk="0">
                <a:moveTo>
                  <a:pt x="61798" y="0"/>
                </a:moveTo>
                <a:lnTo>
                  <a:pt x="560" y="722"/>
                </a:lnTo>
                <a:lnTo>
                  <a:pt x="0" y="27723"/>
                </a:lnTo>
                <a:cubicBezTo>
                  <a:pt x="2223" y="24868"/>
                  <a:pt x="5520" y="22384"/>
                  <a:pt x="10271" y="22384"/>
                </a:cubicBezTo>
                <a:cubicBezTo>
                  <a:pt x="13321" y="22384"/>
                  <a:pt x="16970" y="23408"/>
                  <a:pt x="21318" y="26015"/>
                </a:cubicBezTo>
                <a:cubicBezTo>
                  <a:pt x="29748" y="31079"/>
                  <a:pt x="36680" y="33228"/>
                  <a:pt x="42367" y="33228"/>
                </a:cubicBezTo>
                <a:cubicBezTo>
                  <a:pt x="55675" y="33228"/>
                  <a:pt x="62167" y="21461"/>
                  <a:pt x="65102" y="7757"/>
                </a:cubicBezTo>
                <a:lnTo>
                  <a:pt x="61798" y="0"/>
                </a:lnTo>
                <a:close/>
              </a:path>
            </a:pathLst>
          </a:custGeom>
          <a:solidFill>
            <a:srgbClr val="D9EEFC"/>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307" name="Google Shape;307;p26"/>
          <p:cNvSpPr txBox="1">
            <a:spLocks noGrp="1"/>
          </p:cNvSpPr>
          <p:nvPr>
            <p:ph type="title"/>
          </p:nvPr>
        </p:nvSpPr>
        <p:spPr>
          <a:xfrm>
            <a:off x="756365" y="4359004"/>
            <a:ext cx="7631577" cy="763852"/>
          </a:xfrm>
          <a:prstGeom prst="rect">
            <a:avLst/>
          </a:prstGeom>
        </p:spPr>
        <p:txBody>
          <a:bodyPr spcFirstLastPara="1">
            <a:noAutofit/>
          </a:bodyPr>
          <a:lstStyle>
            <a:lvl1pPr lvl="0" algn="ctr" rtl="0">
              <a:spcBef>
                <a:spcPts val="0"/>
              </a:spcBef>
              <a:spcAft>
                <a:spcPts val="0"/>
              </a:spcAft>
              <a:buClr>
                <a:schemeClr val="dk1"/>
              </a:buClr>
              <a:buSzPts val="3000"/>
              <a:buFont typeface="McLaren"/>
              <a:buNone/>
              <a:defRPr sz="3758" b="1">
                <a:solidFill>
                  <a:schemeClr val="dk2"/>
                </a:solidFill>
                <a:latin typeface="McLaren"/>
                <a:ea typeface="McLaren"/>
                <a:cs typeface="McLaren"/>
                <a:sym typeface="McLaren"/>
              </a:defRPr>
            </a:lvl1pPr>
            <a:lvl2pPr lvl="1"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2pPr>
            <a:lvl3pPr lvl="2"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3pPr>
            <a:lvl4pPr lvl="3"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4pPr>
            <a:lvl5pPr lvl="4"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5pPr>
            <a:lvl6pPr lvl="5"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6pPr>
            <a:lvl7pPr lvl="6"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7pPr>
            <a:lvl8pPr lvl="7"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8pPr>
            <a:lvl9pPr lvl="8"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9pPr>
          </a:lstStyle>
          <a:p>
            <a:endParaRPr/>
          </a:p>
        </p:txBody>
      </p:sp>
      <p:sp>
        <p:nvSpPr>
          <p:cNvPr id="308" name="Google Shape;308;p26"/>
          <p:cNvSpPr txBox="1">
            <a:spLocks noGrp="1"/>
          </p:cNvSpPr>
          <p:nvPr>
            <p:ph type="subTitle" idx="1"/>
          </p:nvPr>
        </p:nvSpPr>
        <p:spPr>
          <a:xfrm>
            <a:off x="756479" y="5048813"/>
            <a:ext cx="7631577" cy="579261"/>
          </a:xfrm>
          <a:prstGeom prst="rect">
            <a:avLst/>
          </a:prstGeom>
        </p:spPr>
        <p:txBody>
          <a:bodyPr spcFirstLastPara="1">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Tree>
    <p:extLst>
      <p:ext uri="{BB962C8B-B14F-4D97-AF65-F5344CB8AC3E}">
        <p14:creationId xmlns:p14="http://schemas.microsoft.com/office/powerpoint/2010/main" val="534730273"/>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matchingName="One column text">
  <p:cSld name="One column text">
    <p:bg>
      <p:bgPr>
        <a:solidFill>
          <a:schemeClr val="accent4"/>
        </a:solidFill>
        <a:effectLst/>
      </p:bgPr>
    </p:bg>
    <p:spTree>
      <p:nvGrpSpPr>
        <p:cNvPr id="1" name="Shape 147"/>
        <p:cNvGrpSpPr/>
        <p:nvPr/>
      </p:nvGrpSpPr>
      <p:grpSpPr>
        <a:xfrm>
          <a:off x="0" y="0"/>
          <a:ext cx="0" cy="0"/>
          <a:chOff x="0" y="0"/>
          <a:chExt cx="0" cy="0"/>
        </a:xfrm>
      </p:grpSpPr>
      <p:grpSp>
        <p:nvGrpSpPr>
          <p:cNvPr id="4" name="Google Shape;148;p7"/>
          <p:cNvGrpSpPr>
            <a:grpSpLocks/>
          </p:cNvGrpSpPr>
          <p:nvPr/>
        </p:nvGrpSpPr>
        <p:grpSpPr bwMode="auto">
          <a:xfrm>
            <a:off x="239161" y="163480"/>
            <a:ext cx="8511001" cy="2037374"/>
            <a:chOff x="198024" y="127700"/>
            <a:chExt cx="7035792" cy="1582723"/>
          </a:xfrm>
        </p:grpSpPr>
        <p:grpSp>
          <p:nvGrpSpPr>
            <p:cNvPr id="5" name="Google Shape;149;p7"/>
            <p:cNvGrpSpPr>
              <a:grpSpLocks/>
            </p:cNvGrpSpPr>
            <p:nvPr/>
          </p:nvGrpSpPr>
          <p:grpSpPr bwMode="auto">
            <a:xfrm>
              <a:off x="5309325" y="127700"/>
              <a:ext cx="1924491" cy="1257576"/>
              <a:chOff x="1341350" y="30575"/>
              <a:chExt cx="1924491" cy="1257576"/>
            </a:xfrm>
          </p:grpSpPr>
          <p:sp>
            <p:nvSpPr>
              <p:cNvPr id="14" name="Google Shape;150;p7"/>
              <p:cNvSpPr/>
              <p:nvPr/>
            </p:nvSpPr>
            <p:spPr>
              <a:xfrm>
                <a:off x="2122984" y="30575"/>
                <a:ext cx="1142857" cy="719131"/>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5" name="Google Shape;151;p7"/>
              <p:cNvSpPr/>
              <p:nvPr/>
            </p:nvSpPr>
            <p:spPr>
              <a:xfrm>
                <a:off x="1341229" y="749706"/>
                <a:ext cx="853975" cy="538157"/>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grpSp>
        <p:sp>
          <p:nvSpPr>
            <p:cNvPr id="6" name="Google Shape;152;p7"/>
            <p:cNvSpPr/>
            <p:nvPr/>
          </p:nvSpPr>
          <p:spPr>
            <a:xfrm>
              <a:off x="6887918" y="580134"/>
              <a:ext cx="283814" cy="263523"/>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7" name="Google Shape;153;p7"/>
            <p:cNvSpPr/>
            <p:nvPr/>
          </p:nvSpPr>
          <p:spPr>
            <a:xfrm>
              <a:off x="6671257" y="894456"/>
              <a:ext cx="179918" cy="165098"/>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8" name="Google Shape;154;p7"/>
            <p:cNvSpPr/>
            <p:nvPr/>
          </p:nvSpPr>
          <p:spPr>
            <a:xfrm>
              <a:off x="5309204" y="673795"/>
              <a:ext cx="179918" cy="166686"/>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9" name="Google Shape;155;p7"/>
            <p:cNvSpPr/>
            <p:nvPr/>
          </p:nvSpPr>
          <p:spPr>
            <a:xfrm flipH="1">
              <a:off x="198024" y="778569"/>
              <a:ext cx="1142857" cy="719131"/>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0" name="Google Shape;156;p7"/>
            <p:cNvSpPr/>
            <p:nvPr/>
          </p:nvSpPr>
          <p:spPr>
            <a:xfrm flipH="1">
              <a:off x="1268661" y="305498"/>
              <a:ext cx="853975" cy="538158"/>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1" name="Google Shape;157;p7"/>
            <p:cNvSpPr/>
            <p:nvPr/>
          </p:nvSpPr>
          <p:spPr>
            <a:xfrm flipH="1">
              <a:off x="260109" y="1231003"/>
              <a:ext cx="283814" cy="261935"/>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2" name="Google Shape;158;p7"/>
            <p:cNvSpPr/>
            <p:nvPr/>
          </p:nvSpPr>
          <p:spPr>
            <a:xfrm flipH="1">
              <a:off x="580666" y="1543737"/>
              <a:ext cx="179918" cy="166686"/>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3" name="Google Shape;159;p7"/>
            <p:cNvSpPr/>
            <p:nvPr/>
          </p:nvSpPr>
          <p:spPr>
            <a:xfrm flipH="1">
              <a:off x="1942718" y="130875"/>
              <a:ext cx="179918" cy="166686"/>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grpSp>
      <p:sp>
        <p:nvSpPr>
          <p:cNvPr id="160" name="Google Shape;160;p7"/>
          <p:cNvSpPr txBox="1">
            <a:spLocks noGrp="1"/>
          </p:cNvSpPr>
          <p:nvPr>
            <p:ph type="title"/>
          </p:nvPr>
        </p:nvSpPr>
        <p:spPr>
          <a:xfrm>
            <a:off x="619152" y="593421"/>
            <a:ext cx="6388012" cy="763852"/>
          </a:xfrm>
          <a:prstGeom prst="rect">
            <a:avLst/>
          </a:prstGeom>
        </p:spPr>
        <p:txBody>
          <a:bodyPr spcFirstLastPara="1">
            <a:noAutofit/>
          </a:bodyPr>
          <a:lstStyle>
            <a:lvl1pPr lvl="0" rtl="0">
              <a:spcBef>
                <a:spcPts val="0"/>
              </a:spcBef>
              <a:spcAft>
                <a:spcPts val="0"/>
              </a:spcAft>
              <a:buClr>
                <a:schemeClr val="dk2"/>
              </a:buClr>
              <a:buSzPts val="2800"/>
              <a:buNone/>
              <a:defRPr>
                <a:solidFill>
                  <a:schemeClr val="dk2"/>
                </a:solidFill>
              </a:defRPr>
            </a:lvl1pPr>
            <a:lvl2pPr lvl="1" rtl="0">
              <a:spcBef>
                <a:spcPts val="0"/>
              </a:spcBef>
              <a:spcAft>
                <a:spcPts val="0"/>
              </a:spcAft>
              <a:buClr>
                <a:schemeClr val="dk2"/>
              </a:buClr>
              <a:buSzPts val="2800"/>
              <a:buNone/>
              <a:defRPr>
                <a:solidFill>
                  <a:schemeClr val="dk2"/>
                </a:solidFill>
              </a:defRPr>
            </a:lvl2pPr>
            <a:lvl3pPr lvl="2" rtl="0">
              <a:spcBef>
                <a:spcPts val="0"/>
              </a:spcBef>
              <a:spcAft>
                <a:spcPts val="0"/>
              </a:spcAft>
              <a:buClr>
                <a:schemeClr val="dk2"/>
              </a:buClr>
              <a:buSzPts val="2800"/>
              <a:buNone/>
              <a:defRPr>
                <a:solidFill>
                  <a:schemeClr val="dk2"/>
                </a:solidFill>
              </a:defRPr>
            </a:lvl3pPr>
            <a:lvl4pPr lvl="3" rtl="0">
              <a:spcBef>
                <a:spcPts val="0"/>
              </a:spcBef>
              <a:spcAft>
                <a:spcPts val="0"/>
              </a:spcAft>
              <a:buClr>
                <a:schemeClr val="dk2"/>
              </a:buClr>
              <a:buSzPts val="2800"/>
              <a:buNone/>
              <a:defRPr>
                <a:solidFill>
                  <a:schemeClr val="dk2"/>
                </a:solidFill>
              </a:defRPr>
            </a:lvl4pPr>
            <a:lvl5pPr lvl="4" rtl="0">
              <a:spcBef>
                <a:spcPts val="0"/>
              </a:spcBef>
              <a:spcAft>
                <a:spcPts val="0"/>
              </a:spcAft>
              <a:buClr>
                <a:schemeClr val="dk2"/>
              </a:buClr>
              <a:buSzPts val="2800"/>
              <a:buNone/>
              <a:defRPr>
                <a:solidFill>
                  <a:schemeClr val="dk2"/>
                </a:solidFill>
              </a:defRPr>
            </a:lvl5pPr>
            <a:lvl6pPr lvl="5" rtl="0">
              <a:spcBef>
                <a:spcPts val="0"/>
              </a:spcBef>
              <a:spcAft>
                <a:spcPts val="0"/>
              </a:spcAft>
              <a:buClr>
                <a:schemeClr val="dk2"/>
              </a:buClr>
              <a:buSzPts val="2800"/>
              <a:buNone/>
              <a:defRPr>
                <a:solidFill>
                  <a:schemeClr val="dk2"/>
                </a:solidFill>
              </a:defRPr>
            </a:lvl6pPr>
            <a:lvl7pPr lvl="6" rtl="0">
              <a:spcBef>
                <a:spcPts val="0"/>
              </a:spcBef>
              <a:spcAft>
                <a:spcPts val="0"/>
              </a:spcAft>
              <a:buClr>
                <a:schemeClr val="dk2"/>
              </a:buClr>
              <a:buSzPts val="2800"/>
              <a:buNone/>
              <a:defRPr>
                <a:solidFill>
                  <a:schemeClr val="dk2"/>
                </a:solidFill>
              </a:defRPr>
            </a:lvl7pPr>
            <a:lvl8pPr lvl="7" rtl="0">
              <a:spcBef>
                <a:spcPts val="0"/>
              </a:spcBef>
              <a:spcAft>
                <a:spcPts val="0"/>
              </a:spcAft>
              <a:buClr>
                <a:schemeClr val="dk2"/>
              </a:buClr>
              <a:buSzPts val="2800"/>
              <a:buNone/>
              <a:defRPr>
                <a:solidFill>
                  <a:schemeClr val="dk2"/>
                </a:solidFill>
              </a:defRPr>
            </a:lvl8pPr>
            <a:lvl9pPr lvl="8" rtl="0">
              <a:spcBef>
                <a:spcPts val="0"/>
              </a:spcBef>
              <a:spcAft>
                <a:spcPts val="0"/>
              </a:spcAft>
              <a:buClr>
                <a:schemeClr val="dk2"/>
              </a:buClr>
              <a:buSzPts val="2800"/>
              <a:buNone/>
              <a:defRPr>
                <a:solidFill>
                  <a:schemeClr val="dk2"/>
                </a:solidFill>
              </a:defRPr>
            </a:lvl9pPr>
          </a:lstStyle>
          <a:p>
            <a:endParaRPr/>
          </a:p>
        </p:txBody>
      </p:sp>
      <p:sp>
        <p:nvSpPr>
          <p:cNvPr id="161" name="Google Shape;161;p7"/>
          <p:cNvSpPr txBox="1">
            <a:spLocks noGrp="1"/>
          </p:cNvSpPr>
          <p:nvPr>
            <p:ph type="body" idx="1"/>
          </p:nvPr>
        </p:nvSpPr>
        <p:spPr>
          <a:xfrm>
            <a:off x="619192" y="1939784"/>
            <a:ext cx="7906271" cy="4152143"/>
          </a:xfrm>
          <a:prstGeom prst="rect">
            <a:avLst/>
          </a:prstGeom>
        </p:spPr>
        <p:txBody>
          <a:bodyPr spcFirstLastPara="1">
            <a:noAutofit/>
          </a:bodyPr>
          <a:lstStyle>
            <a:lvl1pPr marL="572780" lvl="0" indent="-429585" rtl="0">
              <a:lnSpc>
                <a:spcPct val="100000"/>
              </a:lnSpc>
              <a:spcBef>
                <a:spcPts val="0"/>
              </a:spcBef>
              <a:spcAft>
                <a:spcPts val="0"/>
              </a:spcAft>
              <a:buClr>
                <a:srgbClr val="595959"/>
              </a:buClr>
              <a:buSzPts val="1800"/>
              <a:buFont typeface="Arial"/>
              <a:buChar char="●"/>
              <a:defRPr sz="1503"/>
            </a:lvl1pPr>
            <a:lvl2pPr marL="1145560" lvl="1" indent="-397764" rtl="0">
              <a:spcBef>
                <a:spcPts val="0"/>
              </a:spcBef>
              <a:spcAft>
                <a:spcPts val="0"/>
              </a:spcAft>
              <a:buClr>
                <a:srgbClr val="595959"/>
              </a:buClr>
              <a:buSzPts val="1400"/>
              <a:buFont typeface="Arial"/>
              <a:buChar char="○"/>
              <a:defRPr sz="1503"/>
            </a:lvl2pPr>
            <a:lvl3pPr marL="1718340" lvl="2" indent="-397764" rtl="0">
              <a:spcBef>
                <a:spcPts val="0"/>
              </a:spcBef>
              <a:spcAft>
                <a:spcPts val="0"/>
              </a:spcAft>
              <a:buClr>
                <a:srgbClr val="595959"/>
              </a:buClr>
              <a:buSzPts val="1400"/>
              <a:buFont typeface="Arial"/>
              <a:buChar char="■"/>
              <a:defRPr sz="1503"/>
            </a:lvl3pPr>
            <a:lvl4pPr marL="2291121" lvl="3" indent="-397764" rtl="0">
              <a:spcBef>
                <a:spcPts val="0"/>
              </a:spcBef>
              <a:spcAft>
                <a:spcPts val="0"/>
              </a:spcAft>
              <a:buClr>
                <a:srgbClr val="595959"/>
              </a:buClr>
              <a:buSzPts val="1400"/>
              <a:buFont typeface="Arial"/>
              <a:buChar char="●"/>
              <a:defRPr sz="1503"/>
            </a:lvl4pPr>
            <a:lvl5pPr marL="2863901" lvl="4" indent="-397764" rtl="0">
              <a:spcBef>
                <a:spcPts val="0"/>
              </a:spcBef>
              <a:spcAft>
                <a:spcPts val="0"/>
              </a:spcAft>
              <a:buClr>
                <a:srgbClr val="595959"/>
              </a:buClr>
              <a:buSzPts val="1400"/>
              <a:buFont typeface="Arial"/>
              <a:buChar char="○"/>
              <a:defRPr sz="1503"/>
            </a:lvl5pPr>
            <a:lvl6pPr marL="3436681" lvl="5" indent="-397764" rtl="0">
              <a:spcBef>
                <a:spcPts val="0"/>
              </a:spcBef>
              <a:spcAft>
                <a:spcPts val="0"/>
              </a:spcAft>
              <a:buClr>
                <a:srgbClr val="595959"/>
              </a:buClr>
              <a:buSzPts val="1400"/>
              <a:buFont typeface="Arial"/>
              <a:buChar char="■"/>
              <a:defRPr sz="1503"/>
            </a:lvl6pPr>
            <a:lvl7pPr marL="4009461" lvl="6" indent="-397764" rtl="0">
              <a:spcBef>
                <a:spcPts val="0"/>
              </a:spcBef>
              <a:spcAft>
                <a:spcPts val="0"/>
              </a:spcAft>
              <a:buClr>
                <a:srgbClr val="595959"/>
              </a:buClr>
              <a:buSzPts val="1400"/>
              <a:buFont typeface="Arial"/>
              <a:buChar char="●"/>
              <a:defRPr sz="1503"/>
            </a:lvl7pPr>
            <a:lvl8pPr marL="4582241" lvl="7" indent="-397764" rtl="0">
              <a:spcBef>
                <a:spcPts val="0"/>
              </a:spcBef>
              <a:spcAft>
                <a:spcPts val="0"/>
              </a:spcAft>
              <a:buClr>
                <a:srgbClr val="595959"/>
              </a:buClr>
              <a:buSzPts val="1400"/>
              <a:buFont typeface="Arial"/>
              <a:buChar char="○"/>
              <a:defRPr sz="1503"/>
            </a:lvl8pPr>
            <a:lvl9pPr marL="5155021" lvl="8" indent="-397764" rtl="0">
              <a:spcBef>
                <a:spcPts val="0"/>
              </a:spcBef>
              <a:spcAft>
                <a:spcPts val="0"/>
              </a:spcAft>
              <a:buClr>
                <a:srgbClr val="595959"/>
              </a:buClr>
              <a:buSzPts val="1400"/>
              <a:buFont typeface="Arial"/>
              <a:buChar char="■"/>
              <a:defRPr sz="1503"/>
            </a:lvl9pPr>
          </a:lstStyle>
          <a:p>
            <a:endParaRPr/>
          </a:p>
        </p:txBody>
      </p:sp>
    </p:spTree>
    <p:extLst>
      <p:ext uri="{BB962C8B-B14F-4D97-AF65-F5344CB8AC3E}">
        <p14:creationId xmlns:p14="http://schemas.microsoft.com/office/powerpoint/2010/main" val="1237547354"/>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matchingName="Main point">
  <p:cSld name="Main point">
    <p:bg>
      <p:bgPr>
        <a:solidFill>
          <a:schemeClr val="accent5"/>
        </a:solidFill>
        <a:effectLst/>
      </p:bgPr>
    </p:bg>
    <p:spTree>
      <p:nvGrpSpPr>
        <p:cNvPr id="1" name="Shape 162"/>
        <p:cNvGrpSpPr/>
        <p:nvPr/>
      </p:nvGrpSpPr>
      <p:grpSpPr>
        <a:xfrm>
          <a:off x="0" y="0"/>
          <a:ext cx="0" cy="0"/>
          <a:chOff x="0" y="0"/>
          <a:chExt cx="0" cy="0"/>
        </a:xfrm>
      </p:grpSpPr>
      <p:grpSp>
        <p:nvGrpSpPr>
          <p:cNvPr id="3" name="Google Shape;164;p8"/>
          <p:cNvGrpSpPr>
            <a:grpSpLocks/>
          </p:cNvGrpSpPr>
          <p:nvPr/>
        </p:nvGrpSpPr>
        <p:grpSpPr bwMode="auto">
          <a:xfrm>
            <a:off x="5362876" y="73634"/>
            <a:ext cx="4240940" cy="2640207"/>
            <a:chOff x="4434156" y="56550"/>
            <a:chExt cx="3505543" cy="2052072"/>
          </a:xfrm>
        </p:grpSpPr>
        <p:sp>
          <p:nvSpPr>
            <p:cNvPr id="4" name="Google Shape;165;p8"/>
            <p:cNvSpPr/>
            <p:nvPr/>
          </p:nvSpPr>
          <p:spPr>
            <a:xfrm flipH="1">
              <a:off x="4434156" y="763340"/>
              <a:ext cx="1249174" cy="786204"/>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5" name="Google Shape;166;p8"/>
            <p:cNvSpPr/>
            <p:nvPr/>
          </p:nvSpPr>
          <p:spPr>
            <a:xfrm flipH="1">
              <a:off x="5604782" y="247145"/>
              <a:ext cx="933713" cy="587668"/>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6" name="Google Shape;167;p8"/>
            <p:cNvSpPr/>
            <p:nvPr/>
          </p:nvSpPr>
          <p:spPr>
            <a:xfrm flipH="1">
              <a:off x="4502569" y="1258887"/>
              <a:ext cx="309126" cy="287480"/>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7" name="Google Shape;168;p8"/>
            <p:cNvSpPr/>
            <p:nvPr/>
          </p:nvSpPr>
          <p:spPr>
            <a:xfrm flipH="1">
              <a:off x="4852237" y="1601958"/>
              <a:ext cx="197638" cy="181065"/>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8" name="Google Shape;169;p8"/>
            <p:cNvSpPr/>
            <p:nvPr/>
          </p:nvSpPr>
          <p:spPr>
            <a:xfrm flipH="1">
              <a:off x="6342124" y="56550"/>
              <a:ext cx="196371" cy="182654"/>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9" name="Google Shape;170;p8"/>
            <p:cNvSpPr/>
            <p:nvPr/>
          </p:nvSpPr>
          <p:spPr>
            <a:xfrm flipH="1">
              <a:off x="6690525" y="575922"/>
              <a:ext cx="1249174" cy="786204"/>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0" name="Google Shape;171;p8"/>
            <p:cNvSpPr/>
            <p:nvPr/>
          </p:nvSpPr>
          <p:spPr>
            <a:xfrm flipH="1">
              <a:off x="7068064" y="1225532"/>
              <a:ext cx="196372" cy="182654"/>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1" name="Google Shape;172;p8"/>
            <p:cNvSpPr/>
            <p:nvPr/>
          </p:nvSpPr>
          <p:spPr>
            <a:xfrm flipH="1">
              <a:off x="5793551" y="1258887"/>
              <a:ext cx="933714" cy="587668"/>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2" name="Google Shape;173;p8"/>
            <p:cNvSpPr/>
            <p:nvPr/>
          </p:nvSpPr>
          <p:spPr>
            <a:xfrm flipH="1">
              <a:off x="6492886" y="1925969"/>
              <a:ext cx="196372" cy="182653"/>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grpSp>
      <p:sp>
        <p:nvSpPr>
          <p:cNvPr id="163" name="Google Shape;163;p8"/>
          <p:cNvSpPr txBox="1">
            <a:spLocks noGrp="1"/>
          </p:cNvSpPr>
          <p:nvPr>
            <p:ph type="title"/>
          </p:nvPr>
        </p:nvSpPr>
        <p:spPr>
          <a:xfrm>
            <a:off x="619153" y="600239"/>
            <a:ext cx="6368054" cy="5454708"/>
          </a:xfrm>
          <a:prstGeom prst="rect">
            <a:avLst/>
          </a:prstGeom>
        </p:spPr>
        <p:txBody>
          <a:bodyPr spcFirstLastPara="1" anchor="ctr">
            <a:noAutofit/>
          </a:bodyPr>
          <a:lstStyle>
            <a:lvl1pPr lvl="0">
              <a:spcBef>
                <a:spcPts val="0"/>
              </a:spcBef>
              <a:spcAft>
                <a:spcPts val="0"/>
              </a:spcAft>
              <a:buSzPts val="4800"/>
              <a:buNone/>
              <a:defRPr sz="6013"/>
            </a:lvl1pPr>
            <a:lvl2pPr lvl="1">
              <a:spcBef>
                <a:spcPts val="0"/>
              </a:spcBef>
              <a:spcAft>
                <a:spcPts val="0"/>
              </a:spcAft>
              <a:buSzPts val="4800"/>
              <a:buNone/>
              <a:defRPr sz="6013"/>
            </a:lvl2pPr>
            <a:lvl3pPr lvl="2">
              <a:spcBef>
                <a:spcPts val="0"/>
              </a:spcBef>
              <a:spcAft>
                <a:spcPts val="0"/>
              </a:spcAft>
              <a:buSzPts val="4800"/>
              <a:buNone/>
              <a:defRPr sz="6013"/>
            </a:lvl3pPr>
            <a:lvl4pPr lvl="3">
              <a:spcBef>
                <a:spcPts val="0"/>
              </a:spcBef>
              <a:spcAft>
                <a:spcPts val="0"/>
              </a:spcAft>
              <a:buSzPts val="4800"/>
              <a:buNone/>
              <a:defRPr sz="6013"/>
            </a:lvl4pPr>
            <a:lvl5pPr lvl="4">
              <a:spcBef>
                <a:spcPts val="0"/>
              </a:spcBef>
              <a:spcAft>
                <a:spcPts val="0"/>
              </a:spcAft>
              <a:buSzPts val="4800"/>
              <a:buNone/>
              <a:defRPr sz="6013"/>
            </a:lvl5pPr>
            <a:lvl6pPr lvl="5">
              <a:spcBef>
                <a:spcPts val="0"/>
              </a:spcBef>
              <a:spcAft>
                <a:spcPts val="0"/>
              </a:spcAft>
              <a:buSzPts val="4800"/>
              <a:buNone/>
              <a:defRPr sz="6013"/>
            </a:lvl6pPr>
            <a:lvl7pPr lvl="6">
              <a:spcBef>
                <a:spcPts val="0"/>
              </a:spcBef>
              <a:spcAft>
                <a:spcPts val="0"/>
              </a:spcAft>
              <a:buSzPts val="4800"/>
              <a:buNone/>
              <a:defRPr sz="6013"/>
            </a:lvl7pPr>
            <a:lvl8pPr lvl="7">
              <a:spcBef>
                <a:spcPts val="0"/>
              </a:spcBef>
              <a:spcAft>
                <a:spcPts val="0"/>
              </a:spcAft>
              <a:buSzPts val="4800"/>
              <a:buNone/>
              <a:defRPr sz="6013"/>
            </a:lvl8pPr>
            <a:lvl9pPr lvl="8">
              <a:spcBef>
                <a:spcPts val="0"/>
              </a:spcBef>
              <a:spcAft>
                <a:spcPts val="0"/>
              </a:spcAft>
              <a:buSzPts val="4800"/>
              <a:buNone/>
              <a:defRPr sz="6013"/>
            </a:lvl9pPr>
          </a:lstStyle>
          <a:p>
            <a:endParaRPr/>
          </a:p>
        </p:txBody>
      </p:sp>
    </p:spTree>
    <p:extLst>
      <p:ext uri="{BB962C8B-B14F-4D97-AF65-F5344CB8AC3E}">
        <p14:creationId xmlns:p14="http://schemas.microsoft.com/office/powerpoint/2010/main" val="664544360"/>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showMasterSp="0" matchingName="Section title and description">
  <p:cSld name="Section title and description">
    <p:bg>
      <p:bgPr>
        <a:solidFill>
          <a:schemeClr val="accent4"/>
        </a:solidFill>
        <a:effectLst/>
      </p:bgPr>
    </p:bg>
    <p:spTree>
      <p:nvGrpSpPr>
        <p:cNvPr id="1" name="Shape 174"/>
        <p:cNvGrpSpPr/>
        <p:nvPr/>
      </p:nvGrpSpPr>
      <p:grpSpPr>
        <a:xfrm>
          <a:off x="0" y="0"/>
          <a:ext cx="0" cy="0"/>
          <a:chOff x="0" y="0"/>
          <a:chExt cx="0" cy="0"/>
        </a:xfrm>
      </p:grpSpPr>
      <p:grpSp>
        <p:nvGrpSpPr>
          <p:cNvPr id="4" name="Google Shape;177;p9"/>
          <p:cNvGrpSpPr>
            <a:grpSpLocks/>
          </p:cNvGrpSpPr>
          <p:nvPr/>
        </p:nvGrpSpPr>
        <p:grpSpPr bwMode="auto">
          <a:xfrm>
            <a:off x="239161" y="163480"/>
            <a:ext cx="8511001" cy="2037374"/>
            <a:chOff x="198024" y="127700"/>
            <a:chExt cx="7035792" cy="1582723"/>
          </a:xfrm>
        </p:grpSpPr>
        <p:grpSp>
          <p:nvGrpSpPr>
            <p:cNvPr id="5" name="Google Shape;178;p9"/>
            <p:cNvGrpSpPr>
              <a:grpSpLocks/>
            </p:cNvGrpSpPr>
            <p:nvPr/>
          </p:nvGrpSpPr>
          <p:grpSpPr bwMode="auto">
            <a:xfrm>
              <a:off x="5309325" y="127700"/>
              <a:ext cx="1924491" cy="1257576"/>
              <a:chOff x="1341350" y="30575"/>
              <a:chExt cx="1924491" cy="1257576"/>
            </a:xfrm>
          </p:grpSpPr>
          <p:sp>
            <p:nvSpPr>
              <p:cNvPr id="14" name="Google Shape;179;p9"/>
              <p:cNvSpPr/>
              <p:nvPr/>
            </p:nvSpPr>
            <p:spPr>
              <a:xfrm>
                <a:off x="2122984" y="30575"/>
                <a:ext cx="1142857" cy="719131"/>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5" name="Google Shape;180;p9"/>
              <p:cNvSpPr/>
              <p:nvPr/>
            </p:nvSpPr>
            <p:spPr>
              <a:xfrm>
                <a:off x="1341229" y="749706"/>
                <a:ext cx="853975" cy="538157"/>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grpSp>
        <p:sp>
          <p:nvSpPr>
            <p:cNvPr id="6" name="Google Shape;181;p9"/>
            <p:cNvSpPr/>
            <p:nvPr/>
          </p:nvSpPr>
          <p:spPr>
            <a:xfrm>
              <a:off x="6887918" y="580134"/>
              <a:ext cx="283814" cy="263523"/>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7" name="Google Shape;182;p9"/>
            <p:cNvSpPr/>
            <p:nvPr/>
          </p:nvSpPr>
          <p:spPr>
            <a:xfrm>
              <a:off x="6671257" y="894456"/>
              <a:ext cx="179918" cy="165098"/>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8" name="Google Shape;183;p9"/>
            <p:cNvSpPr/>
            <p:nvPr/>
          </p:nvSpPr>
          <p:spPr>
            <a:xfrm>
              <a:off x="5309204" y="673795"/>
              <a:ext cx="179918" cy="166686"/>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9" name="Google Shape;184;p9"/>
            <p:cNvSpPr/>
            <p:nvPr/>
          </p:nvSpPr>
          <p:spPr>
            <a:xfrm flipH="1">
              <a:off x="198024" y="778569"/>
              <a:ext cx="1142857" cy="719131"/>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0" name="Google Shape;185;p9"/>
            <p:cNvSpPr/>
            <p:nvPr/>
          </p:nvSpPr>
          <p:spPr>
            <a:xfrm flipH="1">
              <a:off x="1268661" y="305498"/>
              <a:ext cx="853975" cy="538158"/>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1" name="Google Shape;186;p9"/>
            <p:cNvSpPr/>
            <p:nvPr/>
          </p:nvSpPr>
          <p:spPr>
            <a:xfrm flipH="1">
              <a:off x="260109" y="1231003"/>
              <a:ext cx="283814" cy="261935"/>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2" name="Google Shape;187;p9"/>
            <p:cNvSpPr/>
            <p:nvPr/>
          </p:nvSpPr>
          <p:spPr>
            <a:xfrm flipH="1">
              <a:off x="580666" y="1543737"/>
              <a:ext cx="179918" cy="166686"/>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3" name="Google Shape;188;p9"/>
            <p:cNvSpPr/>
            <p:nvPr/>
          </p:nvSpPr>
          <p:spPr>
            <a:xfrm flipH="1">
              <a:off x="1942718" y="130875"/>
              <a:ext cx="179918" cy="166686"/>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grpSp>
      <p:sp>
        <p:nvSpPr>
          <p:cNvPr id="175" name="Google Shape;175;p9"/>
          <p:cNvSpPr txBox="1">
            <a:spLocks noGrp="1"/>
          </p:cNvSpPr>
          <p:nvPr>
            <p:ph type="title"/>
          </p:nvPr>
        </p:nvSpPr>
        <p:spPr>
          <a:xfrm>
            <a:off x="2472080" y="1759843"/>
            <a:ext cx="4045305" cy="1976439"/>
          </a:xfrm>
          <a:prstGeom prst="rect">
            <a:avLst/>
          </a:prstGeom>
        </p:spPr>
        <p:txBody>
          <a:bodyPr spcFirstLastPara="1" anchor="b">
            <a:noAutofit/>
          </a:bodyPr>
          <a:lstStyle>
            <a:lvl1pPr lvl="0" algn="ctr">
              <a:spcBef>
                <a:spcPts val="0"/>
              </a:spcBef>
              <a:spcAft>
                <a:spcPts val="0"/>
              </a:spcAft>
              <a:buSzPts val="4200"/>
              <a:buNone/>
              <a:defRPr sz="5262"/>
            </a:lvl1pPr>
            <a:lvl2pPr lvl="1" algn="ctr">
              <a:spcBef>
                <a:spcPts val="0"/>
              </a:spcBef>
              <a:spcAft>
                <a:spcPts val="0"/>
              </a:spcAft>
              <a:buSzPts val="4200"/>
              <a:buNone/>
              <a:defRPr sz="5262"/>
            </a:lvl2pPr>
            <a:lvl3pPr lvl="2" algn="ctr">
              <a:spcBef>
                <a:spcPts val="0"/>
              </a:spcBef>
              <a:spcAft>
                <a:spcPts val="0"/>
              </a:spcAft>
              <a:buSzPts val="4200"/>
              <a:buNone/>
              <a:defRPr sz="5262"/>
            </a:lvl3pPr>
            <a:lvl4pPr lvl="3" algn="ctr">
              <a:spcBef>
                <a:spcPts val="0"/>
              </a:spcBef>
              <a:spcAft>
                <a:spcPts val="0"/>
              </a:spcAft>
              <a:buSzPts val="4200"/>
              <a:buNone/>
              <a:defRPr sz="5262"/>
            </a:lvl4pPr>
            <a:lvl5pPr lvl="4" algn="ctr">
              <a:spcBef>
                <a:spcPts val="0"/>
              </a:spcBef>
              <a:spcAft>
                <a:spcPts val="0"/>
              </a:spcAft>
              <a:buSzPts val="4200"/>
              <a:buNone/>
              <a:defRPr sz="5262"/>
            </a:lvl5pPr>
            <a:lvl6pPr lvl="5" algn="ctr">
              <a:spcBef>
                <a:spcPts val="0"/>
              </a:spcBef>
              <a:spcAft>
                <a:spcPts val="0"/>
              </a:spcAft>
              <a:buSzPts val="4200"/>
              <a:buNone/>
              <a:defRPr sz="5262"/>
            </a:lvl6pPr>
            <a:lvl7pPr lvl="6" algn="ctr">
              <a:spcBef>
                <a:spcPts val="0"/>
              </a:spcBef>
              <a:spcAft>
                <a:spcPts val="0"/>
              </a:spcAft>
              <a:buSzPts val="4200"/>
              <a:buNone/>
              <a:defRPr sz="5262"/>
            </a:lvl7pPr>
            <a:lvl8pPr lvl="7" algn="ctr">
              <a:spcBef>
                <a:spcPts val="0"/>
              </a:spcBef>
              <a:spcAft>
                <a:spcPts val="0"/>
              </a:spcAft>
              <a:buSzPts val="4200"/>
              <a:buNone/>
              <a:defRPr sz="5262"/>
            </a:lvl8pPr>
            <a:lvl9pPr lvl="8" algn="ctr">
              <a:spcBef>
                <a:spcPts val="0"/>
              </a:spcBef>
              <a:spcAft>
                <a:spcPts val="0"/>
              </a:spcAft>
              <a:buSzPts val="4200"/>
              <a:buNone/>
              <a:defRPr sz="5262"/>
            </a:lvl9pPr>
          </a:lstStyle>
          <a:p>
            <a:endParaRPr/>
          </a:p>
        </p:txBody>
      </p:sp>
      <p:sp>
        <p:nvSpPr>
          <p:cNvPr id="176" name="Google Shape;176;p9"/>
          <p:cNvSpPr txBox="1">
            <a:spLocks noGrp="1"/>
          </p:cNvSpPr>
          <p:nvPr>
            <p:ph type="subTitle" idx="1"/>
          </p:nvPr>
        </p:nvSpPr>
        <p:spPr>
          <a:xfrm>
            <a:off x="2472080" y="3853113"/>
            <a:ext cx="4045305" cy="1647032"/>
          </a:xfrm>
          <a:prstGeom prst="rect">
            <a:avLst/>
          </a:prstGeom>
        </p:spPr>
        <p:txBody>
          <a:bodyPr spcFirstLastPara="1">
            <a:noAutofit/>
          </a:bodyPr>
          <a:lstStyle>
            <a:lvl1pPr lvl="0" algn="ctr">
              <a:lnSpc>
                <a:spcPct val="100000"/>
              </a:lnSpc>
              <a:spcBef>
                <a:spcPts val="0"/>
              </a:spcBef>
              <a:spcAft>
                <a:spcPts val="0"/>
              </a:spcAft>
              <a:buSzPts val="2100"/>
              <a:buNone/>
              <a:defRPr sz="2631"/>
            </a:lvl1pPr>
            <a:lvl2pPr lvl="1" algn="ctr">
              <a:lnSpc>
                <a:spcPct val="100000"/>
              </a:lnSpc>
              <a:spcBef>
                <a:spcPts val="0"/>
              </a:spcBef>
              <a:spcAft>
                <a:spcPts val="0"/>
              </a:spcAft>
              <a:buSzPts val="2100"/>
              <a:buNone/>
              <a:defRPr sz="2631"/>
            </a:lvl2pPr>
            <a:lvl3pPr lvl="2" algn="ctr">
              <a:lnSpc>
                <a:spcPct val="100000"/>
              </a:lnSpc>
              <a:spcBef>
                <a:spcPts val="0"/>
              </a:spcBef>
              <a:spcAft>
                <a:spcPts val="0"/>
              </a:spcAft>
              <a:buSzPts val="2100"/>
              <a:buNone/>
              <a:defRPr sz="2631"/>
            </a:lvl3pPr>
            <a:lvl4pPr lvl="3" algn="ctr">
              <a:lnSpc>
                <a:spcPct val="100000"/>
              </a:lnSpc>
              <a:spcBef>
                <a:spcPts val="0"/>
              </a:spcBef>
              <a:spcAft>
                <a:spcPts val="0"/>
              </a:spcAft>
              <a:buSzPts val="2100"/>
              <a:buNone/>
              <a:defRPr sz="2631"/>
            </a:lvl4pPr>
            <a:lvl5pPr lvl="4" algn="ctr">
              <a:lnSpc>
                <a:spcPct val="100000"/>
              </a:lnSpc>
              <a:spcBef>
                <a:spcPts val="0"/>
              </a:spcBef>
              <a:spcAft>
                <a:spcPts val="0"/>
              </a:spcAft>
              <a:buSzPts val="2100"/>
              <a:buNone/>
              <a:defRPr sz="2631"/>
            </a:lvl5pPr>
            <a:lvl6pPr lvl="5" algn="ctr">
              <a:lnSpc>
                <a:spcPct val="100000"/>
              </a:lnSpc>
              <a:spcBef>
                <a:spcPts val="0"/>
              </a:spcBef>
              <a:spcAft>
                <a:spcPts val="0"/>
              </a:spcAft>
              <a:buSzPts val="2100"/>
              <a:buNone/>
              <a:defRPr sz="2631"/>
            </a:lvl6pPr>
            <a:lvl7pPr lvl="6" algn="ctr">
              <a:lnSpc>
                <a:spcPct val="100000"/>
              </a:lnSpc>
              <a:spcBef>
                <a:spcPts val="0"/>
              </a:spcBef>
              <a:spcAft>
                <a:spcPts val="0"/>
              </a:spcAft>
              <a:buSzPts val="2100"/>
              <a:buNone/>
              <a:defRPr sz="2631"/>
            </a:lvl7pPr>
            <a:lvl8pPr lvl="7" algn="ctr">
              <a:lnSpc>
                <a:spcPct val="100000"/>
              </a:lnSpc>
              <a:spcBef>
                <a:spcPts val="0"/>
              </a:spcBef>
              <a:spcAft>
                <a:spcPts val="0"/>
              </a:spcAft>
              <a:buSzPts val="2100"/>
              <a:buNone/>
              <a:defRPr sz="2631"/>
            </a:lvl8pPr>
            <a:lvl9pPr lvl="8" algn="ctr">
              <a:lnSpc>
                <a:spcPct val="100000"/>
              </a:lnSpc>
              <a:spcBef>
                <a:spcPts val="0"/>
              </a:spcBef>
              <a:spcAft>
                <a:spcPts val="0"/>
              </a:spcAft>
              <a:buSzPts val="2100"/>
              <a:buNone/>
              <a:defRPr sz="2631"/>
            </a:lvl9pPr>
          </a:lstStyle>
          <a:p>
            <a:endParaRPr/>
          </a:p>
        </p:txBody>
      </p:sp>
    </p:spTree>
    <p:extLst>
      <p:ext uri="{BB962C8B-B14F-4D97-AF65-F5344CB8AC3E}">
        <p14:creationId xmlns:p14="http://schemas.microsoft.com/office/powerpoint/2010/main" val="177847230"/>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matchingName="Caption">
  <p:cSld name="Caption">
    <p:bg>
      <p:bgPr>
        <a:solidFill>
          <a:schemeClr val="accent5"/>
        </a:solidFill>
        <a:effectLst/>
      </p:bgPr>
    </p:bg>
    <p:spTree>
      <p:nvGrpSpPr>
        <p:cNvPr id="1" name="Shape 189"/>
        <p:cNvGrpSpPr/>
        <p:nvPr/>
      </p:nvGrpSpPr>
      <p:grpSpPr>
        <a:xfrm>
          <a:off x="0" y="0"/>
          <a:ext cx="0" cy="0"/>
          <a:chOff x="0" y="0"/>
          <a:chExt cx="0" cy="0"/>
        </a:xfrm>
      </p:grpSpPr>
      <p:grpSp>
        <p:nvGrpSpPr>
          <p:cNvPr id="3" name="Google Shape;191;p10"/>
          <p:cNvGrpSpPr>
            <a:grpSpLocks/>
          </p:cNvGrpSpPr>
          <p:nvPr/>
        </p:nvGrpSpPr>
        <p:grpSpPr bwMode="auto">
          <a:xfrm>
            <a:off x="5362876" y="73634"/>
            <a:ext cx="4240940" cy="2640207"/>
            <a:chOff x="4434156" y="56550"/>
            <a:chExt cx="3505543" cy="2052072"/>
          </a:xfrm>
        </p:grpSpPr>
        <p:sp>
          <p:nvSpPr>
            <p:cNvPr id="4" name="Google Shape;192;p10"/>
            <p:cNvSpPr/>
            <p:nvPr/>
          </p:nvSpPr>
          <p:spPr>
            <a:xfrm flipH="1">
              <a:off x="4434156" y="763340"/>
              <a:ext cx="1249174" cy="786204"/>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5" name="Google Shape;193;p10"/>
            <p:cNvSpPr/>
            <p:nvPr/>
          </p:nvSpPr>
          <p:spPr>
            <a:xfrm flipH="1">
              <a:off x="5604782" y="247145"/>
              <a:ext cx="933713" cy="587668"/>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6" name="Google Shape;194;p10"/>
            <p:cNvSpPr/>
            <p:nvPr/>
          </p:nvSpPr>
          <p:spPr>
            <a:xfrm flipH="1">
              <a:off x="4502569" y="1258887"/>
              <a:ext cx="309126" cy="287480"/>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7" name="Google Shape;195;p10"/>
            <p:cNvSpPr/>
            <p:nvPr/>
          </p:nvSpPr>
          <p:spPr>
            <a:xfrm flipH="1">
              <a:off x="4852237" y="1601958"/>
              <a:ext cx="197638" cy="181065"/>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8" name="Google Shape;196;p10"/>
            <p:cNvSpPr/>
            <p:nvPr/>
          </p:nvSpPr>
          <p:spPr>
            <a:xfrm flipH="1">
              <a:off x="6342124" y="56550"/>
              <a:ext cx="196371" cy="182654"/>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9" name="Google Shape;197;p10"/>
            <p:cNvSpPr/>
            <p:nvPr/>
          </p:nvSpPr>
          <p:spPr>
            <a:xfrm flipH="1">
              <a:off x="6690525" y="575922"/>
              <a:ext cx="1249174" cy="786204"/>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0" name="Google Shape;198;p10"/>
            <p:cNvSpPr/>
            <p:nvPr/>
          </p:nvSpPr>
          <p:spPr>
            <a:xfrm flipH="1">
              <a:off x="7068064" y="1225532"/>
              <a:ext cx="196372" cy="182654"/>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1" name="Google Shape;199;p10"/>
            <p:cNvSpPr/>
            <p:nvPr/>
          </p:nvSpPr>
          <p:spPr>
            <a:xfrm flipH="1">
              <a:off x="5793551" y="1258887"/>
              <a:ext cx="933714" cy="587668"/>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2" name="Google Shape;200;p10"/>
            <p:cNvSpPr/>
            <p:nvPr/>
          </p:nvSpPr>
          <p:spPr>
            <a:xfrm flipH="1">
              <a:off x="6492886" y="1925969"/>
              <a:ext cx="196372" cy="182653"/>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grpSp>
      <p:sp>
        <p:nvSpPr>
          <p:cNvPr id="190" name="Google Shape;190;p10"/>
          <p:cNvSpPr txBox="1">
            <a:spLocks noGrp="1"/>
          </p:cNvSpPr>
          <p:nvPr>
            <p:ph type="body" idx="1"/>
          </p:nvPr>
        </p:nvSpPr>
        <p:spPr>
          <a:xfrm>
            <a:off x="619158" y="5315689"/>
            <a:ext cx="5999012" cy="807104"/>
          </a:xfrm>
          <a:prstGeom prst="rect">
            <a:avLst/>
          </a:prstGeom>
        </p:spPr>
        <p:txBody>
          <a:bodyPr spcFirstLastPara="1" anchor="ctr">
            <a:noAutofit/>
          </a:bodyPr>
          <a:lstStyle>
            <a:lvl1pPr marL="572780" lvl="0" indent="-286390">
              <a:lnSpc>
                <a:spcPct val="100000"/>
              </a:lnSpc>
              <a:spcBef>
                <a:spcPts val="0"/>
              </a:spcBef>
              <a:spcAft>
                <a:spcPts val="0"/>
              </a:spcAft>
              <a:buSzPts val="1600"/>
              <a:buNone/>
              <a:defRPr/>
            </a:lvl1pPr>
          </a:lstStyle>
          <a:p>
            <a:endParaRPr/>
          </a:p>
        </p:txBody>
      </p:sp>
    </p:spTree>
    <p:extLst>
      <p:ext uri="{BB962C8B-B14F-4D97-AF65-F5344CB8AC3E}">
        <p14:creationId xmlns:p14="http://schemas.microsoft.com/office/powerpoint/2010/main" val="3573791337"/>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showMasterSp="0" matchingName="Big number">
  <p:cSld name="Big number">
    <p:bg>
      <p:bgPr>
        <a:solidFill>
          <a:schemeClr val="accent4"/>
        </a:solidFill>
        <a:effectLst/>
      </p:bgPr>
    </p:bg>
    <p:spTree>
      <p:nvGrpSpPr>
        <p:cNvPr id="1" name="Shape 201"/>
        <p:cNvGrpSpPr/>
        <p:nvPr/>
      </p:nvGrpSpPr>
      <p:grpSpPr>
        <a:xfrm>
          <a:off x="0" y="0"/>
          <a:ext cx="0" cy="0"/>
          <a:chOff x="0" y="0"/>
          <a:chExt cx="0" cy="0"/>
        </a:xfrm>
      </p:grpSpPr>
      <p:grpSp>
        <p:nvGrpSpPr>
          <p:cNvPr id="4" name="Google Shape;204;p11"/>
          <p:cNvGrpSpPr>
            <a:grpSpLocks/>
          </p:cNvGrpSpPr>
          <p:nvPr/>
        </p:nvGrpSpPr>
        <p:grpSpPr bwMode="auto">
          <a:xfrm>
            <a:off x="239161" y="163480"/>
            <a:ext cx="8511001" cy="2037374"/>
            <a:chOff x="198024" y="127700"/>
            <a:chExt cx="7035792" cy="1582723"/>
          </a:xfrm>
        </p:grpSpPr>
        <p:grpSp>
          <p:nvGrpSpPr>
            <p:cNvPr id="5" name="Google Shape;205;p11"/>
            <p:cNvGrpSpPr>
              <a:grpSpLocks/>
            </p:cNvGrpSpPr>
            <p:nvPr/>
          </p:nvGrpSpPr>
          <p:grpSpPr bwMode="auto">
            <a:xfrm>
              <a:off x="5309325" y="127700"/>
              <a:ext cx="1924491" cy="1257576"/>
              <a:chOff x="1341350" y="30575"/>
              <a:chExt cx="1924491" cy="1257576"/>
            </a:xfrm>
          </p:grpSpPr>
          <p:sp>
            <p:nvSpPr>
              <p:cNvPr id="14" name="Google Shape;206;p11"/>
              <p:cNvSpPr/>
              <p:nvPr/>
            </p:nvSpPr>
            <p:spPr>
              <a:xfrm>
                <a:off x="2122984" y="30575"/>
                <a:ext cx="1142857" cy="719131"/>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5" name="Google Shape;207;p11"/>
              <p:cNvSpPr/>
              <p:nvPr/>
            </p:nvSpPr>
            <p:spPr>
              <a:xfrm>
                <a:off x="1341229" y="749706"/>
                <a:ext cx="853975" cy="538157"/>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grpSp>
        <p:sp>
          <p:nvSpPr>
            <p:cNvPr id="6" name="Google Shape;208;p11"/>
            <p:cNvSpPr/>
            <p:nvPr/>
          </p:nvSpPr>
          <p:spPr>
            <a:xfrm>
              <a:off x="6887918" y="580134"/>
              <a:ext cx="283814" cy="263523"/>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7" name="Google Shape;209;p11"/>
            <p:cNvSpPr/>
            <p:nvPr/>
          </p:nvSpPr>
          <p:spPr>
            <a:xfrm>
              <a:off x="6671257" y="894456"/>
              <a:ext cx="179918" cy="165098"/>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8" name="Google Shape;210;p11"/>
            <p:cNvSpPr/>
            <p:nvPr/>
          </p:nvSpPr>
          <p:spPr>
            <a:xfrm>
              <a:off x="5309204" y="673795"/>
              <a:ext cx="179918" cy="166686"/>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9" name="Google Shape;211;p11"/>
            <p:cNvSpPr/>
            <p:nvPr/>
          </p:nvSpPr>
          <p:spPr>
            <a:xfrm flipH="1">
              <a:off x="198024" y="778569"/>
              <a:ext cx="1142857" cy="719131"/>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0" name="Google Shape;212;p11"/>
            <p:cNvSpPr/>
            <p:nvPr/>
          </p:nvSpPr>
          <p:spPr>
            <a:xfrm flipH="1">
              <a:off x="1268661" y="305498"/>
              <a:ext cx="853975" cy="538158"/>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1" name="Google Shape;213;p11"/>
            <p:cNvSpPr/>
            <p:nvPr/>
          </p:nvSpPr>
          <p:spPr>
            <a:xfrm flipH="1">
              <a:off x="260109" y="1231003"/>
              <a:ext cx="283814" cy="261935"/>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2" name="Google Shape;214;p11"/>
            <p:cNvSpPr/>
            <p:nvPr/>
          </p:nvSpPr>
          <p:spPr>
            <a:xfrm flipH="1">
              <a:off x="580666" y="1543737"/>
              <a:ext cx="179918" cy="166686"/>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3" name="Google Shape;215;p11"/>
            <p:cNvSpPr/>
            <p:nvPr/>
          </p:nvSpPr>
          <p:spPr>
            <a:xfrm flipH="1">
              <a:off x="1942718" y="130875"/>
              <a:ext cx="179918" cy="166686"/>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grpSp>
      <p:sp>
        <p:nvSpPr>
          <p:cNvPr id="202" name="Google Shape;202;p11"/>
          <p:cNvSpPr txBox="1">
            <a:spLocks noGrp="1"/>
          </p:cNvSpPr>
          <p:nvPr>
            <p:ph type="title"/>
          </p:nvPr>
        </p:nvSpPr>
        <p:spPr>
          <a:xfrm>
            <a:off x="697712" y="1474927"/>
            <a:ext cx="7749147" cy="2618260"/>
          </a:xfrm>
          <a:prstGeom prst="rect">
            <a:avLst/>
          </a:prstGeom>
        </p:spPr>
        <p:txBody>
          <a:bodyPr spcFirstLastPara="1" anchor="b">
            <a:noAutofit/>
          </a:bodyPr>
          <a:lstStyle>
            <a:lvl1pPr lvl="0" algn="ctr">
              <a:spcBef>
                <a:spcPts val="0"/>
              </a:spcBef>
              <a:spcAft>
                <a:spcPts val="0"/>
              </a:spcAft>
              <a:buSzPts val="12000"/>
              <a:buNone/>
              <a:defRPr sz="15034"/>
            </a:lvl1pPr>
            <a:lvl2pPr lvl="1" algn="ctr">
              <a:spcBef>
                <a:spcPts val="0"/>
              </a:spcBef>
              <a:spcAft>
                <a:spcPts val="0"/>
              </a:spcAft>
              <a:buSzPts val="12000"/>
              <a:buNone/>
              <a:defRPr sz="15034"/>
            </a:lvl2pPr>
            <a:lvl3pPr lvl="2" algn="ctr">
              <a:spcBef>
                <a:spcPts val="0"/>
              </a:spcBef>
              <a:spcAft>
                <a:spcPts val="0"/>
              </a:spcAft>
              <a:buSzPts val="12000"/>
              <a:buNone/>
              <a:defRPr sz="15034"/>
            </a:lvl3pPr>
            <a:lvl4pPr lvl="3" algn="ctr">
              <a:spcBef>
                <a:spcPts val="0"/>
              </a:spcBef>
              <a:spcAft>
                <a:spcPts val="0"/>
              </a:spcAft>
              <a:buSzPts val="12000"/>
              <a:buNone/>
              <a:defRPr sz="15034"/>
            </a:lvl4pPr>
            <a:lvl5pPr lvl="4" algn="ctr">
              <a:spcBef>
                <a:spcPts val="0"/>
              </a:spcBef>
              <a:spcAft>
                <a:spcPts val="0"/>
              </a:spcAft>
              <a:buSzPts val="12000"/>
              <a:buNone/>
              <a:defRPr sz="15034"/>
            </a:lvl5pPr>
            <a:lvl6pPr lvl="5" algn="ctr">
              <a:spcBef>
                <a:spcPts val="0"/>
              </a:spcBef>
              <a:spcAft>
                <a:spcPts val="0"/>
              </a:spcAft>
              <a:buSzPts val="12000"/>
              <a:buNone/>
              <a:defRPr sz="15034"/>
            </a:lvl6pPr>
            <a:lvl7pPr lvl="6" algn="ctr">
              <a:spcBef>
                <a:spcPts val="0"/>
              </a:spcBef>
              <a:spcAft>
                <a:spcPts val="0"/>
              </a:spcAft>
              <a:buSzPts val="12000"/>
              <a:buNone/>
              <a:defRPr sz="15034"/>
            </a:lvl7pPr>
            <a:lvl8pPr lvl="7" algn="ctr">
              <a:spcBef>
                <a:spcPts val="0"/>
              </a:spcBef>
              <a:spcAft>
                <a:spcPts val="0"/>
              </a:spcAft>
              <a:buSzPts val="12000"/>
              <a:buNone/>
              <a:defRPr sz="15034"/>
            </a:lvl8pPr>
            <a:lvl9pPr lvl="8" algn="ctr">
              <a:spcBef>
                <a:spcPts val="0"/>
              </a:spcBef>
              <a:spcAft>
                <a:spcPts val="0"/>
              </a:spcAft>
              <a:buSzPts val="12000"/>
              <a:buNone/>
              <a:defRPr sz="15034"/>
            </a:lvl9pPr>
          </a:lstStyle>
          <a:p>
            <a:r>
              <a:rPr lang="en-US"/>
              <a:t>Click to edit Master title style</a:t>
            </a:r>
            <a:endParaRPr/>
          </a:p>
        </p:txBody>
      </p:sp>
      <p:sp>
        <p:nvSpPr>
          <p:cNvPr id="203" name="Google Shape;203;p11"/>
          <p:cNvSpPr txBox="1">
            <a:spLocks noGrp="1"/>
          </p:cNvSpPr>
          <p:nvPr>
            <p:ph type="body" idx="1"/>
          </p:nvPr>
        </p:nvSpPr>
        <p:spPr>
          <a:xfrm>
            <a:off x="697712" y="4203244"/>
            <a:ext cx="7749147" cy="1734308"/>
          </a:xfrm>
          <a:prstGeom prst="rect">
            <a:avLst/>
          </a:prstGeom>
        </p:spPr>
        <p:txBody>
          <a:bodyPr spcFirstLastPara="1">
            <a:noAutofit/>
          </a:bodyPr>
          <a:lstStyle>
            <a:lvl1pPr marL="572780" lvl="0" indent="-413675" algn="ctr">
              <a:spcBef>
                <a:spcPts val="0"/>
              </a:spcBef>
              <a:spcAft>
                <a:spcPts val="0"/>
              </a:spcAft>
              <a:buSzPts val="1600"/>
              <a:buChar char="●"/>
              <a:defRPr/>
            </a:lvl1pPr>
            <a:lvl2pPr marL="1145560" lvl="1" indent="-413675" algn="ctr">
              <a:spcBef>
                <a:spcPts val="0"/>
              </a:spcBef>
              <a:spcAft>
                <a:spcPts val="0"/>
              </a:spcAft>
              <a:buSzPts val="1600"/>
              <a:buChar char="○"/>
              <a:defRPr/>
            </a:lvl2pPr>
            <a:lvl3pPr marL="1718340" lvl="2" indent="-413675" algn="ctr">
              <a:spcBef>
                <a:spcPts val="0"/>
              </a:spcBef>
              <a:spcAft>
                <a:spcPts val="0"/>
              </a:spcAft>
              <a:buSzPts val="1600"/>
              <a:buChar char="■"/>
              <a:defRPr/>
            </a:lvl3pPr>
            <a:lvl4pPr marL="2291121" lvl="3" indent="-413675" algn="ctr">
              <a:spcBef>
                <a:spcPts val="0"/>
              </a:spcBef>
              <a:spcAft>
                <a:spcPts val="0"/>
              </a:spcAft>
              <a:buSzPts val="1600"/>
              <a:buChar char="●"/>
              <a:defRPr/>
            </a:lvl4pPr>
            <a:lvl5pPr marL="2863901" lvl="4" indent="-413675" algn="ctr">
              <a:spcBef>
                <a:spcPts val="0"/>
              </a:spcBef>
              <a:spcAft>
                <a:spcPts val="0"/>
              </a:spcAft>
              <a:buSzPts val="1600"/>
              <a:buChar char="○"/>
              <a:defRPr/>
            </a:lvl5pPr>
            <a:lvl6pPr marL="3436681" lvl="5" indent="-413675" algn="ctr">
              <a:spcBef>
                <a:spcPts val="0"/>
              </a:spcBef>
              <a:spcAft>
                <a:spcPts val="0"/>
              </a:spcAft>
              <a:buSzPts val="1600"/>
              <a:buChar char="■"/>
              <a:defRPr/>
            </a:lvl6pPr>
            <a:lvl7pPr marL="4009461" lvl="6" indent="-413675" algn="ctr">
              <a:spcBef>
                <a:spcPts val="0"/>
              </a:spcBef>
              <a:spcAft>
                <a:spcPts val="0"/>
              </a:spcAft>
              <a:buSzPts val="1600"/>
              <a:buChar char="●"/>
              <a:defRPr/>
            </a:lvl7pPr>
            <a:lvl8pPr marL="4582241" lvl="7" indent="-413675" algn="ctr">
              <a:spcBef>
                <a:spcPts val="0"/>
              </a:spcBef>
              <a:spcAft>
                <a:spcPts val="0"/>
              </a:spcAft>
              <a:buSzPts val="1600"/>
              <a:buChar char="○"/>
              <a:defRPr/>
            </a:lvl8pPr>
            <a:lvl9pPr marL="5155021" lvl="8" indent="-413675" algn="ctr">
              <a:spcBef>
                <a:spcPts val="0"/>
              </a:spcBef>
              <a:spcAft>
                <a:spcPts val="0"/>
              </a:spcAft>
              <a:buSzPts val="1600"/>
              <a:buChar char="■"/>
              <a:defRPr/>
            </a:lvl9pPr>
          </a:lstStyle>
          <a:p>
            <a:endParaRPr/>
          </a:p>
        </p:txBody>
      </p:sp>
    </p:spTree>
    <p:extLst>
      <p:ext uri="{BB962C8B-B14F-4D97-AF65-F5344CB8AC3E}">
        <p14:creationId xmlns:p14="http://schemas.microsoft.com/office/powerpoint/2010/main" val="3535683796"/>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6"/>
        <p:cNvGrpSpPr/>
        <p:nvPr/>
      </p:nvGrpSpPr>
      <p:grpSpPr>
        <a:xfrm>
          <a:off x="0" y="0"/>
          <a:ext cx="0" cy="0"/>
          <a:chOff x="0" y="0"/>
          <a:chExt cx="0" cy="0"/>
        </a:xfrm>
      </p:grpSpPr>
    </p:spTree>
    <p:extLst>
      <p:ext uri="{BB962C8B-B14F-4D97-AF65-F5344CB8AC3E}">
        <p14:creationId xmlns:p14="http://schemas.microsoft.com/office/powerpoint/2010/main" val="783428358"/>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showMasterSp="0" matchingName="Title and text 1">
  <p:cSld name="Title and text 1">
    <p:bg>
      <p:bgPr>
        <a:solidFill>
          <a:schemeClr val="accent4"/>
        </a:solidFill>
        <a:effectLst/>
      </p:bgPr>
    </p:bg>
    <p:spTree>
      <p:nvGrpSpPr>
        <p:cNvPr id="1" name="Shape 217"/>
        <p:cNvGrpSpPr/>
        <p:nvPr/>
      </p:nvGrpSpPr>
      <p:grpSpPr>
        <a:xfrm>
          <a:off x="0" y="0"/>
          <a:ext cx="0" cy="0"/>
          <a:chOff x="0" y="0"/>
          <a:chExt cx="0" cy="0"/>
        </a:xfrm>
      </p:grpSpPr>
      <p:sp>
        <p:nvSpPr>
          <p:cNvPr id="4" name="Google Shape;218;p13"/>
          <p:cNvSpPr/>
          <p:nvPr/>
        </p:nvSpPr>
        <p:spPr>
          <a:xfrm>
            <a:off x="-323395" y="-230917"/>
            <a:ext cx="10065144" cy="6216341"/>
          </a:xfrm>
          <a:custGeom>
            <a:avLst/>
            <a:gdLst/>
            <a:ahLst/>
            <a:cxnLst/>
            <a:rect l="l" t="t" r="r" b="b"/>
            <a:pathLst>
              <a:path w="93182" h="54069" extrusionOk="0">
                <a:moveTo>
                  <a:pt x="34418" y="0"/>
                </a:moveTo>
                <a:lnTo>
                  <a:pt x="0" y="415"/>
                </a:lnTo>
                <a:lnTo>
                  <a:pt x="800" y="38739"/>
                </a:lnTo>
                <a:cubicBezTo>
                  <a:pt x="3252" y="37536"/>
                  <a:pt x="6083" y="36800"/>
                  <a:pt x="9342" y="36800"/>
                </a:cubicBezTo>
                <a:cubicBezTo>
                  <a:pt x="14199" y="36800"/>
                  <a:pt x="20008" y="38434"/>
                  <a:pt x="26929" y="42584"/>
                </a:cubicBezTo>
                <a:cubicBezTo>
                  <a:pt x="40355" y="50647"/>
                  <a:pt x="51394" y="54068"/>
                  <a:pt x="60450" y="54068"/>
                </a:cubicBezTo>
                <a:cubicBezTo>
                  <a:pt x="75024" y="54068"/>
                  <a:pt x="84465" y="45207"/>
                  <a:pt x="90459" y="32573"/>
                </a:cubicBezTo>
                <a:cubicBezTo>
                  <a:pt x="93182" y="26836"/>
                  <a:pt x="89153" y="7859"/>
                  <a:pt x="90613" y="1046"/>
                </a:cubicBezTo>
                <a:cubicBezTo>
                  <a:pt x="64085" y="216"/>
                  <a:pt x="34418" y="0"/>
                  <a:pt x="34418" y="0"/>
                </a:cubicBezTo>
                <a:close/>
              </a:path>
            </a:pathLst>
          </a:custGeom>
          <a:solidFill>
            <a:srgbClr val="FFFEFA"/>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5" name="Google Shape;219;p13"/>
          <p:cNvSpPr/>
          <p:nvPr/>
        </p:nvSpPr>
        <p:spPr>
          <a:xfrm>
            <a:off x="-122614" y="-290141"/>
            <a:ext cx="8877313" cy="5703421"/>
          </a:xfrm>
          <a:custGeom>
            <a:avLst/>
            <a:gdLst/>
            <a:ahLst/>
            <a:cxnLst/>
            <a:rect l="l" t="t" r="r" b="b"/>
            <a:pathLst>
              <a:path w="78572" h="47430" extrusionOk="0">
                <a:moveTo>
                  <a:pt x="0" y="0"/>
                </a:moveTo>
                <a:lnTo>
                  <a:pt x="0" y="47429"/>
                </a:lnTo>
                <a:cubicBezTo>
                  <a:pt x="5828" y="41169"/>
                  <a:pt x="13288" y="36525"/>
                  <a:pt x="21515" y="35034"/>
                </a:cubicBezTo>
                <a:cubicBezTo>
                  <a:pt x="24198" y="34578"/>
                  <a:pt x="26962" y="34442"/>
                  <a:pt x="29802" y="34442"/>
                </a:cubicBezTo>
                <a:cubicBezTo>
                  <a:pt x="33982" y="34442"/>
                  <a:pt x="38330" y="34736"/>
                  <a:pt x="42836" y="34736"/>
                </a:cubicBezTo>
                <a:cubicBezTo>
                  <a:pt x="44569" y="34736"/>
                  <a:pt x="46326" y="34693"/>
                  <a:pt x="48106" y="34572"/>
                </a:cubicBezTo>
                <a:cubicBezTo>
                  <a:pt x="59732" y="33773"/>
                  <a:pt x="70159" y="26883"/>
                  <a:pt x="75204" y="16378"/>
                </a:cubicBezTo>
                <a:cubicBezTo>
                  <a:pt x="77495" y="11580"/>
                  <a:pt x="78571" y="6337"/>
                  <a:pt x="78356" y="1046"/>
                </a:cubicBezTo>
                <a:lnTo>
                  <a:pt x="0" y="0"/>
                </a:lnTo>
                <a:close/>
              </a:path>
            </a:pathLst>
          </a:custGeom>
          <a:solidFill>
            <a:srgbClr val="D9EEFC"/>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220" name="Google Shape;220;p13"/>
          <p:cNvSpPr txBox="1">
            <a:spLocks noGrp="1"/>
          </p:cNvSpPr>
          <p:nvPr>
            <p:ph type="title"/>
          </p:nvPr>
        </p:nvSpPr>
        <p:spPr>
          <a:xfrm>
            <a:off x="3906265" y="2074403"/>
            <a:ext cx="4800080" cy="1457807"/>
          </a:xfrm>
          <a:prstGeom prst="rect">
            <a:avLst/>
          </a:prstGeom>
        </p:spPr>
        <p:txBody>
          <a:bodyPr spcFirstLastPara="1">
            <a:noAutofit/>
          </a:bodyPr>
          <a:lstStyle>
            <a:lvl1pPr lvl="0" algn="ctr" rtl="0">
              <a:spcBef>
                <a:spcPts val="0"/>
              </a:spcBef>
              <a:spcAft>
                <a:spcPts val="0"/>
              </a:spcAft>
              <a:buClr>
                <a:schemeClr val="dk1"/>
              </a:buClr>
              <a:buSzPts val="3000"/>
              <a:buFont typeface="McLaren"/>
              <a:buNone/>
              <a:defRPr sz="6890" b="1">
                <a:solidFill>
                  <a:schemeClr val="accent2"/>
                </a:solidFill>
                <a:latin typeface="McLaren"/>
                <a:ea typeface="McLaren"/>
                <a:cs typeface="McLaren"/>
                <a:sym typeface="McLaren"/>
              </a:defRPr>
            </a:lvl1pPr>
            <a:lvl2pPr lvl="1"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2pPr>
            <a:lvl3pPr lvl="2"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3pPr>
            <a:lvl4pPr lvl="3"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4pPr>
            <a:lvl5pPr lvl="4"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5pPr>
            <a:lvl6pPr lvl="5"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6pPr>
            <a:lvl7pPr lvl="6"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7pPr>
            <a:lvl8pPr lvl="7"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8pPr>
            <a:lvl9pPr lvl="8"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9pPr>
          </a:lstStyle>
          <a:p>
            <a:endParaRPr/>
          </a:p>
        </p:txBody>
      </p:sp>
      <p:sp>
        <p:nvSpPr>
          <p:cNvPr id="221" name="Google Shape;221;p13"/>
          <p:cNvSpPr txBox="1">
            <a:spLocks noGrp="1"/>
          </p:cNvSpPr>
          <p:nvPr>
            <p:ph type="subTitle" idx="1"/>
          </p:nvPr>
        </p:nvSpPr>
        <p:spPr>
          <a:xfrm>
            <a:off x="4367446" y="3826405"/>
            <a:ext cx="3877658" cy="957712"/>
          </a:xfrm>
          <a:prstGeom prst="rect">
            <a:avLst/>
          </a:prstGeom>
        </p:spPr>
        <p:txBody>
          <a:bodyPr spcFirstLastPara="1">
            <a:noAutofit/>
          </a:bodyPr>
          <a:lstStyle>
            <a:lvl1pPr lvl="0" algn="ctr">
              <a:spcBef>
                <a:spcPts val="0"/>
              </a:spcBef>
              <a:spcAft>
                <a:spcPts val="0"/>
              </a:spcAft>
              <a:buSzPts val="1600"/>
              <a:buNone/>
              <a:defRPr/>
            </a:lvl1pPr>
            <a:lvl2pPr lvl="1" algn="ctr">
              <a:spcBef>
                <a:spcPts val="0"/>
              </a:spcBef>
              <a:spcAft>
                <a:spcPts val="0"/>
              </a:spcAft>
              <a:buSzPts val="1600"/>
              <a:buNone/>
              <a:defRPr/>
            </a:lvl2pPr>
            <a:lvl3pPr lvl="2" algn="ctr">
              <a:spcBef>
                <a:spcPts val="0"/>
              </a:spcBef>
              <a:spcAft>
                <a:spcPts val="0"/>
              </a:spcAft>
              <a:buSzPts val="1600"/>
              <a:buNone/>
              <a:defRPr/>
            </a:lvl3pPr>
            <a:lvl4pPr lvl="3" algn="ctr">
              <a:spcBef>
                <a:spcPts val="0"/>
              </a:spcBef>
              <a:spcAft>
                <a:spcPts val="0"/>
              </a:spcAft>
              <a:buSzPts val="1600"/>
              <a:buNone/>
              <a:defRPr/>
            </a:lvl4pPr>
            <a:lvl5pPr lvl="4" algn="ctr">
              <a:spcBef>
                <a:spcPts val="0"/>
              </a:spcBef>
              <a:spcAft>
                <a:spcPts val="0"/>
              </a:spcAft>
              <a:buSzPts val="1600"/>
              <a:buNone/>
              <a:defRPr/>
            </a:lvl5pPr>
            <a:lvl6pPr lvl="5" algn="ctr">
              <a:spcBef>
                <a:spcPts val="0"/>
              </a:spcBef>
              <a:spcAft>
                <a:spcPts val="0"/>
              </a:spcAft>
              <a:buSzPts val="1600"/>
              <a:buNone/>
              <a:defRPr/>
            </a:lvl6pPr>
            <a:lvl7pPr lvl="6" algn="ctr">
              <a:spcBef>
                <a:spcPts val="0"/>
              </a:spcBef>
              <a:spcAft>
                <a:spcPts val="0"/>
              </a:spcAft>
              <a:buSzPts val="1600"/>
              <a:buNone/>
              <a:defRPr/>
            </a:lvl7pPr>
            <a:lvl8pPr lvl="7" algn="ctr">
              <a:spcBef>
                <a:spcPts val="0"/>
              </a:spcBef>
              <a:spcAft>
                <a:spcPts val="0"/>
              </a:spcAft>
              <a:buSzPts val="1600"/>
              <a:buNone/>
              <a:defRPr/>
            </a:lvl8pPr>
            <a:lvl9pPr lvl="8" algn="ctr">
              <a:spcBef>
                <a:spcPts val="0"/>
              </a:spcBef>
              <a:spcAft>
                <a:spcPts val="0"/>
              </a:spcAft>
              <a:buSzPts val="1600"/>
              <a:buNone/>
              <a:defRPr/>
            </a:lvl9pPr>
          </a:lstStyle>
          <a:p>
            <a:endParaRPr/>
          </a:p>
        </p:txBody>
      </p:sp>
    </p:spTree>
    <p:extLst>
      <p:ext uri="{BB962C8B-B14F-4D97-AF65-F5344CB8AC3E}">
        <p14:creationId xmlns:p14="http://schemas.microsoft.com/office/powerpoint/2010/main" val="787023551"/>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matchingName="Title and text 2">
  <p:cSld name="Title and text 2">
    <p:bg>
      <p:bgPr>
        <a:solidFill>
          <a:schemeClr val="accent4"/>
        </a:solidFill>
        <a:effectLst/>
      </p:bgPr>
    </p:bg>
    <p:spTree>
      <p:nvGrpSpPr>
        <p:cNvPr id="1" name="Shape 222"/>
        <p:cNvGrpSpPr/>
        <p:nvPr/>
      </p:nvGrpSpPr>
      <p:grpSpPr>
        <a:xfrm>
          <a:off x="0" y="0"/>
          <a:ext cx="0" cy="0"/>
          <a:chOff x="0" y="0"/>
          <a:chExt cx="0" cy="0"/>
        </a:xfrm>
      </p:grpSpPr>
      <p:sp>
        <p:nvSpPr>
          <p:cNvPr id="4" name="Google Shape;223;p14"/>
          <p:cNvSpPr/>
          <p:nvPr/>
        </p:nvSpPr>
        <p:spPr>
          <a:xfrm>
            <a:off x="-156334" y="-181870"/>
            <a:ext cx="9888885" cy="5372373"/>
          </a:xfrm>
          <a:custGeom>
            <a:avLst/>
            <a:gdLst/>
            <a:ahLst/>
            <a:cxnLst/>
            <a:rect l="l" t="t" r="r" b="b"/>
            <a:pathLst>
              <a:path w="92368" h="47145" extrusionOk="0">
                <a:moveTo>
                  <a:pt x="87676" y="1"/>
                </a:moveTo>
                <a:lnTo>
                  <a:pt x="785" y="1030"/>
                </a:lnTo>
                <a:lnTo>
                  <a:pt x="1" y="39340"/>
                </a:lnTo>
                <a:cubicBezTo>
                  <a:pt x="3146" y="35286"/>
                  <a:pt x="7825" y="31762"/>
                  <a:pt x="14560" y="31762"/>
                </a:cubicBezTo>
                <a:cubicBezTo>
                  <a:pt x="18889" y="31762"/>
                  <a:pt x="24068" y="33218"/>
                  <a:pt x="30236" y="36925"/>
                </a:cubicBezTo>
                <a:cubicBezTo>
                  <a:pt x="42193" y="44100"/>
                  <a:pt x="52025" y="47145"/>
                  <a:pt x="60092" y="47145"/>
                </a:cubicBezTo>
                <a:cubicBezTo>
                  <a:pt x="78981" y="47145"/>
                  <a:pt x="88196" y="30453"/>
                  <a:pt x="92367" y="11012"/>
                </a:cubicBezTo>
                <a:lnTo>
                  <a:pt x="87676" y="1"/>
                </a:lnTo>
                <a:close/>
              </a:path>
            </a:pathLst>
          </a:custGeom>
          <a:solidFill>
            <a:schemeClr val="lt1"/>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224" name="Google Shape;224;p14"/>
          <p:cNvSpPr txBox="1">
            <a:spLocks noGrp="1"/>
          </p:cNvSpPr>
          <p:nvPr>
            <p:ph type="title"/>
          </p:nvPr>
        </p:nvSpPr>
        <p:spPr>
          <a:xfrm>
            <a:off x="619192" y="735731"/>
            <a:ext cx="7906271" cy="1476729"/>
          </a:xfrm>
          <a:prstGeom prst="rect">
            <a:avLst/>
          </a:prstGeom>
        </p:spPr>
        <p:txBody>
          <a:bodyPr spcFirstLastPara="1">
            <a:noAutofit/>
          </a:bodyPr>
          <a:lstStyle>
            <a:lvl1pPr lvl="0" rtl="0">
              <a:spcBef>
                <a:spcPts val="0"/>
              </a:spcBef>
              <a:spcAft>
                <a:spcPts val="0"/>
              </a:spcAft>
              <a:buClr>
                <a:schemeClr val="dk1"/>
              </a:buClr>
              <a:buSzPts val="3000"/>
              <a:buFont typeface="McLaren"/>
              <a:buNone/>
              <a:defRPr sz="6765" b="1">
                <a:solidFill>
                  <a:schemeClr val="dk2"/>
                </a:solidFill>
                <a:latin typeface="McLaren"/>
                <a:ea typeface="McLaren"/>
                <a:cs typeface="McLaren"/>
                <a:sym typeface="McLaren"/>
              </a:defRPr>
            </a:lvl1pPr>
            <a:lvl2pPr lvl="1"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2pPr>
            <a:lvl3pPr lvl="2"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3pPr>
            <a:lvl4pPr lvl="3"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4pPr>
            <a:lvl5pPr lvl="4"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5pPr>
            <a:lvl6pPr lvl="5"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6pPr>
            <a:lvl7pPr lvl="6"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7pPr>
            <a:lvl8pPr lvl="7"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8pPr>
            <a:lvl9pPr lvl="8"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9pPr>
          </a:lstStyle>
          <a:p>
            <a:endParaRPr/>
          </a:p>
        </p:txBody>
      </p:sp>
      <p:sp>
        <p:nvSpPr>
          <p:cNvPr id="225" name="Google Shape;225;p14"/>
          <p:cNvSpPr txBox="1">
            <a:spLocks noGrp="1"/>
          </p:cNvSpPr>
          <p:nvPr>
            <p:ph type="subTitle" idx="1"/>
          </p:nvPr>
        </p:nvSpPr>
        <p:spPr>
          <a:xfrm>
            <a:off x="619244" y="1990116"/>
            <a:ext cx="4949585" cy="945354"/>
          </a:xfrm>
          <a:prstGeom prst="rect">
            <a:avLst/>
          </a:prstGeom>
        </p:spPr>
        <p:txBody>
          <a:bodyPr spcFirstLastPara="1">
            <a:noAutofit/>
          </a:bodyPr>
          <a:lstStyle>
            <a:lvl1pPr lvl="0"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Tree>
    <p:extLst>
      <p:ext uri="{BB962C8B-B14F-4D97-AF65-F5344CB8AC3E}">
        <p14:creationId xmlns:p14="http://schemas.microsoft.com/office/powerpoint/2010/main" val="152168261"/>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matchingName="Title and text 3">
  <p:cSld name="Title and text 3">
    <p:spTree>
      <p:nvGrpSpPr>
        <p:cNvPr id="1" name="Shape 226"/>
        <p:cNvGrpSpPr/>
        <p:nvPr/>
      </p:nvGrpSpPr>
      <p:grpSpPr>
        <a:xfrm>
          <a:off x="0" y="0"/>
          <a:ext cx="0" cy="0"/>
          <a:chOff x="0" y="0"/>
          <a:chExt cx="0" cy="0"/>
        </a:xfrm>
      </p:grpSpPr>
      <p:sp>
        <p:nvSpPr>
          <p:cNvPr id="4" name="Google Shape;227;p15"/>
          <p:cNvSpPr/>
          <p:nvPr/>
        </p:nvSpPr>
        <p:spPr>
          <a:xfrm>
            <a:off x="-118012" y="-978839"/>
            <a:ext cx="9332521" cy="7728534"/>
          </a:xfrm>
          <a:custGeom>
            <a:avLst/>
            <a:gdLst/>
            <a:ahLst/>
            <a:cxnLst/>
            <a:rect l="l" t="t" r="r" b="b"/>
            <a:pathLst>
              <a:path w="86615" h="67392" extrusionOk="0">
                <a:moveTo>
                  <a:pt x="86461" y="1"/>
                </a:moveTo>
                <a:lnTo>
                  <a:pt x="1030" y="415"/>
                </a:lnTo>
                <a:cubicBezTo>
                  <a:pt x="1030" y="415"/>
                  <a:pt x="0" y="67375"/>
                  <a:pt x="0" y="67391"/>
                </a:cubicBezTo>
                <a:cubicBezTo>
                  <a:pt x="3768" y="51966"/>
                  <a:pt x="16932" y="37126"/>
                  <a:pt x="32926" y="34204"/>
                </a:cubicBezTo>
                <a:cubicBezTo>
                  <a:pt x="35610" y="33748"/>
                  <a:pt x="38373" y="33612"/>
                  <a:pt x="41213" y="33612"/>
                </a:cubicBezTo>
                <a:cubicBezTo>
                  <a:pt x="45394" y="33612"/>
                  <a:pt x="49741" y="33906"/>
                  <a:pt x="54247" y="33906"/>
                </a:cubicBezTo>
                <a:cubicBezTo>
                  <a:pt x="55981" y="33906"/>
                  <a:pt x="57737" y="33863"/>
                  <a:pt x="59517" y="33742"/>
                </a:cubicBezTo>
                <a:cubicBezTo>
                  <a:pt x="71158" y="32943"/>
                  <a:pt x="81571" y="26053"/>
                  <a:pt x="86615" y="15548"/>
                </a:cubicBezTo>
                <a:lnTo>
                  <a:pt x="86461" y="1"/>
                </a:lnTo>
                <a:close/>
              </a:path>
            </a:pathLst>
          </a:custGeom>
          <a:solidFill>
            <a:srgbClr val="D9EEFC"/>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228" name="Google Shape;228;p15"/>
          <p:cNvSpPr txBox="1">
            <a:spLocks noGrp="1"/>
          </p:cNvSpPr>
          <p:nvPr>
            <p:ph type="title"/>
          </p:nvPr>
        </p:nvSpPr>
        <p:spPr>
          <a:xfrm>
            <a:off x="619181" y="1389945"/>
            <a:ext cx="4437933" cy="2677344"/>
          </a:xfrm>
          <a:prstGeom prst="rect">
            <a:avLst/>
          </a:prstGeom>
        </p:spPr>
        <p:txBody>
          <a:bodyPr spcFirstLastPara="1">
            <a:noAutofit/>
          </a:bodyPr>
          <a:lstStyle>
            <a:lvl1pPr lvl="0" algn="ctr" rtl="0">
              <a:spcBef>
                <a:spcPts val="0"/>
              </a:spcBef>
              <a:spcAft>
                <a:spcPts val="0"/>
              </a:spcAft>
              <a:buClr>
                <a:schemeClr val="dk1"/>
              </a:buClr>
              <a:buSzPts val="3000"/>
              <a:buFont typeface="McLaren"/>
              <a:buNone/>
              <a:defRPr sz="7517" b="1">
                <a:solidFill>
                  <a:schemeClr val="accent2"/>
                </a:solidFill>
                <a:latin typeface="McLaren"/>
                <a:ea typeface="McLaren"/>
                <a:cs typeface="McLaren"/>
                <a:sym typeface="McLaren"/>
              </a:defRPr>
            </a:lvl1pPr>
            <a:lvl2pPr lvl="1"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2pPr>
            <a:lvl3pPr lvl="2"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3pPr>
            <a:lvl4pPr lvl="3"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4pPr>
            <a:lvl5pPr lvl="4"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5pPr>
            <a:lvl6pPr lvl="5"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6pPr>
            <a:lvl7pPr lvl="6"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7pPr>
            <a:lvl8pPr lvl="7"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8pPr>
            <a:lvl9pPr lvl="8"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9pPr>
          </a:lstStyle>
          <a:p>
            <a:endParaRPr/>
          </a:p>
        </p:txBody>
      </p:sp>
      <p:sp>
        <p:nvSpPr>
          <p:cNvPr id="229" name="Google Shape;229;p15"/>
          <p:cNvSpPr txBox="1">
            <a:spLocks noGrp="1"/>
          </p:cNvSpPr>
          <p:nvPr>
            <p:ph type="subTitle" idx="1"/>
          </p:nvPr>
        </p:nvSpPr>
        <p:spPr>
          <a:xfrm>
            <a:off x="619211" y="4323197"/>
            <a:ext cx="4437933" cy="931838"/>
          </a:xfrm>
          <a:prstGeom prst="rect">
            <a:avLst/>
          </a:prstGeom>
        </p:spPr>
        <p:txBody>
          <a:bodyPr spcFirstLastPara="1">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Tree>
    <p:extLst>
      <p:ext uri="{BB962C8B-B14F-4D97-AF65-F5344CB8AC3E}">
        <p14:creationId xmlns:p14="http://schemas.microsoft.com/office/powerpoint/2010/main" val="3141099882"/>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matchingName="Title and text 4">
  <p:cSld name="Title and text 4">
    <p:bg>
      <p:bgPr>
        <a:solidFill>
          <a:schemeClr val="accent5"/>
        </a:solidFill>
        <a:effectLst/>
      </p:bgPr>
    </p:bg>
    <p:spTree>
      <p:nvGrpSpPr>
        <p:cNvPr id="1" name="Shape 230"/>
        <p:cNvGrpSpPr/>
        <p:nvPr/>
      </p:nvGrpSpPr>
      <p:grpSpPr>
        <a:xfrm>
          <a:off x="0" y="0"/>
          <a:ext cx="0" cy="0"/>
          <a:chOff x="0" y="0"/>
          <a:chExt cx="0" cy="0"/>
        </a:xfrm>
      </p:grpSpPr>
      <p:sp>
        <p:nvSpPr>
          <p:cNvPr id="4" name="Google Shape;231;p16"/>
          <p:cNvSpPr/>
          <p:nvPr/>
        </p:nvSpPr>
        <p:spPr>
          <a:xfrm>
            <a:off x="-82765" y="1661437"/>
            <a:ext cx="9839839" cy="5384633"/>
          </a:xfrm>
          <a:custGeom>
            <a:avLst/>
            <a:gdLst/>
            <a:ahLst/>
            <a:cxnLst/>
            <a:rect l="l" t="t" r="r" b="b"/>
            <a:pathLst>
              <a:path w="92367" h="47494" extrusionOk="0">
                <a:moveTo>
                  <a:pt x="60109" y="1"/>
                </a:moveTo>
                <a:cubicBezTo>
                  <a:pt x="52038" y="1"/>
                  <a:pt x="42201" y="3048"/>
                  <a:pt x="30235" y="10230"/>
                </a:cubicBezTo>
                <a:cubicBezTo>
                  <a:pt x="24072" y="13928"/>
                  <a:pt x="18899" y="15381"/>
                  <a:pt x="14574" y="15381"/>
                </a:cubicBezTo>
                <a:cubicBezTo>
                  <a:pt x="7837" y="15381"/>
                  <a:pt x="3157" y="11856"/>
                  <a:pt x="0" y="7800"/>
                </a:cubicBezTo>
                <a:lnTo>
                  <a:pt x="0" y="7800"/>
                </a:lnTo>
                <a:lnTo>
                  <a:pt x="800" y="47494"/>
                </a:lnTo>
                <a:lnTo>
                  <a:pt x="87677" y="47156"/>
                </a:lnTo>
                <a:lnTo>
                  <a:pt x="92366" y="36144"/>
                </a:lnTo>
                <a:cubicBezTo>
                  <a:pt x="88207" y="16695"/>
                  <a:pt x="78998" y="1"/>
                  <a:pt x="60109" y="1"/>
                </a:cubicBezTo>
                <a:close/>
              </a:path>
            </a:pathLst>
          </a:custGeom>
          <a:solidFill>
            <a:srgbClr val="FFFEFA"/>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232" name="Google Shape;232;p16"/>
          <p:cNvSpPr txBox="1">
            <a:spLocks noGrp="1"/>
          </p:cNvSpPr>
          <p:nvPr>
            <p:ph type="title"/>
          </p:nvPr>
        </p:nvSpPr>
        <p:spPr>
          <a:xfrm>
            <a:off x="619153" y="4281962"/>
            <a:ext cx="7905908" cy="763852"/>
          </a:xfrm>
          <a:prstGeom prst="rect">
            <a:avLst/>
          </a:prstGeom>
        </p:spPr>
        <p:txBody>
          <a:bodyPr spcFirstLastPara="1">
            <a:noAutofit/>
          </a:bodyPr>
          <a:lstStyle>
            <a:lvl1pPr lvl="0" algn="ctr" rtl="0">
              <a:spcBef>
                <a:spcPts val="0"/>
              </a:spcBef>
              <a:spcAft>
                <a:spcPts val="0"/>
              </a:spcAft>
              <a:buClr>
                <a:schemeClr val="dk1"/>
              </a:buClr>
              <a:buSzPts val="3000"/>
              <a:buFont typeface="McLaren"/>
              <a:buNone/>
              <a:defRPr sz="5011" b="1">
                <a:solidFill>
                  <a:schemeClr val="accent2"/>
                </a:solidFill>
                <a:latin typeface="McLaren"/>
                <a:ea typeface="McLaren"/>
                <a:cs typeface="McLaren"/>
                <a:sym typeface="McLaren"/>
              </a:defRPr>
            </a:lvl1pPr>
            <a:lvl2pPr lvl="1"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2pPr>
            <a:lvl3pPr lvl="2"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3pPr>
            <a:lvl4pPr lvl="3"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4pPr>
            <a:lvl5pPr lvl="4"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5pPr>
            <a:lvl6pPr lvl="5"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6pPr>
            <a:lvl7pPr lvl="6"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7pPr>
            <a:lvl8pPr lvl="7"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8pPr>
            <a:lvl9pPr lvl="8"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9pPr>
          </a:lstStyle>
          <a:p>
            <a:endParaRPr/>
          </a:p>
        </p:txBody>
      </p:sp>
      <p:sp>
        <p:nvSpPr>
          <p:cNvPr id="233" name="Google Shape;233;p16"/>
          <p:cNvSpPr txBox="1">
            <a:spLocks noGrp="1"/>
          </p:cNvSpPr>
          <p:nvPr>
            <p:ph type="subTitle" idx="1"/>
          </p:nvPr>
        </p:nvSpPr>
        <p:spPr>
          <a:xfrm>
            <a:off x="2388557" y="5263552"/>
            <a:ext cx="4642231" cy="874298"/>
          </a:xfrm>
          <a:prstGeom prst="rect">
            <a:avLst/>
          </a:prstGeom>
        </p:spPr>
        <p:txBody>
          <a:bodyPr spcFirstLastPara="1">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Tree>
    <p:extLst>
      <p:ext uri="{BB962C8B-B14F-4D97-AF65-F5344CB8AC3E}">
        <p14:creationId xmlns:p14="http://schemas.microsoft.com/office/powerpoint/2010/main" val="58256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accent4"/>
        </a:solidFill>
        <a:effectLst/>
      </p:bgPr>
    </p:bg>
    <p:spTree>
      <p:nvGrpSpPr>
        <p:cNvPr id="1" name="Shape 92"/>
        <p:cNvGrpSpPr/>
        <p:nvPr/>
      </p:nvGrpSpPr>
      <p:grpSpPr>
        <a:xfrm>
          <a:off x="0" y="0"/>
          <a:ext cx="0" cy="0"/>
          <a:chOff x="0" y="0"/>
          <a:chExt cx="0" cy="0"/>
        </a:xfrm>
      </p:grpSpPr>
      <p:grpSp>
        <p:nvGrpSpPr>
          <p:cNvPr id="3" name="Google Shape;93;p3"/>
          <p:cNvGrpSpPr>
            <a:grpSpLocks/>
          </p:cNvGrpSpPr>
          <p:nvPr/>
        </p:nvGrpSpPr>
        <p:grpSpPr bwMode="auto">
          <a:xfrm flipH="1">
            <a:off x="-294210" y="4520231"/>
            <a:ext cx="4239407" cy="2642252"/>
            <a:chOff x="4434156" y="56550"/>
            <a:chExt cx="3505543" cy="2052072"/>
          </a:xfrm>
        </p:grpSpPr>
        <p:sp>
          <p:nvSpPr>
            <p:cNvPr id="4" name="Google Shape;94;p3"/>
            <p:cNvSpPr/>
            <p:nvPr/>
          </p:nvSpPr>
          <p:spPr>
            <a:xfrm flipH="1">
              <a:off x="4434156" y="764380"/>
              <a:ext cx="1249626" cy="785596"/>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5" name="Google Shape;95;p3"/>
            <p:cNvSpPr/>
            <p:nvPr/>
          </p:nvSpPr>
          <p:spPr>
            <a:xfrm flipH="1">
              <a:off x="5605205" y="246997"/>
              <a:ext cx="934051" cy="588801"/>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6" name="Google Shape;96;p3"/>
            <p:cNvSpPr/>
            <p:nvPr/>
          </p:nvSpPr>
          <p:spPr>
            <a:xfrm flipH="1">
              <a:off x="4502594" y="1259543"/>
              <a:ext cx="309238" cy="285671"/>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7" name="Google Shape;97;p3"/>
            <p:cNvSpPr/>
            <p:nvPr/>
          </p:nvSpPr>
          <p:spPr>
            <a:xfrm flipH="1">
              <a:off x="4852388" y="1602349"/>
              <a:ext cx="196442" cy="180925"/>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8" name="Google Shape;98;p3"/>
            <p:cNvSpPr/>
            <p:nvPr/>
          </p:nvSpPr>
          <p:spPr>
            <a:xfrm flipH="1">
              <a:off x="6342814" y="56550"/>
              <a:ext cx="196442" cy="182513"/>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9" name="Google Shape;99;p3"/>
            <p:cNvSpPr/>
            <p:nvPr/>
          </p:nvSpPr>
          <p:spPr>
            <a:xfrm flipH="1">
              <a:off x="6690073" y="575520"/>
              <a:ext cx="1249626" cy="787183"/>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0" name="Google Shape;100;p3"/>
            <p:cNvSpPr/>
            <p:nvPr/>
          </p:nvSpPr>
          <p:spPr>
            <a:xfrm flipH="1">
              <a:off x="7067749" y="1226215"/>
              <a:ext cx="196442" cy="180925"/>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1" name="Google Shape;101;p3"/>
            <p:cNvSpPr/>
            <p:nvPr/>
          </p:nvSpPr>
          <p:spPr>
            <a:xfrm flipH="1">
              <a:off x="5792776" y="1257957"/>
              <a:ext cx="934051" cy="588800"/>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2" name="Google Shape;102;p3"/>
            <p:cNvSpPr/>
            <p:nvPr/>
          </p:nvSpPr>
          <p:spPr>
            <a:xfrm flipH="1">
              <a:off x="6493630" y="1926109"/>
              <a:ext cx="196443" cy="182513"/>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grpSp>
      <p:grpSp>
        <p:nvGrpSpPr>
          <p:cNvPr id="13" name="Google Shape;104;p3"/>
          <p:cNvGrpSpPr>
            <a:grpSpLocks/>
          </p:cNvGrpSpPr>
          <p:nvPr/>
        </p:nvGrpSpPr>
        <p:grpSpPr bwMode="auto">
          <a:xfrm>
            <a:off x="5362876" y="-514963"/>
            <a:ext cx="4240940" cy="2642252"/>
            <a:chOff x="4434156" y="56550"/>
            <a:chExt cx="3505543" cy="2052072"/>
          </a:xfrm>
        </p:grpSpPr>
        <p:sp>
          <p:nvSpPr>
            <p:cNvPr id="14" name="Google Shape;105;p3"/>
            <p:cNvSpPr/>
            <p:nvPr/>
          </p:nvSpPr>
          <p:spPr>
            <a:xfrm flipH="1">
              <a:off x="4434156" y="764380"/>
              <a:ext cx="1249174" cy="785596"/>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5" name="Google Shape;106;p3"/>
            <p:cNvSpPr/>
            <p:nvPr/>
          </p:nvSpPr>
          <p:spPr>
            <a:xfrm flipH="1">
              <a:off x="5604782" y="246997"/>
              <a:ext cx="933713" cy="588801"/>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6" name="Google Shape;107;p3"/>
            <p:cNvSpPr/>
            <p:nvPr/>
          </p:nvSpPr>
          <p:spPr>
            <a:xfrm flipH="1">
              <a:off x="4502569" y="1259543"/>
              <a:ext cx="309126" cy="285671"/>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7" name="Google Shape;108;p3"/>
            <p:cNvSpPr/>
            <p:nvPr/>
          </p:nvSpPr>
          <p:spPr>
            <a:xfrm flipH="1">
              <a:off x="4852237" y="1602349"/>
              <a:ext cx="197638" cy="180925"/>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8" name="Google Shape;109;p3"/>
            <p:cNvSpPr/>
            <p:nvPr/>
          </p:nvSpPr>
          <p:spPr>
            <a:xfrm flipH="1">
              <a:off x="6342124" y="56550"/>
              <a:ext cx="196371" cy="182512"/>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9" name="Google Shape;110;p3"/>
            <p:cNvSpPr/>
            <p:nvPr/>
          </p:nvSpPr>
          <p:spPr>
            <a:xfrm flipH="1">
              <a:off x="6690525" y="575520"/>
              <a:ext cx="1249174" cy="787183"/>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20" name="Google Shape;111;p3"/>
            <p:cNvSpPr/>
            <p:nvPr/>
          </p:nvSpPr>
          <p:spPr>
            <a:xfrm flipH="1">
              <a:off x="7068064" y="1226215"/>
              <a:ext cx="196372" cy="180925"/>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21" name="Google Shape;112;p3"/>
            <p:cNvSpPr/>
            <p:nvPr/>
          </p:nvSpPr>
          <p:spPr>
            <a:xfrm flipH="1">
              <a:off x="5793551" y="1257957"/>
              <a:ext cx="933714" cy="588800"/>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22" name="Google Shape;113;p3"/>
            <p:cNvSpPr/>
            <p:nvPr/>
          </p:nvSpPr>
          <p:spPr>
            <a:xfrm flipH="1">
              <a:off x="6492886" y="1926109"/>
              <a:ext cx="196372" cy="182513"/>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grpSp>
      <p:sp>
        <p:nvSpPr>
          <p:cNvPr id="103" name="Google Shape;103;p3"/>
          <p:cNvSpPr txBox="1">
            <a:spLocks noGrp="1"/>
          </p:cNvSpPr>
          <p:nvPr>
            <p:ph type="title"/>
          </p:nvPr>
        </p:nvSpPr>
        <p:spPr>
          <a:xfrm>
            <a:off x="311714" y="2867988"/>
            <a:ext cx="8520978" cy="1122222"/>
          </a:xfrm>
          <a:prstGeom prst="rect">
            <a:avLst/>
          </a:prstGeom>
        </p:spPr>
        <p:txBody>
          <a:bodyPr spcFirstLastPara="1" anchor="ctr">
            <a:noAutofit/>
          </a:bodyPr>
          <a:lstStyle>
            <a:lvl1pPr lvl="0" algn="ctr">
              <a:spcBef>
                <a:spcPts val="0"/>
              </a:spcBef>
              <a:spcAft>
                <a:spcPts val="0"/>
              </a:spcAft>
              <a:buSzPts val="3600"/>
              <a:buNone/>
              <a:defRPr sz="4510"/>
            </a:lvl1pPr>
            <a:lvl2pPr lvl="1" algn="ctr">
              <a:spcBef>
                <a:spcPts val="0"/>
              </a:spcBef>
              <a:spcAft>
                <a:spcPts val="0"/>
              </a:spcAft>
              <a:buSzPts val="3600"/>
              <a:buNone/>
              <a:defRPr sz="4510"/>
            </a:lvl2pPr>
            <a:lvl3pPr lvl="2" algn="ctr">
              <a:spcBef>
                <a:spcPts val="0"/>
              </a:spcBef>
              <a:spcAft>
                <a:spcPts val="0"/>
              </a:spcAft>
              <a:buSzPts val="3600"/>
              <a:buNone/>
              <a:defRPr sz="4510"/>
            </a:lvl3pPr>
            <a:lvl4pPr lvl="3" algn="ctr">
              <a:spcBef>
                <a:spcPts val="0"/>
              </a:spcBef>
              <a:spcAft>
                <a:spcPts val="0"/>
              </a:spcAft>
              <a:buSzPts val="3600"/>
              <a:buNone/>
              <a:defRPr sz="4510"/>
            </a:lvl4pPr>
            <a:lvl5pPr lvl="4" algn="ctr">
              <a:spcBef>
                <a:spcPts val="0"/>
              </a:spcBef>
              <a:spcAft>
                <a:spcPts val="0"/>
              </a:spcAft>
              <a:buSzPts val="3600"/>
              <a:buNone/>
              <a:defRPr sz="4510"/>
            </a:lvl5pPr>
            <a:lvl6pPr lvl="5" algn="ctr">
              <a:spcBef>
                <a:spcPts val="0"/>
              </a:spcBef>
              <a:spcAft>
                <a:spcPts val="0"/>
              </a:spcAft>
              <a:buSzPts val="3600"/>
              <a:buNone/>
              <a:defRPr sz="4510"/>
            </a:lvl6pPr>
            <a:lvl7pPr lvl="6" algn="ctr">
              <a:spcBef>
                <a:spcPts val="0"/>
              </a:spcBef>
              <a:spcAft>
                <a:spcPts val="0"/>
              </a:spcAft>
              <a:buSzPts val="3600"/>
              <a:buNone/>
              <a:defRPr sz="4510"/>
            </a:lvl7pPr>
            <a:lvl8pPr lvl="7" algn="ctr">
              <a:spcBef>
                <a:spcPts val="0"/>
              </a:spcBef>
              <a:spcAft>
                <a:spcPts val="0"/>
              </a:spcAft>
              <a:buSzPts val="3600"/>
              <a:buNone/>
              <a:defRPr sz="4510"/>
            </a:lvl8pPr>
            <a:lvl9pPr lvl="8" algn="ctr">
              <a:spcBef>
                <a:spcPts val="0"/>
              </a:spcBef>
              <a:spcAft>
                <a:spcPts val="0"/>
              </a:spcAft>
              <a:buSzPts val="3600"/>
              <a:buNone/>
              <a:defRPr sz="4510"/>
            </a:lvl9pPr>
          </a:lstStyle>
          <a:p>
            <a:endParaRPr/>
          </a:p>
        </p:txBody>
      </p:sp>
    </p:spTree>
    <p:extLst>
      <p:ext uri="{BB962C8B-B14F-4D97-AF65-F5344CB8AC3E}">
        <p14:creationId xmlns:p14="http://schemas.microsoft.com/office/powerpoint/2010/main" val="39230694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ext 16">
  <p:cSld name="Title and text 16">
    <p:bg>
      <p:bgPr>
        <a:solidFill>
          <a:schemeClr val="accent5"/>
        </a:solidFill>
        <a:effectLst/>
      </p:bgPr>
    </p:bg>
    <p:spTree>
      <p:nvGrpSpPr>
        <p:cNvPr id="1" name="Shape 314"/>
        <p:cNvGrpSpPr/>
        <p:nvPr/>
      </p:nvGrpSpPr>
      <p:grpSpPr>
        <a:xfrm>
          <a:off x="0" y="0"/>
          <a:ext cx="0" cy="0"/>
          <a:chOff x="0" y="0"/>
          <a:chExt cx="0" cy="0"/>
        </a:xfrm>
      </p:grpSpPr>
      <p:sp>
        <p:nvSpPr>
          <p:cNvPr id="2" name="Google Shape;315;p28"/>
          <p:cNvSpPr/>
          <p:nvPr/>
        </p:nvSpPr>
        <p:spPr>
          <a:xfrm>
            <a:off x="-1508162" y="4334425"/>
            <a:ext cx="12207838" cy="3075473"/>
          </a:xfrm>
          <a:custGeom>
            <a:avLst/>
            <a:gdLst/>
            <a:ahLst/>
            <a:cxnLst/>
            <a:rect l="l" t="t" r="r" b="b"/>
            <a:pathLst>
              <a:path w="77824" h="18421" extrusionOk="0">
                <a:moveTo>
                  <a:pt x="59059" y="1"/>
                </a:moveTo>
                <a:cubicBezTo>
                  <a:pt x="54190" y="1"/>
                  <a:pt x="53234" y="7198"/>
                  <a:pt x="53234" y="7198"/>
                </a:cubicBezTo>
                <a:cubicBezTo>
                  <a:pt x="53150" y="7193"/>
                  <a:pt x="53067" y="7191"/>
                  <a:pt x="52984" y="7191"/>
                </a:cubicBezTo>
                <a:cubicBezTo>
                  <a:pt x="52221" y="7191"/>
                  <a:pt x="51535" y="7397"/>
                  <a:pt x="50957" y="7737"/>
                </a:cubicBezTo>
                <a:cubicBezTo>
                  <a:pt x="50947" y="7727"/>
                  <a:pt x="50937" y="7717"/>
                  <a:pt x="50917" y="7706"/>
                </a:cubicBezTo>
                <a:cubicBezTo>
                  <a:pt x="49933" y="6763"/>
                  <a:pt x="48906" y="6443"/>
                  <a:pt x="47966" y="6443"/>
                </a:cubicBezTo>
                <a:cubicBezTo>
                  <a:pt x="46002" y="6443"/>
                  <a:pt x="44420" y="7839"/>
                  <a:pt x="44420" y="7839"/>
                </a:cubicBezTo>
                <a:cubicBezTo>
                  <a:pt x="44420" y="7839"/>
                  <a:pt x="44106" y="6050"/>
                  <a:pt x="42082" y="5440"/>
                </a:cubicBezTo>
                <a:cubicBezTo>
                  <a:pt x="41897" y="5384"/>
                  <a:pt x="41703" y="5359"/>
                  <a:pt x="41504" y="5359"/>
                </a:cubicBezTo>
                <a:cubicBezTo>
                  <a:pt x="39520" y="5359"/>
                  <a:pt x="37010" y="7869"/>
                  <a:pt x="37010" y="7869"/>
                </a:cubicBezTo>
                <a:cubicBezTo>
                  <a:pt x="37010" y="7869"/>
                  <a:pt x="35495" y="672"/>
                  <a:pt x="29914" y="672"/>
                </a:cubicBezTo>
                <a:cubicBezTo>
                  <a:pt x="26539" y="672"/>
                  <a:pt x="24800" y="3315"/>
                  <a:pt x="23967" y="5399"/>
                </a:cubicBezTo>
                <a:cubicBezTo>
                  <a:pt x="23225" y="3315"/>
                  <a:pt x="21710" y="672"/>
                  <a:pt x="18762" y="672"/>
                </a:cubicBezTo>
                <a:cubicBezTo>
                  <a:pt x="13893" y="672"/>
                  <a:pt x="12561" y="7869"/>
                  <a:pt x="12561" y="7869"/>
                </a:cubicBezTo>
                <a:cubicBezTo>
                  <a:pt x="12561" y="7869"/>
                  <a:pt x="10370" y="5359"/>
                  <a:pt x="8642" y="5359"/>
                </a:cubicBezTo>
                <a:cubicBezTo>
                  <a:pt x="8469" y="5359"/>
                  <a:pt x="8300" y="5384"/>
                  <a:pt x="8139" y="5440"/>
                </a:cubicBezTo>
                <a:cubicBezTo>
                  <a:pt x="6370" y="6050"/>
                  <a:pt x="7326" y="9516"/>
                  <a:pt x="7326" y="9516"/>
                </a:cubicBezTo>
                <a:cubicBezTo>
                  <a:pt x="7326" y="9516"/>
                  <a:pt x="5635" y="7425"/>
                  <a:pt x="3751" y="7425"/>
                </a:cubicBezTo>
                <a:cubicBezTo>
                  <a:pt x="3177" y="7425"/>
                  <a:pt x="2586" y="7618"/>
                  <a:pt x="2019" y="8124"/>
                </a:cubicBezTo>
                <a:cubicBezTo>
                  <a:pt x="0" y="9924"/>
                  <a:pt x="982" y="16348"/>
                  <a:pt x="7103" y="16348"/>
                </a:cubicBezTo>
                <a:cubicBezTo>
                  <a:pt x="8378" y="16348"/>
                  <a:pt x="9876" y="16069"/>
                  <a:pt x="11616" y="15412"/>
                </a:cubicBezTo>
                <a:cubicBezTo>
                  <a:pt x="11616" y="15412"/>
                  <a:pt x="11748" y="17923"/>
                  <a:pt x="13527" y="18360"/>
                </a:cubicBezTo>
                <a:cubicBezTo>
                  <a:pt x="13695" y="18402"/>
                  <a:pt x="13860" y="18421"/>
                  <a:pt x="14020" y="18421"/>
                </a:cubicBezTo>
                <a:cubicBezTo>
                  <a:pt x="15550" y="18421"/>
                  <a:pt x="16699" y="16713"/>
                  <a:pt x="16699" y="16713"/>
                </a:cubicBezTo>
                <a:cubicBezTo>
                  <a:pt x="16699" y="16713"/>
                  <a:pt x="17306" y="17250"/>
                  <a:pt x="18208" y="17250"/>
                </a:cubicBezTo>
                <a:cubicBezTo>
                  <a:pt x="18871" y="17250"/>
                  <a:pt x="19694" y="16960"/>
                  <a:pt x="20551" y="15951"/>
                </a:cubicBezTo>
                <a:cubicBezTo>
                  <a:pt x="21600" y="16461"/>
                  <a:pt x="22730" y="16634"/>
                  <a:pt x="23786" y="16634"/>
                </a:cubicBezTo>
                <a:cubicBezTo>
                  <a:pt x="23847" y="16634"/>
                  <a:pt x="23907" y="16633"/>
                  <a:pt x="23967" y="16632"/>
                </a:cubicBezTo>
                <a:cubicBezTo>
                  <a:pt x="24016" y="16633"/>
                  <a:pt x="24066" y="16634"/>
                  <a:pt x="24116" y="16634"/>
                </a:cubicBezTo>
                <a:cubicBezTo>
                  <a:pt x="24560" y="16634"/>
                  <a:pt x="25026" y="16591"/>
                  <a:pt x="25492" y="16490"/>
                </a:cubicBezTo>
                <a:cubicBezTo>
                  <a:pt x="26854" y="16277"/>
                  <a:pt x="27809" y="15890"/>
                  <a:pt x="27809" y="15890"/>
                </a:cubicBezTo>
                <a:cubicBezTo>
                  <a:pt x="28811" y="16949"/>
                  <a:pt x="29776" y="17251"/>
                  <a:pt x="30551" y="17251"/>
                </a:cubicBezTo>
                <a:cubicBezTo>
                  <a:pt x="31585" y="17251"/>
                  <a:pt x="32282" y="16713"/>
                  <a:pt x="32282" y="16713"/>
                </a:cubicBezTo>
                <a:cubicBezTo>
                  <a:pt x="32282" y="16713"/>
                  <a:pt x="33598" y="18421"/>
                  <a:pt x="35348" y="18421"/>
                </a:cubicBezTo>
                <a:cubicBezTo>
                  <a:pt x="35531" y="18421"/>
                  <a:pt x="35720" y="18402"/>
                  <a:pt x="35912" y="18360"/>
                </a:cubicBezTo>
                <a:cubicBezTo>
                  <a:pt x="37945" y="17923"/>
                  <a:pt x="38097" y="15412"/>
                  <a:pt x="38097" y="15412"/>
                </a:cubicBezTo>
                <a:cubicBezTo>
                  <a:pt x="40053" y="16057"/>
                  <a:pt x="41786" y="16332"/>
                  <a:pt x="43304" y="16332"/>
                </a:cubicBezTo>
                <a:cubicBezTo>
                  <a:pt x="46095" y="16332"/>
                  <a:pt x="48158" y="15402"/>
                  <a:pt x="49534" y="14131"/>
                </a:cubicBezTo>
                <a:cubicBezTo>
                  <a:pt x="49706" y="14355"/>
                  <a:pt x="49910" y="14569"/>
                  <a:pt x="50133" y="14761"/>
                </a:cubicBezTo>
                <a:cubicBezTo>
                  <a:pt x="51232" y="15681"/>
                  <a:pt x="52524" y="15966"/>
                  <a:pt x="53702" y="15966"/>
                </a:cubicBezTo>
                <a:cubicBezTo>
                  <a:pt x="55610" y="15966"/>
                  <a:pt x="57219" y="15219"/>
                  <a:pt x="57219" y="15219"/>
                </a:cubicBezTo>
                <a:cubicBezTo>
                  <a:pt x="58095" y="16278"/>
                  <a:pt x="58937" y="16580"/>
                  <a:pt x="59613" y="16580"/>
                </a:cubicBezTo>
                <a:cubicBezTo>
                  <a:pt x="60515" y="16580"/>
                  <a:pt x="61123" y="16042"/>
                  <a:pt x="61123" y="16042"/>
                </a:cubicBezTo>
                <a:cubicBezTo>
                  <a:pt x="61123" y="16042"/>
                  <a:pt x="62276" y="17747"/>
                  <a:pt x="63817" y="17747"/>
                </a:cubicBezTo>
                <a:cubicBezTo>
                  <a:pt x="63976" y="17747"/>
                  <a:pt x="64138" y="17729"/>
                  <a:pt x="64304" y="17689"/>
                </a:cubicBezTo>
                <a:cubicBezTo>
                  <a:pt x="66073" y="17252"/>
                  <a:pt x="66206" y="14741"/>
                  <a:pt x="66206" y="14741"/>
                </a:cubicBezTo>
                <a:cubicBezTo>
                  <a:pt x="67946" y="15398"/>
                  <a:pt x="69444" y="15677"/>
                  <a:pt x="70719" y="15677"/>
                </a:cubicBezTo>
                <a:cubicBezTo>
                  <a:pt x="76840" y="15677"/>
                  <a:pt x="77823" y="9253"/>
                  <a:pt x="75812" y="7453"/>
                </a:cubicBezTo>
                <a:cubicBezTo>
                  <a:pt x="75243" y="6947"/>
                  <a:pt x="74650" y="6754"/>
                  <a:pt x="74075" y="6754"/>
                </a:cubicBezTo>
                <a:cubicBezTo>
                  <a:pt x="72187" y="6754"/>
                  <a:pt x="70496" y="8845"/>
                  <a:pt x="70496" y="8845"/>
                </a:cubicBezTo>
                <a:cubicBezTo>
                  <a:pt x="70496" y="8845"/>
                  <a:pt x="71451" y="5379"/>
                  <a:pt x="69683" y="4769"/>
                </a:cubicBezTo>
                <a:cubicBezTo>
                  <a:pt x="69521" y="4713"/>
                  <a:pt x="69353" y="4688"/>
                  <a:pt x="69179" y="4688"/>
                </a:cubicBezTo>
                <a:cubicBezTo>
                  <a:pt x="67452" y="4688"/>
                  <a:pt x="65260" y="7198"/>
                  <a:pt x="65260" y="7198"/>
                </a:cubicBezTo>
                <a:cubicBezTo>
                  <a:pt x="65260" y="7198"/>
                  <a:pt x="63929" y="1"/>
                  <a:pt x="59059" y="1"/>
                </a:cubicBezTo>
                <a:close/>
              </a:path>
            </a:pathLst>
          </a:custGeom>
          <a:solidFill>
            <a:srgbClr val="FFF3F3"/>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3" name="Google Shape;316;p28"/>
          <p:cNvSpPr/>
          <p:nvPr/>
        </p:nvSpPr>
        <p:spPr>
          <a:xfrm>
            <a:off x="-1555675" y="5631898"/>
            <a:ext cx="12209371" cy="3075474"/>
          </a:xfrm>
          <a:custGeom>
            <a:avLst/>
            <a:gdLst/>
            <a:ahLst/>
            <a:cxnLst/>
            <a:rect l="l" t="t" r="r" b="b"/>
            <a:pathLst>
              <a:path w="77823" h="18421" extrusionOk="0">
                <a:moveTo>
                  <a:pt x="14020" y="1"/>
                </a:moveTo>
                <a:cubicBezTo>
                  <a:pt x="13859" y="1"/>
                  <a:pt x="13695" y="19"/>
                  <a:pt x="13527" y="61"/>
                </a:cubicBezTo>
                <a:cubicBezTo>
                  <a:pt x="11758" y="488"/>
                  <a:pt x="11616" y="3009"/>
                  <a:pt x="11616" y="3009"/>
                </a:cubicBezTo>
                <a:cubicBezTo>
                  <a:pt x="9873" y="2349"/>
                  <a:pt x="8374" y="2070"/>
                  <a:pt x="7098" y="2070"/>
                </a:cubicBezTo>
                <a:cubicBezTo>
                  <a:pt x="982" y="2070"/>
                  <a:pt x="0" y="8496"/>
                  <a:pt x="2019" y="10288"/>
                </a:cubicBezTo>
                <a:cubicBezTo>
                  <a:pt x="2587" y="10794"/>
                  <a:pt x="3180" y="10988"/>
                  <a:pt x="3754" y="10988"/>
                </a:cubicBezTo>
                <a:cubicBezTo>
                  <a:pt x="5637" y="10988"/>
                  <a:pt x="7325" y="8905"/>
                  <a:pt x="7326" y="8905"/>
                </a:cubicBezTo>
                <a:lnTo>
                  <a:pt x="7326" y="8905"/>
                </a:lnTo>
                <a:cubicBezTo>
                  <a:pt x="7326" y="8906"/>
                  <a:pt x="6370" y="12371"/>
                  <a:pt x="8139" y="12981"/>
                </a:cubicBezTo>
                <a:cubicBezTo>
                  <a:pt x="8298" y="13035"/>
                  <a:pt x="8465" y="13060"/>
                  <a:pt x="8636" y="13060"/>
                </a:cubicBezTo>
                <a:cubicBezTo>
                  <a:pt x="10366" y="13060"/>
                  <a:pt x="12571" y="10552"/>
                  <a:pt x="12571" y="10552"/>
                </a:cubicBezTo>
                <a:cubicBezTo>
                  <a:pt x="12571" y="10552"/>
                  <a:pt x="13893" y="17749"/>
                  <a:pt x="18763" y="17749"/>
                </a:cubicBezTo>
                <a:cubicBezTo>
                  <a:pt x="21711" y="17749"/>
                  <a:pt x="23225" y="15106"/>
                  <a:pt x="23967" y="13022"/>
                </a:cubicBezTo>
                <a:cubicBezTo>
                  <a:pt x="24811" y="15106"/>
                  <a:pt x="26539" y="17749"/>
                  <a:pt x="29924" y="17749"/>
                </a:cubicBezTo>
                <a:cubicBezTo>
                  <a:pt x="35495" y="17749"/>
                  <a:pt x="37020" y="10552"/>
                  <a:pt x="37020" y="10552"/>
                </a:cubicBezTo>
                <a:cubicBezTo>
                  <a:pt x="37020" y="10552"/>
                  <a:pt x="39536" y="13060"/>
                  <a:pt x="41514" y="13060"/>
                </a:cubicBezTo>
                <a:cubicBezTo>
                  <a:pt x="41710" y="13060"/>
                  <a:pt x="41900" y="13035"/>
                  <a:pt x="42083" y="12981"/>
                </a:cubicBezTo>
                <a:cubicBezTo>
                  <a:pt x="44116" y="12371"/>
                  <a:pt x="44421" y="10572"/>
                  <a:pt x="44421" y="10572"/>
                </a:cubicBezTo>
                <a:cubicBezTo>
                  <a:pt x="44421" y="10572"/>
                  <a:pt x="46006" y="11971"/>
                  <a:pt x="47976" y="11971"/>
                </a:cubicBezTo>
                <a:cubicBezTo>
                  <a:pt x="48916" y="11971"/>
                  <a:pt x="49942" y="11653"/>
                  <a:pt x="50927" y="10715"/>
                </a:cubicBezTo>
                <a:cubicBezTo>
                  <a:pt x="50937" y="10704"/>
                  <a:pt x="50947" y="10684"/>
                  <a:pt x="50957" y="10674"/>
                </a:cubicBezTo>
                <a:cubicBezTo>
                  <a:pt x="51553" y="11028"/>
                  <a:pt x="52243" y="11228"/>
                  <a:pt x="53018" y="11228"/>
                </a:cubicBezTo>
                <a:cubicBezTo>
                  <a:pt x="53089" y="11228"/>
                  <a:pt x="53161" y="11226"/>
                  <a:pt x="53234" y="11223"/>
                </a:cubicBezTo>
                <a:cubicBezTo>
                  <a:pt x="53234" y="11223"/>
                  <a:pt x="54200" y="18420"/>
                  <a:pt x="59069" y="18420"/>
                </a:cubicBezTo>
                <a:cubicBezTo>
                  <a:pt x="63929" y="18420"/>
                  <a:pt x="65261" y="11223"/>
                  <a:pt x="65261" y="11223"/>
                </a:cubicBezTo>
                <a:cubicBezTo>
                  <a:pt x="65261" y="11223"/>
                  <a:pt x="67457" y="13731"/>
                  <a:pt x="69193" y="13731"/>
                </a:cubicBezTo>
                <a:cubicBezTo>
                  <a:pt x="69365" y="13731"/>
                  <a:pt x="69533" y="13706"/>
                  <a:pt x="69693" y="13652"/>
                </a:cubicBezTo>
                <a:cubicBezTo>
                  <a:pt x="71462" y="13042"/>
                  <a:pt x="70496" y="9577"/>
                  <a:pt x="70496" y="9576"/>
                </a:cubicBezTo>
                <a:lnTo>
                  <a:pt x="70496" y="9576"/>
                </a:lnTo>
                <a:cubicBezTo>
                  <a:pt x="70496" y="9576"/>
                  <a:pt x="72183" y="11663"/>
                  <a:pt x="74070" y="11663"/>
                </a:cubicBezTo>
                <a:cubicBezTo>
                  <a:pt x="74646" y="11663"/>
                  <a:pt x="75241" y="11468"/>
                  <a:pt x="75813" y="10959"/>
                </a:cubicBezTo>
                <a:cubicBezTo>
                  <a:pt x="77823" y="9167"/>
                  <a:pt x="76841" y="2741"/>
                  <a:pt x="70724" y="2741"/>
                </a:cubicBezTo>
                <a:cubicBezTo>
                  <a:pt x="69448" y="2741"/>
                  <a:pt x="67948" y="3020"/>
                  <a:pt x="66206" y="3680"/>
                </a:cubicBezTo>
                <a:cubicBezTo>
                  <a:pt x="66206" y="3680"/>
                  <a:pt x="66074" y="1159"/>
                  <a:pt x="64305" y="732"/>
                </a:cubicBezTo>
                <a:cubicBezTo>
                  <a:pt x="64137" y="690"/>
                  <a:pt x="63972" y="672"/>
                  <a:pt x="63812" y="672"/>
                </a:cubicBezTo>
                <a:cubicBezTo>
                  <a:pt x="62282" y="672"/>
                  <a:pt x="61133" y="2379"/>
                  <a:pt x="61133" y="2379"/>
                </a:cubicBezTo>
                <a:cubicBezTo>
                  <a:pt x="61133" y="2379"/>
                  <a:pt x="60522" y="1841"/>
                  <a:pt x="59618" y="1841"/>
                </a:cubicBezTo>
                <a:cubicBezTo>
                  <a:pt x="58939" y="1841"/>
                  <a:pt x="58095" y="2143"/>
                  <a:pt x="57219" y="3202"/>
                </a:cubicBezTo>
                <a:cubicBezTo>
                  <a:pt x="57219" y="3202"/>
                  <a:pt x="55610" y="2456"/>
                  <a:pt x="53702" y="2456"/>
                </a:cubicBezTo>
                <a:cubicBezTo>
                  <a:pt x="52524" y="2456"/>
                  <a:pt x="51232" y="2740"/>
                  <a:pt x="50134" y="3660"/>
                </a:cubicBezTo>
                <a:cubicBezTo>
                  <a:pt x="49910" y="3852"/>
                  <a:pt x="49707" y="4056"/>
                  <a:pt x="49544" y="4290"/>
                </a:cubicBezTo>
                <a:cubicBezTo>
                  <a:pt x="48162" y="3019"/>
                  <a:pt x="46100" y="2085"/>
                  <a:pt x="43308" y="2085"/>
                </a:cubicBezTo>
                <a:cubicBezTo>
                  <a:pt x="41790" y="2085"/>
                  <a:pt x="40056" y="2361"/>
                  <a:pt x="38098" y="3009"/>
                </a:cubicBezTo>
                <a:cubicBezTo>
                  <a:pt x="38098" y="3009"/>
                  <a:pt x="37945" y="488"/>
                  <a:pt x="35922" y="61"/>
                </a:cubicBezTo>
                <a:cubicBezTo>
                  <a:pt x="35729" y="19"/>
                  <a:pt x="35540" y="1"/>
                  <a:pt x="35355" y="1"/>
                </a:cubicBezTo>
                <a:cubicBezTo>
                  <a:pt x="33599" y="1"/>
                  <a:pt x="32283" y="1708"/>
                  <a:pt x="32283" y="1708"/>
                </a:cubicBezTo>
                <a:cubicBezTo>
                  <a:pt x="32283" y="1708"/>
                  <a:pt x="31586" y="1170"/>
                  <a:pt x="30552" y="1170"/>
                </a:cubicBezTo>
                <a:cubicBezTo>
                  <a:pt x="29777" y="1170"/>
                  <a:pt x="28812" y="1472"/>
                  <a:pt x="27810" y="2531"/>
                </a:cubicBezTo>
                <a:cubicBezTo>
                  <a:pt x="27810" y="2531"/>
                  <a:pt x="26854" y="2145"/>
                  <a:pt x="25502" y="1921"/>
                </a:cubicBezTo>
                <a:cubicBezTo>
                  <a:pt x="25046" y="1823"/>
                  <a:pt x="24590" y="1787"/>
                  <a:pt x="24148" y="1787"/>
                </a:cubicBezTo>
                <a:cubicBezTo>
                  <a:pt x="24088" y="1787"/>
                  <a:pt x="24027" y="1788"/>
                  <a:pt x="23967" y="1789"/>
                </a:cubicBezTo>
                <a:cubicBezTo>
                  <a:pt x="23904" y="1788"/>
                  <a:pt x="23841" y="1787"/>
                  <a:pt x="23777" y="1787"/>
                </a:cubicBezTo>
                <a:cubicBezTo>
                  <a:pt x="22723" y="1787"/>
                  <a:pt x="21597" y="1952"/>
                  <a:pt x="20561" y="2470"/>
                </a:cubicBezTo>
                <a:cubicBezTo>
                  <a:pt x="19701" y="1459"/>
                  <a:pt x="18876" y="1167"/>
                  <a:pt x="18212" y="1167"/>
                </a:cubicBezTo>
                <a:cubicBezTo>
                  <a:pt x="17307" y="1167"/>
                  <a:pt x="16698" y="1708"/>
                  <a:pt x="16698" y="1708"/>
                </a:cubicBezTo>
                <a:cubicBezTo>
                  <a:pt x="16698" y="1708"/>
                  <a:pt x="15549" y="1"/>
                  <a:pt x="14020" y="1"/>
                </a:cubicBezTo>
                <a:close/>
              </a:path>
            </a:pathLst>
          </a:custGeom>
          <a:solidFill>
            <a:srgbClr val="FFFFFF"/>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Tree>
    <p:extLst>
      <p:ext uri="{BB962C8B-B14F-4D97-AF65-F5344CB8AC3E}">
        <p14:creationId xmlns:p14="http://schemas.microsoft.com/office/powerpoint/2010/main" val="1079843503"/>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matchingName="Title and text 6">
  <p:cSld name="Title and text 6">
    <p:spTree>
      <p:nvGrpSpPr>
        <p:cNvPr id="1" name="Shape 238"/>
        <p:cNvGrpSpPr/>
        <p:nvPr/>
      </p:nvGrpSpPr>
      <p:grpSpPr>
        <a:xfrm>
          <a:off x="0" y="0"/>
          <a:ext cx="0" cy="0"/>
          <a:chOff x="0" y="0"/>
          <a:chExt cx="0" cy="0"/>
        </a:xfrm>
      </p:grpSpPr>
      <p:sp>
        <p:nvSpPr>
          <p:cNvPr id="4" name="Google Shape;241;p18"/>
          <p:cNvSpPr/>
          <p:nvPr/>
        </p:nvSpPr>
        <p:spPr>
          <a:xfrm>
            <a:off x="5208065" y="-884838"/>
            <a:ext cx="4380414" cy="4941194"/>
          </a:xfrm>
          <a:custGeom>
            <a:avLst/>
            <a:gdLst/>
            <a:ahLst/>
            <a:cxnLst/>
            <a:rect l="l" t="t" r="r" b="b"/>
            <a:pathLst>
              <a:path w="26209" h="27781" extrusionOk="0">
                <a:moveTo>
                  <a:pt x="11503" y="0"/>
                </a:moveTo>
                <a:cubicBezTo>
                  <a:pt x="7927" y="0"/>
                  <a:pt x="4379" y="348"/>
                  <a:pt x="1045" y="1078"/>
                </a:cubicBezTo>
                <a:cubicBezTo>
                  <a:pt x="604" y="2467"/>
                  <a:pt x="164" y="3865"/>
                  <a:pt x="77" y="5322"/>
                </a:cubicBezTo>
                <a:cubicBezTo>
                  <a:pt x="1" y="6768"/>
                  <a:pt x="326" y="8291"/>
                  <a:pt x="1265" y="9402"/>
                </a:cubicBezTo>
                <a:cubicBezTo>
                  <a:pt x="2673" y="11050"/>
                  <a:pt x="5049" y="11404"/>
                  <a:pt x="7214" y="11576"/>
                </a:cubicBezTo>
                <a:cubicBezTo>
                  <a:pt x="9369" y="11740"/>
                  <a:pt x="11716" y="11902"/>
                  <a:pt x="13335" y="13349"/>
                </a:cubicBezTo>
                <a:cubicBezTo>
                  <a:pt x="14647" y="14517"/>
                  <a:pt x="15222" y="16442"/>
                  <a:pt x="14762" y="18138"/>
                </a:cubicBezTo>
                <a:cubicBezTo>
                  <a:pt x="14207" y="20169"/>
                  <a:pt x="12329" y="21845"/>
                  <a:pt x="12511" y="23933"/>
                </a:cubicBezTo>
                <a:cubicBezTo>
                  <a:pt x="12597" y="25035"/>
                  <a:pt x="13296" y="26032"/>
                  <a:pt x="14207" y="26664"/>
                </a:cubicBezTo>
                <a:cubicBezTo>
                  <a:pt x="15116" y="27296"/>
                  <a:pt x="16218" y="27603"/>
                  <a:pt x="17320" y="27718"/>
                </a:cubicBezTo>
                <a:cubicBezTo>
                  <a:pt x="17698" y="27760"/>
                  <a:pt x="18078" y="27780"/>
                  <a:pt x="18459" y="27780"/>
                </a:cubicBezTo>
                <a:cubicBezTo>
                  <a:pt x="21274" y="27780"/>
                  <a:pt x="24085" y="26645"/>
                  <a:pt x="26094" y="24661"/>
                </a:cubicBezTo>
                <a:cubicBezTo>
                  <a:pt x="26152" y="24297"/>
                  <a:pt x="26209" y="23886"/>
                  <a:pt x="26209" y="23522"/>
                </a:cubicBezTo>
                <a:lnTo>
                  <a:pt x="26209" y="1959"/>
                </a:lnTo>
                <a:cubicBezTo>
                  <a:pt x="21591" y="684"/>
                  <a:pt x="16519" y="0"/>
                  <a:pt x="11503" y="0"/>
                </a:cubicBezTo>
                <a:close/>
              </a:path>
            </a:pathLst>
          </a:custGeom>
          <a:solidFill>
            <a:srgbClr val="D9EEFC"/>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5" name="Google Shape;242;p18"/>
          <p:cNvSpPr/>
          <p:nvPr/>
        </p:nvSpPr>
        <p:spPr>
          <a:xfrm>
            <a:off x="70566" y="3572046"/>
            <a:ext cx="9280409" cy="3641524"/>
          </a:xfrm>
          <a:custGeom>
            <a:avLst/>
            <a:gdLst/>
            <a:ahLst/>
            <a:cxnLst/>
            <a:rect l="l" t="t" r="r" b="b"/>
            <a:pathLst>
              <a:path w="55541" h="20474" extrusionOk="0">
                <a:moveTo>
                  <a:pt x="31626" y="1"/>
                </a:moveTo>
                <a:cubicBezTo>
                  <a:pt x="29271" y="1"/>
                  <a:pt x="26934" y="1222"/>
                  <a:pt x="25615" y="3174"/>
                </a:cubicBezTo>
                <a:cubicBezTo>
                  <a:pt x="24121" y="5377"/>
                  <a:pt x="23929" y="8251"/>
                  <a:pt x="22502" y="10482"/>
                </a:cubicBezTo>
                <a:cubicBezTo>
                  <a:pt x="21113" y="12661"/>
                  <a:pt x="18528" y="13946"/>
                  <a:pt x="15963" y="13946"/>
                </a:cubicBezTo>
                <a:cubicBezTo>
                  <a:pt x="15078" y="13946"/>
                  <a:pt x="14195" y="13793"/>
                  <a:pt x="13364" y="13471"/>
                </a:cubicBezTo>
                <a:cubicBezTo>
                  <a:pt x="11755" y="12849"/>
                  <a:pt x="10346" y="11670"/>
                  <a:pt x="8641" y="11374"/>
                </a:cubicBezTo>
                <a:cubicBezTo>
                  <a:pt x="8364" y="11325"/>
                  <a:pt x="8087" y="11302"/>
                  <a:pt x="7810" y="11302"/>
                </a:cubicBezTo>
                <a:cubicBezTo>
                  <a:pt x="6054" y="11302"/>
                  <a:pt x="4330" y="12230"/>
                  <a:pt x="3114" y="13528"/>
                </a:cubicBezTo>
                <a:cubicBezTo>
                  <a:pt x="1706" y="15033"/>
                  <a:pt x="863" y="16977"/>
                  <a:pt x="154" y="18912"/>
                </a:cubicBezTo>
                <a:cubicBezTo>
                  <a:pt x="1" y="19333"/>
                  <a:pt x="460" y="20023"/>
                  <a:pt x="460" y="20474"/>
                </a:cubicBezTo>
                <a:lnTo>
                  <a:pt x="54602" y="20349"/>
                </a:lnTo>
                <a:cubicBezTo>
                  <a:pt x="55071" y="18069"/>
                  <a:pt x="55540" y="15751"/>
                  <a:pt x="55378" y="13423"/>
                </a:cubicBezTo>
                <a:cubicBezTo>
                  <a:pt x="55215" y="11105"/>
                  <a:pt x="54333" y="8730"/>
                  <a:pt x="52532" y="7254"/>
                </a:cubicBezTo>
                <a:cubicBezTo>
                  <a:pt x="51533" y="6436"/>
                  <a:pt x="50215" y="5974"/>
                  <a:pt x="48930" y="5974"/>
                </a:cubicBezTo>
                <a:cubicBezTo>
                  <a:pt x="47900" y="5974"/>
                  <a:pt x="46892" y="6271"/>
                  <a:pt x="46086" y="6919"/>
                </a:cubicBezTo>
                <a:cubicBezTo>
                  <a:pt x="44898" y="7877"/>
                  <a:pt x="44094" y="9515"/>
                  <a:pt x="42589" y="9726"/>
                </a:cubicBezTo>
                <a:cubicBezTo>
                  <a:pt x="42483" y="9742"/>
                  <a:pt x="42377" y="9749"/>
                  <a:pt x="42272" y="9749"/>
                </a:cubicBezTo>
                <a:cubicBezTo>
                  <a:pt x="41114" y="9749"/>
                  <a:pt x="40078" y="8817"/>
                  <a:pt x="39524" y="7772"/>
                </a:cubicBezTo>
                <a:cubicBezTo>
                  <a:pt x="38911" y="6622"/>
                  <a:pt x="38681" y="5320"/>
                  <a:pt x="38135" y="4151"/>
                </a:cubicBezTo>
                <a:cubicBezTo>
                  <a:pt x="37053" y="1852"/>
                  <a:pt x="34687" y="213"/>
                  <a:pt x="32158" y="22"/>
                </a:cubicBezTo>
                <a:cubicBezTo>
                  <a:pt x="31981" y="8"/>
                  <a:pt x="31804" y="1"/>
                  <a:pt x="31626" y="1"/>
                </a:cubicBezTo>
                <a:close/>
              </a:path>
            </a:pathLst>
          </a:custGeom>
          <a:solidFill>
            <a:srgbClr val="FFF3F3"/>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6" name="Google Shape;243;p18"/>
          <p:cNvSpPr/>
          <p:nvPr/>
        </p:nvSpPr>
        <p:spPr>
          <a:xfrm>
            <a:off x="-220707" y="-582399"/>
            <a:ext cx="4947508" cy="5253850"/>
          </a:xfrm>
          <a:custGeom>
            <a:avLst/>
            <a:gdLst/>
            <a:ahLst/>
            <a:cxnLst/>
            <a:rect l="l" t="t" r="r" b="b"/>
            <a:pathLst>
              <a:path w="29610" h="29547" extrusionOk="0">
                <a:moveTo>
                  <a:pt x="125" y="1"/>
                </a:moveTo>
                <a:lnTo>
                  <a:pt x="125" y="27646"/>
                </a:lnTo>
                <a:cubicBezTo>
                  <a:pt x="125" y="27981"/>
                  <a:pt x="0" y="28345"/>
                  <a:pt x="29" y="28681"/>
                </a:cubicBezTo>
                <a:cubicBezTo>
                  <a:pt x="1303" y="29218"/>
                  <a:pt x="2691" y="29547"/>
                  <a:pt x="4070" y="29547"/>
                </a:cubicBezTo>
                <a:cubicBezTo>
                  <a:pt x="4559" y="29547"/>
                  <a:pt x="5047" y="29506"/>
                  <a:pt x="5528" y="29418"/>
                </a:cubicBezTo>
                <a:cubicBezTo>
                  <a:pt x="7376" y="29083"/>
                  <a:pt x="9139" y="28019"/>
                  <a:pt x="10068" y="26382"/>
                </a:cubicBezTo>
                <a:cubicBezTo>
                  <a:pt x="11754" y="23431"/>
                  <a:pt x="10441" y="19580"/>
                  <a:pt x="11591" y="16381"/>
                </a:cubicBezTo>
                <a:cubicBezTo>
                  <a:pt x="12444" y="14005"/>
                  <a:pt x="14714" y="12204"/>
                  <a:pt x="17223" y="11917"/>
                </a:cubicBezTo>
                <a:cubicBezTo>
                  <a:pt x="17519" y="11883"/>
                  <a:pt x="17816" y="11869"/>
                  <a:pt x="18112" y="11869"/>
                </a:cubicBezTo>
                <a:cubicBezTo>
                  <a:pt x="19593" y="11869"/>
                  <a:pt x="21085" y="12218"/>
                  <a:pt x="22566" y="12218"/>
                </a:cubicBezTo>
                <a:cubicBezTo>
                  <a:pt x="22903" y="12218"/>
                  <a:pt x="23239" y="12200"/>
                  <a:pt x="23575" y="12156"/>
                </a:cubicBezTo>
                <a:cubicBezTo>
                  <a:pt x="25940" y="11830"/>
                  <a:pt x="28058" y="10087"/>
                  <a:pt x="28833" y="7826"/>
                </a:cubicBezTo>
                <a:cubicBezTo>
                  <a:pt x="29610" y="5566"/>
                  <a:pt x="28997" y="2893"/>
                  <a:pt x="27330" y="1188"/>
                </a:cubicBezTo>
                <a:cubicBezTo>
                  <a:pt x="24824" y="1424"/>
                  <a:pt x="22242" y="1528"/>
                  <a:pt x="19628" y="1528"/>
                </a:cubicBezTo>
                <a:cubicBezTo>
                  <a:pt x="13089" y="1528"/>
                  <a:pt x="6353" y="877"/>
                  <a:pt x="125" y="1"/>
                </a:cubicBezTo>
                <a:close/>
              </a:path>
            </a:pathLst>
          </a:custGeom>
          <a:solidFill>
            <a:srgbClr val="D9EEFC"/>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239" name="Google Shape;239;p18"/>
          <p:cNvSpPr txBox="1">
            <a:spLocks noGrp="1"/>
          </p:cNvSpPr>
          <p:nvPr>
            <p:ph type="title"/>
          </p:nvPr>
        </p:nvSpPr>
        <p:spPr>
          <a:xfrm>
            <a:off x="1952831" y="1814632"/>
            <a:ext cx="3592803" cy="2511290"/>
          </a:xfrm>
          <a:prstGeom prst="rect">
            <a:avLst/>
          </a:prstGeom>
        </p:spPr>
        <p:txBody>
          <a:bodyPr spcFirstLastPara="1">
            <a:noAutofit/>
          </a:bodyPr>
          <a:lstStyle>
            <a:lvl1pPr lvl="0" rtl="0">
              <a:spcBef>
                <a:spcPts val="0"/>
              </a:spcBef>
              <a:spcAft>
                <a:spcPts val="0"/>
              </a:spcAft>
              <a:buClr>
                <a:schemeClr val="dk1"/>
              </a:buClr>
              <a:buSzPts val="3000"/>
              <a:buFont typeface="McLaren"/>
              <a:buNone/>
              <a:defRPr sz="5011" b="1">
                <a:solidFill>
                  <a:schemeClr val="accent2"/>
                </a:solidFill>
                <a:latin typeface="McLaren"/>
                <a:ea typeface="McLaren"/>
                <a:cs typeface="McLaren"/>
                <a:sym typeface="McLaren"/>
              </a:defRPr>
            </a:lvl1pPr>
            <a:lvl2pPr lvl="1"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2pPr>
            <a:lvl3pPr lvl="2"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3pPr>
            <a:lvl4pPr lvl="3"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4pPr>
            <a:lvl5pPr lvl="4"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5pPr>
            <a:lvl6pPr lvl="5"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6pPr>
            <a:lvl7pPr lvl="6"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7pPr>
            <a:lvl8pPr lvl="7"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8pPr>
            <a:lvl9pPr lvl="8"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9pPr>
          </a:lstStyle>
          <a:p>
            <a:endParaRPr/>
          </a:p>
        </p:txBody>
      </p:sp>
      <p:sp>
        <p:nvSpPr>
          <p:cNvPr id="240" name="Google Shape;240;p18"/>
          <p:cNvSpPr txBox="1">
            <a:spLocks noGrp="1"/>
          </p:cNvSpPr>
          <p:nvPr>
            <p:ph type="subTitle" idx="1"/>
          </p:nvPr>
        </p:nvSpPr>
        <p:spPr>
          <a:xfrm>
            <a:off x="1952831" y="4489691"/>
            <a:ext cx="3592803" cy="932610"/>
          </a:xfrm>
          <a:prstGeom prst="rect">
            <a:avLst/>
          </a:prstGeom>
        </p:spPr>
        <p:txBody>
          <a:bodyPr spcFirstLastPara="1">
            <a:noAutofit/>
          </a:bodyPr>
          <a:lstStyle>
            <a:lvl1pPr lvl="0"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Tree>
    <p:extLst>
      <p:ext uri="{BB962C8B-B14F-4D97-AF65-F5344CB8AC3E}">
        <p14:creationId xmlns:p14="http://schemas.microsoft.com/office/powerpoint/2010/main" val="3130916872"/>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matchingName="Title and text 8">
  <p:cSld name="Title and text 8">
    <p:spTree>
      <p:nvGrpSpPr>
        <p:cNvPr id="1" name="Shape 248"/>
        <p:cNvGrpSpPr/>
        <p:nvPr/>
      </p:nvGrpSpPr>
      <p:grpSpPr>
        <a:xfrm>
          <a:off x="0" y="0"/>
          <a:ext cx="0" cy="0"/>
          <a:chOff x="0" y="0"/>
          <a:chExt cx="0" cy="0"/>
        </a:xfrm>
      </p:grpSpPr>
      <p:sp>
        <p:nvSpPr>
          <p:cNvPr id="4" name="Google Shape;251;p20"/>
          <p:cNvSpPr/>
          <p:nvPr/>
        </p:nvSpPr>
        <p:spPr>
          <a:xfrm>
            <a:off x="3991119" y="-980882"/>
            <a:ext cx="6642658" cy="5625768"/>
          </a:xfrm>
          <a:custGeom>
            <a:avLst/>
            <a:gdLst/>
            <a:ahLst/>
            <a:cxnLst/>
            <a:rect l="l" t="t" r="r" b="b"/>
            <a:pathLst>
              <a:path w="40473" h="32207" extrusionOk="0">
                <a:moveTo>
                  <a:pt x="17837" y="1"/>
                </a:moveTo>
                <a:cubicBezTo>
                  <a:pt x="14371" y="1"/>
                  <a:pt x="11024" y="669"/>
                  <a:pt x="8277" y="2036"/>
                </a:cubicBezTo>
                <a:cubicBezTo>
                  <a:pt x="4474" y="3932"/>
                  <a:pt x="470" y="8540"/>
                  <a:pt x="116" y="13138"/>
                </a:cubicBezTo>
                <a:cubicBezTo>
                  <a:pt x="1" y="14623"/>
                  <a:pt x="259" y="16098"/>
                  <a:pt x="1025" y="17496"/>
                </a:cubicBezTo>
                <a:cubicBezTo>
                  <a:pt x="2448" y="20064"/>
                  <a:pt x="4874" y="20665"/>
                  <a:pt x="7595" y="20665"/>
                </a:cubicBezTo>
                <a:cubicBezTo>
                  <a:pt x="9995" y="20665"/>
                  <a:pt x="12626" y="20197"/>
                  <a:pt x="15002" y="20197"/>
                </a:cubicBezTo>
                <a:cubicBezTo>
                  <a:pt x="16697" y="20197"/>
                  <a:pt x="18263" y="20435"/>
                  <a:pt x="19523" y="21251"/>
                </a:cubicBezTo>
                <a:cubicBezTo>
                  <a:pt x="21343" y="22429"/>
                  <a:pt x="21869" y="24096"/>
                  <a:pt x="22693" y="25954"/>
                </a:cubicBezTo>
                <a:cubicBezTo>
                  <a:pt x="23963" y="28803"/>
                  <a:pt x="26099" y="32207"/>
                  <a:pt x="29578" y="32207"/>
                </a:cubicBezTo>
                <a:cubicBezTo>
                  <a:pt x="29667" y="32207"/>
                  <a:pt x="29758" y="32205"/>
                  <a:pt x="29849" y="32200"/>
                </a:cubicBezTo>
                <a:cubicBezTo>
                  <a:pt x="37809" y="31808"/>
                  <a:pt x="40472" y="18291"/>
                  <a:pt x="38681" y="12410"/>
                </a:cubicBezTo>
                <a:cubicBezTo>
                  <a:pt x="36207" y="4307"/>
                  <a:pt x="26637" y="1"/>
                  <a:pt x="17837" y="1"/>
                </a:cubicBezTo>
                <a:close/>
              </a:path>
            </a:pathLst>
          </a:custGeom>
          <a:solidFill>
            <a:srgbClr val="D9EEFC"/>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5" name="Google Shape;252;p20"/>
          <p:cNvSpPr/>
          <p:nvPr/>
        </p:nvSpPr>
        <p:spPr>
          <a:xfrm>
            <a:off x="-939536" y="2178377"/>
            <a:ext cx="6432680" cy="6185688"/>
          </a:xfrm>
          <a:custGeom>
            <a:avLst/>
            <a:gdLst/>
            <a:ahLst/>
            <a:cxnLst/>
            <a:rect l="l" t="t" r="r" b="b"/>
            <a:pathLst>
              <a:path w="39196" h="35417" extrusionOk="0">
                <a:moveTo>
                  <a:pt x="12445" y="0"/>
                </a:moveTo>
                <a:cubicBezTo>
                  <a:pt x="5149" y="0"/>
                  <a:pt x="0" y="11720"/>
                  <a:pt x="381" y="17610"/>
                </a:cubicBezTo>
                <a:cubicBezTo>
                  <a:pt x="1051" y="28069"/>
                  <a:pt x="13449" y="35417"/>
                  <a:pt x="23725" y="35417"/>
                </a:cubicBezTo>
                <a:cubicBezTo>
                  <a:pt x="25204" y="35417"/>
                  <a:pt x="26638" y="35265"/>
                  <a:pt x="27988" y="34948"/>
                </a:cubicBezTo>
                <a:cubicBezTo>
                  <a:pt x="32193" y="33961"/>
                  <a:pt x="37222" y="30350"/>
                  <a:pt x="38650" y="25886"/>
                </a:cubicBezTo>
                <a:cubicBezTo>
                  <a:pt x="39110" y="24449"/>
                  <a:pt x="39195" y="22917"/>
                  <a:pt x="38755" y="21365"/>
                </a:cubicBezTo>
                <a:cubicBezTo>
                  <a:pt x="36734" y="14170"/>
                  <a:pt x="25574" y="17734"/>
                  <a:pt x="21359" y="13347"/>
                </a:cubicBezTo>
                <a:cubicBezTo>
                  <a:pt x="19836" y="11757"/>
                  <a:pt x="19711" y="9985"/>
                  <a:pt x="19328" y="7954"/>
                </a:cubicBezTo>
                <a:cubicBezTo>
                  <a:pt x="18715" y="4764"/>
                  <a:pt x="17346" y="789"/>
                  <a:pt x="13715" y="118"/>
                </a:cubicBezTo>
                <a:cubicBezTo>
                  <a:pt x="13285" y="39"/>
                  <a:pt x="12861" y="0"/>
                  <a:pt x="12445" y="0"/>
                </a:cubicBezTo>
                <a:close/>
              </a:path>
            </a:pathLst>
          </a:custGeom>
          <a:solidFill>
            <a:srgbClr val="FFF3F3"/>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249" name="Google Shape;249;p20"/>
          <p:cNvSpPr txBox="1">
            <a:spLocks noGrp="1"/>
          </p:cNvSpPr>
          <p:nvPr>
            <p:ph type="title"/>
          </p:nvPr>
        </p:nvSpPr>
        <p:spPr>
          <a:xfrm>
            <a:off x="619152" y="2651696"/>
            <a:ext cx="5146624" cy="1180148"/>
          </a:xfrm>
          <a:prstGeom prst="rect">
            <a:avLst/>
          </a:prstGeom>
        </p:spPr>
        <p:txBody>
          <a:bodyPr spcFirstLastPara="1">
            <a:noAutofit/>
          </a:bodyPr>
          <a:lstStyle>
            <a:lvl1pPr lvl="0" rtl="0">
              <a:spcBef>
                <a:spcPts val="0"/>
              </a:spcBef>
              <a:spcAft>
                <a:spcPts val="0"/>
              </a:spcAft>
              <a:buClr>
                <a:schemeClr val="dk1"/>
              </a:buClr>
              <a:buSzPts val="3000"/>
              <a:buFont typeface="McLaren"/>
              <a:buNone/>
              <a:defRPr sz="6264" b="1">
                <a:solidFill>
                  <a:schemeClr val="accent2"/>
                </a:solidFill>
                <a:latin typeface="McLaren"/>
                <a:ea typeface="McLaren"/>
                <a:cs typeface="McLaren"/>
                <a:sym typeface="McLaren"/>
              </a:defRPr>
            </a:lvl1pPr>
            <a:lvl2pPr lvl="1"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2pPr>
            <a:lvl3pPr lvl="2"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3pPr>
            <a:lvl4pPr lvl="3"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4pPr>
            <a:lvl5pPr lvl="4"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5pPr>
            <a:lvl6pPr lvl="5"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6pPr>
            <a:lvl7pPr lvl="6"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7pPr>
            <a:lvl8pPr lvl="7"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8pPr>
            <a:lvl9pPr lvl="8"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9pPr>
          </a:lstStyle>
          <a:p>
            <a:endParaRPr/>
          </a:p>
        </p:txBody>
      </p:sp>
      <p:sp>
        <p:nvSpPr>
          <p:cNvPr id="250" name="Google Shape;250;p20"/>
          <p:cNvSpPr txBox="1">
            <a:spLocks noGrp="1"/>
          </p:cNvSpPr>
          <p:nvPr>
            <p:ph type="subTitle" idx="1"/>
          </p:nvPr>
        </p:nvSpPr>
        <p:spPr>
          <a:xfrm>
            <a:off x="619211" y="4028120"/>
            <a:ext cx="4437933" cy="2056377"/>
          </a:xfrm>
          <a:prstGeom prst="rect">
            <a:avLst/>
          </a:prstGeom>
        </p:spPr>
        <p:txBody>
          <a:bodyPr spcFirstLastPara="1">
            <a:noAutofit/>
          </a:bodyPr>
          <a:lstStyle>
            <a:lvl1pPr lvl="0"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Tree>
    <p:extLst>
      <p:ext uri="{BB962C8B-B14F-4D97-AF65-F5344CB8AC3E}">
        <p14:creationId xmlns:p14="http://schemas.microsoft.com/office/powerpoint/2010/main" val="31876516"/>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showMasterSp="0" matchingName="Title and text 10">
  <p:cSld name="Title and text 10">
    <p:spTree>
      <p:nvGrpSpPr>
        <p:cNvPr id="1" name="Shape 273"/>
        <p:cNvGrpSpPr/>
        <p:nvPr/>
      </p:nvGrpSpPr>
      <p:grpSpPr>
        <a:xfrm>
          <a:off x="0" y="0"/>
          <a:ext cx="0" cy="0"/>
          <a:chOff x="0" y="0"/>
          <a:chExt cx="0" cy="0"/>
        </a:xfrm>
      </p:grpSpPr>
      <p:sp>
        <p:nvSpPr>
          <p:cNvPr id="4" name="Google Shape;276;p22"/>
          <p:cNvSpPr/>
          <p:nvPr/>
        </p:nvSpPr>
        <p:spPr>
          <a:xfrm>
            <a:off x="3387246" y="3892981"/>
            <a:ext cx="1382482" cy="935925"/>
          </a:xfrm>
          <a:custGeom>
            <a:avLst/>
            <a:gdLst/>
            <a:ahLst/>
            <a:cxnLst/>
            <a:rect l="l" t="t" r="r" b="b"/>
            <a:pathLst>
              <a:path w="8402" h="5349" extrusionOk="0">
                <a:moveTo>
                  <a:pt x="4614" y="1"/>
                </a:moveTo>
                <a:cubicBezTo>
                  <a:pt x="4586" y="1"/>
                  <a:pt x="4559" y="1"/>
                  <a:pt x="4532" y="2"/>
                </a:cubicBezTo>
                <a:cubicBezTo>
                  <a:pt x="3708" y="21"/>
                  <a:pt x="2980" y="424"/>
                  <a:pt x="2501" y="1027"/>
                </a:cubicBezTo>
                <a:cubicBezTo>
                  <a:pt x="2347" y="988"/>
                  <a:pt x="2184" y="969"/>
                  <a:pt x="2012" y="969"/>
                </a:cubicBezTo>
                <a:cubicBezTo>
                  <a:pt x="901" y="969"/>
                  <a:pt x="0" y="1870"/>
                  <a:pt x="0" y="2981"/>
                </a:cubicBezTo>
                <a:cubicBezTo>
                  <a:pt x="0" y="3221"/>
                  <a:pt x="49" y="3460"/>
                  <a:pt x="125" y="3671"/>
                </a:cubicBezTo>
                <a:cubicBezTo>
                  <a:pt x="400" y="4440"/>
                  <a:pt x="1137" y="4993"/>
                  <a:pt x="1999" y="4993"/>
                </a:cubicBezTo>
                <a:cubicBezTo>
                  <a:pt x="2006" y="4993"/>
                  <a:pt x="2014" y="4993"/>
                  <a:pt x="2022" y="4992"/>
                </a:cubicBezTo>
                <a:cubicBezTo>
                  <a:pt x="2357" y="4992"/>
                  <a:pt x="2673" y="4916"/>
                  <a:pt x="2951" y="4773"/>
                </a:cubicBezTo>
                <a:cubicBezTo>
                  <a:pt x="3410" y="5131"/>
                  <a:pt x="3985" y="5348"/>
                  <a:pt x="4615" y="5348"/>
                </a:cubicBezTo>
                <a:cubicBezTo>
                  <a:pt x="4641" y="5348"/>
                  <a:pt x="4667" y="5348"/>
                  <a:pt x="4694" y="5347"/>
                </a:cubicBezTo>
                <a:cubicBezTo>
                  <a:pt x="5374" y="5328"/>
                  <a:pt x="5997" y="5050"/>
                  <a:pt x="6457" y="4609"/>
                </a:cubicBezTo>
                <a:cubicBezTo>
                  <a:pt x="6623" y="4679"/>
                  <a:pt x="6805" y="4726"/>
                  <a:pt x="6995" y="4726"/>
                </a:cubicBezTo>
                <a:cubicBezTo>
                  <a:pt x="7014" y="4726"/>
                  <a:pt x="7032" y="4725"/>
                  <a:pt x="7050" y="4724"/>
                </a:cubicBezTo>
                <a:cubicBezTo>
                  <a:pt x="7559" y="4715"/>
                  <a:pt x="7989" y="4428"/>
                  <a:pt x="8219" y="4015"/>
                </a:cubicBezTo>
                <a:lnTo>
                  <a:pt x="8219" y="4006"/>
                </a:lnTo>
                <a:cubicBezTo>
                  <a:pt x="8334" y="3805"/>
                  <a:pt x="8401" y="3556"/>
                  <a:pt x="8392" y="3297"/>
                </a:cubicBezTo>
                <a:cubicBezTo>
                  <a:pt x="8372" y="2608"/>
                  <a:pt x="7855" y="2052"/>
                  <a:pt x="7195" y="1965"/>
                </a:cubicBezTo>
                <a:cubicBezTo>
                  <a:pt x="6876" y="832"/>
                  <a:pt x="5833" y="1"/>
                  <a:pt x="4614" y="1"/>
                </a:cubicBezTo>
                <a:close/>
              </a:path>
            </a:pathLst>
          </a:custGeom>
          <a:solidFill>
            <a:srgbClr val="D9EEFC"/>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5" name="Google Shape;277;p22"/>
          <p:cNvSpPr/>
          <p:nvPr/>
        </p:nvSpPr>
        <p:spPr>
          <a:xfrm>
            <a:off x="-925742" y="3463845"/>
            <a:ext cx="2717451" cy="1794197"/>
          </a:xfrm>
          <a:custGeom>
            <a:avLst/>
            <a:gdLst/>
            <a:ahLst/>
            <a:cxnLst/>
            <a:rect l="l" t="t" r="r" b="b"/>
            <a:pathLst>
              <a:path w="16524" h="10251" extrusionOk="0">
                <a:moveTo>
                  <a:pt x="7290" y="1"/>
                </a:moveTo>
                <a:cubicBezTo>
                  <a:pt x="5700" y="1"/>
                  <a:pt x="4349" y="1016"/>
                  <a:pt x="3851" y="2434"/>
                </a:cubicBezTo>
                <a:cubicBezTo>
                  <a:pt x="3784" y="2434"/>
                  <a:pt x="3717" y="2424"/>
                  <a:pt x="3650" y="2424"/>
                </a:cubicBezTo>
                <a:cubicBezTo>
                  <a:pt x="1753" y="2424"/>
                  <a:pt x="192" y="3880"/>
                  <a:pt x="20" y="5729"/>
                </a:cubicBezTo>
                <a:cubicBezTo>
                  <a:pt x="10" y="5844"/>
                  <a:pt x="0" y="5959"/>
                  <a:pt x="0" y="6074"/>
                </a:cubicBezTo>
                <a:cubicBezTo>
                  <a:pt x="0" y="8086"/>
                  <a:pt x="1638" y="9714"/>
                  <a:pt x="3650" y="9714"/>
                </a:cubicBezTo>
                <a:cubicBezTo>
                  <a:pt x="4129" y="9714"/>
                  <a:pt x="4588" y="9618"/>
                  <a:pt x="5010" y="9446"/>
                </a:cubicBezTo>
                <a:cubicBezTo>
                  <a:pt x="5633" y="9953"/>
                  <a:pt x="6428" y="10251"/>
                  <a:pt x="7290" y="10251"/>
                </a:cubicBezTo>
                <a:cubicBezTo>
                  <a:pt x="8190" y="10251"/>
                  <a:pt x="9014" y="9925"/>
                  <a:pt x="9646" y="9388"/>
                </a:cubicBezTo>
                <a:cubicBezTo>
                  <a:pt x="10106" y="9599"/>
                  <a:pt x="10623" y="9714"/>
                  <a:pt x="11160" y="9714"/>
                </a:cubicBezTo>
                <a:cubicBezTo>
                  <a:pt x="12281" y="9714"/>
                  <a:pt x="13286" y="9206"/>
                  <a:pt x="13957" y="8411"/>
                </a:cubicBezTo>
                <a:cubicBezTo>
                  <a:pt x="14091" y="8440"/>
                  <a:pt x="14244" y="8459"/>
                  <a:pt x="14397" y="8459"/>
                </a:cubicBezTo>
                <a:cubicBezTo>
                  <a:pt x="15413" y="8459"/>
                  <a:pt x="16275" y="7741"/>
                  <a:pt x="16476" y="6783"/>
                </a:cubicBezTo>
                <a:cubicBezTo>
                  <a:pt x="16515" y="6630"/>
                  <a:pt x="16524" y="6486"/>
                  <a:pt x="16524" y="6323"/>
                </a:cubicBezTo>
                <a:cubicBezTo>
                  <a:pt x="16524" y="5144"/>
                  <a:pt x="15576" y="4187"/>
                  <a:pt x="14397" y="4187"/>
                </a:cubicBezTo>
                <a:cubicBezTo>
                  <a:pt x="14359" y="4187"/>
                  <a:pt x="14321" y="4196"/>
                  <a:pt x="14282" y="4196"/>
                </a:cubicBezTo>
                <a:cubicBezTo>
                  <a:pt x="13650" y="3133"/>
                  <a:pt x="12492" y="2424"/>
                  <a:pt x="11160" y="2424"/>
                </a:cubicBezTo>
                <a:cubicBezTo>
                  <a:pt x="11016" y="2424"/>
                  <a:pt x="10872" y="2434"/>
                  <a:pt x="10738" y="2453"/>
                </a:cubicBezTo>
                <a:cubicBezTo>
                  <a:pt x="10240" y="1025"/>
                  <a:pt x="8890" y="1"/>
                  <a:pt x="7290" y="1"/>
                </a:cubicBezTo>
                <a:close/>
              </a:path>
            </a:pathLst>
          </a:custGeom>
          <a:solidFill>
            <a:srgbClr val="D9EEFC"/>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6" name="Google Shape;278;p22"/>
          <p:cNvSpPr/>
          <p:nvPr/>
        </p:nvSpPr>
        <p:spPr>
          <a:xfrm>
            <a:off x="2850857" y="4767564"/>
            <a:ext cx="1106599" cy="749965"/>
          </a:xfrm>
          <a:custGeom>
            <a:avLst/>
            <a:gdLst/>
            <a:ahLst/>
            <a:cxnLst/>
            <a:rect l="l" t="t" r="r" b="b"/>
            <a:pathLst>
              <a:path w="6734" h="4293" extrusionOk="0">
                <a:moveTo>
                  <a:pt x="3043" y="0"/>
                </a:moveTo>
                <a:cubicBezTo>
                  <a:pt x="2055" y="0"/>
                  <a:pt x="1213" y="675"/>
                  <a:pt x="967" y="1601"/>
                </a:cubicBezTo>
                <a:cubicBezTo>
                  <a:pt x="431" y="1667"/>
                  <a:pt x="19" y="2118"/>
                  <a:pt x="9" y="2673"/>
                </a:cubicBezTo>
                <a:cubicBezTo>
                  <a:pt x="0" y="2874"/>
                  <a:pt x="58" y="3076"/>
                  <a:pt x="153" y="3238"/>
                </a:cubicBezTo>
                <a:cubicBezTo>
                  <a:pt x="335" y="3574"/>
                  <a:pt x="690" y="3794"/>
                  <a:pt x="1092" y="3804"/>
                </a:cubicBezTo>
                <a:cubicBezTo>
                  <a:pt x="1109" y="3805"/>
                  <a:pt x="1126" y="3805"/>
                  <a:pt x="1143" y="3805"/>
                </a:cubicBezTo>
                <a:cubicBezTo>
                  <a:pt x="1296" y="3805"/>
                  <a:pt x="1441" y="3768"/>
                  <a:pt x="1571" y="3708"/>
                </a:cubicBezTo>
                <a:cubicBezTo>
                  <a:pt x="1944" y="4062"/>
                  <a:pt x="2442" y="4273"/>
                  <a:pt x="2989" y="4292"/>
                </a:cubicBezTo>
                <a:cubicBezTo>
                  <a:pt x="3003" y="4292"/>
                  <a:pt x="3016" y="4292"/>
                  <a:pt x="3030" y="4292"/>
                </a:cubicBezTo>
                <a:cubicBezTo>
                  <a:pt x="3540" y="4292"/>
                  <a:pt x="4004" y="4111"/>
                  <a:pt x="4377" y="3813"/>
                </a:cubicBezTo>
                <a:cubicBezTo>
                  <a:pt x="4598" y="3928"/>
                  <a:pt x="4856" y="3995"/>
                  <a:pt x="5125" y="3995"/>
                </a:cubicBezTo>
                <a:cubicBezTo>
                  <a:pt x="5824" y="3985"/>
                  <a:pt x="6418" y="3545"/>
                  <a:pt x="6638" y="2922"/>
                </a:cubicBezTo>
                <a:cubicBezTo>
                  <a:pt x="6696" y="2750"/>
                  <a:pt x="6734" y="2558"/>
                  <a:pt x="6734" y="2367"/>
                </a:cubicBezTo>
                <a:cubicBezTo>
                  <a:pt x="6725" y="1481"/>
                  <a:pt x="6006" y="767"/>
                  <a:pt x="5122" y="767"/>
                </a:cubicBezTo>
                <a:cubicBezTo>
                  <a:pt x="5117" y="767"/>
                  <a:pt x="5111" y="767"/>
                  <a:pt x="5105" y="767"/>
                </a:cubicBezTo>
                <a:cubicBezTo>
                  <a:pt x="4971" y="767"/>
                  <a:pt x="4837" y="777"/>
                  <a:pt x="4713" y="815"/>
                </a:cubicBezTo>
                <a:cubicBezTo>
                  <a:pt x="4330" y="336"/>
                  <a:pt x="3745" y="20"/>
                  <a:pt x="3085" y="0"/>
                </a:cubicBezTo>
                <a:cubicBezTo>
                  <a:pt x="3071" y="0"/>
                  <a:pt x="3057" y="0"/>
                  <a:pt x="3043" y="0"/>
                </a:cubicBezTo>
                <a:close/>
              </a:path>
            </a:pathLst>
          </a:custGeom>
          <a:solidFill>
            <a:srgbClr val="FFF3F3"/>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7" name="Google Shape;279;p22"/>
          <p:cNvSpPr/>
          <p:nvPr/>
        </p:nvSpPr>
        <p:spPr>
          <a:xfrm>
            <a:off x="1941913" y="596704"/>
            <a:ext cx="847574" cy="570138"/>
          </a:xfrm>
          <a:custGeom>
            <a:avLst/>
            <a:gdLst/>
            <a:ahLst/>
            <a:cxnLst/>
            <a:rect l="l" t="t" r="r" b="b"/>
            <a:pathLst>
              <a:path w="5155" h="3263" extrusionOk="0">
                <a:moveTo>
                  <a:pt x="2331" y="0"/>
                </a:moveTo>
                <a:cubicBezTo>
                  <a:pt x="1608" y="0"/>
                  <a:pt x="987" y="476"/>
                  <a:pt x="777" y="1153"/>
                </a:cubicBezTo>
                <a:cubicBezTo>
                  <a:pt x="375" y="1191"/>
                  <a:pt x="39" y="1517"/>
                  <a:pt x="11" y="1939"/>
                </a:cubicBezTo>
                <a:cubicBezTo>
                  <a:pt x="1" y="2092"/>
                  <a:pt x="39" y="2245"/>
                  <a:pt x="106" y="2370"/>
                </a:cubicBezTo>
                <a:lnTo>
                  <a:pt x="106" y="2379"/>
                </a:lnTo>
                <a:cubicBezTo>
                  <a:pt x="240" y="2628"/>
                  <a:pt x="499" y="2811"/>
                  <a:pt x="805" y="2830"/>
                </a:cubicBezTo>
                <a:cubicBezTo>
                  <a:pt x="826" y="2831"/>
                  <a:pt x="846" y="2832"/>
                  <a:pt x="866" y="2832"/>
                </a:cubicBezTo>
                <a:cubicBezTo>
                  <a:pt x="970" y="2832"/>
                  <a:pt x="1073" y="2812"/>
                  <a:pt x="1169" y="2772"/>
                </a:cubicBezTo>
                <a:cubicBezTo>
                  <a:pt x="1437" y="3050"/>
                  <a:pt x="1811" y="3232"/>
                  <a:pt x="2233" y="3260"/>
                </a:cubicBezTo>
                <a:cubicBezTo>
                  <a:pt x="2261" y="3262"/>
                  <a:pt x="2289" y="3263"/>
                  <a:pt x="2317" y="3263"/>
                </a:cubicBezTo>
                <a:cubicBezTo>
                  <a:pt x="2679" y="3263"/>
                  <a:pt x="3021" y="3149"/>
                  <a:pt x="3296" y="2945"/>
                </a:cubicBezTo>
                <a:cubicBezTo>
                  <a:pt x="3468" y="3041"/>
                  <a:pt x="3660" y="3098"/>
                  <a:pt x="3861" y="3098"/>
                </a:cubicBezTo>
                <a:cubicBezTo>
                  <a:pt x="3877" y="3099"/>
                  <a:pt x="3892" y="3099"/>
                  <a:pt x="3907" y="3099"/>
                </a:cubicBezTo>
                <a:cubicBezTo>
                  <a:pt x="4424" y="3099"/>
                  <a:pt x="4863" y="2787"/>
                  <a:pt x="5039" y="2332"/>
                </a:cubicBezTo>
                <a:cubicBezTo>
                  <a:pt x="5097" y="2198"/>
                  <a:pt x="5126" y="2063"/>
                  <a:pt x="5135" y="1910"/>
                </a:cubicBezTo>
                <a:cubicBezTo>
                  <a:pt x="5154" y="1240"/>
                  <a:pt x="4628" y="665"/>
                  <a:pt x="3947" y="646"/>
                </a:cubicBezTo>
                <a:cubicBezTo>
                  <a:pt x="3842" y="646"/>
                  <a:pt x="3746" y="655"/>
                  <a:pt x="3651" y="674"/>
                </a:cubicBezTo>
                <a:cubicBezTo>
                  <a:pt x="3372" y="291"/>
                  <a:pt x="2942" y="42"/>
                  <a:pt x="2434" y="4"/>
                </a:cubicBezTo>
                <a:cubicBezTo>
                  <a:pt x="2399" y="1"/>
                  <a:pt x="2365" y="0"/>
                  <a:pt x="2331" y="0"/>
                </a:cubicBezTo>
                <a:close/>
              </a:path>
            </a:pathLst>
          </a:custGeom>
          <a:solidFill>
            <a:srgbClr val="FFF3F3"/>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8" name="Google Shape;280;p22"/>
          <p:cNvSpPr/>
          <p:nvPr/>
        </p:nvSpPr>
        <p:spPr>
          <a:xfrm>
            <a:off x="19959" y="4485494"/>
            <a:ext cx="901219" cy="606920"/>
          </a:xfrm>
          <a:custGeom>
            <a:avLst/>
            <a:gdLst/>
            <a:ahLst/>
            <a:cxnLst/>
            <a:rect l="l" t="t" r="r" b="b"/>
            <a:pathLst>
              <a:path w="5490" h="3475" extrusionOk="0">
                <a:moveTo>
                  <a:pt x="3006" y="0"/>
                </a:moveTo>
                <a:cubicBezTo>
                  <a:pt x="2972" y="0"/>
                  <a:pt x="2938" y="1"/>
                  <a:pt x="2903" y="3"/>
                </a:cubicBezTo>
                <a:cubicBezTo>
                  <a:pt x="2367" y="41"/>
                  <a:pt x="1907" y="310"/>
                  <a:pt x="1610" y="712"/>
                </a:cubicBezTo>
                <a:cubicBezTo>
                  <a:pt x="1504" y="693"/>
                  <a:pt x="1399" y="684"/>
                  <a:pt x="1294" y="684"/>
                </a:cubicBezTo>
                <a:cubicBezTo>
                  <a:pt x="566" y="712"/>
                  <a:pt x="1" y="1316"/>
                  <a:pt x="29" y="2044"/>
                </a:cubicBezTo>
                <a:cubicBezTo>
                  <a:pt x="29" y="2197"/>
                  <a:pt x="68" y="2350"/>
                  <a:pt x="125" y="2485"/>
                </a:cubicBezTo>
                <a:cubicBezTo>
                  <a:pt x="321" y="2969"/>
                  <a:pt x="788" y="3299"/>
                  <a:pt x="1334" y="3299"/>
                </a:cubicBezTo>
                <a:cubicBezTo>
                  <a:pt x="1350" y="3299"/>
                  <a:pt x="1365" y="3299"/>
                  <a:pt x="1380" y="3298"/>
                </a:cubicBezTo>
                <a:cubicBezTo>
                  <a:pt x="1600" y="3298"/>
                  <a:pt x="1802" y="3232"/>
                  <a:pt x="1983" y="3136"/>
                </a:cubicBezTo>
                <a:cubicBezTo>
                  <a:pt x="2271" y="3345"/>
                  <a:pt x="2622" y="3475"/>
                  <a:pt x="3007" y="3475"/>
                </a:cubicBezTo>
                <a:cubicBezTo>
                  <a:pt x="3046" y="3475"/>
                  <a:pt x="3084" y="3473"/>
                  <a:pt x="3124" y="3471"/>
                </a:cubicBezTo>
                <a:cubicBezTo>
                  <a:pt x="3564" y="3442"/>
                  <a:pt x="3957" y="3251"/>
                  <a:pt x="4244" y="2954"/>
                </a:cubicBezTo>
                <a:cubicBezTo>
                  <a:pt x="4353" y="2996"/>
                  <a:pt x="4469" y="3023"/>
                  <a:pt x="4586" y="3023"/>
                </a:cubicBezTo>
                <a:cubicBezTo>
                  <a:pt x="4603" y="3023"/>
                  <a:pt x="4620" y="3022"/>
                  <a:pt x="4637" y="3021"/>
                </a:cubicBezTo>
                <a:cubicBezTo>
                  <a:pt x="4963" y="3002"/>
                  <a:pt x="5240" y="2800"/>
                  <a:pt x="5384" y="2532"/>
                </a:cubicBezTo>
                <a:cubicBezTo>
                  <a:pt x="5451" y="2389"/>
                  <a:pt x="5489" y="2235"/>
                  <a:pt x="5480" y="2063"/>
                </a:cubicBezTo>
                <a:cubicBezTo>
                  <a:pt x="5451" y="1612"/>
                  <a:pt x="5097" y="1268"/>
                  <a:pt x="4666" y="1229"/>
                </a:cubicBezTo>
                <a:cubicBezTo>
                  <a:pt x="4445" y="505"/>
                  <a:pt x="3778" y="0"/>
                  <a:pt x="3006" y="0"/>
                </a:cubicBezTo>
                <a:close/>
              </a:path>
            </a:pathLst>
          </a:custGeom>
          <a:solidFill>
            <a:srgbClr val="FFFFFF"/>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9" name="Google Shape;281;p22"/>
          <p:cNvSpPr/>
          <p:nvPr/>
        </p:nvSpPr>
        <p:spPr>
          <a:xfrm rot="20192948" flipH="1">
            <a:off x="4486172" y="282041"/>
            <a:ext cx="8104839" cy="7793925"/>
          </a:xfrm>
          <a:custGeom>
            <a:avLst/>
            <a:gdLst/>
            <a:ahLst/>
            <a:cxnLst/>
            <a:rect l="l" t="t" r="r" b="b"/>
            <a:pathLst>
              <a:path w="39196" h="35417" extrusionOk="0">
                <a:moveTo>
                  <a:pt x="12445" y="0"/>
                </a:moveTo>
                <a:cubicBezTo>
                  <a:pt x="5149" y="0"/>
                  <a:pt x="0" y="11720"/>
                  <a:pt x="381" y="17610"/>
                </a:cubicBezTo>
                <a:cubicBezTo>
                  <a:pt x="1051" y="28069"/>
                  <a:pt x="13449" y="35417"/>
                  <a:pt x="23725" y="35417"/>
                </a:cubicBezTo>
                <a:cubicBezTo>
                  <a:pt x="25204" y="35417"/>
                  <a:pt x="26638" y="35265"/>
                  <a:pt x="27988" y="34948"/>
                </a:cubicBezTo>
                <a:cubicBezTo>
                  <a:pt x="32193" y="33961"/>
                  <a:pt x="37222" y="30350"/>
                  <a:pt x="38650" y="25886"/>
                </a:cubicBezTo>
                <a:cubicBezTo>
                  <a:pt x="39110" y="24449"/>
                  <a:pt x="39195" y="22917"/>
                  <a:pt x="38755" y="21365"/>
                </a:cubicBezTo>
                <a:cubicBezTo>
                  <a:pt x="36734" y="14170"/>
                  <a:pt x="25574" y="17734"/>
                  <a:pt x="21359" y="13347"/>
                </a:cubicBezTo>
                <a:cubicBezTo>
                  <a:pt x="19836" y="11757"/>
                  <a:pt x="19711" y="9985"/>
                  <a:pt x="19328" y="7954"/>
                </a:cubicBezTo>
                <a:cubicBezTo>
                  <a:pt x="18715" y="4764"/>
                  <a:pt x="17346" y="789"/>
                  <a:pt x="13715" y="118"/>
                </a:cubicBezTo>
                <a:cubicBezTo>
                  <a:pt x="13285" y="39"/>
                  <a:pt x="12861" y="0"/>
                  <a:pt x="12445" y="0"/>
                </a:cubicBezTo>
                <a:close/>
              </a:path>
            </a:pathLst>
          </a:custGeom>
          <a:solidFill>
            <a:schemeClr val="accent5"/>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274" name="Google Shape;274;p22"/>
          <p:cNvSpPr txBox="1">
            <a:spLocks noGrp="1"/>
          </p:cNvSpPr>
          <p:nvPr>
            <p:ph type="title"/>
          </p:nvPr>
        </p:nvSpPr>
        <p:spPr>
          <a:xfrm>
            <a:off x="4831530" y="2040093"/>
            <a:ext cx="3693682" cy="1796868"/>
          </a:xfrm>
          <a:prstGeom prst="rect">
            <a:avLst/>
          </a:prstGeom>
        </p:spPr>
        <p:txBody>
          <a:bodyPr spcFirstLastPara="1">
            <a:noAutofit/>
          </a:bodyPr>
          <a:lstStyle>
            <a:lvl1pPr lvl="0" algn="ctr" rtl="0">
              <a:spcBef>
                <a:spcPts val="0"/>
              </a:spcBef>
              <a:spcAft>
                <a:spcPts val="0"/>
              </a:spcAft>
              <a:buClr>
                <a:schemeClr val="dk1"/>
              </a:buClr>
              <a:buSzPts val="3000"/>
              <a:buFont typeface="McLaren"/>
              <a:buNone/>
              <a:defRPr sz="5011" b="1">
                <a:solidFill>
                  <a:schemeClr val="accent2"/>
                </a:solidFill>
                <a:latin typeface="McLaren"/>
                <a:ea typeface="McLaren"/>
                <a:cs typeface="McLaren"/>
                <a:sym typeface="McLaren"/>
              </a:defRPr>
            </a:lvl1pPr>
            <a:lvl2pPr lvl="1"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2pPr>
            <a:lvl3pPr lvl="2"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3pPr>
            <a:lvl4pPr lvl="3"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4pPr>
            <a:lvl5pPr lvl="4"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5pPr>
            <a:lvl6pPr lvl="5"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6pPr>
            <a:lvl7pPr lvl="6"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7pPr>
            <a:lvl8pPr lvl="7"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8pPr>
            <a:lvl9pPr lvl="8"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9pPr>
          </a:lstStyle>
          <a:p>
            <a:endParaRPr/>
          </a:p>
        </p:txBody>
      </p:sp>
      <p:sp>
        <p:nvSpPr>
          <p:cNvPr id="275" name="Google Shape;275;p22"/>
          <p:cNvSpPr txBox="1">
            <a:spLocks noGrp="1"/>
          </p:cNvSpPr>
          <p:nvPr>
            <p:ph type="subTitle" idx="1"/>
          </p:nvPr>
        </p:nvSpPr>
        <p:spPr>
          <a:xfrm>
            <a:off x="4831566" y="3969849"/>
            <a:ext cx="3693682" cy="1240777"/>
          </a:xfrm>
          <a:prstGeom prst="rect">
            <a:avLst/>
          </a:prstGeom>
        </p:spPr>
        <p:txBody>
          <a:bodyPr spcFirstLastPara="1">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Tree>
    <p:extLst>
      <p:ext uri="{BB962C8B-B14F-4D97-AF65-F5344CB8AC3E}">
        <p14:creationId xmlns:p14="http://schemas.microsoft.com/office/powerpoint/2010/main" val="3162240775"/>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showMasterSp="0" matchingName="Title and text 11">
  <p:cSld name="Title and text 11">
    <p:spTree>
      <p:nvGrpSpPr>
        <p:cNvPr id="1" name="Shape 282"/>
        <p:cNvGrpSpPr/>
        <p:nvPr/>
      </p:nvGrpSpPr>
      <p:grpSpPr>
        <a:xfrm>
          <a:off x="0" y="0"/>
          <a:ext cx="0" cy="0"/>
          <a:chOff x="0" y="0"/>
          <a:chExt cx="0" cy="0"/>
        </a:xfrm>
      </p:grpSpPr>
      <p:sp>
        <p:nvSpPr>
          <p:cNvPr id="4" name="Google Shape;285;p23"/>
          <p:cNvSpPr/>
          <p:nvPr/>
        </p:nvSpPr>
        <p:spPr>
          <a:xfrm>
            <a:off x="-869005" y="4532597"/>
            <a:ext cx="10414597" cy="3717135"/>
          </a:xfrm>
          <a:custGeom>
            <a:avLst/>
            <a:gdLst/>
            <a:ahLst/>
            <a:cxnLst/>
            <a:rect l="l" t="t" r="r" b="b"/>
            <a:pathLst>
              <a:path w="63034" h="21137" extrusionOk="0">
                <a:moveTo>
                  <a:pt x="58205" y="1"/>
                </a:moveTo>
                <a:cubicBezTo>
                  <a:pt x="54418" y="1"/>
                  <a:pt x="52819" y="9256"/>
                  <a:pt x="46756" y="10408"/>
                </a:cubicBezTo>
                <a:cubicBezTo>
                  <a:pt x="46377" y="10480"/>
                  <a:pt x="46015" y="10514"/>
                  <a:pt x="45666" y="10514"/>
                </a:cubicBezTo>
                <a:cubicBezTo>
                  <a:pt x="42612" y="10514"/>
                  <a:pt x="40511" y="7949"/>
                  <a:pt x="36497" y="5877"/>
                </a:cubicBezTo>
                <a:cubicBezTo>
                  <a:pt x="32347" y="3735"/>
                  <a:pt x="27456" y="2790"/>
                  <a:pt x="22639" y="2790"/>
                </a:cubicBezTo>
                <a:cubicBezTo>
                  <a:pt x="12679" y="2790"/>
                  <a:pt x="3041" y="6832"/>
                  <a:pt x="949" y="12688"/>
                </a:cubicBezTo>
                <a:cubicBezTo>
                  <a:pt x="154" y="14920"/>
                  <a:pt x="1" y="18694"/>
                  <a:pt x="2031" y="20352"/>
                </a:cubicBezTo>
                <a:cubicBezTo>
                  <a:pt x="2701" y="20898"/>
                  <a:pt x="3507" y="21136"/>
                  <a:pt x="4429" y="21136"/>
                </a:cubicBezTo>
                <a:cubicBezTo>
                  <a:pt x="10678" y="21136"/>
                  <a:pt x="22237" y="10192"/>
                  <a:pt x="32408" y="10192"/>
                </a:cubicBezTo>
                <a:cubicBezTo>
                  <a:pt x="34094" y="10192"/>
                  <a:pt x="35742" y="10493"/>
                  <a:pt x="37321" y="11194"/>
                </a:cubicBezTo>
                <a:cubicBezTo>
                  <a:pt x="42723" y="13598"/>
                  <a:pt x="42579" y="18589"/>
                  <a:pt x="47886" y="19250"/>
                </a:cubicBezTo>
                <a:cubicBezTo>
                  <a:pt x="48260" y="19296"/>
                  <a:pt x="48640" y="19319"/>
                  <a:pt x="49025" y="19319"/>
                </a:cubicBezTo>
                <a:cubicBezTo>
                  <a:pt x="55377" y="19319"/>
                  <a:pt x="63034" y="13167"/>
                  <a:pt x="62763" y="6845"/>
                </a:cubicBezTo>
                <a:cubicBezTo>
                  <a:pt x="62648" y="3942"/>
                  <a:pt x="60828" y="274"/>
                  <a:pt x="58462" y="15"/>
                </a:cubicBezTo>
                <a:cubicBezTo>
                  <a:pt x="58375" y="5"/>
                  <a:pt x="58289" y="1"/>
                  <a:pt x="58205" y="1"/>
                </a:cubicBezTo>
                <a:close/>
              </a:path>
            </a:pathLst>
          </a:custGeom>
          <a:solidFill>
            <a:srgbClr val="FFF3F3"/>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5" name="Google Shape;286;p23"/>
          <p:cNvSpPr/>
          <p:nvPr/>
        </p:nvSpPr>
        <p:spPr>
          <a:xfrm>
            <a:off x="-1489770" y="-1391626"/>
            <a:ext cx="12123540" cy="3052997"/>
          </a:xfrm>
          <a:custGeom>
            <a:avLst/>
            <a:gdLst/>
            <a:ahLst/>
            <a:cxnLst/>
            <a:rect l="l" t="t" r="r" b="b"/>
            <a:pathLst>
              <a:path w="73372" h="17367" extrusionOk="0">
                <a:moveTo>
                  <a:pt x="17692" y="0"/>
                </a:moveTo>
                <a:cubicBezTo>
                  <a:pt x="13094" y="0"/>
                  <a:pt x="11849" y="6782"/>
                  <a:pt x="11849" y="6782"/>
                </a:cubicBezTo>
                <a:cubicBezTo>
                  <a:pt x="11849" y="6782"/>
                  <a:pt x="9770" y="4418"/>
                  <a:pt x="8140" y="4418"/>
                </a:cubicBezTo>
                <a:cubicBezTo>
                  <a:pt x="7979" y="4418"/>
                  <a:pt x="7822" y="4442"/>
                  <a:pt x="7672" y="4492"/>
                </a:cubicBezTo>
                <a:cubicBezTo>
                  <a:pt x="6005" y="5067"/>
                  <a:pt x="6906" y="8343"/>
                  <a:pt x="6906" y="8343"/>
                </a:cubicBezTo>
                <a:cubicBezTo>
                  <a:pt x="6906" y="8343"/>
                  <a:pt x="5313" y="6373"/>
                  <a:pt x="3533" y="6373"/>
                </a:cubicBezTo>
                <a:cubicBezTo>
                  <a:pt x="2991" y="6373"/>
                  <a:pt x="2433" y="6555"/>
                  <a:pt x="1896" y="7031"/>
                </a:cubicBezTo>
                <a:cubicBezTo>
                  <a:pt x="1" y="8720"/>
                  <a:pt x="928" y="14780"/>
                  <a:pt x="6699" y="14780"/>
                </a:cubicBezTo>
                <a:cubicBezTo>
                  <a:pt x="7899" y="14780"/>
                  <a:pt x="9310" y="14518"/>
                  <a:pt x="10948" y="13899"/>
                </a:cubicBezTo>
                <a:cubicBezTo>
                  <a:pt x="10948" y="13899"/>
                  <a:pt x="11082" y="16265"/>
                  <a:pt x="12749" y="16677"/>
                </a:cubicBezTo>
                <a:cubicBezTo>
                  <a:pt x="12907" y="16716"/>
                  <a:pt x="13063" y="16734"/>
                  <a:pt x="13214" y="16734"/>
                </a:cubicBezTo>
                <a:cubicBezTo>
                  <a:pt x="14655" y="16734"/>
                  <a:pt x="15738" y="15125"/>
                  <a:pt x="15738" y="15125"/>
                </a:cubicBezTo>
                <a:cubicBezTo>
                  <a:pt x="15738" y="15125"/>
                  <a:pt x="16313" y="15632"/>
                  <a:pt x="17166" y="15632"/>
                </a:cubicBezTo>
                <a:cubicBezTo>
                  <a:pt x="17805" y="15632"/>
                  <a:pt x="18601" y="15347"/>
                  <a:pt x="19426" y="14350"/>
                </a:cubicBezTo>
                <a:cubicBezTo>
                  <a:pt x="19426" y="14350"/>
                  <a:pt x="20942" y="15053"/>
                  <a:pt x="22740" y="15053"/>
                </a:cubicBezTo>
                <a:cubicBezTo>
                  <a:pt x="23850" y="15053"/>
                  <a:pt x="25068" y="14785"/>
                  <a:pt x="26102" y="13918"/>
                </a:cubicBezTo>
                <a:cubicBezTo>
                  <a:pt x="26323" y="13737"/>
                  <a:pt x="26505" y="13535"/>
                  <a:pt x="26668" y="13324"/>
                </a:cubicBezTo>
                <a:cubicBezTo>
                  <a:pt x="27964" y="14522"/>
                  <a:pt x="29908" y="15402"/>
                  <a:pt x="32541" y="15402"/>
                </a:cubicBezTo>
                <a:cubicBezTo>
                  <a:pt x="33973" y="15402"/>
                  <a:pt x="35608" y="15142"/>
                  <a:pt x="37454" y="14531"/>
                </a:cubicBezTo>
                <a:cubicBezTo>
                  <a:pt x="37454" y="14531"/>
                  <a:pt x="37597" y="16907"/>
                  <a:pt x="39513" y="17309"/>
                </a:cubicBezTo>
                <a:cubicBezTo>
                  <a:pt x="39694" y="17348"/>
                  <a:pt x="39872" y="17366"/>
                  <a:pt x="40045" y="17366"/>
                </a:cubicBezTo>
                <a:cubicBezTo>
                  <a:pt x="41694" y="17366"/>
                  <a:pt x="42933" y="15757"/>
                  <a:pt x="42933" y="15757"/>
                </a:cubicBezTo>
                <a:cubicBezTo>
                  <a:pt x="42933" y="15757"/>
                  <a:pt x="43590" y="16264"/>
                  <a:pt x="44566" y="16264"/>
                </a:cubicBezTo>
                <a:cubicBezTo>
                  <a:pt x="45298" y="16264"/>
                  <a:pt x="46209" y="15979"/>
                  <a:pt x="47157" y="14982"/>
                </a:cubicBezTo>
                <a:cubicBezTo>
                  <a:pt x="47157" y="14982"/>
                  <a:pt x="48058" y="15346"/>
                  <a:pt x="49332" y="15547"/>
                </a:cubicBezTo>
                <a:cubicBezTo>
                  <a:pt x="49762" y="15648"/>
                  <a:pt x="50193" y="15683"/>
                  <a:pt x="50610" y="15683"/>
                </a:cubicBezTo>
                <a:cubicBezTo>
                  <a:pt x="50666" y="15683"/>
                  <a:pt x="50722" y="15682"/>
                  <a:pt x="50778" y="15681"/>
                </a:cubicBezTo>
                <a:cubicBezTo>
                  <a:pt x="50834" y="15682"/>
                  <a:pt x="50890" y="15682"/>
                  <a:pt x="50947" y="15682"/>
                </a:cubicBezTo>
                <a:cubicBezTo>
                  <a:pt x="51935" y="15682"/>
                  <a:pt x="53009" y="15519"/>
                  <a:pt x="53987" y="15039"/>
                </a:cubicBezTo>
                <a:cubicBezTo>
                  <a:pt x="54799" y="15989"/>
                  <a:pt x="55577" y="16263"/>
                  <a:pt x="56204" y="16263"/>
                </a:cubicBezTo>
                <a:cubicBezTo>
                  <a:pt x="57055" y="16263"/>
                  <a:pt x="57628" y="15757"/>
                  <a:pt x="57628" y="15757"/>
                </a:cubicBezTo>
                <a:cubicBezTo>
                  <a:pt x="57628" y="15757"/>
                  <a:pt x="58710" y="17366"/>
                  <a:pt x="60151" y="17366"/>
                </a:cubicBezTo>
                <a:cubicBezTo>
                  <a:pt x="60303" y="17366"/>
                  <a:pt x="60458" y="17348"/>
                  <a:pt x="60616" y="17309"/>
                </a:cubicBezTo>
                <a:cubicBezTo>
                  <a:pt x="62292" y="16907"/>
                  <a:pt x="62417" y="14531"/>
                  <a:pt x="62417" y="14531"/>
                </a:cubicBezTo>
                <a:cubicBezTo>
                  <a:pt x="64060" y="15153"/>
                  <a:pt x="65475" y="15416"/>
                  <a:pt x="66678" y="15416"/>
                </a:cubicBezTo>
                <a:cubicBezTo>
                  <a:pt x="72447" y="15416"/>
                  <a:pt x="73371" y="9360"/>
                  <a:pt x="71469" y="7663"/>
                </a:cubicBezTo>
                <a:cubicBezTo>
                  <a:pt x="70933" y="7187"/>
                  <a:pt x="70374" y="7005"/>
                  <a:pt x="69832" y="7005"/>
                </a:cubicBezTo>
                <a:cubicBezTo>
                  <a:pt x="68053" y="7005"/>
                  <a:pt x="66459" y="8975"/>
                  <a:pt x="66459" y="8975"/>
                </a:cubicBezTo>
                <a:cubicBezTo>
                  <a:pt x="66459" y="8975"/>
                  <a:pt x="67369" y="5699"/>
                  <a:pt x="65693" y="5135"/>
                </a:cubicBezTo>
                <a:cubicBezTo>
                  <a:pt x="65541" y="5082"/>
                  <a:pt x="65382" y="5058"/>
                  <a:pt x="65219" y="5058"/>
                </a:cubicBezTo>
                <a:cubicBezTo>
                  <a:pt x="63591" y="5058"/>
                  <a:pt x="61526" y="7424"/>
                  <a:pt x="61526" y="7424"/>
                </a:cubicBezTo>
                <a:cubicBezTo>
                  <a:pt x="61526" y="7424"/>
                  <a:pt x="60271" y="632"/>
                  <a:pt x="55683" y="632"/>
                </a:cubicBezTo>
                <a:cubicBezTo>
                  <a:pt x="52895" y="632"/>
                  <a:pt x="51468" y="3123"/>
                  <a:pt x="50778" y="5086"/>
                </a:cubicBezTo>
                <a:cubicBezTo>
                  <a:pt x="49983" y="3123"/>
                  <a:pt x="48345" y="632"/>
                  <a:pt x="45165" y="632"/>
                </a:cubicBezTo>
                <a:cubicBezTo>
                  <a:pt x="39906" y="632"/>
                  <a:pt x="38478" y="7424"/>
                  <a:pt x="38478" y="7424"/>
                </a:cubicBezTo>
                <a:cubicBezTo>
                  <a:pt x="38478" y="7424"/>
                  <a:pt x="36105" y="5058"/>
                  <a:pt x="34242" y="5058"/>
                </a:cubicBezTo>
                <a:cubicBezTo>
                  <a:pt x="34055" y="5058"/>
                  <a:pt x="33873" y="5082"/>
                  <a:pt x="33699" y="5135"/>
                </a:cubicBezTo>
                <a:cubicBezTo>
                  <a:pt x="31783" y="5699"/>
                  <a:pt x="31496" y="7395"/>
                  <a:pt x="31496" y="7395"/>
                </a:cubicBezTo>
                <a:cubicBezTo>
                  <a:pt x="31496" y="7395"/>
                  <a:pt x="30005" y="6080"/>
                  <a:pt x="28151" y="6080"/>
                </a:cubicBezTo>
                <a:cubicBezTo>
                  <a:pt x="27265" y="6080"/>
                  <a:pt x="26295" y="6381"/>
                  <a:pt x="25365" y="7270"/>
                </a:cubicBezTo>
                <a:cubicBezTo>
                  <a:pt x="25355" y="7280"/>
                  <a:pt x="25336" y="7289"/>
                  <a:pt x="25327" y="7299"/>
                </a:cubicBezTo>
                <a:cubicBezTo>
                  <a:pt x="24772" y="6973"/>
                  <a:pt x="24112" y="6778"/>
                  <a:pt x="23378" y="6778"/>
                </a:cubicBezTo>
                <a:cubicBezTo>
                  <a:pt x="23313" y="6778"/>
                  <a:pt x="23247" y="6779"/>
                  <a:pt x="23181" y="6782"/>
                </a:cubicBezTo>
                <a:cubicBezTo>
                  <a:pt x="23181" y="6782"/>
                  <a:pt x="22281" y="0"/>
                  <a:pt x="17692" y="0"/>
                </a:cubicBezTo>
                <a:close/>
              </a:path>
            </a:pathLst>
          </a:custGeom>
          <a:solidFill>
            <a:srgbClr val="D9EEFC"/>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283" name="Google Shape;283;p23"/>
          <p:cNvSpPr txBox="1">
            <a:spLocks noGrp="1"/>
          </p:cNvSpPr>
          <p:nvPr>
            <p:ph type="title"/>
          </p:nvPr>
        </p:nvSpPr>
        <p:spPr>
          <a:xfrm>
            <a:off x="893966" y="2720374"/>
            <a:ext cx="7356519" cy="1240777"/>
          </a:xfrm>
          <a:prstGeom prst="rect">
            <a:avLst/>
          </a:prstGeom>
        </p:spPr>
        <p:txBody>
          <a:bodyPr spcFirstLastPara="1">
            <a:noAutofit/>
          </a:bodyPr>
          <a:lstStyle>
            <a:lvl1pPr lvl="0" algn="ctr" rtl="0">
              <a:spcBef>
                <a:spcPts val="0"/>
              </a:spcBef>
              <a:spcAft>
                <a:spcPts val="0"/>
              </a:spcAft>
              <a:buClr>
                <a:schemeClr val="dk1"/>
              </a:buClr>
              <a:buSzPts val="3000"/>
              <a:buFont typeface="McLaren"/>
              <a:buNone/>
              <a:defRPr sz="6264" b="1">
                <a:solidFill>
                  <a:schemeClr val="dk2"/>
                </a:solidFill>
                <a:latin typeface="McLaren"/>
                <a:ea typeface="McLaren"/>
                <a:cs typeface="McLaren"/>
                <a:sym typeface="McLaren"/>
              </a:defRPr>
            </a:lvl1pPr>
            <a:lvl2pPr lvl="1"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2pPr>
            <a:lvl3pPr lvl="2"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3pPr>
            <a:lvl4pPr lvl="3"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4pPr>
            <a:lvl5pPr lvl="4"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5pPr>
            <a:lvl6pPr lvl="5"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6pPr>
            <a:lvl7pPr lvl="6"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7pPr>
            <a:lvl8pPr lvl="7"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8pPr>
            <a:lvl9pPr lvl="8"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9pPr>
          </a:lstStyle>
          <a:p>
            <a:endParaRPr/>
          </a:p>
        </p:txBody>
      </p:sp>
      <p:sp>
        <p:nvSpPr>
          <p:cNvPr id="284" name="Google Shape;284;p23"/>
          <p:cNvSpPr txBox="1">
            <a:spLocks noGrp="1"/>
          </p:cNvSpPr>
          <p:nvPr>
            <p:ph type="subTitle" idx="1"/>
          </p:nvPr>
        </p:nvSpPr>
        <p:spPr>
          <a:xfrm>
            <a:off x="2038719" y="3909368"/>
            <a:ext cx="5341487" cy="955008"/>
          </a:xfrm>
          <a:prstGeom prst="rect">
            <a:avLst/>
          </a:prstGeom>
        </p:spPr>
        <p:txBody>
          <a:bodyPr spcFirstLastPara="1">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Tree>
    <p:extLst>
      <p:ext uri="{BB962C8B-B14F-4D97-AF65-F5344CB8AC3E}">
        <p14:creationId xmlns:p14="http://schemas.microsoft.com/office/powerpoint/2010/main" val="185053588"/>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matchingName="Title and text 12">
  <p:cSld name="Title and text 12">
    <p:spTree>
      <p:nvGrpSpPr>
        <p:cNvPr id="1" name="Shape 287"/>
        <p:cNvGrpSpPr/>
        <p:nvPr/>
      </p:nvGrpSpPr>
      <p:grpSpPr>
        <a:xfrm>
          <a:off x="0" y="0"/>
          <a:ext cx="0" cy="0"/>
          <a:chOff x="0" y="0"/>
          <a:chExt cx="0" cy="0"/>
        </a:xfrm>
      </p:grpSpPr>
      <p:sp>
        <p:nvSpPr>
          <p:cNvPr id="4" name="Google Shape;288;p24"/>
          <p:cNvSpPr/>
          <p:nvPr/>
        </p:nvSpPr>
        <p:spPr>
          <a:xfrm>
            <a:off x="-82765" y="6439082"/>
            <a:ext cx="9309530" cy="964534"/>
          </a:xfrm>
          <a:custGeom>
            <a:avLst/>
            <a:gdLst/>
            <a:ahLst/>
            <a:cxnLst/>
            <a:rect l="l" t="t" r="r" b="b"/>
            <a:pathLst>
              <a:path w="58586" h="5703" extrusionOk="0">
                <a:moveTo>
                  <a:pt x="4971" y="0"/>
                </a:moveTo>
                <a:cubicBezTo>
                  <a:pt x="2319" y="0"/>
                  <a:pt x="1709" y="1220"/>
                  <a:pt x="1" y="1789"/>
                </a:cubicBezTo>
                <a:lnTo>
                  <a:pt x="1" y="5418"/>
                </a:lnTo>
                <a:cubicBezTo>
                  <a:pt x="1709" y="4849"/>
                  <a:pt x="2319" y="3629"/>
                  <a:pt x="4971" y="3629"/>
                </a:cubicBezTo>
                <a:cubicBezTo>
                  <a:pt x="8418" y="3629"/>
                  <a:pt x="8418" y="5703"/>
                  <a:pt x="11874" y="5703"/>
                </a:cubicBezTo>
                <a:cubicBezTo>
                  <a:pt x="15320" y="5703"/>
                  <a:pt x="15320" y="3629"/>
                  <a:pt x="18767" y="3629"/>
                </a:cubicBezTo>
                <a:cubicBezTo>
                  <a:pt x="22223" y="3629"/>
                  <a:pt x="22223" y="5703"/>
                  <a:pt x="25669" y="5703"/>
                </a:cubicBezTo>
                <a:cubicBezTo>
                  <a:pt x="28495" y="5703"/>
                  <a:pt x="29014" y="4310"/>
                  <a:pt x="30996" y="3812"/>
                </a:cubicBezTo>
                <a:cubicBezTo>
                  <a:pt x="31433" y="3700"/>
                  <a:pt x="31942" y="3629"/>
                  <a:pt x="32561" y="3629"/>
                </a:cubicBezTo>
                <a:cubicBezTo>
                  <a:pt x="36008" y="3629"/>
                  <a:pt x="36008" y="5703"/>
                  <a:pt x="39464" y="5703"/>
                </a:cubicBezTo>
                <a:cubicBezTo>
                  <a:pt x="42910" y="5703"/>
                  <a:pt x="42910" y="3629"/>
                  <a:pt x="46366" y="3629"/>
                </a:cubicBezTo>
                <a:cubicBezTo>
                  <a:pt x="49813" y="3629"/>
                  <a:pt x="49813" y="5703"/>
                  <a:pt x="53269" y="5703"/>
                </a:cubicBezTo>
                <a:cubicBezTo>
                  <a:pt x="56085" y="5703"/>
                  <a:pt x="56604" y="4310"/>
                  <a:pt x="58586" y="3812"/>
                </a:cubicBezTo>
                <a:lnTo>
                  <a:pt x="58586" y="183"/>
                </a:lnTo>
                <a:cubicBezTo>
                  <a:pt x="56604" y="691"/>
                  <a:pt x="56085" y="2074"/>
                  <a:pt x="53269" y="2074"/>
                </a:cubicBezTo>
                <a:cubicBezTo>
                  <a:pt x="49813" y="2074"/>
                  <a:pt x="49813" y="0"/>
                  <a:pt x="46366" y="0"/>
                </a:cubicBezTo>
                <a:cubicBezTo>
                  <a:pt x="42910" y="0"/>
                  <a:pt x="42910" y="2074"/>
                  <a:pt x="39464" y="2074"/>
                </a:cubicBezTo>
                <a:cubicBezTo>
                  <a:pt x="36008" y="2074"/>
                  <a:pt x="36008" y="0"/>
                  <a:pt x="32561" y="0"/>
                </a:cubicBezTo>
                <a:cubicBezTo>
                  <a:pt x="29908" y="0"/>
                  <a:pt x="29298" y="1220"/>
                  <a:pt x="27591" y="1789"/>
                </a:cubicBezTo>
                <a:cubicBezTo>
                  <a:pt x="27082" y="1962"/>
                  <a:pt x="26472" y="2074"/>
                  <a:pt x="25669" y="2074"/>
                </a:cubicBezTo>
                <a:cubicBezTo>
                  <a:pt x="22223" y="2074"/>
                  <a:pt x="22223" y="0"/>
                  <a:pt x="18767" y="0"/>
                </a:cubicBezTo>
                <a:cubicBezTo>
                  <a:pt x="15320" y="0"/>
                  <a:pt x="15320" y="2074"/>
                  <a:pt x="11874" y="2074"/>
                </a:cubicBezTo>
                <a:cubicBezTo>
                  <a:pt x="8418" y="2074"/>
                  <a:pt x="8418" y="0"/>
                  <a:pt x="4971" y="0"/>
                </a:cubicBezTo>
                <a:close/>
              </a:path>
            </a:pathLst>
          </a:custGeom>
          <a:solidFill>
            <a:srgbClr val="F6C4C1"/>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5" name="Google Shape;289;p24"/>
          <p:cNvSpPr/>
          <p:nvPr/>
        </p:nvSpPr>
        <p:spPr>
          <a:xfrm>
            <a:off x="-87334" y="6432951"/>
            <a:ext cx="9318727" cy="974752"/>
          </a:xfrm>
          <a:custGeom>
            <a:avLst/>
            <a:gdLst/>
            <a:ahLst/>
            <a:cxnLst/>
            <a:rect l="l" t="t" r="r" b="b"/>
            <a:pathLst>
              <a:path w="58648" h="5765" extrusionOk="0">
                <a:moveTo>
                  <a:pt x="46397" y="72"/>
                </a:moveTo>
                <a:cubicBezTo>
                  <a:pt x="48116" y="72"/>
                  <a:pt x="48979" y="590"/>
                  <a:pt x="49824" y="1098"/>
                </a:cubicBezTo>
                <a:cubicBezTo>
                  <a:pt x="50678" y="1606"/>
                  <a:pt x="51562" y="2135"/>
                  <a:pt x="53300" y="2135"/>
                </a:cubicBezTo>
                <a:cubicBezTo>
                  <a:pt x="55029" y="2135"/>
                  <a:pt x="55913" y="1606"/>
                  <a:pt x="56766" y="1098"/>
                </a:cubicBezTo>
                <a:cubicBezTo>
                  <a:pt x="57295" y="783"/>
                  <a:pt x="57834" y="458"/>
                  <a:pt x="58587" y="255"/>
                </a:cubicBezTo>
                <a:lnTo>
                  <a:pt x="58587" y="3813"/>
                </a:lnTo>
                <a:cubicBezTo>
                  <a:pt x="57824" y="4016"/>
                  <a:pt x="57265" y="4341"/>
                  <a:pt x="56726" y="4667"/>
                </a:cubicBezTo>
                <a:cubicBezTo>
                  <a:pt x="55882" y="5175"/>
                  <a:pt x="55008" y="5693"/>
                  <a:pt x="53300" y="5693"/>
                </a:cubicBezTo>
                <a:cubicBezTo>
                  <a:pt x="51582" y="5693"/>
                  <a:pt x="50708" y="5175"/>
                  <a:pt x="49864" y="4667"/>
                </a:cubicBezTo>
                <a:cubicBezTo>
                  <a:pt x="49010" y="4158"/>
                  <a:pt x="48126" y="3630"/>
                  <a:pt x="46397" y="3630"/>
                </a:cubicBezTo>
                <a:cubicBezTo>
                  <a:pt x="44659" y="3630"/>
                  <a:pt x="43775" y="4158"/>
                  <a:pt x="42931" y="4667"/>
                </a:cubicBezTo>
                <a:cubicBezTo>
                  <a:pt x="42087" y="5175"/>
                  <a:pt x="41213" y="5693"/>
                  <a:pt x="39495" y="5693"/>
                </a:cubicBezTo>
                <a:cubicBezTo>
                  <a:pt x="37777" y="5693"/>
                  <a:pt x="36903" y="5175"/>
                  <a:pt x="36059" y="4667"/>
                </a:cubicBezTo>
                <a:cubicBezTo>
                  <a:pt x="35205" y="4158"/>
                  <a:pt x="34331" y="3630"/>
                  <a:pt x="32592" y="3630"/>
                </a:cubicBezTo>
                <a:cubicBezTo>
                  <a:pt x="32013" y="3630"/>
                  <a:pt x="31494" y="3680"/>
                  <a:pt x="31017" y="3802"/>
                </a:cubicBezTo>
                <a:lnTo>
                  <a:pt x="30986" y="3813"/>
                </a:lnTo>
                <a:cubicBezTo>
                  <a:pt x="30224" y="4016"/>
                  <a:pt x="29675" y="4341"/>
                  <a:pt x="29136" y="4667"/>
                </a:cubicBezTo>
                <a:cubicBezTo>
                  <a:pt x="28293" y="5175"/>
                  <a:pt x="27418" y="5693"/>
                  <a:pt x="25700" y="5693"/>
                </a:cubicBezTo>
                <a:cubicBezTo>
                  <a:pt x="23992" y="5693"/>
                  <a:pt x="23118" y="5175"/>
                  <a:pt x="22274" y="4667"/>
                </a:cubicBezTo>
                <a:cubicBezTo>
                  <a:pt x="21421" y="4158"/>
                  <a:pt x="20536" y="3630"/>
                  <a:pt x="18798" y="3630"/>
                </a:cubicBezTo>
                <a:cubicBezTo>
                  <a:pt x="17070" y="3630"/>
                  <a:pt x="16185" y="4158"/>
                  <a:pt x="15331" y="4667"/>
                </a:cubicBezTo>
                <a:cubicBezTo>
                  <a:pt x="14487" y="5175"/>
                  <a:pt x="13613" y="5693"/>
                  <a:pt x="11905" y="5693"/>
                </a:cubicBezTo>
                <a:cubicBezTo>
                  <a:pt x="10187" y="5693"/>
                  <a:pt x="9313" y="5175"/>
                  <a:pt x="8469" y="4667"/>
                </a:cubicBezTo>
                <a:cubicBezTo>
                  <a:pt x="7615" y="4158"/>
                  <a:pt x="6731" y="3630"/>
                  <a:pt x="5002" y="3630"/>
                </a:cubicBezTo>
                <a:cubicBezTo>
                  <a:pt x="3265" y="3630"/>
                  <a:pt x="2380" y="4158"/>
                  <a:pt x="1536" y="4667"/>
                </a:cubicBezTo>
                <a:cubicBezTo>
                  <a:pt x="1089" y="4931"/>
                  <a:pt x="631" y="5205"/>
                  <a:pt x="62" y="5399"/>
                </a:cubicBezTo>
                <a:lnTo>
                  <a:pt x="62" y="1841"/>
                </a:lnTo>
                <a:cubicBezTo>
                  <a:pt x="652" y="1647"/>
                  <a:pt x="1119" y="1362"/>
                  <a:pt x="1566" y="1098"/>
                </a:cubicBezTo>
                <a:cubicBezTo>
                  <a:pt x="2411" y="590"/>
                  <a:pt x="3285" y="72"/>
                  <a:pt x="5002" y="72"/>
                </a:cubicBezTo>
                <a:cubicBezTo>
                  <a:pt x="6721" y="72"/>
                  <a:pt x="7585" y="590"/>
                  <a:pt x="8429" y="1098"/>
                </a:cubicBezTo>
                <a:cubicBezTo>
                  <a:pt x="9283" y="1606"/>
                  <a:pt x="10167" y="2135"/>
                  <a:pt x="11905" y="2135"/>
                </a:cubicBezTo>
                <a:cubicBezTo>
                  <a:pt x="13634" y="2135"/>
                  <a:pt x="14518" y="1606"/>
                  <a:pt x="15372" y="1098"/>
                </a:cubicBezTo>
                <a:cubicBezTo>
                  <a:pt x="16216" y="590"/>
                  <a:pt x="17090" y="72"/>
                  <a:pt x="18798" y="72"/>
                </a:cubicBezTo>
                <a:cubicBezTo>
                  <a:pt x="20515" y="72"/>
                  <a:pt x="21390" y="590"/>
                  <a:pt x="22234" y="1098"/>
                </a:cubicBezTo>
                <a:cubicBezTo>
                  <a:pt x="23088" y="1606"/>
                  <a:pt x="23972" y="2135"/>
                  <a:pt x="25700" y="2135"/>
                </a:cubicBezTo>
                <a:cubicBezTo>
                  <a:pt x="26432" y="2135"/>
                  <a:pt x="27062" y="2044"/>
                  <a:pt x="27631" y="1861"/>
                </a:cubicBezTo>
                <a:lnTo>
                  <a:pt x="27662" y="1841"/>
                </a:lnTo>
                <a:cubicBezTo>
                  <a:pt x="28241" y="1647"/>
                  <a:pt x="28709" y="1362"/>
                  <a:pt x="29156" y="1098"/>
                </a:cubicBezTo>
                <a:cubicBezTo>
                  <a:pt x="30000" y="590"/>
                  <a:pt x="30875" y="72"/>
                  <a:pt x="32592" y="72"/>
                </a:cubicBezTo>
                <a:cubicBezTo>
                  <a:pt x="34311" y="72"/>
                  <a:pt x="35185" y="590"/>
                  <a:pt x="36028" y="1098"/>
                </a:cubicBezTo>
                <a:cubicBezTo>
                  <a:pt x="36882" y="1606"/>
                  <a:pt x="37756" y="2135"/>
                  <a:pt x="39495" y="2135"/>
                </a:cubicBezTo>
                <a:cubicBezTo>
                  <a:pt x="41233" y="2135"/>
                  <a:pt x="42107" y="1606"/>
                  <a:pt x="42961" y="1098"/>
                </a:cubicBezTo>
                <a:cubicBezTo>
                  <a:pt x="43806" y="590"/>
                  <a:pt x="44680" y="72"/>
                  <a:pt x="46397" y="72"/>
                </a:cubicBezTo>
                <a:close/>
                <a:moveTo>
                  <a:pt x="5002" y="0"/>
                </a:moveTo>
                <a:cubicBezTo>
                  <a:pt x="3265" y="0"/>
                  <a:pt x="2380" y="529"/>
                  <a:pt x="1536" y="1037"/>
                </a:cubicBezTo>
                <a:cubicBezTo>
                  <a:pt x="1078" y="1312"/>
                  <a:pt x="611" y="1586"/>
                  <a:pt x="21" y="1789"/>
                </a:cubicBezTo>
                <a:lnTo>
                  <a:pt x="1" y="1789"/>
                </a:lnTo>
                <a:lnTo>
                  <a:pt x="1" y="5490"/>
                </a:lnTo>
                <a:lnTo>
                  <a:pt x="42" y="5480"/>
                </a:lnTo>
                <a:cubicBezTo>
                  <a:pt x="642" y="5277"/>
                  <a:pt x="1109" y="5002"/>
                  <a:pt x="1566" y="4728"/>
                </a:cubicBezTo>
                <a:cubicBezTo>
                  <a:pt x="2411" y="4219"/>
                  <a:pt x="3285" y="3691"/>
                  <a:pt x="5002" y="3691"/>
                </a:cubicBezTo>
                <a:cubicBezTo>
                  <a:pt x="6721" y="3691"/>
                  <a:pt x="7585" y="4219"/>
                  <a:pt x="8429" y="4728"/>
                </a:cubicBezTo>
                <a:cubicBezTo>
                  <a:pt x="9283" y="5236"/>
                  <a:pt x="10167" y="5765"/>
                  <a:pt x="11905" y="5765"/>
                </a:cubicBezTo>
                <a:cubicBezTo>
                  <a:pt x="13634" y="5765"/>
                  <a:pt x="14518" y="5236"/>
                  <a:pt x="15372" y="4728"/>
                </a:cubicBezTo>
                <a:cubicBezTo>
                  <a:pt x="16216" y="4219"/>
                  <a:pt x="17090" y="3691"/>
                  <a:pt x="18798" y="3691"/>
                </a:cubicBezTo>
                <a:cubicBezTo>
                  <a:pt x="20515" y="3691"/>
                  <a:pt x="21390" y="4219"/>
                  <a:pt x="22234" y="4728"/>
                </a:cubicBezTo>
                <a:cubicBezTo>
                  <a:pt x="23088" y="5236"/>
                  <a:pt x="23972" y="5765"/>
                  <a:pt x="25700" y="5765"/>
                </a:cubicBezTo>
                <a:cubicBezTo>
                  <a:pt x="27439" y="5765"/>
                  <a:pt x="28323" y="5236"/>
                  <a:pt x="29177" y="4728"/>
                </a:cubicBezTo>
                <a:cubicBezTo>
                  <a:pt x="29716" y="4402"/>
                  <a:pt x="30265" y="4066"/>
                  <a:pt x="31037" y="3874"/>
                </a:cubicBezTo>
                <a:lnTo>
                  <a:pt x="31058" y="3863"/>
                </a:lnTo>
                <a:cubicBezTo>
                  <a:pt x="31525" y="3752"/>
                  <a:pt x="32023" y="3691"/>
                  <a:pt x="32592" y="3691"/>
                </a:cubicBezTo>
                <a:cubicBezTo>
                  <a:pt x="34311" y="3691"/>
                  <a:pt x="35185" y="4219"/>
                  <a:pt x="36028" y="4728"/>
                </a:cubicBezTo>
                <a:cubicBezTo>
                  <a:pt x="36882" y="5236"/>
                  <a:pt x="37756" y="5765"/>
                  <a:pt x="39495" y="5765"/>
                </a:cubicBezTo>
                <a:cubicBezTo>
                  <a:pt x="41233" y="5765"/>
                  <a:pt x="42107" y="5236"/>
                  <a:pt x="42961" y="4728"/>
                </a:cubicBezTo>
                <a:cubicBezTo>
                  <a:pt x="43806" y="4219"/>
                  <a:pt x="44680" y="3691"/>
                  <a:pt x="46397" y="3691"/>
                </a:cubicBezTo>
                <a:cubicBezTo>
                  <a:pt x="48116" y="3691"/>
                  <a:pt x="48979" y="4219"/>
                  <a:pt x="49824" y="4728"/>
                </a:cubicBezTo>
                <a:cubicBezTo>
                  <a:pt x="50678" y="5236"/>
                  <a:pt x="51562" y="5765"/>
                  <a:pt x="53300" y="5765"/>
                </a:cubicBezTo>
                <a:cubicBezTo>
                  <a:pt x="55029" y="5765"/>
                  <a:pt x="55913" y="5236"/>
                  <a:pt x="56766" y="4728"/>
                </a:cubicBezTo>
                <a:cubicBezTo>
                  <a:pt x="57306" y="4402"/>
                  <a:pt x="57855" y="4066"/>
                  <a:pt x="58627" y="3874"/>
                </a:cubicBezTo>
                <a:lnTo>
                  <a:pt x="58648" y="3874"/>
                </a:lnTo>
                <a:lnTo>
                  <a:pt x="58648" y="173"/>
                </a:lnTo>
                <a:lnTo>
                  <a:pt x="58607" y="183"/>
                </a:lnTo>
                <a:cubicBezTo>
                  <a:pt x="57834" y="377"/>
                  <a:pt x="57275" y="712"/>
                  <a:pt x="56726" y="1037"/>
                </a:cubicBezTo>
                <a:cubicBezTo>
                  <a:pt x="55882" y="1545"/>
                  <a:pt x="55008" y="2064"/>
                  <a:pt x="53300" y="2064"/>
                </a:cubicBezTo>
                <a:cubicBezTo>
                  <a:pt x="51582" y="2064"/>
                  <a:pt x="50708" y="1545"/>
                  <a:pt x="49864" y="1037"/>
                </a:cubicBezTo>
                <a:cubicBezTo>
                  <a:pt x="49010" y="529"/>
                  <a:pt x="48126" y="0"/>
                  <a:pt x="46397" y="0"/>
                </a:cubicBezTo>
                <a:cubicBezTo>
                  <a:pt x="44659" y="0"/>
                  <a:pt x="43775" y="529"/>
                  <a:pt x="42931" y="1037"/>
                </a:cubicBezTo>
                <a:cubicBezTo>
                  <a:pt x="42087" y="1545"/>
                  <a:pt x="41213" y="2064"/>
                  <a:pt x="39495" y="2064"/>
                </a:cubicBezTo>
                <a:cubicBezTo>
                  <a:pt x="37777" y="2064"/>
                  <a:pt x="36903" y="1545"/>
                  <a:pt x="36059" y="1037"/>
                </a:cubicBezTo>
                <a:cubicBezTo>
                  <a:pt x="35205" y="529"/>
                  <a:pt x="34331" y="0"/>
                  <a:pt x="32592" y="0"/>
                </a:cubicBezTo>
                <a:cubicBezTo>
                  <a:pt x="30854" y="0"/>
                  <a:pt x="29980" y="529"/>
                  <a:pt x="29126" y="1037"/>
                </a:cubicBezTo>
                <a:cubicBezTo>
                  <a:pt x="28668" y="1312"/>
                  <a:pt x="28201" y="1586"/>
                  <a:pt x="27611" y="1789"/>
                </a:cubicBezTo>
                <a:lnTo>
                  <a:pt x="27591" y="1800"/>
                </a:lnTo>
                <a:cubicBezTo>
                  <a:pt x="27032" y="1983"/>
                  <a:pt x="26412" y="2064"/>
                  <a:pt x="25700" y="2064"/>
                </a:cubicBezTo>
                <a:cubicBezTo>
                  <a:pt x="23992" y="2064"/>
                  <a:pt x="23118" y="1545"/>
                  <a:pt x="22274" y="1037"/>
                </a:cubicBezTo>
                <a:cubicBezTo>
                  <a:pt x="21421" y="529"/>
                  <a:pt x="20536" y="0"/>
                  <a:pt x="18798" y="0"/>
                </a:cubicBezTo>
                <a:cubicBezTo>
                  <a:pt x="17070" y="0"/>
                  <a:pt x="16185" y="529"/>
                  <a:pt x="15331" y="1037"/>
                </a:cubicBezTo>
                <a:cubicBezTo>
                  <a:pt x="14487" y="1545"/>
                  <a:pt x="13613" y="2064"/>
                  <a:pt x="11905" y="2064"/>
                </a:cubicBezTo>
                <a:cubicBezTo>
                  <a:pt x="10187" y="2064"/>
                  <a:pt x="9313" y="1545"/>
                  <a:pt x="8469" y="1037"/>
                </a:cubicBezTo>
                <a:cubicBezTo>
                  <a:pt x="7615" y="529"/>
                  <a:pt x="6731" y="0"/>
                  <a:pt x="5002" y="0"/>
                </a:cubicBezTo>
                <a:close/>
              </a:path>
            </a:pathLst>
          </a:custGeom>
          <a:solidFill>
            <a:srgbClr val="70312E"/>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6" name="Google Shape;290;p24"/>
          <p:cNvSpPr/>
          <p:nvPr/>
        </p:nvSpPr>
        <p:spPr>
          <a:xfrm>
            <a:off x="-82765" y="5823987"/>
            <a:ext cx="9309530" cy="964534"/>
          </a:xfrm>
          <a:custGeom>
            <a:avLst/>
            <a:gdLst/>
            <a:ahLst/>
            <a:cxnLst/>
            <a:rect l="l" t="t" r="r" b="b"/>
            <a:pathLst>
              <a:path w="58586" h="5704" extrusionOk="0">
                <a:moveTo>
                  <a:pt x="4971" y="0"/>
                </a:moveTo>
                <a:cubicBezTo>
                  <a:pt x="2319" y="0"/>
                  <a:pt x="1709" y="1220"/>
                  <a:pt x="1" y="1790"/>
                </a:cubicBezTo>
                <a:lnTo>
                  <a:pt x="1" y="5419"/>
                </a:lnTo>
                <a:cubicBezTo>
                  <a:pt x="1709" y="4850"/>
                  <a:pt x="2319" y="3630"/>
                  <a:pt x="4971" y="3630"/>
                </a:cubicBezTo>
                <a:cubicBezTo>
                  <a:pt x="8418" y="3630"/>
                  <a:pt x="8418" y="5704"/>
                  <a:pt x="11874" y="5704"/>
                </a:cubicBezTo>
                <a:cubicBezTo>
                  <a:pt x="15320" y="5704"/>
                  <a:pt x="15320" y="3630"/>
                  <a:pt x="18767" y="3630"/>
                </a:cubicBezTo>
                <a:cubicBezTo>
                  <a:pt x="22223" y="3630"/>
                  <a:pt x="22223" y="5704"/>
                  <a:pt x="25669" y="5704"/>
                </a:cubicBezTo>
                <a:cubicBezTo>
                  <a:pt x="26472" y="5704"/>
                  <a:pt x="27082" y="5592"/>
                  <a:pt x="27591" y="5419"/>
                </a:cubicBezTo>
                <a:cubicBezTo>
                  <a:pt x="29298" y="4850"/>
                  <a:pt x="29908" y="3630"/>
                  <a:pt x="32561" y="3630"/>
                </a:cubicBezTo>
                <a:cubicBezTo>
                  <a:pt x="36008" y="3630"/>
                  <a:pt x="36008" y="5704"/>
                  <a:pt x="39464" y="5704"/>
                </a:cubicBezTo>
                <a:cubicBezTo>
                  <a:pt x="42910" y="5704"/>
                  <a:pt x="42910" y="3630"/>
                  <a:pt x="46366" y="3630"/>
                </a:cubicBezTo>
                <a:cubicBezTo>
                  <a:pt x="49813" y="3630"/>
                  <a:pt x="49813" y="5704"/>
                  <a:pt x="53269" y="5704"/>
                </a:cubicBezTo>
                <a:cubicBezTo>
                  <a:pt x="56085" y="5704"/>
                  <a:pt x="56604" y="4321"/>
                  <a:pt x="58586" y="3813"/>
                </a:cubicBezTo>
                <a:lnTo>
                  <a:pt x="58586" y="183"/>
                </a:lnTo>
                <a:cubicBezTo>
                  <a:pt x="56604" y="692"/>
                  <a:pt x="56085" y="2074"/>
                  <a:pt x="53269" y="2074"/>
                </a:cubicBezTo>
                <a:cubicBezTo>
                  <a:pt x="49813" y="2074"/>
                  <a:pt x="49813" y="0"/>
                  <a:pt x="46366" y="0"/>
                </a:cubicBezTo>
                <a:cubicBezTo>
                  <a:pt x="42910" y="0"/>
                  <a:pt x="42910" y="2074"/>
                  <a:pt x="39464" y="2074"/>
                </a:cubicBezTo>
                <a:cubicBezTo>
                  <a:pt x="36008" y="2074"/>
                  <a:pt x="36008" y="0"/>
                  <a:pt x="32561" y="0"/>
                </a:cubicBezTo>
                <a:cubicBezTo>
                  <a:pt x="29908" y="0"/>
                  <a:pt x="29298" y="1220"/>
                  <a:pt x="27591" y="1790"/>
                </a:cubicBezTo>
                <a:lnTo>
                  <a:pt x="27591" y="1800"/>
                </a:lnTo>
                <a:cubicBezTo>
                  <a:pt x="27082" y="1963"/>
                  <a:pt x="26472" y="2074"/>
                  <a:pt x="25669" y="2074"/>
                </a:cubicBezTo>
                <a:cubicBezTo>
                  <a:pt x="22223" y="2074"/>
                  <a:pt x="22223" y="0"/>
                  <a:pt x="18767" y="0"/>
                </a:cubicBezTo>
                <a:cubicBezTo>
                  <a:pt x="15320" y="0"/>
                  <a:pt x="15320" y="2074"/>
                  <a:pt x="11874" y="2074"/>
                </a:cubicBezTo>
                <a:cubicBezTo>
                  <a:pt x="8418" y="2074"/>
                  <a:pt x="8418" y="0"/>
                  <a:pt x="4971" y="0"/>
                </a:cubicBezTo>
                <a:close/>
              </a:path>
            </a:pathLst>
          </a:custGeom>
          <a:solidFill>
            <a:srgbClr val="EF8981"/>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7" name="Google Shape;291;p24"/>
          <p:cNvSpPr/>
          <p:nvPr/>
        </p:nvSpPr>
        <p:spPr>
          <a:xfrm>
            <a:off x="-87334" y="5819900"/>
            <a:ext cx="9318727" cy="974752"/>
          </a:xfrm>
          <a:custGeom>
            <a:avLst/>
            <a:gdLst/>
            <a:ahLst/>
            <a:cxnLst/>
            <a:rect l="l" t="t" r="r" b="b"/>
            <a:pathLst>
              <a:path w="58648" h="5764" extrusionOk="0">
                <a:moveTo>
                  <a:pt x="46397" y="71"/>
                </a:moveTo>
                <a:cubicBezTo>
                  <a:pt x="48116" y="71"/>
                  <a:pt x="48979" y="590"/>
                  <a:pt x="49824" y="1098"/>
                </a:cubicBezTo>
                <a:cubicBezTo>
                  <a:pt x="50678" y="1607"/>
                  <a:pt x="51562" y="2135"/>
                  <a:pt x="53300" y="2135"/>
                </a:cubicBezTo>
                <a:cubicBezTo>
                  <a:pt x="55029" y="2135"/>
                  <a:pt x="55913" y="1607"/>
                  <a:pt x="56766" y="1098"/>
                </a:cubicBezTo>
                <a:cubicBezTo>
                  <a:pt x="57295" y="783"/>
                  <a:pt x="57834" y="457"/>
                  <a:pt x="58587" y="265"/>
                </a:cubicBezTo>
                <a:lnTo>
                  <a:pt x="58587" y="3812"/>
                </a:lnTo>
                <a:cubicBezTo>
                  <a:pt x="57824" y="4015"/>
                  <a:pt x="57265" y="4351"/>
                  <a:pt x="56726" y="4666"/>
                </a:cubicBezTo>
                <a:cubicBezTo>
                  <a:pt x="55882" y="5174"/>
                  <a:pt x="55008" y="5693"/>
                  <a:pt x="53300" y="5693"/>
                </a:cubicBezTo>
                <a:cubicBezTo>
                  <a:pt x="51582" y="5693"/>
                  <a:pt x="50708" y="5174"/>
                  <a:pt x="49864" y="4666"/>
                </a:cubicBezTo>
                <a:cubicBezTo>
                  <a:pt x="49010" y="4158"/>
                  <a:pt x="48126" y="3629"/>
                  <a:pt x="46397" y="3629"/>
                </a:cubicBezTo>
                <a:cubicBezTo>
                  <a:pt x="44659" y="3629"/>
                  <a:pt x="43775" y="4158"/>
                  <a:pt x="42931" y="4666"/>
                </a:cubicBezTo>
                <a:cubicBezTo>
                  <a:pt x="42087" y="5174"/>
                  <a:pt x="41213" y="5693"/>
                  <a:pt x="39495" y="5693"/>
                </a:cubicBezTo>
                <a:cubicBezTo>
                  <a:pt x="37777" y="5693"/>
                  <a:pt x="36903" y="5174"/>
                  <a:pt x="36059" y="4666"/>
                </a:cubicBezTo>
                <a:cubicBezTo>
                  <a:pt x="35205" y="4158"/>
                  <a:pt x="34331" y="3629"/>
                  <a:pt x="32592" y="3629"/>
                </a:cubicBezTo>
                <a:cubicBezTo>
                  <a:pt x="30854" y="3629"/>
                  <a:pt x="29980" y="4158"/>
                  <a:pt x="29126" y="4666"/>
                </a:cubicBezTo>
                <a:cubicBezTo>
                  <a:pt x="28668" y="4941"/>
                  <a:pt x="28201" y="5215"/>
                  <a:pt x="27611" y="5418"/>
                </a:cubicBezTo>
                <a:lnTo>
                  <a:pt x="27591" y="5429"/>
                </a:lnTo>
                <a:cubicBezTo>
                  <a:pt x="27032" y="5612"/>
                  <a:pt x="26412" y="5693"/>
                  <a:pt x="25700" y="5693"/>
                </a:cubicBezTo>
                <a:cubicBezTo>
                  <a:pt x="23992" y="5693"/>
                  <a:pt x="23118" y="5174"/>
                  <a:pt x="22274" y="4666"/>
                </a:cubicBezTo>
                <a:cubicBezTo>
                  <a:pt x="21421" y="4158"/>
                  <a:pt x="20536" y="3629"/>
                  <a:pt x="18798" y="3629"/>
                </a:cubicBezTo>
                <a:cubicBezTo>
                  <a:pt x="17070" y="3629"/>
                  <a:pt x="16185" y="4158"/>
                  <a:pt x="15331" y="4666"/>
                </a:cubicBezTo>
                <a:cubicBezTo>
                  <a:pt x="14487" y="5174"/>
                  <a:pt x="13613" y="5693"/>
                  <a:pt x="11905" y="5693"/>
                </a:cubicBezTo>
                <a:cubicBezTo>
                  <a:pt x="10187" y="5693"/>
                  <a:pt x="9313" y="5174"/>
                  <a:pt x="8469" y="4666"/>
                </a:cubicBezTo>
                <a:cubicBezTo>
                  <a:pt x="7615" y="4158"/>
                  <a:pt x="6731" y="3629"/>
                  <a:pt x="5002" y="3629"/>
                </a:cubicBezTo>
                <a:cubicBezTo>
                  <a:pt x="3265" y="3629"/>
                  <a:pt x="2380" y="4158"/>
                  <a:pt x="1536" y="4666"/>
                </a:cubicBezTo>
                <a:cubicBezTo>
                  <a:pt x="1089" y="4930"/>
                  <a:pt x="631" y="5205"/>
                  <a:pt x="62" y="5398"/>
                </a:cubicBezTo>
                <a:lnTo>
                  <a:pt x="62" y="1840"/>
                </a:lnTo>
                <a:cubicBezTo>
                  <a:pt x="652" y="1647"/>
                  <a:pt x="1119" y="1372"/>
                  <a:pt x="1566" y="1098"/>
                </a:cubicBezTo>
                <a:cubicBezTo>
                  <a:pt x="2411" y="590"/>
                  <a:pt x="3285" y="71"/>
                  <a:pt x="5002" y="71"/>
                </a:cubicBezTo>
                <a:cubicBezTo>
                  <a:pt x="6721" y="71"/>
                  <a:pt x="7585" y="590"/>
                  <a:pt x="8429" y="1098"/>
                </a:cubicBezTo>
                <a:cubicBezTo>
                  <a:pt x="9283" y="1607"/>
                  <a:pt x="10167" y="2135"/>
                  <a:pt x="11905" y="2135"/>
                </a:cubicBezTo>
                <a:cubicBezTo>
                  <a:pt x="13634" y="2135"/>
                  <a:pt x="14518" y="1607"/>
                  <a:pt x="15372" y="1098"/>
                </a:cubicBezTo>
                <a:cubicBezTo>
                  <a:pt x="16216" y="590"/>
                  <a:pt x="17090" y="71"/>
                  <a:pt x="18798" y="71"/>
                </a:cubicBezTo>
                <a:cubicBezTo>
                  <a:pt x="20515" y="71"/>
                  <a:pt x="21390" y="590"/>
                  <a:pt x="22234" y="1098"/>
                </a:cubicBezTo>
                <a:cubicBezTo>
                  <a:pt x="23088" y="1607"/>
                  <a:pt x="23972" y="2135"/>
                  <a:pt x="25700" y="2135"/>
                </a:cubicBezTo>
                <a:cubicBezTo>
                  <a:pt x="26432" y="2135"/>
                  <a:pt x="27062" y="2043"/>
                  <a:pt x="27631" y="1860"/>
                </a:cubicBezTo>
                <a:lnTo>
                  <a:pt x="27662" y="1840"/>
                </a:lnTo>
                <a:cubicBezTo>
                  <a:pt x="28241" y="1647"/>
                  <a:pt x="28709" y="1372"/>
                  <a:pt x="29156" y="1098"/>
                </a:cubicBezTo>
                <a:cubicBezTo>
                  <a:pt x="30000" y="590"/>
                  <a:pt x="30875" y="71"/>
                  <a:pt x="32592" y="71"/>
                </a:cubicBezTo>
                <a:cubicBezTo>
                  <a:pt x="34311" y="71"/>
                  <a:pt x="35185" y="590"/>
                  <a:pt x="36028" y="1098"/>
                </a:cubicBezTo>
                <a:cubicBezTo>
                  <a:pt x="36882" y="1607"/>
                  <a:pt x="37756" y="2135"/>
                  <a:pt x="39495" y="2135"/>
                </a:cubicBezTo>
                <a:cubicBezTo>
                  <a:pt x="41233" y="2135"/>
                  <a:pt x="42107" y="1607"/>
                  <a:pt x="42961" y="1098"/>
                </a:cubicBezTo>
                <a:cubicBezTo>
                  <a:pt x="43806" y="590"/>
                  <a:pt x="44680" y="71"/>
                  <a:pt x="46397" y="71"/>
                </a:cubicBezTo>
                <a:close/>
                <a:moveTo>
                  <a:pt x="5002" y="0"/>
                </a:moveTo>
                <a:cubicBezTo>
                  <a:pt x="3265" y="0"/>
                  <a:pt x="2380" y="529"/>
                  <a:pt x="1536" y="1037"/>
                </a:cubicBezTo>
                <a:cubicBezTo>
                  <a:pt x="1078" y="1311"/>
                  <a:pt x="611" y="1586"/>
                  <a:pt x="21" y="1790"/>
                </a:cubicBezTo>
                <a:lnTo>
                  <a:pt x="1" y="1799"/>
                </a:lnTo>
                <a:lnTo>
                  <a:pt x="1" y="5500"/>
                </a:lnTo>
                <a:lnTo>
                  <a:pt x="42" y="5479"/>
                </a:lnTo>
                <a:cubicBezTo>
                  <a:pt x="642" y="5287"/>
                  <a:pt x="1109" y="5002"/>
                  <a:pt x="1566" y="4727"/>
                </a:cubicBezTo>
                <a:cubicBezTo>
                  <a:pt x="2411" y="4219"/>
                  <a:pt x="3285" y="3701"/>
                  <a:pt x="5002" y="3701"/>
                </a:cubicBezTo>
                <a:cubicBezTo>
                  <a:pt x="6721" y="3701"/>
                  <a:pt x="7585" y="4219"/>
                  <a:pt x="8429" y="4727"/>
                </a:cubicBezTo>
                <a:cubicBezTo>
                  <a:pt x="9283" y="5235"/>
                  <a:pt x="10167" y="5764"/>
                  <a:pt x="11905" y="5764"/>
                </a:cubicBezTo>
                <a:cubicBezTo>
                  <a:pt x="13634" y="5764"/>
                  <a:pt x="14518" y="5235"/>
                  <a:pt x="15372" y="4727"/>
                </a:cubicBezTo>
                <a:cubicBezTo>
                  <a:pt x="16216" y="4219"/>
                  <a:pt x="17090" y="3701"/>
                  <a:pt x="18798" y="3701"/>
                </a:cubicBezTo>
                <a:cubicBezTo>
                  <a:pt x="20515" y="3701"/>
                  <a:pt x="21390" y="4219"/>
                  <a:pt x="22234" y="4727"/>
                </a:cubicBezTo>
                <a:cubicBezTo>
                  <a:pt x="23088" y="5235"/>
                  <a:pt x="23972" y="5764"/>
                  <a:pt x="25700" y="5764"/>
                </a:cubicBezTo>
                <a:cubicBezTo>
                  <a:pt x="26432" y="5764"/>
                  <a:pt x="27062" y="5673"/>
                  <a:pt x="27631" y="5490"/>
                </a:cubicBezTo>
                <a:lnTo>
                  <a:pt x="27662" y="5470"/>
                </a:lnTo>
                <a:cubicBezTo>
                  <a:pt x="28241" y="5276"/>
                  <a:pt x="28709" y="4991"/>
                  <a:pt x="29156" y="4727"/>
                </a:cubicBezTo>
                <a:cubicBezTo>
                  <a:pt x="30000" y="4219"/>
                  <a:pt x="30875" y="3701"/>
                  <a:pt x="32592" y="3701"/>
                </a:cubicBezTo>
                <a:cubicBezTo>
                  <a:pt x="34311" y="3701"/>
                  <a:pt x="35185" y="4219"/>
                  <a:pt x="36028" y="4727"/>
                </a:cubicBezTo>
                <a:cubicBezTo>
                  <a:pt x="36882" y="5235"/>
                  <a:pt x="37756" y="5764"/>
                  <a:pt x="39495" y="5764"/>
                </a:cubicBezTo>
                <a:cubicBezTo>
                  <a:pt x="41233" y="5764"/>
                  <a:pt x="42107" y="5235"/>
                  <a:pt x="42961" y="4727"/>
                </a:cubicBezTo>
                <a:cubicBezTo>
                  <a:pt x="43806" y="4219"/>
                  <a:pt x="44680" y="3701"/>
                  <a:pt x="46397" y="3701"/>
                </a:cubicBezTo>
                <a:cubicBezTo>
                  <a:pt x="48116" y="3701"/>
                  <a:pt x="48979" y="4219"/>
                  <a:pt x="49824" y="4727"/>
                </a:cubicBezTo>
                <a:cubicBezTo>
                  <a:pt x="50678" y="5235"/>
                  <a:pt x="51562" y="5764"/>
                  <a:pt x="53300" y="5764"/>
                </a:cubicBezTo>
                <a:cubicBezTo>
                  <a:pt x="55029" y="5764"/>
                  <a:pt x="55913" y="5235"/>
                  <a:pt x="56766" y="4727"/>
                </a:cubicBezTo>
                <a:cubicBezTo>
                  <a:pt x="57306" y="4402"/>
                  <a:pt x="57855" y="4067"/>
                  <a:pt x="58627" y="3873"/>
                </a:cubicBezTo>
                <a:lnTo>
                  <a:pt x="58648" y="3873"/>
                </a:lnTo>
                <a:lnTo>
                  <a:pt x="58648" y="173"/>
                </a:lnTo>
                <a:lnTo>
                  <a:pt x="58607" y="183"/>
                </a:lnTo>
                <a:cubicBezTo>
                  <a:pt x="57834" y="376"/>
                  <a:pt x="57275" y="712"/>
                  <a:pt x="56726" y="1037"/>
                </a:cubicBezTo>
                <a:cubicBezTo>
                  <a:pt x="55882" y="1546"/>
                  <a:pt x="55008" y="2074"/>
                  <a:pt x="53300" y="2074"/>
                </a:cubicBezTo>
                <a:cubicBezTo>
                  <a:pt x="51582" y="2074"/>
                  <a:pt x="50708" y="1546"/>
                  <a:pt x="49864" y="1037"/>
                </a:cubicBezTo>
                <a:cubicBezTo>
                  <a:pt x="49010" y="529"/>
                  <a:pt x="48126" y="0"/>
                  <a:pt x="46397" y="0"/>
                </a:cubicBezTo>
                <a:cubicBezTo>
                  <a:pt x="44659" y="0"/>
                  <a:pt x="43775" y="529"/>
                  <a:pt x="42931" y="1037"/>
                </a:cubicBezTo>
                <a:cubicBezTo>
                  <a:pt x="42087" y="1546"/>
                  <a:pt x="41213" y="2074"/>
                  <a:pt x="39495" y="2074"/>
                </a:cubicBezTo>
                <a:cubicBezTo>
                  <a:pt x="37777" y="2074"/>
                  <a:pt x="36903" y="1546"/>
                  <a:pt x="36059" y="1037"/>
                </a:cubicBezTo>
                <a:cubicBezTo>
                  <a:pt x="35205" y="529"/>
                  <a:pt x="34331" y="0"/>
                  <a:pt x="32592" y="0"/>
                </a:cubicBezTo>
                <a:cubicBezTo>
                  <a:pt x="30854" y="0"/>
                  <a:pt x="29980" y="529"/>
                  <a:pt x="29126" y="1037"/>
                </a:cubicBezTo>
                <a:cubicBezTo>
                  <a:pt x="28668" y="1311"/>
                  <a:pt x="28201" y="1586"/>
                  <a:pt x="27611" y="1790"/>
                </a:cubicBezTo>
                <a:lnTo>
                  <a:pt x="27591" y="1799"/>
                </a:lnTo>
                <a:cubicBezTo>
                  <a:pt x="27032" y="1982"/>
                  <a:pt x="26412" y="2074"/>
                  <a:pt x="25700" y="2074"/>
                </a:cubicBezTo>
                <a:cubicBezTo>
                  <a:pt x="23992" y="2074"/>
                  <a:pt x="23118" y="1546"/>
                  <a:pt x="22274" y="1037"/>
                </a:cubicBezTo>
                <a:cubicBezTo>
                  <a:pt x="21421" y="529"/>
                  <a:pt x="20536" y="0"/>
                  <a:pt x="18798" y="0"/>
                </a:cubicBezTo>
                <a:cubicBezTo>
                  <a:pt x="17070" y="0"/>
                  <a:pt x="16185" y="529"/>
                  <a:pt x="15331" y="1037"/>
                </a:cubicBezTo>
                <a:cubicBezTo>
                  <a:pt x="14487" y="1546"/>
                  <a:pt x="13613" y="2074"/>
                  <a:pt x="11905" y="2074"/>
                </a:cubicBezTo>
                <a:cubicBezTo>
                  <a:pt x="10187" y="2074"/>
                  <a:pt x="9313" y="1546"/>
                  <a:pt x="8469" y="1037"/>
                </a:cubicBezTo>
                <a:cubicBezTo>
                  <a:pt x="7615" y="529"/>
                  <a:pt x="6731" y="0"/>
                  <a:pt x="5002" y="0"/>
                </a:cubicBezTo>
                <a:close/>
              </a:path>
            </a:pathLst>
          </a:custGeom>
          <a:solidFill>
            <a:srgbClr val="70312E"/>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8" name="Google Shape;292;p24"/>
          <p:cNvSpPr/>
          <p:nvPr/>
        </p:nvSpPr>
        <p:spPr>
          <a:xfrm>
            <a:off x="-82765" y="5210936"/>
            <a:ext cx="9309530" cy="964534"/>
          </a:xfrm>
          <a:custGeom>
            <a:avLst/>
            <a:gdLst/>
            <a:ahLst/>
            <a:cxnLst/>
            <a:rect l="l" t="t" r="r" b="b"/>
            <a:pathLst>
              <a:path w="58586" h="5704" extrusionOk="0">
                <a:moveTo>
                  <a:pt x="4971" y="1"/>
                </a:moveTo>
                <a:cubicBezTo>
                  <a:pt x="2319" y="1"/>
                  <a:pt x="1709" y="1221"/>
                  <a:pt x="1" y="1790"/>
                </a:cubicBezTo>
                <a:lnTo>
                  <a:pt x="1" y="5419"/>
                </a:lnTo>
                <a:cubicBezTo>
                  <a:pt x="1709" y="4849"/>
                  <a:pt x="2319" y="3629"/>
                  <a:pt x="4971" y="3629"/>
                </a:cubicBezTo>
                <a:cubicBezTo>
                  <a:pt x="8418" y="3629"/>
                  <a:pt x="8418" y="5703"/>
                  <a:pt x="11874" y="5703"/>
                </a:cubicBezTo>
                <a:cubicBezTo>
                  <a:pt x="15320" y="5703"/>
                  <a:pt x="15320" y="3629"/>
                  <a:pt x="18767" y="3629"/>
                </a:cubicBezTo>
                <a:cubicBezTo>
                  <a:pt x="22223" y="3629"/>
                  <a:pt x="22223" y="5703"/>
                  <a:pt x="25669" y="5703"/>
                </a:cubicBezTo>
                <a:cubicBezTo>
                  <a:pt x="26472" y="5703"/>
                  <a:pt x="27082" y="5592"/>
                  <a:pt x="27591" y="5429"/>
                </a:cubicBezTo>
                <a:lnTo>
                  <a:pt x="27591" y="5419"/>
                </a:lnTo>
                <a:cubicBezTo>
                  <a:pt x="29298" y="4849"/>
                  <a:pt x="29908" y="3629"/>
                  <a:pt x="32561" y="3629"/>
                </a:cubicBezTo>
                <a:cubicBezTo>
                  <a:pt x="36008" y="3629"/>
                  <a:pt x="36008" y="5703"/>
                  <a:pt x="39464" y="5703"/>
                </a:cubicBezTo>
                <a:cubicBezTo>
                  <a:pt x="42910" y="5703"/>
                  <a:pt x="42910" y="3629"/>
                  <a:pt x="46366" y="3629"/>
                </a:cubicBezTo>
                <a:cubicBezTo>
                  <a:pt x="49813" y="3629"/>
                  <a:pt x="49813" y="5703"/>
                  <a:pt x="53269" y="5703"/>
                </a:cubicBezTo>
                <a:cubicBezTo>
                  <a:pt x="56085" y="5703"/>
                  <a:pt x="56604" y="4321"/>
                  <a:pt x="58586" y="3812"/>
                </a:cubicBezTo>
                <a:lnTo>
                  <a:pt x="58586" y="184"/>
                </a:lnTo>
                <a:cubicBezTo>
                  <a:pt x="56604" y="692"/>
                  <a:pt x="56085" y="2075"/>
                  <a:pt x="53269" y="2075"/>
                </a:cubicBezTo>
                <a:cubicBezTo>
                  <a:pt x="49813" y="2075"/>
                  <a:pt x="49813" y="1"/>
                  <a:pt x="46366" y="1"/>
                </a:cubicBezTo>
                <a:cubicBezTo>
                  <a:pt x="42910" y="1"/>
                  <a:pt x="42910" y="2075"/>
                  <a:pt x="39464" y="2075"/>
                </a:cubicBezTo>
                <a:cubicBezTo>
                  <a:pt x="36008" y="2075"/>
                  <a:pt x="36008" y="1"/>
                  <a:pt x="32561" y="1"/>
                </a:cubicBezTo>
                <a:cubicBezTo>
                  <a:pt x="29908" y="1"/>
                  <a:pt x="29298" y="1221"/>
                  <a:pt x="27591" y="1790"/>
                </a:cubicBezTo>
                <a:lnTo>
                  <a:pt x="27591" y="1800"/>
                </a:lnTo>
                <a:cubicBezTo>
                  <a:pt x="27082" y="1962"/>
                  <a:pt x="26472" y="2075"/>
                  <a:pt x="25669" y="2075"/>
                </a:cubicBezTo>
                <a:cubicBezTo>
                  <a:pt x="22223" y="2075"/>
                  <a:pt x="22223" y="1"/>
                  <a:pt x="18767" y="1"/>
                </a:cubicBezTo>
                <a:cubicBezTo>
                  <a:pt x="15320" y="1"/>
                  <a:pt x="15320" y="2075"/>
                  <a:pt x="11874" y="2075"/>
                </a:cubicBezTo>
                <a:cubicBezTo>
                  <a:pt x="8418" y="2075"/>
                  <a:pt x="8418" y="1"/>
                  <a:pt x="4971" y="1"/>
                </a:cubicBezTo>
                <a:close/>
              </a:path>
            </a:pathLst>
          </a:custGeom>
          <a:solidFill>
            <a:srgbClr val="8A93E2"/>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9" name="Google Shape;293;p24"/>
          <p:cNvSpPr/>
          <p:nvPr/>
        </p:nvSpPr>
        <p:spPr>
          <a:xfrm>
            <a:off x="-87334" y="5204910"/>
            <a:ext cx="9318727" cy="976795"/>
          </a:xfrm>
          <a:custGeom>
            <a:avLst/>
            <a:gdLst/>
            <a:ahLst/>
            <a:cxnLst/>
            <a:rect l="l" t="t" r="r" b="b"/>
            <a:pathLst>
              <a:path w="58648" h="5766" extrusionOk="0">
                <a:moveTo>
                  <a:pt x="46397" y="72"/>
                </a:moveTo>
                <a:cubicBezTo>
                  <a:pt x="48116" y="72"/>
                  <a:pt x="48979" y="590"/>
                  <a:pt x="49824" y="1099"/>
                </a:cubicBezTo>
                <a:cubicBezTo>
                  <a:pt x="50678" y="1607"/>
                  <a:pt x="51562" y="2136"/>
                  <a:pt x="53300" y="2136"/>
                </a:cubicBezTo>
                <a:cubicBezTo>
                  <a:pt x="55029" y="2136"/>
                  <a:pt x="55913" y="1607"/>
                  <a:pt x="56766" y="1099"/>
                </a:cubicBezTo>
                <a:cubicBezTo>
                  <a:pt x="57295" y="784"/>
                  <a:pt x="57834" y="459"/>
                  <a:pt x="58587" y="265"/>
                </a:cubicBezTo>
                <a:lnTo>
                  <a:pt x="58587" y="3813"/>
                </a:lnTo>
                <a:cubicBezTo>
                  <a:pt x="57824" y="4017"/>
                  <a:pt x="57265" y="4352"/>
                  <a:pt x="56726" y="4667"/>
                </a:cubicBezTo>
                <a:cubicBezTo>
                  <a:pt x="55882" y="5176"/>
                  <a:pt x="55008" y="5704"/>
                  <a:pt x="53300" y="5704"/>
                </a:cubicBezTo>
                <a:cubicBezTo>
                  <a:pt x="51582" y="5704"/>
                  <a:pt x="50708" y="5176"/>
                  <a:pt x="49864" y="4667"/>
                </a:cubicBezTo>
                <a:cubicBezTo>
                  <a:pt x="49010" y="4159"/>
                  <a:pt x="48126" y="3630"/>
                  <a:pt x="46397" y="3630"/>
                </a:cubicBezTo>
                <a:cubicBezTo>
                  <a:pt x="44659" y="3630"/>
                  <a:pt x="43775" y="4159"/>
                  <a:pt x="42931" y="4667"/>
                </a:cubicBezTo>
                <a:cubicBezTo>
                  <a:pt x="42087" y="5176"/>
                  <a:pt x="41213" y="5704"/>
                  <a:pt x="39495" y="5704"/>
                </a:cubicBezTo>
                <a:cubicBezTo>
                  <a:pt x="37777" y="5704"/>
                  <a:pt x="36903" y="5176"/>
                  <a:pt x="36059" y="4667"/>
                </a:cubicBezTo>
                <a:cubicBezTo>
                  <a:pt x="35205" y="4159"/>
                  <a:pt x="34331" y="3630"/>
                  <a:pt x="32592" y="3630"/>
                </a:cubicBezTo>
                <a:cubicBezTo>
                  <a:pt x="30854" y="3630"/>
                  <a:pt x="29980" y="4159"/>
                  <a:pt x="29126" y="4667"/>
                </a:cubicBezTo>
                <a:cubicBezTo>
                  <a:pt x="28668" y="4941"/>
                  <a:pt x="28201" y="5216"/>
                  <a:pt x="27611" y="5420"/>
                </a:cubicBezTo>
                <a:lnTo>
                  <a:pt x="27591" y="5429"/>
                </a:lnTo>
                <a:cubicBezTo>
                  <a:pt x="27032" y="5612"/>
                  <a:pt x="26412" y="5704"/>
                  <a:pt x="25700" y="5704"/>
                </a:cubicBezTo>
                <a:cubicBezTo>
                  <a:pt x="23992" y="5704"/>
                  <a:pt x="23118" y="5176"/>
                  <a:pt x="22274" y="4667"/>
                </a:cubicBezTo>
                <a:cubicBezTo>
                  <a:pt x="21421" y="4159"/>
                  <a:pt x="20536" y="3630"/>
                  <a:pt x="18798" y="3630"/>
                </a:cubicBezTo>
                <a:cubicBezTo>
                  <a:pt x="17070" y="3630"/>
                  <a:pt x="16185" y="4159"/>
                  <a:pt x="15331" y="4667"/>
                </a:cubicBezTo>
                <a:cubicBezTo>
                  <a:pt x="14487" y="5176"/>
                  <a:pt x="13613" y="5704"/>
                  <a:pt x="11905" y="5704"/>
                </a:cubicBezTo>
                <a:cubicBezTo>
                  <a:pt x="10187" y="5704"/>
                  <a:pt x="9313" y="5176"/>
                  <a:pt x="8469" y="4667"/>
                </a:cubicBezTo>
                <a:cubicBezTo>
                  <a:pt x="7615" y="4159"/>
                  <a:pt x="6731" y="3630"/>
                  <a:pt x="5002" y="3630"/>
                </a:cubicBezTo>
                <a:cubicBezTo>
                  <a:pt x="3265" y="3630"/>
                  <a:pt x="2380" y="4159"/>
                  <a:pt x="1536" y="4667"/>
                </a:cubicBezTo>
                <a:cubicBezTo>
                  <a:pt x="1089" y="4932"/>
                  <a:pt x="631" y="5206"/>
                  <a:pt x="62" y="5399"/>
                </a:cubicBezTo>
                <a:lnTo>
                  <a:pt x="62" y="1851"/>
                </a:lnTo>
                <a:cubicBezTo>
                  <a:pt x="652" y="1648"/>
                  <a:pt x="1119" y="1374"/>
                  <a:pt x="1566" y="1099"/>
                </a:cubicBezTo>
                <a:cubicBezTo>
                  <a:pt x="2411" y="590"/>
                  <a:pt x="3285" y="72"/>
                  <a:pt x="5002" y="72"/>
                </a:cubicBezTo>
                <a:cubicBezTo>
                  <a:pt x="6721" y="72"/>
                  <a:pt x="7585" y="590"/>
                  <a:pt x="8429" y="1099"/>
                </a:cubicBezTo>
                <a:cubicBezTo>
                  <a:pt x="9283" y="1607"/>
                  <a:pt x="10167" y="2136"/>
                  <a:pt x="11905" y="2136"/>
                </a:cubicBezTo>
                <a:cubicBezTo>
                  <a:pt x="13634" y="2136"/>
                  <a:pt x="14518" y="1607"/>
                  <a:pt x="15372" y="1099"/>
                </a:cubicBezTo>
                <a:cubicBezTo>
                  <a:pt x="16216" y="590"/>
                  <a:pt x="17090" y="72"/>
                  <a:pt x="18798" y="72"/>
                </a:cubicBezTo>
                <a:cubicBezTo>
                  <a:pt x="20515" y="72"/>
                  <a:pt x="21390" y="590"/>
                  <a:pt x="22234" y="1099"/>
                </a:cubicBezTo>
                <a:cubicBezTo>
                  <a:pt x="23088" y="1607"/>
                  <a:pt x="23972" y="2136"/>
                  <a:pt x="25700" y="2136"/>
                </a:cubicBezTo>
                <a:cubicBezTo>
                  <a:pt x="26432" y="2136"/>
                  <a:pt x="27062" y="2045"/>
                  <a:pt x="27631" y="1862"/>
                </a:cubicBezTo>
                <a:lnTo>
                  <a:pt x="27662" y="1851"/>
                </a:lnTo>
                <a:cubicBezTo>
                  <a:pt x="28241" y="1648"/>
                  <a:pt x="28709" y="1374"/>
                  <a:pt x="29156" y="1099"/>
                </a:cubicBezTo>
                <a:cubicBezTo>
                  <a:pt x="30000" y="590"/>
                  <a:pt x="30875" y="72"/>
                  <a:pt x="32592" y="72"/>
                </a:cubicBezTo>
                <a:cubicBezTo>
                  <a:pt x="34311" y="72"/>
                  <a:pt x="35185" y="590"/>
                  <a:pt x="36028" y="1099"/>
                </a:cubicBezTo>
                <a:cubicBezTo>
                  <a:pt x="36882" y="1607"/>
                  <a:pt x="37756" y="2136"/>
                  <a:pt x="39495" y="2136"/>
                </a:cubicBezTo>
                <a:cubicBezTo>
                  <a:pt x="41233" y="2136"/>
                  <a:pt x="42107" y="1607"/>
                  <a:pt x="42961" y="1099"/>
                </a:cubicBezTo>
                <a:cubicBezTo>
                  <a:pt x="43806" y="590"/>
                  <a:pt x="44680" y="72"/>
                  <a:pt x="46397" y="72"/>
                </a:cubicBezTo>
                <a:close/>
                <a:moveTo>
                  <a:pt x="5002" y="1"/>
                </a:moveTo>
                <a:cubicBezTo>
                  <a:pt x="3265" y="1"/>
                  <a:pt x="2380" y="529"/>
                  <a:pt x="1536" y="1038"/>
                </a:cubicBezTo>
                <a:cubicBezTo>
                  <a:pt x="1078" y="1313"/>
                  <a:pt x="611" y="1597"/>
                  <a:pt x="21" y="1790"/>
                </a:cubicBezTo>
                <a:lnTo>
                  <a:pt x="1" y="1801"/>
                </a:lnTo>
                <a:lnTo>
                  <a:pt x="1" y="5501"/>
                </a:lnTo>
                <a:lnTo>
                  <a:pt x="42" y="5481"/>
                </a:lnTo>
                <a:cubicBezTo>
                  <a:pt x="642" y="5287"/>
                  <a:pt x="1109" y="5002"/>
                  <a:pt x="1566" y="4728"/>
                </a:cubicBezTo>
                <a:cubicBezTo>
                  <a:pt x="2411" y="4220"/>
                  <a:pt x="3285" y="3701"/>
                  <a:pt x="5002" y="3701"/>
                </a:cubicBezTo>
                <a:cubicBezTo>
                  <a:pt x="6721" y="3701"/>
                  <a:pt x="7585" y="4220"/>
                  <a:pt x="8429" y="4728"/>
                </a:cubicBezTo>
                <a:cubicBezTo>
                  <a:pt x="9283" y="5237"/>
                  <a:pt x="10167" y="5765"/>
                  <a:pt x="11905" y="5765"/>
                </a:cubicBezTo>
                <a:cubicBezTo>
                  <a:pt x="13634" y="5765"/>
                  <a:pt x="14518" y="5237"/>
                  <a:pt x="15372" y="4728"/>
                </a:cubicBezTo>
                <a:cubicBezTo>
                  <a:pt x="16216" y="4220"/>
                  <a:pt x="17090" y="3701"/>
                  <a:pt x="18798" y="3701"/>
                </a:cubicBezTo>
                <a:cubicBezTo>
                  <a:pt x="20515" y="3701"/>
                  <a:pt x="21390" y="4220"/>
                  <a:pt x="22234" y="4728"/>
                </a:cubicBezTo>
                <a:cubicBezTo>
                  <a:pt x="23088" y="5237"/>
                  <a:pt x="23972" y="5765"/>
                  <a:pt x="25700" y="5765"/>
                </a:cubicBezTo>
                <a:cubicBezTo>
                  <a:pt x="26432" y="5765"/>
                  <a:pt x="27062" y="5673"/>
                  <a:pt x="27631" y="5490"/>
                </a:cubicBezTo>
                <a:lnTo>
                  <a:pt x="27662" y="5470"/>
                </a:lnTo>
                <a:cubicBezTo>
                  <a:pt x="28241" y="5277"/>
                  <a:pt x="28709" y="5002"/>
                  <a:pt x="29156" y="4728"/>
                </a:cubicBezTo>
                <a:cubicBezTo>
                  <a:pt x="30000" y="4220"/>
                  <a:pt x="30875" y="3701"/>
                  <a:pt x="32592" y="3701"/>
                </a:cubicBezTo>
                <a:cubicBezTo>
                  <a:pt x="34311" y="3701"/>
                  <a:pt x="35185" y="4220"/>
                  <a:pt x="36028" y="4728"/>
                </a:cubicBezTo>
                <a:cubicBezTo>
                  <a:pt x="36882" y="5237"/>
                  <a:pt x="37756" y="5765"/>
                  <a:pt x="39495" y="5765"/>
                </a:cubicBezTo>
                <a:cubicBezTo>
                  <a:pt x="41233" y="5765"/>
                  <a:pt x="42107" y="5237"/>
                  <a:pt x="42961" y="4728"/>
                </a:cubicBezTo>
                <a:cubicBezTo>
                  <a:pt x="43806" y="4220"/>
                  <a:pt x="44680" y="3701"/>
                  <a:pt x="46397" y="3701"/>
                </a:cubicBezTo>
                <a:cubicBezTo>
                  <a:pt x="48116" y="3701"/>
                  <a:pt x="48979" y="4220"/>
                  <a:pt x="49824" y="4728"/>
                </a:cubicBezTo>
                <a:cubicBezTo>
                  <a:pt x="50678" y="5237"/>
                  <a:pt x="51562" y="5765"/>
                  <a:pt x="53300" y="5765"/>
                </a:cubicBezTo>
                <a:cubicBezTo>
                  <a:pt x="55029" y="5765"/>
                  <a:pt x="55913" y="5237"/>
                  <a:pt x="56766" y="4728"/>
                </a:cubicBezTo>
                <a:cubicBezTo>
                  <a:pt x="57306" y="4403"/>
                  <a:pt x="57855" y="4078"/>
                  <a:pt x="58627" y="3874"/>
                </a:cubicBezTo>
                <a:lnTo>
                  <a:pt x="58648" y="3874"/>
                </a:lnTo>
                <a:lnTo>
                  <a:pt x="58648" y="174"/>
                </a:lnTo>
                <a:lnTo>
                  <a:pt x="58607" y="184"/>
                </a:lnTo>
                <a:cubicBezTo>
                  <a:pt x="57834" y="377"/>
                  <a:pt x="57275" y="712"/>
                  <a:pt x="56726" y="1038"/>
                </a:cubicBezTo>
                <a:cubicBezTo>
                  <a:pt x="55882" y="1546"/>
                  <a:pt x="55008" y="2075"/>
                  <a:pt x="53300" y="2075"/>
                </a:cubicBezTo>
                <a:cubicBezTo>
                  <a:pt x="51582" y="2075"/>
                  <a:pt x="50708" y="1546"/>
                  <a:pt x="49864" y="1038"/>
                </a:cubicBezTo>
                <a:cubicBezTo>
                  <a:pt x="49010" y="529"/>
                  <a:pt x="48126" y="1"/>
                  <a:pt x="46397" y="1"/>
                </a:cubicBezTo>
                <a:cubicBezTo>
                  <a:pt x="44659" y="1"/>
                  <a:pt x="43775" y="529"/>
                  <a:pt x="42931" y="1038"/>
                </a:cubicBezTo>
                <a:cubicBezTo>
                  <a:pt x="42087" y="1546"/>
                  <a:pt x="41213" y="2075"/>
                  <a:pt x="39495" y="2075"/>
                </a:cubicBezTo>
                <a:cubicBezTo>
                  <a:pt x="37777" y="2075"/>
                  <a:pt x="36903" y="1546"/>
                  <a:pt x="36059" y="1038"/>
                </a:cubicBezTo>
                <a:cubicBezTo>
                  <a:pt x="35205" y="529"/>
                  <a:pt x="34331" y="1"/>
                  <a:pt x="32592" y="1"/>
                </a:cubicBezTo>
                <a:cubicBezTo>
                  <a:pt x="30854" y="1"/>
                  <a:pt x="29980" y="529"/>
                  <a:pt x="29126" y="1038"/>
                </a:cubicBezTo>
                <a:cubicBezTo>
                  <a:pt x="28668" y="1313"/>
                  <a:pt x="28201" y="1597"/>
                  <a:pt x="27611" y="1790"/>
                </a:cubicBezTo>
                <a:lnTo>
                  <a:pt x="27591" y="1801"/>
                </a:lnTo>
                <a:cubicBezTo>
                  <a:pt x="27032" y="1984"/>
                  <a:pt x="26412" y="2075"/>
                  <a:pt x="25700" y="2075"/>
                </a:cubicBezTo>
                <a:cubicBezTo>
                  <a:pt x="23992" y="2075"/>
                  <a:pt x="23118" y="1546"/>
                  <a:pt x="22274" y="1038"/>
                </a:cubicBezTo>
                <a:cubicBezTo>
                  <a:pt x="21421" y="529"/>
                  <a:pt x="20536" y="1"/>
                  <a:pt x="18798" y="1"/>
                </a:cubicBezTo>
                <a:cubicBezTo>
                  <a:pt x="17070" y="1"/>
                  <a:pt x="16185" y="529"/>
                  <a:pt x="15331" y="1038"/>
                </a:cubicBezTo>
                <a:cubicBezTo>
                  <a:pt x="14487" y="1546"/>
                  <a:pt x="13613" y="2075"/>
                  <a:pt x="11905" y="2075"/>
                </a:cubicBezTo>
                <a:cubicBezTo>
                  <a:pt x="10187" y="2075"/>
                  <a:pt x="9313" y="1546"/>
                  <a:pt x="8469" y="1038"/>
                </a:cubicBezTo>
                <a:cubicBezTo>
                  <a:pt x="7615" y="529"/>
                  <a:pt x="6731" y="1"/>
                  <a:pt x="5002" y="1"/>
                </a:cubicBezTo>
                <a:close/>
              </a:path>
            </a:pathLst>
          </a:custGeom>
          <a:solidFill>
            <a:srgbClr val="70312E"/>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10" name="Google Shape;294;p24"/>
          <p:cNvSpPr/>
          <p:nvPr/>
        </p:nvSpPr>
        <p:spPr>
          <a:xfrm>
            <a:off x="-82765" y="4599928"/>
            <a:ext cx="9309530" cy="962490"/>
          </a:xfrm>
          <a:custGeom>
            <a:avLst/>
            <a:gdLst/>
            <a:ahLst/>
            <a:cxnLst/>
            <a:rect l="l" t="t" r="r" b="b"/>
            <a:pathLst>
              <a:path w="58586" h="5694" extrusionOk="0">
                <a:moveTo>
                  <a:pt x="4971" y="1"/>
                </a:moveTo>
                <a:cubicBezTo>
                  <a:pt x="2319" y="1"/>
                  <a:pt x="1709" y="1210"/>
                  <a:pt x="1" y="1779"/>
                </a:cubicBezTo>
                <a:lnTo>
                  <a:pt x="1" y="5409"/>
                </a:lnTo>
                <a:cubicBezTo>
                  <a:pt x="1709" y="4840"/>
                  <a:pt x="2319" y="3620"/>
                  <a:pt x="4971" y="3620"/>
                </a:cubicBezTo>
                <a:cubicBezTo>
                  <a:pt x="8418" y="3620"/>
                  <a:pt x="8418" y="5694"/>
                  <a:pt x="11874" y="5694"/>
                </a:cubicBezTo>
                <a:cubicBezTo>
                  <a:pt x="15320" y="5694"/>
                  <a:pt x="15320" y="3620"/>
                  <a:pt x="18767" y="3620"/>
                </a:cubicBezTo>
                <a:cubicBezTo>
                  <a:pt x="22223" y="3620"/>
                  <a:pt x="22223" y="5694"/>
                  <a:pt x="25669" y="5694"/>
                </a:cubicBezTo>
                <a:cubicBezTo>
                  <a:pt x="26472" y="5694"/>
                  <a:pt x="27082" y="5581"/>
                  <a:pt x="27591" y="5419"/>
                </a:cubicBezTo>
                <a:lnTo>
                  <a:pt x="27591" y="5409"/>
                </a:lnTo>
                <a:cubicBezTo>
                  <a:pt x="29298" y="4840"/>
                  <a:pt x="29908" y="3620"/>
                  <a:pt x="32561" y="3620"/>
                </a:cubicBezTo>
                <a:cubicBezTo>
                  <a:pt x="36008" y="3620"/>
                  <a:pt x="36008" y="5694"/>
                  <a:pt x="39464" y="5694"/>
                </a:cubicBezTo>
                <a:cubicBezTo>
                  <a:pt x="42910" y="5694"/>
                  <a:pt x="42910" y="3620"/>
                  <a:pt x="46366" y="3620"/>
                </a:cubicBezTo>
                <a:cubicBezTo>
                  <a:pt x="49813" y="3620"/>
                  <a:pt x="49813" y="5694"/>
                  <a:pt x="53269" y="5694"/>
                </a:cubicBezTo>
                <a:cubicBezTo>
                  <a:pt x="56085" y="5694"/>
                  <a:pt x="56604" y="4311"/>
                  <a:pt x="58586" y="3803"/>
                </a:cubicBezTo>
                <a:lnTo>
                  <a:pt x="58586" y="173"/>
                </a:lnTo>
                <a:cubicBezTo>
                  <a:pt x="56604" y="681"/>
                  <a:pt x="56085" y="2064"/>
                  <a:pt x="53269" y="2064"/>
                </a:cubicBezTo>
                <a:cubicBezTo>
                  <a:pt x="49813" y="2064"/>
                  <a:pt x="49813" y="1"/>
                  <a:pt x="46366" y="1"/>
                </a:cubicBezTo>
                <a:cubicBezTo>
                  <a:pt x="42910" y="1"/>
                  <a:pt x="42910" y="2064"/>
                  <a:pt x="39464" y="2064"/>
                </a:cubicBezTo>
                <a:cubicBezTo>
                  <a:pt x="36008" y="2064"/>
                  <a:pt x="36008" y="1"/>
                  <a:pt x="32561" y="1"/>
                </a:cubicBezTo>
                <a:cubicBezTo>
                  <a:pt x="29908" y="1"/>
                  <a:pt x="29298" y="1210"/>
                  <a:pt x="27591" y="1779"/>
                </a:cubicBezTo>
                <a:lnTo>
                  <a:pt x="27591" y="1790"/>
                </a:lnTo>
                <a:cubicBezTo>
                  <a:pt x="27082" y="1952"/>
                  <a:pt x="26472" y="2064"/>
                  <a:pt x="25669" y="2064"/>
                </a:cubicBezTo>
                <a:cubicBezTo>
                  <a:pt x="22223" y="2064"/>
                  <a:pt x="22223" y="1"/>
                  <a:pt x="18767" y="1"/>
                </a:cubicBezTo>
                <a:cubicBezTo>
                  <a:pt x="15320" y="1"/>
                  <a:pt x="15320" y="2064"/>
                  <a:pt x="11874" y="2064"/>
                </a:cubicBezTo>
                <a:cubicBezTo>
                  <a:pt x="8418" y="2064"/>
                  <a:pt x="8418" y="1"/>
                  <a:pt x="4971" y="1"/>
                </a:cubicBezTo>
                <a:close/>
              </a:path>
            </a:pathLst>
          </a:custGeom>
          <a:solidFill>
            <a:srgbClr val="94D9F7"/>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11" name="Google Shape;295;p24"/>
          <p:cNvSpPr/>
          <p:nvPr/>
        </p:nvSpPr>
        <p:spPr>
          <a:xfrm>
            <a:off x="-87334" y="4591859"/>
            <a:ext cx="9318727" cy="974751"/>
          </a:xfrm>
          <a:custGeom>
            <a:avLst/>
            <a:gdLst/>
            <a:ahLst/>
            <a:cxnLst/>
            <a:rect l="l" t="t" r="r" b="b"/>
            <a:pathLst>
              <a:path w="58648" h="5764" extrusionOk="0">
                <a:moveTo>
                  <a:pt x="46397" y="71"/>
                </a:moveTo>
                <a:cubicBezTo>
                  <a:pt x="48116" y="71"/>
                  <a:pt x="48979" y="590"/>
                  <a:pt x="49824" y="1098"/>
                </a:cubicBezTo>
                <a:cubicBezTo>
                  <a:pt x="50678" y="1616"/>
                  <a:pt x="51562" y="2145"/>
                  <a:pt x="53300" y="2145"/>
                </a:cubicBezTo>
                <a:cubicBezTo>
                  <a:pt x="55029" y="2145"/>
                  <a:pt x="55913" y="1616"/>
                  <a:pt x="56766" y="1098"/>
                </a:cubicBezTo>
                <a:cubicBezTo>
                  <a:pt x="57295" y="782"/>
                  <a:pt x="57834" y="457"/>
                  <a:pt x="58587" y="264"/>
                </a:cubicBezTo>
                <a:lnTo>
                  <a:pt x="58587" y="3822"/>
                </a:lnTo>
                <a:cubicBezTo>
                  <a:pt x="57824" y="4015"/>
                  <a:pt x="57265" y="4351"/>
                  <a:pt x="56726" y="4666"/>
                </a:cubicBezTo>
                <a:cubicBezTo>
                  <a:pt x="55882" y="5174"/>
                  <a:pt x="55008" y="5703"/>
                  <a:pt x="53300" y="5703"/>
                </a:cubicBezTo>
                <a:cubicBezTo>
                  <a:pt x="51582" y="5703"/>
                  <a:pt x="50708" y="5174"/>
                  <a:pt x="49864" y="4666"/>
                </a:cubicBezTo>
                <a:cubicBezTo>
                  <a:pt x="49010" y="4157"/>
                  <a:pt x="48126" y="3629"/>
                  <a:pt x="46397" y="3629"/>
                </a:cubicBezTo>
                <a:cubicBezTo>
                  <a:pt x="44659" y="3629"/>
                  <a:pt x="43775" y="4157"/>
                  <a:pt x="42931" y="4666"/>
                </a:cubicBezTo>
                <a:cubicBezTo>
                  <a:pt x="42087" y="5174"/>
                  <a:pt x="41213" y="5703"/>
                  <a:pt x="39495" y="5703"/>
                </a:cubicBezTo>
                <a:cubicBezTo>
                  <a:pt x="37777" y="5703"/>
                  <a:pt x="36903" y="5174"/>
                  <a:pt x="36059" y="4666"/>
                </a:cubicBezTo>
                <a:cubicBezTo>
                  <a:pt x="35205" y="4157"/>
                  <a:pt x="34331" y="3629"/>
                  <a:pt x="32592" y="3629"/>
                </a:cubicBezTo>
                <a:cubicBezTo>
                  <a:pt x="30854" y="3629"/>
                  <a:pt x="29980" y="4157"/>
                  <a:pt x="29126" y="4666"/>
                </a:cubicBezTo>
                <a:cubicBezTo>
                  <a:pt x="28668" y="4941"/>
                  <a:pt x="28201" y="5225"/>
                  <a:pt x="27611" y="5418"/>
                </a:cubicBezTo>
                <a:lnTo>
                  <a:pt x="27591" y="5429"/>
                </a:lnTo>
                <a:cubicBezTo>
                  <a:pt x="27032" y="5612"/>
                  <a:pt x="26412" y="5703"/>
                  <a:pt x="25700" y="5703"/>
                </a:cubicBezTo>
                <a:cubicBezTo>
                  <a:pt x="23992" y="5703"/>
                  <a:pt x="23118" y="5174"/>
                  <a:pt x="22274" y="4666"/>
                </a:cubicBezTo>
                <a:cubicBezTo>
                  <a:pt x="21421" y="4157"/>
                  <a:pt x="20536" y="3629"/>
                  <a:pt x="18798" y="3629"/>
                </a:cubicBezTo>
                <a:cubicBezTo>
                  <a:pt x="17070" y="3629"/>
                  <a:pt x="16185" y="4157"/>
                  <a:pt x="15331" y="4666"/>
                </a:cubicBezTo>
                <a:cubicBezTo>
                  <a:pt x="14487" y="5174"/>
                  <a:pt x="13613" y="5703"/>
                  <a:pt x="11905" y="5703"/>
                </a:cubicBezTo>
                <a:cubicBezTo>
                  <a:pt x="10187" y="5703"/>
                  <a:pt x="9313" y="5174"/>
                  <a:pt x="8469" y="4666"/>
                </a:cubicBezTo>
                <a:cubicBezTo>
                  <a:pt x="7615" y="4157"/>
                  <a:pt x="6731" y="3629"/>
                  <a:pt x="5002" y="3629"/>
                </a:cubicBezTo>
                <a:cubicBezTo>
                  <a:pt x="3265" y="3629"/>
                  <a:pt x="2380" y="4157"/>
                  <a:pt x="1536" y="4666"/>
                </a:cubicBezTo>
                <a:cubicBezTo>
                  <a:pt x="1089" y="4930"/>
                  <a:pt x="631" y="5205"/>
                  <a:pt x="62" y="5398"/>
                </a:cubicBezTo>
                <a:lnTo>
                  <a:pt x="62" y="1850"/>
                </a:lnTo>
                <a:cubicBezTo>
                  <a:pt x="652" y="1647"/>
                  <a:pt x="1119" y="1372"/>
                  <a:pt x="1566" y="1098"/>
                </a:cubicBezTo>
                <a:cubicBezTo>
                  <a:pt x="2411" y="590"/>
                  <a:pt x="3285" y="71"/>
                  <a:pt x="5002" y="71"/>
                </a:cubicBezTo>
                <a:cubicBezTo>
                  <a:pt x="6721" y="71"/>
                  <a:pt x="7585" y="590"/>
                  <a:pt x="8429" y="1098"/>
                </a:cubicBezTo>
                <a:cubicBezTo>
                  <a:pt x="9283" y="1616"/>
                  <a:pt x="10167" y="2145"/>
                  <a:pt x="11905" y="2145"/>
                </a:cubicBezTo>
                <a:cubicBezTo>
                  <a:pt x="13634" y="2145"/>
                  <a:pt x="14518" y="1616"/>
                  <a:pt x="15372" y="1098"/>
                </a:cubicBezTo>
                <a:cubicBezTo>
                  <a:pt x="16216" y="590"/>
                  <a:pt x="17090" y="71"/>
                  <a:pt x="18798" y="71"/>
                </a:cubicBezTo>
                <a:cubicBezTo>
                  <a:pt x="20515" y="71"/>
                  <a:pt x="21390" y="590"/>
                  <a:pt x="22234" y="1098"/>
                </a:cubicBezTo>
                <a:cubicBezTo>
                  <a:pt x="23088" y="1616"/>
                  <a:pt x="23972" y="2145"/>
                  <a:pt x="25700" y="2145"/>
                </a:cubicBezTo>
                <a:cubicBezTo>
                  <a:pt x="26432" y="2145"/>
                  <a:pt x="27062" y="2053"/>
                  <a:pt x="27631" y="1860"/>
                </a:cubicBezTo>
                <a:lnTo>
                  <a:pt x="27662" y="1850"/>
                </a:lnTo>
                <a:cubicBezTo>
                  <a:pt x="28241" y="1647"/>
                  <a:pt x="28709" y="1372"/>
                  <a:pt x="29156" y="1098"/>
                </a:cubicBezTo>
                <a:cubicBezTo>
                  <a:pt x="30000" y="590"/>
                  <a:pt x="30875" y="71"/>
                  <a:pt x="32592" y="71"/>
                </a:cubicBezTo>
                <a:cubicBezTo>
                  <a:pt x="34311" y="71"/>
                  <a:pt x="35185" y="590"/>
                  <a:pt x="36028" y="1098"/>
                </a:cubicBezTo>
                <a:cubicBezTo>
                  <a:pt x="36882" y="1616"/>
                  <a:pt x="37756" y="2145"/>
                  <a:pt x="39495" y="2145"/>
                </a:cubicBezTo>
                <a:cubicBezTo>
                  <a:pt x="41233" y="2145"/>
                  <a:pt x="42107" y="1616"/>
                  <a:pt x="42961" y="1098"/>
                </a:cubicBezTo>
                <a:cubicBezTo>
                  <a:pt x="43806" y="590"/>
                  <a:pt x="44680" y="71"/>
                  <a:pt x="46397" y="71"/>
                </a:cubicBezTo>
                <a:close/>
                <a:moveTo>
                  <a:pt x="5002" y="0"/>
                </a:moveTo>
                <a:cubicBezTo>
                  <a:pt x="3265" y="0"/>
                  <a:pt x="2380" y="529"/>
                  <a:pt x="1536" y="1037"/>
                </a:cubicBezTo>
                <a:cubicBezTo>
                  <a:pt x="1078" y="1311"/>
                  <a:pt x="611" y="1596"/>
                  <a:pt x="21" y="1789"/>
                </a:cubicBezTo>
                <a:lnTo>
                  <a:pt x="1" y="1799"/>
                </a:lnTo>
                <a:lnTo>
                  <a:pt x="1" y="5499"/>
                </a:lnTo>
                <a:lnTo>
                  <a:pt x="42" y="5479"/>
                </a:lnTo>
                <a:cubicBezTo>
                  <a:pt x="642" y="5286"/>
                  <a:pt x="1109" y="5002"/>
                  <a:pt x="1566" y="4727"/>
                </a:cubicBezTo>
                <a:cubicBezTo>
                  <a:pt x="2411" y="4218"/>
                  <a:pt x="3285" y="3700"/>
                  <a:pt x="5002" y="3700"/>
                </a:cubicBezTo>
                <a:cubicBezTo>
                  <a:pt x="6721" y="3700"/>
                  <a:pt x="7585" y="4218"/>
                  <a:pt x="8429" y="4727"/>
                </a:cubicBezTo>
                <a:cubicBezTo>
                  <a:pt x="9283" y="5235"/>
                  <a:pt x="10167" y="5764"/>
                  <a:pt x="11905" y="5764"/>
                </a:cubicBezTo>
                <a:cubicBezTo>
                  <a:pt x="13634" y="5764"/>
                  <a:pt x="14518" y="5235"/>
                  <a:pt x="15372" y="4727"/>
                </a:cubicBezTo>
                <a:cubicBezTo>
                  <a:pt x="16216" y="4218"/>
                  <a:pt x="17090" y="3700"/>
                  <a:pt x="18798" y="3700"/>
                </a:cubicBezTo>
                <a:cubicBezTo>
                  <a:pt x="20515" y="3700"/>
                  <a:pt x="21390" y="4218"/>
                  <a:pt x="22234" y="4727"/>
                </a:cubicBezTo>
                <a:cubicBezTo>
                  <a:pt x="23088" y="5235"/>
                  <a:pt x="23972" y="5764"/>
                  <a:pt x="25700" y="5764"/>
                </a:cubicBezTo>
                <a:cubicBezTo>
                  <a:pt x="26432" y="5764"/>
                  <a:pt x="27062" y="5673"/>
                  <a:pt x="27631" y="5490"/>
                </a:cubicBezTo>
                <a:lnTo>
                  <a:pt x="27662" y="5479"/>
                </a:lnTo>
                <a:cubicBezTo>
                  <a:pt x="28241" y="5276"/>
                  <a:pt x="28709" y="5002"/>
                  <a:pt x="29156" y="4727"/>
                </a:cubicBezTo>
                <a:cubicBezTo>
                  <a:pt x="30000" y="4218"/>
                  <a:pt x="30875" y="3700"/>
                  <a:pt x="32592" y="3700"/>
                </a:cubicBezTo>
                <a:cubicBezTo>
                  <a:pt x="34311" y="3700"/>
                  <a:pt x="35185" y="4218"/>
                  <a:pt x="36028" y="4727"/>
                </a:cubicBezTo>
                <a:cubicBezTo>
                  <a:pt x="36882" y="5235"/>
                  <a:pt x="37756" y="5764"/>
                  <a:pt x="39495" y="5764"/>
                </a:cubicBezTo>
                <a:cubicBezTo>
                  <a:pt x="41233" y="5764"/>
                  <a:pt x="42107" y="5235"/>
                  <a:pt x="42961" y="4727"/>
                </a:cubicBezTo>
                <a:cubicBezTo>
                  <a:pt x="43806" y="4218"/>
                  <a:pt x="44680" y="3700"/>
                  <a:pt x="46397" y="3700"/>
                </a:cubicBezTo>
                <a:cubicBezTo>
                  <a:pt x="48116" y="3700"/>
                  <a:pt x="48979" y="4218"/>
                  <a:pt x="49824" y="4727"/>
                </a:cubicBezTo>
                <a:cubicBezTo>
                  <a:pt x="50678" y="5235"/>
                  <a:pt x="51562" y="5764"/>
                  <a:pt x="53300" y="5764"/>
                </a:cubicBezTo>
                <a:cubicBezTo>
                  <a:pt x="55029" y="5764"/>
                  <a:pt x="55913" y="5235"/>
                  <a:pt x="56766" y="4727"/>
                </a:cubicBezTo>
                <a:cubicBezTo>
                  <a:pt x="57306" y="4401"/>
                  <a:pt x="57855" y="4076"/>
                  <a:pt x="58627" y="3883"/>
                </a:cubicBezTo>
                <a:lnTo>
                  <a:pt x="58648" y="3873"/>
                </a:lnTo>
                <a:lnTo>
                  <a:pt x="58648" y="172"/>
                </a:lnTo>
                <a:lnTo>
                  <a:pt x="58607" y="183"/>
                </a:lnTo>
                <a:cubicBezTo>
                  <a:pt x="57834" y="376"/>
                  <a:pt x="57275" y="721"/>
                  <a:pt x="56726" y="1037"/>
                </a:cubicBezTo>
                <a:cubicBezTo>
                  <a:pt x="55882" y="1545"/>
                  <a:pt x="55008" y="2074"/>
                  <a:pt x="53300" y="2074"/>
                </a:cubicBezTo>
                <a:cubicBezTo>
                  <a:pt x="51582" y="2074"/>
                  <a:pt x="50708" y="1545"/>
                  <a:pt x="49864" y="1037"/>
                </a:cubicBezTo>
                <a:cubicBezTo>
                  <a:pt x="49010" y="529"/>
                  <a:pt x="48126" y="0"/>
                  <a:pt x="46397" y="0"/>
                </a:cubicBezTo>
                <a:cubicBezTo>
                  <a:pt x="44659" y="0"/>
                  <a:pt x="43775" y="529"/>
                  <a:pt x="42931" y="1037"/>
                </a:cubicBezTo>
                <a:cubicBezTo>
                  <a:pt x="42087" y="1545"/>
                  <a:pt x="41213" y="2074"/>
                  <a:pt x="39495" y="2074"/>
                </a:cubicBezTo>
                <a:cubicBezTo>
                  <a:pt x="37777" y="2074"/>
                  <a:pt x="36903" y="1545"/>
                  <a:pt x="36059" y="1037"/>
                </a:cubicBezTo>
                <a:cubicBezTo>
                  <a:pt x="35205" y="529"/>
                  <a:pt x="34331" y="0"/>
                  <a:pt x="32592" y="0"/>
                </a:cubicBezTo>
                <a:cubicBezTo>
                  <a:pt x="30854" y="0"/>
                  <a:pt x="29980" y="529"/>
                  <a:pt x="29126" y="1037"/>
                </a:cubicBezTo>
                <a:cubicBezTo>
                  <a:pt x="28668" y="1311"/>
                  <a:pt x="28201" y="1596"/>
                  <a:pt x="27611" y="1789"/>
                </a:cubicBezTo>
                <a:lnTo>
                  <a:pt x="27591" y="1799"/>
                </a:lnTo>
                <a:cubicBezTo>
                  <a:pt x="27032" y="1982"/>
                  <a:pt x="26412" y="2074"/>
                  <a:pt x="25700" y="2074"/>
                </a:cubicBezTo>
                <a:cubicBezTo>
                  <a:pt x="23992" y="2074"/>
                  <a:pt x="23118" y="1545"/>
                  <a:pt x="22274" y="1037"/>
                </a:cubicBezTo>
                <a:cubicBezTo>
                  <a:pt x="21421" y="529"/>
                  <a:pt x="20536" y="0"/>
                  <a:pt x="18798" y="0"/>
                </a:cubicBezTo>
                <a:cubicBezTo>
                  <a:pt x="17070" y="0"/>
                  <a:pt x="16185" y="529"/>
                  <a:pt x="15331" y="1037"/>
                </a:cubicBezTo>
                <a:cubicBezTo>
                  <a:pt x="14487" y="1545"/>
                  <a:pt x="13613" y="2074"/>
                  <a:pt x="11905" y="2074"/>
                </a:cubicBezTo>
                <a:cubicBezTo>
                  <a:pt x="10187" y="2074"/>
                  <a:pt x="9313" y="1545"/>
                  <a:pt x="8469" y="1037"/>
                </a:cubicBezTo>
                <a:cubicBezTo>
                  <a:pt x="7615" y="529"/>
                  <a:pt x="6731" y="0"/>
                  <a:pt x="5002" y="0"/>
                </a:cubicBezTo>
                <a:close/>
              </a:path>
            </a:pathLst>
          </a:custGeom>
          <a:solidFill>
            <a:srgbClr val="70312E"/>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12" name="Google Shape;296;p24"/>
          <p:cNvSpPr/>
          <p:nvPr/>
        </p:nvSpPr>
        <p:spPr>
          <a:xfrm>
            <a:off x="-82765" y="3984938"/>
            <a:ext cx="9309530" cy="962491"/>
          </a:xfrm>
          <a:custGeom>
            <a:avLst/>
            <a:gdLst/>
            <a:ahLst/>
            <a:cxnLst/>
            <a:rect l="l" t="t" r="r" b="b"/>
            <a:pathLst>
              <a:path w="58586" h="5693" extrusionOk="0">
                <a:moveTo>
                  <a:pt x="4971" y="0"/>
                </a:moveTo>
                <a:cubicBezTo>
                  <a:pt x="2319" y="0"/>
                  <a:pt x="1709" y="1220"/>
                  <a:pt x="1" y="1779"/>
                </a:cubicBezTo>
                <a:lnTo>
                  <a:pt x="1" y="5408"/>
                </a:lnTo>
                <a:cubicBezTo>
                  <a:pt x="1709" y="4839"/>
                  <a:pt x="2319" y="3630"/>
                  <a:pt x="4971" y="3630"/>
                </a:cubicBezTo>
                <a:cubicBezTo>
                  <a:pt x="8418" y="3630"/>
                  <a:pt x="8418" y="5693"/>
                  <a:pt x="11874" y="5693"/>
                </a:cubicBezTo>
                <a:cubicBezTo>
                  <a:pt x="15320" y="5693"/>
                  <a:pt x="15320" y="3630"/>
                  <a:pt x="18767" y="3630"/>
                </a:cubicBezTo>
                <a:cubicBezTo>
                  <a:pt x="22223" y="3630"/>
                  <a:pt x="22223" y="5693"/>
                  <a:pt x="25669" y="5693"/>
                </a:cubicBezTo>
                <a:cubicBezTo>
                  <a:pt x="26472" y="5693"/>
                  <a:pt x="27082" y="5581"/>
                  <a:pt x="27591" y="5419"/>
                </a:cubicBezTo>
                <a:lnTo>
                  <a:pt x="27591" y="5408"/>
                </a:lnTo>
                <a:cubicBezTo>
                  <a:pt x="29298" y="4839"/>
                  <a:pt x="29908" y="3630"/>
                  <a:pt x="32561" y="3630"/>
                </a:cubicBezTo>
                <a:cubicBezTo>
                  <a:pt x="36008" y="3630"/>
                  <a:pt x="36008" y="5693"/>
                  <a:pt x="39464" y="5693"/>
                </a:cubicBezTo>
                <a:cubicBezTo>
                  <a:pt x="42910" y="5693"/>
                  <a:pt x="42910" y="3630"/>
                  <a:pt x="46366" y="3630"/>
                </a:cubicBezTo>
                <a:cubicBezTo>
                  <a:pt x="49813" y="3630"/>
                  <a:pt x="49813" y="5693"/>
                  <a:pt x="53269" y="5693"/>
                </a:cubicBezTo>
                <a:cubicBezTo>
                  <a:pt x="56085" y="5693"/>
                  <a:pt x="56604" y="4310"/>
                  <a:pt x="58586" y="3802"/>
                </a:cubicBezTo>
                <a:lnTo>
                  <a:pt x="58586" y="173"/>
                </a:lnTo>
                <a:cubicBezTo>
                  <a:pt x="56604" y="682"/>
                  <a:pt x="56085" y="2064"/>
                  <a:pt x="53269" y="2064"/>
                </a:cubicBezTo>
                <a:cubicBezTo>
                  <a:pt x="49813" y="2064"/>
                  <a:pt x="49813" y="0"/>
                  <a:pt x="46366" y="0"/>
                </a:cubicBezTo>
                <a:cubicBezTo>
                  <a:pt x="42910" y="0"/>
                  <a:pt x="42910" y="2064"/>
                  <a:pt x="39464" y="2064"/>
                </a:cubicBezTo>
                <a:cubicBezTo>
                  <a:pt x="36008" y="2064"/>
                  <a:pt x="36008" y="0"/>
                  <a:pt x="32561" y="0"/>
                </a:cubicBezTo>
                <a:cubicBezTo>
                  <a:pt x="29908" y="0"/>
                  <a:pt x="29298" y="1220"/>
                  <a:pt x="27591" y="1779"/>
                </a:cubicBezTo>
                <a:lnTo>
                  <a:pt x="27591" y="1789"/>
                </a:lnTo>
                <a:cubicBezTo>
                  <a:pt x="27082" y="1962"/>
                  <a:pt x="26472" y="2064"/>
                  <a:pt x="25669" y="2064"/>
                </a:cubicBezTo>
                <a:cubicBezTo>
                  <a:pt x="22223" y="2064"/>
                  <a:pt x="22223" y="0"/>
                  <a:pt x="18767" y="0"/>
                </a:cubicBezTo>
                <a:cubicBezTo>
                  <a:pt x="15320" y="0"/>
                  <a:pt x="15320" y="2064"/>
                  <a:pt x="11874" y="2064"/>
                </a:cubicBezTo>
                <a:cubicBezTo>
                  <a:pt x="8418" y="2064"/>
                  <a:pt x="8418" y="0"/>
                  <a:pt x="4971" y="0"/>
                </a:cubicBezTo>
                <a:close/>
              </a:path>
            </a:pathLst>
          </a:custGeom>
          <a:solidFill>
            <a:srgbClr val="FFDA9F"/>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13" name="Google Shape;297;p24"/>
          <p:cNvSpPr/>
          <p:nvPr/>
        </p:nvSpPr>
        <p:spPr>
          <a:xfrm>
            <a:off x="-87334" y="3978808"/>
            <a:ext cx="9318727" cy="976795"/>
          </a:xfrm>
          <a:custGeom>
            <a:avLst/>
            <a:gdLst/>
            <a:ahLst/>
            <a:cxnLst/>
            <a:rect l="l" t="t" r="r" b="b"/>
            <a:pathLst>
              <a:path w="58648" h="5775" extrusionOk="0">
                <a:moveTo>
                  <a:pt x="46397" y="72"/>
                </a:moveTo>
                <a:cubicBezTo>
                  <a:pt x="48116" y="72"/>
                  <a:pt x="48979" y="601"/>
                  <a:pt x="49824" y="1098"/>
                </a:cubicBezTo>
                <a:cubicBezTo>
                  <a:pt x="50678" y="1617"/>
                  <a:pt x="51562" y="2146"/>
                  <a:pt x="53300" y="2146"/>
                </a:cubicBezTo>
                <a:cubicBezTo>
                  <a:pt x="55029" y="2146"/>
                  <a:pt x="55913" y="1617"/>
                  <a:pt x="56766" y="1098"/>
                </a:cubicBezTo>
                <a:cubicBezTo>
                  <a:pt x="57295" y="784"/>
                  <a:pt x="57834" y="458"/>
                  <a:pt x="58587" y="265"/>
                </a:cubicBezTo>
                <a:lnTo>
                  <a:pt x="58587" y="3823"/>
                </a:lnTo>
                <a:cubicBezTo>
                  <a:pt x="57824" y="4016"/>
                  <a:pt x="57265" y="4351"/>
                  <a:pt x="56726" y="4667"/>
                </a:cubicBezTo>
                <a:cubicBezTo>
                  <a:pt x="55882" y="5175"/>
                  <a:pt x="55008" y="5704"/>
                  <a:pt x="53300" y="5704"/>
                </a:cubicBezTo>
                <a:cubicBezTo>
                  <a:pt x="51582" y="5704"/>
                  <a:pt x="50708" y="5175"/>
                  <a:pt x="49864" y="4667"/>
                </a:cubicBezTo>
                <a:cubicBezTo>
                  <a:pt x="49010" y="4159"/>
                  <a:pt x="48126" y="3630"/>
                  <a:pt x="46397" y="3630"/>
                </a:cubicBezTo>
                <a:cubicBezTo>
                  <a:pt x="44659" y="3630"/>
                  <a:pt x="43775" y="4159"/>
                  <a:pt x="42931" y="4667"/>
                </a:cubicBezTo>
                <a:cubicBezTo>
                  <a:pt x="42087" y="5175"/>
                  <a:pt x="41213" y="5704"/>
                  <a:pt x="39495" y="5704"/>
                </a:cubicBezTo>
                <a:cubicBezTo>
                  <a:pt x="37777" y="5704"/>
                  <a:pt x="36903" y="5175"/>
                  <a:pt x="36059" y="4667"/>
                </a:cubicBezTo>
                <a:cubicBezTo>
                  <a:pt x="35205" y="4159"/>
                  <a:pt x="34331" y="3630"/>
                  <a:pt x="32592" y="3630"/>
                </a:cubicBezTo>
                <a:cubicBezTo>
                  <a:pt x="30854" y="3630"/>
                  <a:pt x="29980" y="4159"/>
                  <a:pt x="29126" y="4667"/>
                </a:cubicBezTo>
                <a:cubicBezTo>
                  <a:pt x="28668" y="4941"/>
                  <a:pt x="28201" y="5226"/>
                  <a:pt x="27611" y="5419"/>
                </a:cubicBezTo>
                <a:lnTo>
                  <a:pt x="27591" y="5429"/>
                </a:lnTo>
                <a:cubicBezTo>
                  <a:pt x="27032" y="5612"/>
                  <a:pt x="26412" y="5704"/>
                  <a:pt x="25700" y="5704"/>
                </a:cubicBezTo>
                <a:cubicBezTo>
                  <a:pt x="23992" y="5704"/>
                  <a:pt x="23118" y="5175"/>
                  <a:pt x="22274" y="4667"/>
                </a:cubicBezTo>
                <a:cubicBezTo>
                  <a:pt x="21421" y="4159"/>
                  <a:pt x="20536" y="3630"/>
                  <a:pt x="18798" y="3630"/>
                </a:cubicBezTo>
                <a:cubicBezTo>
                  <a:pt x="17070" y="3630"/>
                  <a:pt x="16185" y="4159"/>
                  <a:pt x="15331" y="4667"/>
                </a:cubicBezTo>
                <a:cubicBezTo>
                  <a:pt x="14487" y="5175"/>
                  <a:pt x="13613" y="5704"/>
                  <a:pt x="11905" y="5704"/>
                </a:cubicBezTo>
                <a:cubicBezTo>
                  <a:pt x="10187" y="5704"/>
                  <a:pt x="9313" y="5175"/>
                  <a:pt x="8469" y="4667"/>
                </a:cubicBezTo>
                <a:cubicBezTo>
                  <a:pt x="7615" y="4159"/>
                  <a:pt x="6731" y="3630"/>
                  <a:pt x="5002" y="3630"/>
                </a:cubicBezTo>
                <a:cubicBezTo>
                  <a:pt x="3265" y="3630"/>
                  <a:pt x="2380" y="4159"/>
                  <a:pt x="1536" y="4667"/>
                </a:cubicBezTo>
                <a:cubicBezTo>
                  <a:pt x="1089" y="4931"/>
                  <a:pt x="631" y="5205"/>
                  <a:pt x="62" y="5409"/>
                </a:cubicBezTo>
                <a:lnTo>
                  <a:pt x="62" y="1851"/>
                </a:lnTo>
                <a:cubicBezTo>
                  <a:pt x="652" y="1647"/>
                  <a:pt x="1119" y="1373"/>
                  <a:pt x="1566" y="1098"/>
                </a:cubicBezTo>
                <a:cubicBezTo>
                  <a:pt x="2411" y="601"/>
                  <a:pt x="3285" y="72"/>
                  <a:pt x="5002" y="72"/>
                </a:cubicBezTo>
                <a:cubicBezTo>
                  <a:pt x="6721" y="72"/>
                  <a:pt x="7585" y="601"/>
                  <a:pt x="8429" y="1098"/>
                </a:cubicBezTo>
                <a:cubicBezTo>
                  <a:pt x="9283" y="1617"/>
                  <a:pt x="10167" y="2146"/>
                  <a:pt x="11905" y="2146"/>
                </a:cubicBezTo>
                <a:cubicBezTo>
                  <a:pt x="13634" y="2146"/>
                  <a:pt x="14518" y="1617"/>
                  <a:pt x="15372" y="1098"/>
                </a:cubicBezTo>
                <a:cubicBezTo>
                  <a:pt x="16216" y="601"/>
                  <a:pt x="17090" y="72"/>
                  <a:pt x="18798" y="72"/>
                </a:cubicBezTo>
                <a:cubicBezTo>
                  <a:pt x="20515" y="72"/>
                  <a:pt x="21390" y="601"/>
                  <a:pt x="22234" y="1098"/>
                </a:cubicBezTo>
                <a:cubicBezTo>
                  <a:pt x="23088" y="1617"/>
                  <a:pt x="23972" y="2146"/>
                  <a:pt x="25700" y="2146"/>
                </a:cubicBezTo>
                <a:cubicBezTo>
                  <a:pt x="26432" y="2146"/>
                  <a:pt x="27062" y="2054"/>
                  <a:pt x="27631" y="1861"/>
                </a:cubicBezTo>
                <a:lnTo>
                  <a:pt x="27662" y="1851"/>
                </a:lnTo>
                <a:cubicBezTo>
                  <a:pt x="28241" y="1647"/>
                  <a:pt x="28709" y="1373"/>
                  <a:pt x="29156" y="1098"/>
                </a:cubicBezTo>
                <a:cubicBezTo>
                  <a:pt x="30000" y="601"/>
                  <a:pt x="30875" y="72"/>
                  <a:pt x="32592" y="72"/>
                </a:cubicBezTo>
                <a:cubicBezTo>
                  <a:pt x="34311" y="72"/>
                  <a:pt x="35185" y="601"/>
                  <a:pt x="36028" y="1098"/>
                </a:cubicBezTo>
                <a:cubicBezTo>
                  <a:pt x="36882" y="1617"/>
                  <a:pt x="37756" y="2146"/>
                  <a:pt x="39495" y="2146"/>
                </a:cubicBezTo>
                <a:cubicBezTo>
                  <a:pt x="41233" y="2146"/>
                  <a:pt x="42107" y="1617"/>
                  <a:pt x="42961" y="1098"/>
                </a:cubicBezTo>
                <a:cubicBezTo>
                  <a:pt x="43806" y="601"/>
                  <a:pt x="44680" y="72"/>
                  <a:pt x="46397" y="72"/>
                </a:cubicBezTo>
                <a:close/>
                <a:moveTo>
                  <a:pt x="5002" y="0"/>
                </a:moveTo>
                <a:cubicBezTo>
                  <a:pt x="3265" y="0"/>
                  <a:pt x="2380" y="529"/>
                  <a:pt x="1536" y="1048"/>
                </a:cubicBezTo>
                <a:cubicBezTo>
                  <a:pt x="1078" y="1312"/>
                  <a:pt x="611" y="1597"/>
                  <a:pt x="21" y="1790"/>
                </a:cubicBezTo>
                <a:lnTo>
                  <a:pt x="1" y="1800"/>
                </a:lnTo>
                <a:lnTo>
                  <a:pt x="1" y="5501"/>
                </a:lnTo>
                <a:lnTo>
                  <a:pt x="42" y="5480"/>
                </a:lnTo>
                <a:cubicBezTo>
                  <a:pt x="642" y="5287"/>
                  <a:pt x="1109" y="5002"/>
                  <a:pt x="1566" y="4728"/>
                </a:cubicBezTo>
                <a:cubicBezTo>
                  <a:pt x="2411" y="4220"/>
                  <a:pt x="3285" y="3701"/>
                  <a:pt x="5002" y="3701"/>
                </a:cubicBezTo>
                <a:cubicBezTo>
                  <a:pt x="6721" y="3701"/>
                  <a:pt x="7585" y="4220"/>
                  <a:pt x="8429" y="4728"/>
                </a:cubicBezTo>
                <a:cubicBezTo>
                  <a:pt x="9283" y="5246"/>
                  <a:pt x="10167" y="5775"/>
                  <a:pt x="11905" y="5775"/>
                </a:cubicBezTo>
                <a:cubicBezTo>
                  <a:pt x="13634" y="5775"/>
                  <a:pt x="14518" y="5246"/>
                  <a:pt x="15372" y="4728"/>
                </a:cubicBezTo>
                <a:cubicBezTo>
                  <a:pt x="16216" y="4220"/>
                  <a:pt x="17090" y="3701"/>
                  <a:pt x="18798" y="3701"/>
                </a:cubicBezTo>
                <a:cubicBezTo>
                  <a:pt x="20515" y="3701"/>
                  <a:pt x="21390" y="4220"/>
                  <a:pt x="22234" y="4728"/>
                </a:cubicBezTo>
                <a:cubicBezTo>
                  <a:pt x="23088" y="5246"/>
                  <a:pt x="23972" y="5775"/>
                  <a:pt x="25700" y="5775"/>
                </a:cubicBezTo>
                <a:cubicBezTo>
                  <a:pt x="26432" y="5775"/>
                  <a:pt x="27062" y="5683"/>
                  <a:pt x="27631" y="5490"/>
                </a:cubicBezTo>
                <a:lnTo>
                  <a:pt x="27662" y="5480"/>
                </a:lnTo>
                <a:cubicBezTo>
                  <a:pt x="28241" y="5277"/>
                  <a:pt x="28709" y="5002"/>
                  <a:pt x="29156" y="4728"/>
                </a:cubicBezTo>
                <a:cubicBezTo>
                  <a:pt x="30000" y="4220"/>
                  <a:pt x="30875" y="3701"/>
                  <a:pt x="32592" y="3701"/>
                </a:cubicBezTo>
                <a:cubicBezTo>
                  <a:pt x="34311" y="3701"/>
                  <a:pt x="35185" y="4220"/>
                  <a:pt x="36028" y="4728"/>
                </a:cubicBezTo>
                <a:cubicBezTo>
                  <a:pt x="36882" y="5246"/>
                  <a:pt x="37756" y="5775"/>
                  <a:pt x="39495" y="5775"/>
                </a:cubicBezTo>
                <a:cubicBezTo>
                  <a:pt x="41233" y="5775"/>
                  <a:pt x="42107" y="5246"/>
                  <a:pt x="42961" y="4728"/>
                </a:cubicBezTo>
                <a:cubicBezTo>
                  <a:pt x="43806" y="4220"/>
                  <a:pt x="44680" y="3701"/>
                  <a:pt x="46397" y="3701"/>
                </a:cubicBezTo>
                <a:cubicBezTo>
                  <a:pt x="48116" y="3701"/>
                  <a:pt x="48979" y="4220"/>
                  <a:pt x="49824" y="4728"/>
                </a:cubicBezTo>
                <a:cubicBezTo>
                  <a:pt x="50678" y="5246"/>
                  <a:pt x="51562" y="5775"/>
                  <a:pt x="53300" y="5775"/>
                </a:cubicBezTo>
                <a:cubicBezTo>
                  <a:pt x="55029" y="5775"/>
                  <a:pt x="55913" y="5246"/>
                  <a:pt x="56766" y="4728"/>
                </a:cubicBezTo>
                <a:cubicBezTo>
                  <a:pt x="57306" y="4412"/>
                  <a:pt x="57855" y="4077"/>
                  <a:pt x="58627" y="3884"/>
                </a:cubicBezTo>
                <a:lnTo>
                  <a:pt x="58648" y="3874"/>
                </a:lnTo>
                <a:lnTo>
                  <a:pt x="58648" y="174"/>
                </a:lnTo>
                <a:lnTo>
                  <a:pt x="58607" y="183"/>
                </a:lnTo>
                <a:cubicBezTo>
                  <a:pt x="57834" y="387"/>
                  <a:pt x="57275" y="723"/>
                  <a:pt x="56726" y="1048"/>
                </a:cubicBezTo>
                <a:cubicBezTo>
                  <a:pt x="55882" y="1546"/>
                  <a:pt x="55008" y="2074"/>
                  <a:pt x="53300" y="2074"/>
                </a:cubicBezTo>
                <a:cubicBezTo>
                  <a:pt x="51582" y="2074"/>
                  <a:pt x="50708" y="1546"/>
                  <a:pt x="49864" y="1048"/>
                </a:cubicBezTo>
                <a:cubicBezTo>
                  <a:pt x="49010" y="529"/>
                  <a:pt x="48126" y="0"/>
                  <a:pt x="46397" y="0"/>
                </a:cubicBezTo>
                <a:cubicBezTo>
                  <a:pt x="44659" y="0"/>
                  <a:pt x="43775" y="529"/>
                  <a:pt x="42931" y="1048"/>
                </a:cubicBezTo>
                <a:cubicBezTo>
                  <a:pt x="42087" y="1546"/>
                  <a:pt x="41213" y="2074"/>
                  <a:pt x="39495" y="2074"/>
                </a:cubicBezTo>
                <a:cubicBezTo>
                  <a:pt x="37777" y="2074"/>
                  <a:pt x="36903" y="1546"/>
                  <a:pt x="36059" y="1048"/>
                </a:cubicBezTo>
                <a:cubicBezTo>
                  <a:pt x="35205" y="529"/>
                  <a:pt x="34331" y="0"/>
                  <a:pt x="32592" y="0"/>
                </a:cubicBezTo>
                <a:cubicBezTo>
                  <a:pt x="30854" y="0"/>
                  <a:pt x="29980" y="529"/>
                  <a:pt x="29126" y="1048"/>
                </a:cubicBezTo>
                <a:cubicBezTo>
                  <a:pt x="28668" y="1312"/>
                  <a:pt x="28201" y="1597"/>
                  <a:pt x="27611" y="1790"/>
                </a:cubicBezTo>
                <a:lnTo>
                  <a:pt x="27591" y="1800"/>
                </a:lnTo>
                <a:cubicBezTo>
                  <a:pt x="27032" y="1983"/>
                  <a:pt x="26412" y="2074"/>
                  <a:pt x="25700" y="2074"/>
                </a:cubicBezTo>
                <a:cubicBezTo>
                  <a:pt x="23992" y="2074"/>
                  <a:pt x="23118" y="1546"/>
                  <a:pt x="22274" y="1048"/>
                </a:cubicBezTo>
                <a:cubicBezTo>
                  <a:pt x="21421" y="529"/>
                  <a:pt x="20536" y="0"/>
                  <a:pt x="18798" y="0"/>
                </a:cubicBezTo>
                <a:cubicBezTo>
                  <a:pt x="17070" y="0"/>
                  <a:pt x="16185" y="529"/>
                  <a:pt x="15331" y="1048"/>
                </a:cubicBezTo>
                <a:cubicBezTo>
                  <a:pt x="14487" y="1546"/>
                  <a:pt x="13613" y="2074"/>
                  <a:pt x="11905" y="2074"/>
                </a:cubicBezTo>
                <a:cubicBezTo>
                  <a:pt x="10187" y="2074"/>
                  <a:pt x="9313" y="1546"/>
                  <a:pt x="8469" y="1048"/>
                </a:cubicBezTo>
                <a:cubicBezTo>
                  <a:pt x="7615" y="529"/>
                  <a:pt x="6731" y="0"/>
                  <a:pt x="5002" y="0"/>
                </a:cubicBezTo>
                <a:close/>
              </a:path>
            </a:pathLst>
          </a:custGeom>
          <a:solidFill>
            <a:srgbClr val="70312E"/>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298" name="Google Shape;298;p24"/>
          <p:cNvSpPr txBox="1">
            <a:spLocks noGrp="1"/>
          </p:cNvSpPr>
          <p:nvPr>
            <p:ph type="title"/>
          </p:nvPr>
        </p:nvSpPr>
        <p:spPr>
          <a:xfrm>
            <a:off x="1392539" y="1320442"/>
            <a:ext cx="4437933" cy="763852"/>
          </a:xfrm>
          <a:prstGeom prst="rect">
            <a:avLst/>
          </a:prstGeom>
        </p:spPr>
        <p:txBody>
          <a:bodyPr spcFirstLastPara="1">
            <a:noAutofit/>
          </a:bodyPr>
          <a:lstStyle>
            <a:lvl1pPr lvl="0" rtl="0">
              <a:spcBef>
                <a:spcPts val="0"/>
              </a:spcBef>
              <a:spcAft>
                <a:spcPts val="0"/>
              </a:spcAft>
              <a:buClr>
                <a:schemeClr val="dk1"/>
              </a:buClr>
              <a:buSzPts val="3000"/>
              <a:buFont typeface="McLaren"/>
              <a:buNone/>
              <a:defRPr sz="3758" b="1">
                <a:solidFill>
                  <a:schemeClr val="accent2"/>
                </a:solidFill>
                <a:latin typeface="McLaren"/>
                <a:ea typeface="McLaren"/>
                <a:cs typeface="McLaren"/>
                <a:sym typeface="McLaren"/>
              </a:defRPr>
            </a:lvl1pPr>
            <a:lvl2pPr lvl="1"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2pPr>
            <a:lvl3pPr lvl="2"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3pPr>
            <a:lvl4pPr lvl="3"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4pPr>
            <a:lvl5pPr lvl="4"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5pPr>
            <a:lvl6pPr lvl="5"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6pPr>
            <a:lvl7pPr lvl="6"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7pPr>
            <a:lvl8pPr lvl="7"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8pPr>
            <a:lvl9pPr lvl="8"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9pPr>
          </a:lstStyle>
          <a:p>
            <a:endParaRPr/>
          </a:p>
        </p:txBody>
      </p:sp>
      <p:sp>
        <p:nvSpPr>
          <p:cNvPr id="299" name="Google Shape;299;p24"/>
          <p:cNvSpPr txBox="1">
            <a:spLocks noGrp="1"/>
          </p:cNvSpPr>
          <p:nvPr>
            <p:ph type="subTitle" idx="1"/>
          </p:nvPr>
        </p:nvSpPr>
        <p:spPr>
          <a:xfrm>
            <a:off x="1392584" y="2206373"/>
            <a:ext cx="4437933" cy="955008"/>
          </a:xfrm>
          <a:prstGeom prst="rect">
            <a:avLst/>
          </a:prstGeom>
        </p:spPr>
        <p:txBody>
          <a:bodyPr spcFirstLastPara="1">
            <a:noAutofit/>
          </a:bodyPr>
          <a:lstStyle>
            <a:lvl1pPr lvl="0"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Tree>
    <p:extLst>
      <p:ext uri="{BB962C8B-B14F-4D97-AF65-F5344CB8AC3E}">
        <p14:creationId xmlns:p14="http://schemas.microsoft.com/office/powerpoint/2010/main" val="3327707935"/>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matchingName="Title and text 14">
  <p:cSld name="Title and text 14">
    <p:bg>
      <p:bgPr>
        <a:solidFill>
          <a:schemeClr val="accent4"/>
        </a:solidFill>
        <a:effectLst/>
      </p:bgPr>
    </p:bg>
    <p:spTree>
      <p:nvGrpSpPr>
        <p:cNvPr id="1" name="Shape 304"/>
        <p:cNvGrpSpPr/>
        <p:nvPr/>
      </p:nvGrpSpPr>
      <p:grpSpPr>
        <a:xfrm>
          <a:off x="0" y="0"/>
          <a:ext cx="0" cy="0"/>
          <a:chOff x="0" y="0"/>
          <a:chExt cx="0" cy="0"/>
        </a:xfrm>
      </p:grpSpPr>
      <p:sp>
        <p:nvSpPr>
          <p:cNvPr id="4" name="Google Shape;305;p26"/>
          <p:cNvSpPr/>
          <p:nvPr/>
        </p:nvSpPr>
        <p:spPr>
          <a:xfrm>
            <a:off x="-747950" y="796967"/>
            <a:ext cx="10351756" cy="6390038"/>
          </a:xfrm>
          <a:custGeom>
            <a:avLst/>
            <a:gdLst/>
            <a:ahLst/>
            <a:cxnLst/>
            <a:rect l="l" t="t" r="r" b="b"/>
            <a:pathLst>
              <a:path w="65683" h="38101" extrusionOk="0">
                <a:moveTo>
                  <a:pt x="24267" y="0"/>
                </a:moveTo>
                <a:lnTo>
                  <a:pt x="1" y="295"/>
                </a:lnTo>
                <a:lnTo>
                  <a:pt x="570" y="27295"/>
                </a:lnTo>
                <a:cubicBezTo>
                  <a:pt x="2292" y="26450"/>
                  <a:pt x="4285" y="25933"/>
                  <a:pt x="6581" y="25933"/>
                </a:cubicBezTo>
                <a:cubicBezTo>
                  <a:pt x="10004" y="25933"/>
                  <a:pt x="14101" y="27083"/>
                  <a:pt x="18981" y="30010"/>
                </a:cubicBezTo>
                <a:cubicBezTo>
                  <a:pt x="28444" y="35690"/>
                  <a:pt x="36224" y="38100"/>
                  <a:pt x="42608" y="38100"/>
                </a:cubicBezTo>
                <a:cubicBezTo>
                  <a:pt x="52880" y="38100"/>
                  <a:pt x="59535" y="31858"/>
                  <a:pt x="63760" y="22955"/>
                </a:cubicBezTo>
                <a:cubicBezTo>
                  <a:pt x="65682" y="18909"/>
                  <a:pt x="62836" y="5530"/>
                  <a:pt x="63862" y="732"/>
                </a:cubicBezTo>
                <a:cubicBezTo>
                  <a:pt x="45157" y="143"/>
                  <a:pt x="24267" y="0"/>
                  <a:pt x="24267" y="0"/>
                </a:cubicBezTo>
                <a:close/>
              </a:path>
            </a:pathLst>
          </a:custGeom>
          <a:solidFill>
            <a:srgbClr val="FFFFFF"/>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5" name="Google Shape;306;p26"/>
          <p:cNvSpPr/>
          <p:nvPr/>
        </p:nvSpPr>
        <p:spPr>
          <a:xfrm>
            <a:off x="-309573" y="-2253949"/>
            <a:ext cx="10259795" cy="5572637"/>
          </a:xfrm>
          <a:custGeom>
            <a:avLst/>
            <a:gdLst/>
            <a:ahLst/>
            <a:cxnLst/>
            <a:rect l="l" t="t" r="r" b="b"/>
            <a:pathLst>
              <a:path w="65102" h="33228" extrusionOk="0">
                <a:moveTo>
                  <a:pt x="61798" y="0"/>
                </a:moveTo>
                <a:lnTo>
                  <a:pt x="560" y="722"/>
                </a:lnTo>
                <a:lnTo>
                  <a:pt x="0" y="27723"/>
                </a:lnTo>
                <a:cubicBezTo>
                  <a:pt x="2223" y="24868"/>
                  <a:pt x="5520" y="22384"/>
                  <a:pt x="10271" y="22384"/>
                </a:cubicBezTo>
                <a:cubicBezTo>
                  <a:pt x="13321" y="22384"/>
                  <a:pt x="16970" y="23408"/>
                  <a:pt x="21318" y="26015"/>
                </a:cubicBezTo>
                <a:cubicBezTo>
                  <a:pt x="29748" y="31079"/>
                  <a:pt x="36680" y="33228"/>
                  <a:pt x="42367" y="33228"/>
                </a:cubicBezTo>
                <a:cubicBezTo>
                  <a:pt x="55675" y="33228"/>
                  <a:pt x="62167" y="21461"/>
                  <a:pt x="65102" y="7757"/>
                </a:cubicBezTo>
                <a:lnTo>
                  <a:pt x="61798" y="0"/>
                </a:lnTo>
                <a:close/>
              </a:path>
            </a:pathLst>
          </a:custGeom>
          <a:solidFill>
            <a:srgbClr val="D9EEFC"/>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307" name="Google Shape;307;p26"/>
          <p:cNvSpPr txBox="1">
            <a:spLocks noGrp="1"/>
          </p:cNvSpPr>
          <p:nvPr>
            <p:ph type="title"/>
          </p:nvPr>
        </p:nvSpPr>
        <p:spPr>
          <a:xfrm>
            <a:off x="756365" y="4359004"/>
            <a:ext cx="7631577" cy="763852"/>
          </a:xfrm>
          <a:prstGeom prst="rect">
            <a:avLst/>
          </a:prstGeom>
        </p:spPr>
        <p:txBody>
          <a:bodyPr spcFirstLastPara="1">
            <a:noAutofit/>
          </a:bodyPr>
          <a:lstStyle>
            <a:lvl1pPr lvl="0" algn="ctr" rtl="0">
              <a:spcBef>
                <a:spcPts val="0"/>
              </a:spcBef>
              <a:spcAft>
                <a:spcPts val="0"/>
              </a:spcAft>
              <a:buClr>
                <a:schemeClr val="dk1"/>
              </a:buClr>
              <a:buSzPts val="3000"/>
              <a:buFont typeface="McLaren"/>
              <a:buNone/>
              <a:defRPr sz="3758" b="1">
                <a:solidFill>
                  <a:schemeClr val="dk2"/>
                </a:solidFill>
                <a:latin typeface="McLaren"/>
                <a:ea typeface="McLaren"/>
                <a:cs typeface="McLaren"/>
                <a:sym typeface="McLaren"/>
              </a:defRPr>
            </a:lvl1pPr>
            <a:lvl2pPr lvl="1"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2pPr>
            <a:lvl3pPr lvl="2"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3pPr>
            <a:lvl4pPr lvl="3"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4pPr>
            <a:lvl5pPr lvl="4"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5pPr>
            <a:lvl6pPr lvl="5"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6pPr>
            <a:lvl7pPr lvl="6"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7pPr>
            <a:lvl8pPr lvl="7"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8pPr>
            <a:lvl9pPr lvl="8"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9pPr>
          </a:lstStyle>
          <a:p>
            <a:endParaRPr/>
          </a:p>
        </p:txBody>
      </p:sp>
      <p:sp>
        <p:nvSpPr>
          <p:cNvPr id="308" name="Google Shape;308;p26"/>
          <p:cNvSpPr txBox="1">
            <a:spLocks noGrp="1"/>
          </p:cNvSpPr>
          <p:nvPr>
            <p:ph type="subTitle" idx="1"/>
          </p:nvPr>
        </p:nvSpPr>
        <p:spPr>
          <a:xfrm>
            <a:off x="756479" y="5048813"/>
            <a:ext cx="7631577" cy="579261"/>
          </a:xfrm>
          <a:prstGeom prst="rect">
            <a:avLst/>
          </a:prstGeom>
        </p:spPr>
        <p:txBody>
          <a:bodyPr spcFirstLastPara="1">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Tree>
    <p:extLst>
      <p:ext uri="{BB962C8B-B14F-4D97-AF65-F5344CB8AC3E}">
        <p14:creationId xmlns:p14="http://schemas.microsoft.com/office/powerpoint/2010/main" val="70872394"/>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matchingName="Title and text 16">
  <p:cSld name="Title and text 16">
    <p:bg>
      <p:bgPr>
        <a:solidFill>
          <a:schemeClr val="accent5"/>
        </a:solidFill>
        <a:effectLst/>
      </p:bgPr>
    </p:bg>
    <p:spTree>
      <p:nvGrpSpPr>
        <p:cNvPr id="1" name="Shape 314"/>
        <p:cNvGrpSpPr/>
        <p:nvPr/>
      </p:nvGrpSpPr>
      <p:grpSpPr>
        <a:xfrm>
          <a:off x="0" y="0"/>
          <a:ext cx="0" cy="0"/>
          <a:chOff x="0" y="0"/>
          <a:chExt cx="0" cy="0"/>
        </a:xfrm>
      </p:grpSpPr>
      <p:sp>
        <p:nvSpPr>
          <p:cNvPr id="2" name="Google Shape;315;p28"/>
          <p:cNvSpPr/>
          <p:nvPr/>
        </p:nvSpPr>
        <p:spPr>
          <a:xfrm>
            <a:off x="-1508162" y="4334378"/>
            <a:ext cx="12207838" cy="3075473"/>
          </a:xfrm>
          <a:custGeom>
            <a:avLst/>
            <a:gdLst/>
            <a:ahLst/>
            <a:cxnLst/>
            <a:rect l="l" t="t" r="r" b="b"/>
            <a:pathLst>
              <a:path w="77824" h="18421" extrusionOk="0">
                <a:moveTo>
                  <a:pt x="59059" y="1"/>
                </a:moveTo>
                <a:cubicBezTo>
                  <a:pt x="54190" y="1"/>
                  <a:pt x="53234" y="7198"/>
                  <a:pt x="53234" y="7198"/>
                </a:cubicBezTo>
                <a:cubicBezTo>
                  <a:pt x="53150" y="7193"/>
                  <a:pt x="53067" y="7191"/>
                  <a:pt x="52984" y="7191"/>
                </a:cubicBezTo>
                <a:cubicBezTo>
                  <a:pt x="52221" y="7191"/>
                  <a:pt x="51535" y="7397"/>
                  <a:pt x="50957" y="7737"/>
                </a:cubicBezTo>
                <a:cubicBezTo>
                  <a:pt x="50947" y="7727"/>
                  <a:pt x="50937" y="7717"/>
                  <a:pt x="50917" y="7706"/>
                </a:cubicBezTo>
                <a:cubicBezTo>
                  <a:pt x="49933" y="6763"/>
                  <a:pt x="48906" y="6443"/>
                  <a:pt x="47966" y="6443"/>
                </a:cubicBezTo>
                <a:cubicBezTo>
                  <a:pt x="46002" y="6443"/>
                  <a:pt x="44420" y="7839"/>
                  <a:pt x="44420" y="7839"/>
                </a:cubicBezTo>
                <a:cubicBezTo>
                  <a:pt x="44420" y="7839"/>
                  <a:pt x="44106" y="6050"/>
                  <a:pt x="42082" y="5440"/>
                </a:cubicBezTo>
                <a:cubicBezTo>
                  <a:pt x="41897" y="5384"/>
                  <a:pt x="41703" y="5359"/>
                  <a:pt x="41504" y="5359"/>
                </a:cubicBezTo>
                <a:cubicBezTo>
                  <a:pt x="39520" y="5359"/>
                  <a:pt x="37010" y="7869"/>
                  <a:pt x="37010" y="7869"/>
                </a:cubicBezTo>
                <a:cubicBezTo>
                  <a:pt x="37010" y="7869"/>
                  <a:pt x="35495" y="672"/>
                  <a:pt x="29914" y="672"/>
                </a:cubicBezTo>
                <a:cubicBezTo>
                  <a:pt x="26539" y="672"/>
                  <a:pt x="24800" y="3315"/>
                  <a:pt x="23967" y="5399"/>
                </a:cubicBezTo>
                <a:cubicBezTo>
                  <a:pt x="23225" y="3315"/>
                  <a:pt x="21710" y="672"/>
                  <a:pt x="18762" y="672"/>
                </a:cubicBezTo>
                <a:cubicBezTo>
                  <a:pt x="13893" y="672"/>
                  <a:pt x="12561" y="7869"/>
                  <a:pt x="12561" y="7869"/>
                </a:cubicBezTo>
                <a:cubicBezTo>
                  <a:pt x="12561" y="7869"/>
                  <a:pt x="10370" y="5359"/>
                  <a:pt x="8642" y="5359"/>
                </a:cubicBezTo>
                <a:cubicBezTo>
                  <a:pt x="8469" y="5359"/>
                  <a:pt x="8300" y="5384"/>
                  <a:pt x="8139" y="5440"/>
                </a:cubicBezTo>
                <a:cubicBezTo>
                  <a:pt x="6370" y="6050"/>
                  <a:pt x="7326" y="9516"/>
                  <a:pt x="7326" y="9516"/>
                </a:cubicBezTo>
                <a:cubicBezTo>
                  <a:pt x="7326" y="9516"/>
                  <a:pt x="5635" y="7425"/>
                  <a:pt x="3751" y="7425"/>
                </a:cubicBezTo>
                <a:cubicBezTo>
                  <a:pt x="3177" y="7425"/>
                  <a:pt x="2586" y="7618"/>
                  <a:pt x="2019" y="8124"/>
                </a:cubicBezTo>
                <a:cubicBezTo>
                  <a:pt x="0" y="9924"/>
                  <a:pt x="982" y="16348"/>
                  <a:pt x="7103" y="16348"/>
                </a:cubicBezTo>
                <a:cubicBezTo>
                  <a:pt x="8378" y="16348"/>
                  <a:pt x="9876" y="16069"/>
                  <a:pt x="11616" y="15412"/>
                </a:cubicBezTo>
                <a:cubicBezTo>
                  <a:pt x="11616" y="15412"/>
                  <a:pt x="11748" y="17923"/>
                  <a:pt x="13527" y="18360"/>
                </a:cubicBezTo>
                <a:cubicBezTo>
                  <a:pt x="13695" y="18402"/>
                  <a:pt x="13860" y="18421"/>
                  <a:pt x="14020" y="18421"/>
                </a:cubicBezTo>
                <a:cubicBezTo>
                  <a:pt x="15550" y="18421"/>
                  <a:pt x="16699" y="16713"/>
                  <a:pt x="16699" y="16713"/>
                </a:cubicBezTo>
                <a:cubicBezTo>
                  <a:pt x="16699" y="16713"/>
                  <a:pt x="17306" y="17250"/>
                  <a:pt x="18208" y="17250"/>
                </a:cubicBezTo>
                <a:cubicBezTo>
                  <a:pt x="18871" y="17250"/>
                  <a:pt x="19694" y="16960"/>
                  <a:pt x="20551" y="15951"/>
                </a:cubicBezTo>
                <a:cubicBezTo>
                  <a:pt x="21600" y="16461"/>
                  <a:pt x="22730" y="16634"/>
                  <a:pt x="23786" y="16634"/>
                </a:cubicBezTo>
                <a:cubicBezTo>
                  <a:pt x="23847" y="16634"/>
                  <a:pt x="23907" y="16633"/>
                  <a:pt x="23967" y="16632"/>
                </a:cubicBezTo>
                <a:cubicBezTo>
                  <a:pt x="24016" y="16633"/>
                  <a:pt x="24066" y="16634"/>
                  <a:pt x="24116" y="16634"/>
                </a:cubicBezTo>
                <a:cubicBezTo>
                  <a:pt x="24560" y="16634"/>
                  <a:pt x="25026" y="16591"/>
                  <a:pt x="25492" y="16490"/>
                </a:cubicBezTo>
                <a:cubicBezTo>
                  <a:pt x="26854" y="16277"/>
                  <a:pt x="27809" y="15890"/>
                  <a:pt x="27809" y="15890"/>
                </a:cubicBezTo>
                <a:cubicBezTo>
                  <a:pt x="28811" y="16949"/>
                  <a:pt x="29776" y="17251"/>
                  <a:pt x="30551" y="17251"/>
                </a:cubicBezTo>
                <a:cubicBezTo>
                  <a:pt x="31585" y="17251"/>
                  <a:pt x="32282" y="16713"/>
                  <a:pt x="32282" y="16713"/>
                </a:cubicBezTo>
                <a:cubicBezTo>
                  <a:pt x="32282" y="16713"/>
                  <a:pt x="33598" y="18421"/>
                  <a:pt x="35348" y="18421"/>
                </a:cubicBezTo>
                <a:cubicBezTo>
                  <a:pt x="35531" y="18421"/>
                  <a:pt x="35720" y="18402"/>
                  <a:pt x="35912" y="18360"/>
                </a:cubicBezTo>
                <a:cubicBezTo>
                  <a:pt x="37945" y="17923"/>
                  <a:pt x="38097" y="15412"/>
                  <a:pt x="38097" y="15412"/>
                </a:cubicBezTo>
                <a:cubicBezTo>
                  <a:pt x="40053" y="16057"/>
                  <a:pt x="41786" y="16332"/>
                  <a:pt x="43304" y="16332"/>
                </a:cubicBezTo>
                <a:cubicBezTo>
                  <a:pt x="46095" y="16332"/>
                  <a:pt x="48158" y="15402"/>
                  <a:pt x="49534" y="14131"/>
                </a:cubicBezTo>
                <a:cubicBezTo>
                  <a:pt x="49706" y="14355"/>
                  <a:pt x="49910" y="14569"/>
                  <a:pt x="50133" y="14761"/>
                </a:cubicBezTo>
                <a:cubicBezTo>
                  <a:pt x="51232" y="15681"/>
                  <a:pt x="52524" y="15966"/>
                  <a:pt x="53702" y="15966"/>
                </a:cubicBezTo>
                <a:cubicBezTo>
                  <a:pt x="55610" y="15966"/>
                  <a:pt x="57219" y="15219"/>
                  <a:pt x="57219" y="15219"/>
                </a:cubicBezTo>
                <a:cubicBezTo>
                  <a:pt x="58095" y="16278"/>
                  <a:pt x="58937" y="16580"/>
                  <a:pt x="59613" y="16580"/>
                </a:cubicBezTo>
                <a:cubicBezTo>
                  <a:pt x="60515" y="16580"/>
                  <a:pt x="61123" y="16042"/>
                  <a:pt x="61123" y="16042"/>
                </a:cubicBezTo>
                <a:cubicBezTo>
                  <a:pt x="61123" y="16042"/>
                  <a:pt x="62276" y="17747"/>
                  <a:pt x="63817" y="17747"/>
                </a:cubicBezTo>
                <a:cubicBezTo>
                  <a:pt x="63976" y="17747"/>
                  <a:pt x="64138" y="17729"/>
                  <a:pt x="64304" y="17689"/>
                </a:cubicBezTo>
                <a:cubicBezTo>
                  <a:pt x="66073" y="17252"/>
                  <a:pt x="66206" y="14741"/>
                  <a:pt x="66206" y="14741"/>
                </a:cubicBezTo>
                <a:cubicBezTo>
                  <a:pt x="67946" y="15398"/>
                  <a:pt x="69444" y="15677"/>
                  <a:pt x="70719" y="15677"/>
                </a:cubicBezTo>
                <a:cubicBezTo>
                  <a:pt x="76840" y="15677"/>
                  <a:pt x="77823" y="9253"/>
                  <a:pt x="75812" y="7453"/>
                </a:cubicBezTo>
                <a:cubicBezTo>
                  <a:pt x="75243" y="6947"/>
                  <a:pt x="74650" y="6754"/>
                  <a:pt x="74075" y="6754"/>
                </a:cubicBezTo>
                <a:cubicBezTo>
                  <a:pt x="72187" y="6754"/>
                  <a:pt x="70496" y="8845"/>
                  <a:pt x="70496" y="8845"/>
                </a:cubicBezTo>
                <a:cubicBezTo>
                  <a:pt x="70496" y="8845"/>
                  <a:pt x="71451" y="5379"/>
                  <a:pt x="69683" y="4769"/>
                </a:cubicBezTo>
                <a:cubicBezTo>
                  <a:pt x="69521" y="4713"/>
                  <a:pt x="69353" y="4688"/>
                  <a:pt x="69179" y="4688"/>
                </a:cubicBezTo>
                <a:cubicBezTo>
                  <a:pt x="67452" y="4688"/>
                  <a:pt x="65260" y="7198"/>
                  <a:pt x="65260" y="7198"/>
                </a:cubicBezTo>
                <a:cubicBezTo>
                  <a:pt x="65260" y="7198"/>
                  <a:pt x="63929" y="1"/>
                  <a:pt x="59059" y="1"/>
                </a:cubicBezTo>
                <a:close/>
              </a:path>
            </a:pathLst>
          </a:custGeom>
          <a:solidFill>
            <a:srgbClr val="FFF3F3"/>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3" name="Google Shape;316;p28"/>
          <p:cNvSpPr/>
          <p:nvPr/>
        </p:nvSpPr>
        <p:spPr>
          <a:xfrm>
            <a:off x="-1555675" y="5631898"/>
            <a:ext cx="12209371" cy="3075474"/>
          </a:xfrm>
          <a:custGeom>
            <a:avLst/>
            <a:gdLst/>
            <a:ahLst/>
            <a:cxnLst/>
            <a:rect l="l" t="t" r="r" b="b"/>
            <a:pathLst>
              <a:path w="77823" h="18421" extrusionOk="0">
                <a:moveTo>
                  <a:pt x="14020" y="1"/>
                </a:moveTo>
                <a:cubicBezTo>
                  <a:pt x="13859" y="1"/>
                  <a:pt x="13695" y="19"/>
                  <a:pt x="13527" y="61"/>
                </a:cubicBezTo>
                <a:cubicBezTo>
                  <a:pt x="11758" y="488"/>
                  <a:pt x="11616" y="3009"/>
                  <a:pt x="11616" y="3009"/>
                </a:cubicBezTo>
                <a:cubicBezTo>
                  <a:pt x="9873" y="2349"/>
                  <a:pt x="8374" y="2070"/>
                  <a:pt x="7098" y="2070"/>
                </a:cubicBezTo>
                <a:cubicBezTo>
                  <a:pt x="982" y="2070"/>
                  <a:pt x="0" y="8496"/>
                  <a:pt x="2019" y="10288"/>
                </a:cubicBezTo>
                <a:cubicBezTo>
                  <a:pt x="2587" y="10794"/>
                  <a:pt x="3180" y="10988"/>
                  <a:pt x="3754" y="10988"/>
                </a:cubicBezTo>
                <a:cubicBezTo>
                  <a:pt x="5637" y="10988"/>
                  <a:pt x="7325" y="8905"/>
                  <a:pt x="7326" y="8905"/>
                </a:cubicBezTo>
                <a:lnTo>
                  <a:pt x="7326" y="8905"/>
                </a:lnTo>
                <a:cubicBezTo>
                  <a:pt x="7326" y="8906"/>
                  <a:pt x="6370" y="12371"/>
                  <a:pt x="8139" y="12981"/>
                </a:cubicBezTo>
                <a:cubicBezTo>
                  <a:pt x="8298" y="13035"/>
                  <a:pt x="8465" y="13060"/>
                  <a:pt x="8636" y="13060"/>
                </a:cubicBezTo>
                <a:cubicBezTo>
                  <a:pt x="10366" y="13060"/>
                  <a:pt x="12571" y="10552"/>
                  <a:pt x="12571" y="10552"/>
                </a:cubicBezTo>
                <a:cubicBezTo>
                  <a:pt x="12571" y="10552"/>
                  <a:pt x="13893" y="17749"/>
                  <a:pt x="18763" y="17749"/>
                </a:cubicBezTo>
                <a:cubicBezTo>
                  <a:pt x="21711" y="17749"/>
                  <a:pt x="23225" y="15106"/>
                  <a:pt x="23967" y="13022"/>
                </a:cubicBezTo>
                <a:cubicBezTo>
                  <a:pt x="24811" y="15106"/>
                  <a:pt x="26539" y="17749"/>
                  <a:pt x="29924" y="17749"/>
                </a:cubicBezTo>
                <a:cubicBezTo>
                  <a:pt x="35495" y="17749"/>
                  <a:pt x="37020" y="10552"/>
                  <a:pt x="37020" y="10552"/>
                </a:cubicBezTo>
                <a:cubicBezTo>
                  <a:pt x="37020" y="10552"/>
                  <a:pt x="39536" y="13060"/>
                  <a:pt x="41514" y="13060"/>
                </a:cubicBezTo>
                <a:cubicBezTo>
                  <a:pt x="41710" y="13060"/>
                  <a:pt x="41900" y="13035"/>
                  <a:pt x="42083" y="12981"/>
                </a:cubicBezTo>
                <a:cubicBezTo>
                  <a:pt x="44116" y="12371"/>
                  <a:pt x="44421" y="10572"/>
                  <a:pt x="44421" y="10572"/>
                </a:cubicBezTo>
                <a:cubicBezTo>
                  <a:pt x="44421" y="10572"/>
                  <a:pt x="46006" y="11971"/>
                  <a:pt x="47976" y="11971"/>
                </a:cubicBezTo>
                <a:cubicBezTo>
                  <a:pt x="48916" y="11971"/>
                  <a:pt x="49942" y="11653"/>
                  <a:pt x="50927" y="10715"/>
                </a:cubicBezTo>
                <a:cubicBezTo>
                  <a:pt x="50937" y="10704"/>
                  <a:pt x="50947" y="10684"/>
                  <a:pt x="50957" y="10674"/>
                </a:cubicBezTo>
                <a:cubicBezTo>
                  <a:pt x="51553" y="11028"/>
                  <a:pt x="52243" y="11228"/>
                  <a:pt x="53018" y="11228"/>
                </a:cubicBezTo>
                <a:cubicBezTo>
                  <a:pt x="53089" y="11228"/>
                  <a:pt x="53161" y="11226"/>
                  <a:pt x="53234" y="11223"/>
                </a:cubicBezTo>
                <a:cubicBezTo>
                  <a:pt x="53234" y="11223"/>
                  <a:pt x="54200" y="18420"/>
                  <a:pt x="59069" y="18420"/>
                </a:cubicBezTo>
                <a:cubicBezTo>
                  <a:pt x="63929" y="18420"/>
                  <a:pt x="65261" y="11223"/>
                  <a:pt x="65261" y="11223"/>
                </a:cubicBezTo>
                <a:cubicBezTo>
                  <a:pt x="65261" y="11223"/>
                  <a:pt x="67457" y="13731"/>
                  <a:pt x="69193" y="13731"/>
                </a:cubicBezTo>
                <a:cubicBezTo>
                  <a:pt x="69365" y="13731"/>
                  <a:pt x="69533" y="13706"/>
                  <a:pt x="69693" y="13652"/>
                </a:cubicBezTo>
                <a:cubicBezTo>
                  <a:pt x="71462" y="13042"/>
                  <a:pt x="70496" y="9577"/>
                  <a:pt x="70496" y="9576"/>
                </a:cubicBezTo>
                <a:lnTo>
                  <a:pt x="70496" y="9576"/>
                </a:lnTo>
                <a:cubicBezTo>
                  <a:pt x="70496" y="9576"/>
                  <a:pt x="72183" y="11663"/>
                  <a:pt x="74070" y="11663"/>
                </a:cubicBezTo>
                <a:cubicBezTo>
                  <a:pt x="74646" y="11663"/>
                  <a:pt x="75241" y="11468"/>
                  <a:pt x="75813" y="10959"/>
                </a:cubicBezTo>
                <a:cubicBezTo>
                  <a:pt x="77823" y="9167"/>
                  <a:pt x="76841" y="2741"/>
                  <a:pt x="70724" y="2741"/>
                </a:cubicBezTo>
                <a:cubicBezTo>
                  <a:pt x="69448" y="2741"/>
                  <a:pt x="67948" y="3020"/>
                  <a:pt x="66206" y="3680"/>
                </a:cubicBezTo>
                <a:cubicBezTo>
                  <a:pt x="66206" y="3680"/>
                  <a:pt x="66074" y="1159"/>
                  <a:pt x="64305" y="732"/>
                </a:cubicBezTo>
                <a:cubicBezTo>
                  <a:pt x="64137" y="690"/>
                  <a:pt x="63972" y="672"/>
                  <a:pt x="63812" y="672"/>
                </a:cubicBezTo>
                <a:cubicBezTo>
                  <a:pt x="62282" y="672"/>
                  <a:pt x="61133" y="2379"/>
                  <a:pt x="61133" y="2379"/>
                </a:cubicBezTo>
                <a:cubicBezTo>
                  <a:pt x="61133" y="2379"/>
                  <a:pt x="60522" y="1841"/>
                  <a:pt x="59618" y="1841"/>
                </a:cubicBezTo>
                <a:cubicBezTo>
                  <a:pt x="58939" y="1841"/>
                  <a:pt x="58095" y="2143"/>
                  <a:pt x="57219" y="3202"/>
                </a:cubicBezTo>
                <a:cubicBezTo>
                  <a:pt x="57219" y="3202"/>
                  <a:pt x="55610" y="2456"/>
                  <a:pt x="53702" y="2456"/>
                </a:cubicBezTo>
                <a:cubicBezTo>
                  <a:pt x="52524" y="2456"/>
                  <a:pt x="51232" y="2740"/>
                  <a:pt x="50134" y="3660"/>
                </a:cubicBezTo>
                <a:cubicBezTo>
                  <a:pt x="49910" y="3852"/>
                  <a:pt x="49707" y="4056"/>
                  <a:pt x="49544" y="4290"/>
                </a:cubicBezTo>
                <a:cubicBezTo>
                  <a:pt x="48162" y="3019"/>
                  <a:pt x="46100" y="2085"/>
                  <a:pt x="43308" y="2085"/>
                </a:cubicBezTo>
                <a:cubicBezTo>
                  <a:pt x="41790" y="2085"/>
                  <a:pt x="40056" y="2361"/>
                  <a:pt x="38098" y="3009"/>
                </a:cubicBezTo>
                <a:cubicBezTo>
                  <a:pt x="38098" y="3009"/>
                  <a:pt x="37945" y="488"/>
                  <a:pt x="35922" y="61"/>
                </a:cubicBezTo>
                <a:cubicBezTo>
                  <a:pt x="35729" y="19"/>
                  <a:pt x="35540" y="1"/>
                  <a:pt x="35355" y="1"/>
                </a:cubicBezTo>
                <a:cubicBezTo>
                  <a:pt x="33599" y="1"/>
                  <a:pt x="32283" y="1708"/>
                  <a:pt x="32283" y="1708"/>
                </a:cubicBezTo>
                <a:cubicBezTo>
                  <a:pt x="32283" y="1708"/>
                  <a:pt x="31586" y="1170"/>
                  <a:pt x="30552" y="1170"/>
                </a:cubicBezTo>
                <a:cubicBezTo>
                  <a:pt x="29777" y="1170"/>
                  <a:pt x="28812" y="1472"/>
                  <a:pt x="27810" y="2531"/>
                </a:cubicBezTo>
                <a:cubicBezTo>
                  <a:pt x="27810" y="2531"/>
                  <a:pt x="26854" y="2145"/>
                  <a:pt x="25502" y="1921"/>
                </a:cubicBezTo>
                <a:cubicBezTo>
                  <a:pt x="25046" y="1823"/>
                  <a:pt x="24590" y="1787"/>
                  <a:pt x="24148" y="1787"/>
                </a:cubicBezTo>
                <a:cubicBezTo>
                  <a:pt x="24088" y="1787"/>
                  <a:pt x="24027" y="1788"/>
                  <a:pt x="23967" y="1789"/>
                </a:cubicBezTo>
                <a:cubicBezTo>
                  <a:pt x="23904" y="1788"/>
                  <a:pt x="23841" y="1787"/>
                  <a:pt x="23777" y="1787"/>
                </a:cubicBezTo>
                <a:cubicBezTo>
                  <a:pt x="22723" y="1787"/>
                  <a:pt x="21597" y="1952"/>
                  <a:pt x="20561" y="2470"/>
                </a:cubicBezTo>
                <a:cubicBezTo>
                  <a:pt x="19701" y="1459"/>
                  <a:pt x="18876" y="1167"/>
                  <a:pt x="18212" y="1167"/>
                </a:cubicBezTo>
                <a:cubicBezTo>
                  <a:pt x="17307" y="1167"/>
                  <a:pt x="16698" y="1708"/>
                  <a:pt x="16698" y="1708"/>
                </a:cubicBezTo>
                <a:cubicBezTo>
                  <a:pt x="16698" y="1708"/>
                  <a:pt x="15549" y="1"/>
                  <a:pt x="14020" y="1"/>
                </a:cubicBezTo>
                <a:close/>
              </a:path>
            </a:pathLst>
          </a:custGeom>
          <a:solidFill>
            <a:srgbClr val="FFFFFF"/>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Tree>
    <p:extLst>
      <p:ext uri="{BB962C8B-B14F-4D97-AF65-F5344CB8AC3E}">
        <p14:creationId xmlns:p14="http://schemas.microsoft.com/office/powerpoint/2010/main" val="675534070"/>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showMasterSp="0" matchingName="Title and text 18">
  <p:cSld name="Title and text 18">
    <p:spTree>
      <p:nvGrpSpPr>
        <p:cNvPr id="1" name="Shape 322"/>
        <p:cNvGrpSpPr/>
        <p:nvPr/>
      </p:nvGrpSpPr>
      <p:grpSpPr>
        <a:xfrm>
          <a:off x="0" y="0"/>
          <a:ext cx="0" cy="0"/>
          <a:chOff x="0" y="0"/>
          <a:chExt cx="0" cy="0"/>
        </a:xfrm>
      </p:grpSpPr>
      <p:sp>
        <p:nvSpPr>
          <p:cNvPr id="4" name="Google Shape;323;p30"/>
          <p:cNvSpPr/>
          <p:nvPr/>
        </p:nvSpPr>
        <p:spPr>
          <a:xfrm>
            <a:off x="-380106" y="-469969"/>
            <a:ext cx="8776156" cy="5638029"/>
          </a:xfrm>
          <a:custGeom>
            <a:avLst/>
            <a:gdLst/>
            <a:ahLst/>
            <a:cxnLst/>
            <a:rect l="l" t="t" r="r" b="b"/>
            <a:pathLst>
              <a:path w="55384" h="33426" extrusionOk="0">
                <a:moveTo>
                  <a:pt x="11" y="0"/>
                </a:moveTo>
                <a:lnTo>
                  <a:pt x="1" y="33425"/>
                </a:lnTo>
                <a:cubicBezTo>
                  <a:pt x="4108" y="29013"/>
                  <a:pt x="9374" y="25740"/>
                  <a:pt x="15168" y="24683"/>
                </a:cubicBezTo>
                <a:cubicBezTo>
                  <a:pt x="17046" y="24367"/>
                  <a:pt x="18979" y="24273"/>
                  <a:pt x="20967" y="24273"/>
                </a:cubicBezTo>
                <a:cubicBezTo>
                  <a:pt x="23903" y="24273"/>
                  <a:pt x="26956" y="24478"/>
                  <a:pt x="30117" y="24478"/>
                </a:cubicBezTo>
                <a:cubicBezTo>
                  <a:pt x="31363" y="24478"/>
                  <a:pt x="32625" y="24446"/>
                  <a:pt x="33904" y="24357"/>
                </a:cubicBezTo>
                <a:cubicBezTo>
                  <a:pt x="42107" y="23798"/>
                  <a:pt x="49447" y="18949"/>
                  <a:pt x="53005" y="11538"/>
                </a:cubicBezTo>
                <a:cubicBezTo>
                  <a:pt x="54632" y="8163"/>
                  <a:pt x="55384" y="4463"/>
                  <a:pt x="55232" y="732"/>
                </a:cubicBezTo>
                <a:lnTo>
                  <a:pt x="11" y="0"/>
                </a:lnTo>
                <a:close/>
              </a:path>
            </a:pathLst>
          </a:custGeom>
          <a:solidFill>
            <a:srgbClr val="FFF3F3"/>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324" name="Google Shape;324;p30"/>
          <p:cNvSpPr txBox="1">
            <a:spLocks noGrp="1"/>
          </p:cNvSpPr>
          <p:nvPr>
            <p:ph type="title"/>
          </p:nvPr>
        </p:nvSpPr>
        <p:spPr>
          <a:xfrm>
            <a:off x="1722752" y="857725"/>
            <a:ext cx="5698917" cy="763852"/>
          </a:xfrm>
          <a:prstGeom prst="rect">
            <a:avLst/>
          </a:prstGeom>
        </p:spPr>
        <p:txBody>
          <a:bodyPr spcFirstLastPara="1">
            <a:noAutofit/>
          </a:bodyPr>
          <a:lstStyle>
            <a:lvl1pPr lvl="0" algn="ctr" rtl="0">
              <a:spcBef>
                <a:spcPts val="0"/>
              </a:spcBef>
              <a:spcAft>
                <a:spcPts val="0"/>
              </a:spcAft>
              <a:buClr>
                <a:schemeClr val="dk1"/>
              </a:buClr>
              <a:buSzPts val="3000"/>
              <a:buFont typeface="McLaren"/>
              <a:buNone/>
              <a:defRPr sz="4134" b="1">
                <a:solidFill>
                  <a:schemeClr val="accent2"/>
                </a:solidFill>
                <a:latin typeface="McLaren"/>
                <a:ea typeface="McLaren"/>
                <a:cs typeface="McLaren"/>
                <a:sym typeface="McLaren"/>
              </a:defRPr>
            </a:lvl1pPr>
            <a:lvl2pPr lvl="1"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2pPr>
            <a:lvl3pPr lvl="2"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3pPr>
            <a:lvl4pPr lvl="3"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4pPr>
            <a:lvl5pPr lvl="4"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5pPr>
            <a:lvl6pPr lvl="5"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6pPr>
            <a:lvl7pPr lvl="6"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7pPr>
            <a:lvl8pPr lvl="7"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8pPr>
            <a:lvl9pPr lvl="8"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9pPr>
          </a:lstStyle>
          <a:p>
            <a:endParaRPr/>
          </a:p>
        </p:txBody>
      </p:sp>
      <p:sp>
        <p:nvSpPr>
          <p:cNvPr id="325" name="Google Shape;325;p30"/>
          <p:cNvSpPr txBox="1">
            <a:spLocks noGrp="1"/>
          </p:cNvSpPr>
          <p:nvPr>
            <p:ph type="subTitle" idx="1"/>
          </p:nvPr>
        </p:nvSpPr>
        <p:spPr>
          <a:xfrm>
            <a:off x="1929757" y="1621577"/>
            <a:ext cx="5284878" cy="966980"/>
          </a:xfrm>
          <a:prstGeom prst="rect">
            <a:avLst/>
          </a:prstGeom>
        </p:spPr>
        <p:txBody>
          <a:bodyPr spcFirstLastPara="1">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Tree>
    <p:extLst>
      <p:ext uri="{BB962C8B-B14F-4D97-AF65-F5344CB8AC3E}">
        <p14:creationId xmlns:p14="http://schemas.microsoft.com/office/powerpoint/2010/main" val="2547382335"/>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showMasterSp="0" matchingName="Title and text 19">
  <p:cSld name="Title and text 19">
    <p:spTree>
      <p:nvGrpSpPr>
        <p:cNvPr id="1" name="Shape 326"/>
        <p:cNvGrpSpPr/>
        <p:nvPr/>
      </p:nvGrpSpPr>
      <p:grpSpPr>
        <a:xfrm>
          <a:off x="0" y="0"/>
          <a:ext cx="0" cy="0"/>
          <a:chOff x="0" y="0"/>
          <a:chExt cx="0" cy="0"/>
        </a:xfrm>
      </p:grpSpPr>
      <p:sp>
        <p:nvSpPr>
          <p:cNvPr id="4" name="Google Shape;329;p31"/>
          <p:cNvSpPr/>
          <p:nvPr/>
        </p:nvSpPr>
        <p:spPr>
          <a:xfrm>
            <a:off x="-936471" y="-2864993"/>
            <a:ext cx="11613156" cy="7593662"/>
          </a:xfrm>
          <a:custGeom>
            <a:avLst/>
            <a:gdLst/>
            <a:ahLst/>
            <a:cxnLst/>
            <a:rect l="l" t="t" r="r" b="b"/>
            <a:pathLst>
              <a:path w="97050" h="59633" extrusionOk="0">
                <a:moveTo>
                  <a:pt x="58240" y="1"/>
                </a:moveTo>
                <a:cubicBezTo>
                  <a:pt x="38811" y="1"/>
                  <a:pt x="15180" y="8744"/>
                  <a:pt x="5495" y="21826"/>
                </a:cubicBezTo>
                <a:cubicBezTo>
                  <a:pt x="1" y="29245"/>
                  <a:pt x="3252" y="46085"/>
                  <a:pt x="6942" y="53383"/>
                </a:cubicBezTo>
                <a:cubicBezTo>
                  <a:pt x="8122" y="55733"/>
                  <a:pt x="10047" y="57630"/>
                  <a:pt x="12847" y="58771"/>
                </a:cubicBezTo>
                <a:cubicBezTo>
                  <a:pt x="14307" y="59367"/>
                  <a:pt x="15771" y="59632"/>
                  <a:pt x="17239" y="59632"/>
                </a:cubicBezTo>
                <a:cubicBezTo>
                  <a:pt x="28816" y="59632"/>
                  <a:pt x="40585" y="43120"/>
                  <a:pt x="51915" y="42024"/>
                </a:cubicBezTo>
                <a:cubicBezTo>
                  <a:pt x="52378" y="41980"/>
                  <a:pt x="52821" y="41959"/>
                  <a:pt x="53246" y="41959"/>
                </a:cubicBezTo>
                <a:cubicBezTo>
                  <a:pt x="57051" y="41959"/>
                  <a:pt x="59458" y="43622"/>
                  <a:pt x="62466" y="45209"/>
                </a:cubicBezTo>
                <a:cubicBezTo>
                  <a:pt x="65630" y="46870"/>
                  <a:pt x="69622" y="48456"/>
                  <a:pt x="73779" y="48456"/>
                </a:cubicBezTo>
                <a:cubicBezTo>
                  <a:pt x="76561" y="48456"/>
                  <a:pt x="79416" y="47745"/>
                  <a:pt x="82146" y="45872"/>
                </a:cubicBezTo>
                <a:cubicBezTo>
                  <a:pt x="97049" y="35668"/>
                  <a:pt x="89273" y="12297"/>
                  <a:pt x="80249" y="5702"/>
                </a:cubicBezTo>
                <a:cubicBezTo>
                  <a:pt x="74861" y="1768"/>
                  <a:pt x="66975" y="1"/>
                  <a:pt x="58240" y="1"/>
                </a:cubicBezTo>
                <a:close/>
              </a:path>
            </a:pathLst>
          </a:custGeom>
          <a:solidFill>
            <a:srgbClr val="FFF3F3"/>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5" name="Google Shape;330;p31"/>
          <p:cNvSpPr/>
          <p:nvPr/>
        </p:nvSpPr>
        <p:spPr>
          <a:xfrm>
            <a:off x="603940" y="893051"/>
            <a:ext cx="2855393" cy="2037373"/>
          </a:xfrm>
          <a:custGeom>
            <a:avLst/>
            <a:gdLst/>
            <a:ahLst/>
            <a:cxnLst/>
            <a:rect l="l" t="t" r="r" b="b"/>
            <a:pathLst>
              <a:path w="23861" h="15993" extrusionOk="0">
                <a:moveTo>
                  <a:pt x="15075" y="0"/>
                </a:moveTo>
                <a:cubicBezTo>
                  <a:pt x="14449" y="0"/>
                  <a:pt x="13824" y="131"/>
                  <a:pt x="13258" y="398"/>
                </a:cubicBezTo>
                <a:cubicBezTo>
                  <a:pt x="11825" y="1088"/>
                  <a:pt x="10829" y="2628"/>
                  <a:pt x="10816" y="4220"/>
                </a:cubicBezTo>
                <a:cubicBezTo>
                  <a:pt x="10272" y="3012"/>
                  <a:pt x="9236" y="2003"/>
                  <a:pt x="7962" y="1672"/>
                </a:cubicBezTo>
                <a:cubicBezTo>
                  <a:pt x="7666" y="1592"/>
                  <a:pt x="7359" y="1553"/>
                  <a:pt x="7051" y="1553"/>
                </a:cubicBezTo>
                <a:cubicBezTo>
                  <a:pt x="6036" y="1553"/>
                  <a:pt x="5020" y="1982"/>
                  <a:pt x="4420" y="2787"/>
                </a:cubicBezTo>
                <a:cubicBezTo>
                  <a:pt x="3464" y="4074"/>
                  <a:pt x="3822" y="5972"/>
                  <a:pt x="5043" y="6927"/>
                </a:cubicBezTo>
                <a:cubicBezTo>
                  <a:pt x="4554" y="6794"/>
                  <a:pt x="4154" y="6717"/>
                  <a:pt x="3785" y="6717"/>
                </a:cubicBezTo>
                <a:cubicBezTo>
                  <a:pt x="3233" y="6717"/>
                  <a:pt x="2749" y="6890"/>
                  <a:pt x="2137" y="7312"/>
                </a:cubicBezTo>
                <a:cubicBezTo>
                  <a:pt x="1062" y="8042"/>
                  <a:pt x="265" y="8838"/>
                  <a:pt x="133" y="10218"/>
                </a:cubicBezTo>
                <a:cubicBezTo>
                  <a:pt x="0" y="11678"/>
                  <a:pt x="677" y="13257"/>
                  <a:pt x="1911" y="14080"/>
                </a:cubicBezTo>
                <a:cubicBezTo>
                  <a:pt x="2634" y="14563"/>
                  <a:pt x="3489" y="14791"/>
                  <a:pt x="4354" y="14791"/>
                </a:cubicBezTo>
                <a:cubicBezTo>
                  <a:pt x="5459" y="14791"/>
                  <a:pt x="6580" y="14419"/>
                  <a:pt x="7458" y="13735"/>
                </a:cubicBezTo>
                <a:cubicBezTo>
                  <a:pt x="8454" y="15088"/>
                  <a:pt x="10471" y="15964"/>
                  <a:pt x="12117" y="15991"/>
                </a:cubicBezTo>
                <a:cubicBezTo>
                  <a:pt x="12170" y="15992"/>
                  <a:pt x="12223" y="15992"/>
                  <a:pt x="12277" y="15992"/>
                </a:cubicBezTo>
                <a:cubicBezTo>
                  <a:pt x="14298" y="15992"/>
                  <a:pt x="16872" y="15246"/>
                  <a:pt x="17558" y="13178"/>
                </a:cubicBezTo>
                <a:lnTo>
                  <a:pt x="17558" y="13178"/>
                </a:lnTo>
                <a:cubicBezTo>
                  <a:pt x="17558" y="13202"/>
                  <a:pt x="18474" y="13908"/>
                  <a:pt x="18606" y="13973"/>
                </a:cubicBezTo>
                <a:cubicBezTo>
                  <a:pt x="18856" y="14099"/>
                  <a:pt x="19162" y="14141"/>
                  <a:pt x="19463" y="14141"/>
                </a:cubicBezTo>
                <a:cubicBezTo>
                  <a:pt x="19673" y="14141"/>
                  <a:pt x="19880" y="14120"/>
                  <a:pt x="20065" y="14093"/>
                </a:cubicBezTo>
                <a:cubicBezTo>
                  <a:pt x="21074" y="13961"/>
                  <a:pt x="22043" y="13430"/>
                  <a:pt x="22680" y="12620"/>
                </a:cubicBezTo>
                <a:cubicBezTo>
                  <a:pt x="23675" y="11360"/>
                  <a:pt x="23861" y="9555"/>
                  <a:pt x="23303" y="8055"/>
                </a:cubicBezTo>
                <a:cubicBezTo>
                  <a:pt x="22932" y="7060"/>
                  <a:pt x="22242" y="6170"/>
                  <a:pt x="21313" y="5640"/>
                </a:cubicBezTo>
                <a:cubicBezTo>
                  <a:pt x="20765" y="5330"/>
                  <a:pt x="20164" y="5127"/>
                  <a:pt x="19548" y="5127"/>
                </a:cubicBezTo>
                <a:cubicBezTo>
                  <a:pt x="19477" y="5127"/>
                  <a:pt x="19407" y="5130"/>
                  <a:pt x="19336" y="5135"/>
                </a:cubicBezTo>
                <a:cubicBezTo>
                  <a:pt x="19495" y="3530"/>
                  <a:pt x="19083" y="1950"/>
                  <a:pt x="17756" y="902"/>
                </a:cubicBezTo>
                <a:cubicBezTo>
                  <a:pt x="17001" y="308"/>
                  <a:pt x="16037" y="0"/>
                  <a:pt x="15075" y="0"/>
                </a:cubicBezTo>
                <a:close/>
              </a:path>
            </a:pathLst>
          </a:custGeom>
          <a:solidFill>
            <a:srgbClr val="FFFFFF"/>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6" name="Google Shape;331;p31"/>
          <p:cNvSpPr/>
          <p:nvPr/>
        </p:nvSpPr>
        <p:spPr>
          <a:xfrm>
            <a:off x="6075627" y="4346639"/>
            <a:ext cx="2855393" cy="2037373"/>
          </a:xfrm>
          <a:custGeom>
            <a:avLst/>
            <a:gdLst/>
            <a:ahLst/>
            <a:cxnLst/>
            <a:rect l="l" t="t" r="r" b="b"/>
            <a:pathLst>
              <a:path w="23862" h="15993" extrusionOk="0">
                <a:moveTo>
                  <a:pt x="15076" y="0"/>
                </a:moveTo>
                <a:cubicBezTo>
                  <a:pt x="14449" y="0"/>
                  <a:pt x="13823" y="131"/>
                  <a:pt x="13258" y="398"/>
                </a:cubicBezTo>
                <a:cubicBezTo>
                  <a:pt x="11825" y="1088"/>
                  <a:pt x="10830" y="2628"/>
                  <a:pt x="10816" y="4220"/>
                </a:cubicBezTo>
                <a:cubicBezTo>
                  <a:pt x="10272" y="3012"/>
                  <a:pt x="9237" y="2004"/>
                  <a:pt x="7963" y="1672"/>
                </a:cubicBezTo>
                <a:cubicBezTo>
                  <a:pt x="7667" y="1592"/>
                  <a:pt x="7360" y="1553"/>
                  <a:pt x="7052" y="1553"/>
                </a:cubicBezTo>
                <a:cubicBezTo>
                  <a:pt x="6036" y="1553"/>
                  <a:pt x="5021" y="1982"/>
                  <a:pt x="4420" y="2787"/>
                </a:cubicBezTo>
                <a:cubicBezTo>
                  <a:pt x="3464" y="4074"/>
                  <a:pt x="3823" y="5972"/>
                  <a:pt x="5044" y="6927"/>
                </a:cubicBezTo>
                <a:cubicBezTo>
                  <a:pt x="4555" y="6794"/>
                  <a:pt x="4155" y="6717"/>
                  <a:pt x="3786" y="6717"/>
                </a:cubicBezTo>
                <a:cubicBezTo>
                  <a:pt x="3234" y="6717"/>
                  <a:pt x="2750" y="6891"/>
                  <a:pt x="2137" y="7312"/>
                </a:cubicBezTo>
                <a:cubicBezTo>
                  <a:pt x="1063" y="8042"/>
                  <a:pt x="266" y="8838"/>
                  <a:pt x="134" y="10219"/>
                </a:cubicBezTo>
                <a:cubicBezTo>
                  <a:pt x="1" y="11678"/>
                  <a:pt x="677" y="13257"/>
                  <a:pt x="1912" y="14080"/>
                </a:cubicBezTo>
                <a:cubicBezTo>
                  <a:pt x="2634" y="14564"/>
                  <a:pt x="3490" y="14791"/>
                  <a:pt x="4355" y="14791"/>
                </a:cubicBezTo>
                <a:cubicBezTo>
                  <a:pt x="5460" y="14791"/>
                  <a:pt x="6581" y="14420"/>
                  <a:pt x="7459" y="13735"/>
                </a:cubicBezTo>
                <a:cubicBezTo>
                  <a:pt x="8454" y="15088"/>
                  <a:pt x="10471" y="15964"/>
                  <a:pt x="12117" y="15991"/>
                </a:cubicBezTo>
                <a:cubicBezTo>
                  <a:pt x="12170" y="15992"/>
                  <a:pt x="12223" y="15992"/>
                  <a:pt x="12277" y="15992"/>
                </a:cubicBezTo>
                <a:cubicBezTo>
                  <a:pt x="14298" y="15992"/>
                  <a:pt x="16873" y="15246"/>
                  <a:pt x="17557" y="13178"/>
                </a:cubicBezTo>
                <a:lnTo>
                  <a:pt x="17557" y="13178"/>
                </a:lnTo>
                <a:cubicBezTo>
                  <a:pt x="17558" y="13201"/>
                  <a:pt x="18475" y="13908"/>
                  <a:pt x="18606" y="13974"/>
                </a:cubicBezTo>
                <a:cubicBezTo>
                  <a:pt x="18857" y="14099"/>
                  <a:pt x="19163" y="14141"/>
                  <a:pt x="19464" y="14141"/>
                </a:cubicBezTo>
                <a:cubicBezTo>
                  <a:pt x="19674" y="14141"/>
                  <a:pt x="19881" y="14121"/>
                  <a:pt x="20066" y="14094"/>
                </a:cubicBezTo>
                <a:cubicBezTo>
                  <a:pt x="21088" y="13961"/>
                  <a:pt x="22043" y="13430"/>
                  <a:pt x="22680" y="12620"/>
                </a:cubicBezTo>
                <a:cubicBezTo>
                  <a:pt x="23676" y="11360"/>
                  <a:pt x="23862" y="9555"/>
                  <a:pt x="23304" y="8055"/>
                </a:cubicBezTo>
                <a:cubicBezTo>
                  <a:pt x="22933" y="7060"/>
                  <a:pt x="22243" y="6171"/>
                  <a:pt x="21314" y="5640"/>
                </a:cubicBezTo>
                <a:cubicBezTo>
                  <a:pt x="20766" y="5330"/>
                  <a:pt x="20164" y="5127"/>
                  <a:pt x="19548" y="5127"/>
                </a:cubicBezTo>
                <a:cubicBezTo>
                  <a:pt x="19477" y="5127"/>
                  <a:pt x="19407" y="5130"/>
                  <a:pt x="19336" y="5135"/>
                </a:cubicBezTo>
                <a:cubicBezTo>
                  <a:pt x="19495" y="3530"/>
                  <a:pt x="19084" y="1950"/>
                  <a:pt x="17757" y="903"/>
                </a:cubicBezTo>
                <a:cubicBezTo>
                  <a:pt x="17002" y="308"/>
                  <a:pt x="16037" y="0"/>
                  <a:pt x="15076" y="0"/>
                </a:cubicBezTo>
                <a:close/>
              </a:path>
            </a:pathLst>
          </a:custGeom>
          <a:solidFill>
            <a:srgbClr val="FFF3F3"/>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327" name="Google Shape;327;p31"/>
          <p:cNvSpPr txBox="1">
            <a:spLocks noGrp="1"/>
          </p:cNvSpPr>
          <p:nvPr>
            <p:ph type="title"/>
          </p:nvPr>
        </p:nvSpPr>
        <p:spPr>
          <a:xfrm>
            <a:off x="2353259" y="2495405"/>
            <a:ext cx="4437933" cy="1165473"/>
          </a:xfrm>
          <a:prstGeom prst="rect">
            <a:avLst/>
          </a:prstGeom>
        </p:spPr>
        <p:txBody>
          <a:bodyPr spcFirstLastPara="1">
            <a:noAutofit/>
          </a:bodyPr>
          <a:lstStyle>
            <a:lvl1pPr lvl="0" algn="ctr" rtl="0">
              <a:spcBef>
                <a:spcPts val="0"/>
              </a:spcBef>
              <a:spcAft>
                <a:spcPts val="0"/>
              </a:spcAft>
              <a:buClr>
                <a:schemeClr val="dk1"/>
              </a:buClr>
              <a:buSzPts val="3000"/>
              <a:buFont typeface="McLaren"/>
              <a:buNone/>
              <a:defRPr sz="5638" b="1">
                <a:solidFill>
                  <a:schemeClr val="dk2"/>
                </a:solidFill>
                <a:latin typeface="McLaren"/>
                <a:ea typeface="McLaren"/>
                <a:cs typeface="McLaren"/>
                <a:sym typeface="McLaren"/>
              </a:defRPr>
            </a:lvl1pPr>
            <a:lvl2pPr lvl="1"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2pPr>
            <a:lvl3pPr lvl="2"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3pPr>
            <a:lvl4pPr lvl="3"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4pPr>
            <a:lvl5pPr lvl="4"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5pPr>
            <a:lvl6pPr lvl="5"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6pPr>
            <a:lvl7pPr lvl="6"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7pPr>
            <a:lvl8pPr lvl="7"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8pPr>
            <a:lvl9pPr lvl="8"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9pPr>
          </a:lstStyle>
          <a:p>
            <a:endParaRPr/>
          </a:p>
        </p:txBody>
      </p:sp>
      <p:sp>
        <p:nvSpPr>
          <p:cNvPr id="328" name="Google Shape;328;p31"/>
          <p:cNvSpPr txBox="1">
            <a:spLocks noGrp="1"/>
          </p:cNvSpPr>
          <p:nvPr>
            <p:ph type="subTitle" idx="1"/>
          </p:nvPr>
        </p:nvSpPr>
        <p:spPr>
          <a:xfrm>
            <a:off x="1790959" y="3773664"/>
            <a:ext cx="5562476" cy="1689125"/>
          </a:xfrm>
          <a:prstGeom prst="rect">
            <a:avLst/>
          </a:prstGeom>
        </p:spPr>
        <p:txBody>
          <a:bodyPr spcFirstLastPara="1">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Tree>
    <p:extLst>
      <p:ext uri="{BB962C8B-B14F-4D97-AF65-F5344CB8AC3E}">
        <p14:creationId xmlns:p14="http://schemas.microsoft.com/office/powerpoint/2010/main" val="3915248028"/>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matchingName="Title and text 22">
  <p:cSld name="Title and text 22">
    <p:spTree>
      <p:nvGrpSpPr>
        <p:cNvPr id="1" name="Shape 341"/>
        <p:cNvGrpSpPr/>
        <p:nvPr/>
      </p:nvGrpSpPr>
      <p:grpSpPr>
        <a:xfrm>
          <a:off x="0" y="0"/>
          <a:ext cx="0" cy="0"/>
          <a:chOff x="0" y="0"/>
          <a:chExt cx="0" cy="0"/>
        </a:xfrm>
      </p:grpSpPr>
      <p:sp>
        <p:nvSpPr>
          <p:cNvPr id="4" name="Google Shape;344;p34"/>
          <p:cNvSpPr/>
          <p:nvPr/>
        </p:nvSpPr>
        <p:spPr>
          <a:xfrm>
            <a:off x="-1624646" y="4446665"/>
            <a:ext cx="12450002" cy="3136780"/>
          </a:xfrm>
          <a:custGeom>
            <a:avLst/>
            <a:gdLst/>
            <a:ahLst/>
            <a:cxnLst/>
            <a:rect l="l" t="t" r="r" b="b"/>
            <a:pathLst>
              <a:path w="101724" h="24083" extrusionOk="0">
                <a:moveTo>
                  <a:pt x="77205" y="1"/>
                </a:moveTo>
                <a:cubicBezTo>
                  <a:pt x="70835" y="1"/>
                  <a:pt x="69588" y="9409"/>
                  <a:pt x="69588" y="9409"/>
                </a:cubicBezTo>
                <a:cubicBezTo>
                  <a:pt x="69476" y="9403"/>
                  <a:pt x="69367" y="9400"/>
                  <a:pt x="69259" y="9400"/>
                </a:cubicBezTo>
                <a:cubicBezTo>
                  <a:pt x="68254" y="9400"/>
                  <a:pt x="67368" y="9671"/>
                  <a:pt x="66601" y="10126"/>
                </a:cubicBezTo>
                <a:cubicBezTo>
                  <a:pt x="66588" y="10113"/>
                  <a:pt x="66575" y="10087"/>
                  <a:pt x="66562" y="10073"/>
                </a:cubicBezTo>
                <a:cubicBezTo>
                  <a:pt x="65277" y="8843"/>
                  <a:pt x="63936" y="8427"/>
                  <a:pt x="62710" y="8427"/>
                </a:cubicBezTo>
                <a:cubicBezTo>
                  <a:pt x="60138" y="8427"/>
                  <a:pt x="58069" y="10259"/>
                  <a:pt x="58069" y="10259"/>
                </a:cubicBezTo>
                <a:cubicBezTo>
                  <a:pt x="58069" y="10259"/>
                  <a:pt x="57657" y="7910"/>
                  <a:pt x="55003" y="7114"/>
                </a:cubicBezTo>
                <a:cubicBezTo>
                  <a:pt x="54762" y="7041"/>
                  <a:pt x="54510" y="7008"/>
                  <a:pt x="54251" y="7008"/>
                </a:cubicBezTo>
                <a:cubicBezTo>
                  <a:pt x="51669" y="7008"/>
                  <a:pt x="48381" y="10285"/>
                  <a:pt x="48381" y="10285"/>
                </a:cubicBezTo>
                <a:cubicBezTo>
                  <a:pt x="48381" y="10285"/>
                  <a:pt x="46390" y="877"/>
                  <a:pt x="39104" y="877"/>
                </a:cubicBezTo>
                <a:cubicBezTo>
                  <a:pt x="34686" y="877"/>
                  <a:pt x="32430" y="4340"/>
                  <a:pt x="31328" y="7061"/>
                </a:cubicBezTo>
                <a:cubicBezTo>
                  <a:pt x="30359" y="4340"/>
                  <a:pt x="28382" y="877"/>
                  <a:pt x="24520" y="877"/>
                </a:cubicBezTo>
                <a:cubicBezTo>
                  <a:pt x="18163" y="877"/>
                  <a:pt x="16425" y="10285"/>
                  <a:pt x="16425" y="10285"/>
                </a:cubicBezTo>
                <a:cubicBezTo>
                  <a:pt x="16425" y="10285"/>
                  <a:pt x="13564" y="7008"/>
                  <a:pt x="11300" y="7008"/>
                </a:cubicBezTo>
                <a:cubicBezTo>
                  <a:pt x="11072" y="7008"/>
                  <a:pt x="10851" y="7041"/>
                  <a:pt x="10639" y="7114"/>
                </a:cubicBezTo>
                <a:cubicBezTo>
                  <a:pt x="8330" y="7910"/>
                  <a:pt x="9578" y="12435"/>
                  <a:pt x="9578" y="12435"/>
                </a:cubicBezTo>
                <a:cubicBezTo>
                  <a:pt x="9578" y="12435"/>
                  <a:pt x="7375" y="9711"/>
                  <a:pt x="4912" y="9711"/>
                </a:cubicBezTo>
                <a:cubicBezTo>
                  <a:pt x="4159" y="9711"/>
                  <a:pt x="3382" y="9965"/>
                  <a:pt x="2637" y="10630"/>
                </a:cubicBezTo>
                <a:cubicBezTo>
                  <a:pt x="1" y="12970"/>
                  <a:pt x="1291" y="21371"/>
                  <a:pt x="9291" y="21371"/>
                </a:cubicBezTo>
                <a:cubicBezTo>
                  <a:pt x="10958" y="21371"/>
                  <a:pt x="12916" y="21006"/>
                  <a:pt x="15191" y="20146"/>
                </a:cubicBezTo>
                <a:cubicBezTo>
                  <a:pt x="15191" y="20146"/>
                  <a:pt x="15364" y="23437"/>
                  <a:pt x="17685" y="24007"/>
                </a:cubicBezTo>
                <a:cubicBezTo>
                  <a:pt x="17900" y="24059"/>
                  <a:pt x="18111" y="24082"/>
                  <a:pt x="18316" y="24082"/>
                </a:cubicBezTo>
                <a:cubicBezTo>
                  <a:pt x="20319" y="24082"/>
                  <a:pt x="21826" y="21844"/>
                  <a:pt x="21826" y="21844"/>
                </a:cubicBezTo>
                <a:cubicBezTo>
                  <a:pt x="21826" y="21844"/>
                  <a:pt x="22620" y="22550"/>
                  <a:pt x="23801" y="22550"/>
                </a:cubicBezTo>
                <a:cubicBezTo>
                  <a:pt x="24669" y="22550"/>
                  <a:pt x="25745" y="22169"/>
                  <a:pt x="26869" y="20849"/>
                </a:cubicBezTo>
                <a:cubicBezTo>
                  <a:pt x="28207" y="21511"/>
                  <a:pt x="29647" y="21743"/>
                  <a:pt x="30999" y="21743"/>
                </a:cubicBezTo>
                <a:cubicBezTo>
                  <a:pt x="31110" y="21743"/>
                  <a:pt x="31219" y="21741"/>
                  <a:pt x="31328" y="21738"/>
                </a:cubicBezTo>
                <a:cubicBezTo>
                  <a:pt x="31435" y="21743"/>
                  <a:pt x="31542" y="21745"/>
                  <a:pt x="31651" y="21745"/>
                </a:cubicBezTo>
                <a:cubicBezTo>
                  <a:pt x="32201" y="21745"/>
                  <a:pt x="32766" y="21688"/>
                  <a:pt x="33332" y="21565"/>
                </a:cubicBezTo>
                <a:cubicBezTo>
                  <a:pt x="35097" y="21273"/>
                  <a:pt x="36344" y="20769"/>
                  <a:pt x="36344" y="20769"/>
                </a:cubicBezTo>
                <a:cubicBezTo>
                  <a:pt x="37657" y="22155"/>
                  <a:pt x="38918" y="22552"/>
                  <a:pt x="39932" y="22552"/>
                </a:cubicBezTo>
                <a:cubicBezTo>
                  <a:pt x="41286" y="22552"/>
                  <a:pt x="42197" y="21844"/>
                  <a:pt x="42197" y="21844"/>
                </a:cubicBezTo>
                <a:cubicBezTo>
                  <a:pt x="42197" y="21844"/>
                  <a:pt x="43922" y="24082"/>
                  <a:pt x="46223" y="24082"/>
                </a:cubicBezTo>
                <a:cubicBezTo>
                  <a:pt x="46459" y="24082"/>
                  <a:pt x="46701" y="24059"/>
                  <a:pt x="46948" y="24007"/>
                </a:cubicBezTo>
                <a:cubicBezTo>
                  <a:pt x="49602" y="23437"/>
                  <a:pt x="49800" y="20146"/>
                  <a:pt x="49800" y="20146"/>
                </a:cubicBezTo>
                <a:cubicBezTo>
                  <a:pt x="52357" y="20991"/>
                  <a:pt x="54622" y="21352"/>
                  <a:pt x="56606" y="21352"/>
                </a:cubicBezTo>
                <a:cubicBezTo>
                  <a:pt x="60255" y="21352"/>
                  <a:pt x="62952" y="20133"/>
                  <a:pt x="64757" y="18474"/>
                </a:cubicBezTo>
                <a:cubicBezTo>
                  <a:pt x="64969" y="18766"/>
                  <a:pt x="65235" y="19044"/>
                  <a:pt x="65527" y="19296"/>
                </a:cubicBezTo>
                <a:cubicBezTo>
                  <a:pt x="66965" y="20496"/>
                  <a:pt x="68654" y="20867"/>
                  <a:pt x="70194" y="20867"/>
                </a:cubicBezTo>
                <a:cubicBezTo>
                  <a:pt x="72689" y="20867"/>
                  <a:pt x="74790" y="19893"/>
                  <a:pt x="74790" y="19893"/>
                </a:cubicBezTo>
                <a:cubicBezTo>
                  <a:pt x="75939" y="21276"/>
                  <a:pt x="77041" y="21670"/>
                  <a:pt x="77926" y="21670"/>
                </a:cubicBezTo>
                <a:cubicBezTo>
                  <a:pt x="79106" y="21670"/>
                  <a:pt x="79898" y="20969"/>
                  <a:pt x="79898" y="20969"/>
                </a:cubicBezTo>
                <a:cubicBezTo>
                  <a:pt x="79898" y="20969"/>
                  <a:pt x="81399" y="23197"/>
                  <a:pt x="83406" y="23197"/>
                </a:cubicBezTo>
                <a:cubicBezTo>
                  <a:pt x="83616" y="23197"/>
                  <a:pt x="83832" y="23172"/>
                  <a:pt x="84053" y="23118"/>
                </a:cubicBezTo>
                <a:cubicBezTo>
                  <a:pt x="86362" y="22561"/>
                  <a:pt x="86534" y="19270"/>
                  <a:pt x="86534" y="19270"/>
                </a:cubicBezTo>
                <a:cubicBezTo>
                  <a:pt x="88811" y="20130"/>
                  <a:pt x="90771" y="20495"/>
                  <a:pt x="92438" y="20495"/>
                </a:cubicBezTo>
                <a:cubicBezTo>
                  <a:pt x="100442" y="20495"/>
                  <a:pt x="101723" y="12094"/>
                  <a:pt x="99088" y="9754"/>
                </a:cubicBezTo>
                <a:cubicBezTo>
                  <a:pt x="98342" y="9089"/>
                  <a:pt x="97565" y="8835"/>
                  <a:pt x="96812" y="8835"/>
                </a:cubicBezTo>
                <a:cubicBezTo>
                  <a:pt x="94350" y="8835"/>
                  <a:pt x="92148" y="11559"/>
                  <a:pt x="92148" y="11559"/>
                </a:cubicBezTo>
                <a:cubicBezTo>
                  <a:pt x="92148" y="11559"/>
                  <a:pt x="93395" y="7034"/>
                  <a:pt x="91086" y="6238"/>
                </a:cubicBezTo>
                <a:cubicBezTo>
                  <a:pt x="90875" y="6166"/>
                  <a:pt x="90655" y="6133"/>
                  <a:pt x="90429" y="6133"/>
                </a:cubicBezTo>
                <a:cubicBezTo>
                  <a:pt x="88172" y="6133"/>
                  <a:pt x="85300" y="9409"/>
                  <a:pt x="85300" y="9409"/>
                </a:cubicBezTo>
                <a:cubicBezTo>
                  <a:pt x="85300" y="9409"/>
                  <a:pt x="83561" y="1"/>
                  <a:pt x="77205" y="1"/>
                </a:cubicBezTo>
                <a:close/>
              </a:path>
            </a:pathLst>
          </a:custGeom>
          <a:solidFill>
            <a:srgbClr val="D9EEFC"/>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5" name="Google Shape;345;p34"/>
          <p:cNvSpPr/>
          <p:nvPr/>
        </p:nvSpPr>
        <p:spPr>
          <a:xfrm>
            <a:off x="-1670598" y="5770856"/>
            <a:ext cx="12448469" cy="3136780"/>
          </a:xfrm>
          <a:custGeom>
            <a:avLst/>
            <a:gdLst/>
            <a:ahLst/>
            <a:cxnLst/>
            <a:rect l="l" t="t" r="r" b="b"/>
            <a:pathLst>
              <a:path w="101713" h="24085" extrusionOk="0">
                <a:moveTo>
                  <a:pt x="18318" y="0"/>
                </a:moveTo>
                <a:cubicBezTo>
                  <a:pt x="18109" y="0"/>
                  <a:pt x="17894" y="25"/>
                  <a:pt x="17674" y="79"/>
                </a:cubicBezTo>
                <a:cubicBezTo>
                  <a:pt x="15351" y="649"/>
                  <a:pt x="15179" y="3940"/>
                  <a:pt x="15179" y="3940"/>
                </a:cubicBezTo>
                <a:cubicBezTo>
                  <a:pt x="12903" y="3079"/>
                  <a:pt x="10944" y="2714"/>
                  <a:pt x="9276" y="2714"/>
                </a:cubicBezTo>
                <a:cubicBezTo>
                  <a:pt x="1283" y="2714"/>
                  <a:pt x="0" y="11106"/>
                  <a:pt x="2625" y="13456"/>
                </a:cubicBezTo>
                <a:cubicBezTo>
                  <a:pt x="3368" y="14115"/>
                  <a:pt x="4142" y="14368"/>
                  <a:pt x="4892" y="14368"/>
                </a:cubicBezTo>
                <a:cubicBezTo>
                  <a:pt x="7358" y="14368"/>
                  <a:pt x="9565" y="11637"/>
                  <a:pt x="9565" y="11637"/>
                </a:cubicBezTo>
                <a:lnTo>
                  <a:pt x="9565" y="11637"/>
                </a:lnTo>
                <a:cubicBezTo>
                  <a:pt x="9565" y="11638"/>
                  <a:pt x="8318" y="16176"/>
                  <a:pt x="10627" y="16972"/>
                </a:cubicBezTo>
                <a:cubicBezTo>
                  <a:pt x="10836" y="17042"/>
                  <a:pt x="11055" y="17075"/>
                  <a:pt x="11279" y="17075"/>
                </a:cubicBezTo>
                <a:cubicBezTo>
                  <a:pt x="13546" y="17075"/>
                  <a:pt x="16413" y="13801"/>
                  <a:pt x="16413" y="13801"/>
                </a:cubicBezTo>
                <a:cubicBezTo>
                  <a:pt x="16413" y="13801"/>
                  <a:pt x="18152" y="23196"/>
                  <a:pt x="24522" y="23196"/>
                </a:cubicBezTo>
                <a:cubicBezTo>
                  <a:pt x="28370" y="23196"/>
                  <a:pt x="30361" y="19746"/>
                  <a:pt x="31316" y="17025"/>
                </a:cubicBezTo>
                <a:cubicBezTo>
                  <a:pt x="32417" y="19746"/>
                  <a:pt x="34687" y="23196"/>
                  <a:pt x="39093" y="23196"/>
                </a:cubicBezTo>
                <a:cubicBezTo>
                  <a:pt x="46392" y="23196"/>
                  <a:pt x="48369" y="13801"/>
                  <a:pt x="48369" y="13801"/>
                </a:cubicBezTo>
                <a:cubicBezTo>
                  <a:pt x="48369" y="13801"/>
                  <a:pt x="51665" y="17075"/>
                  <a:pt x="54248" y="17075"/>
                </a:cubicBezTo>
                <a:cubicBezTo>
                  <a:pt x="54504" y="17075"/>
                  <a:pt x="54753" y="17042"/>
                  <a:pt x="54991" y="16972"/>
                </a:cubicBezTo>
                <a:cubicBezTo>
                  <a:pt x="57645" y="16176"/>
                  <a:pt x="58056" y="13827"/>
                  <a:pt x="58056" y="13827"/>
                </a:cubicBezTo>
                <a:cubicBezTo>
                  <a:pt x="58056" y="13827"/>
                  <a:pt x="60125" y="15659"/>
                  <a:pt x="62697" y="15659"/>
                </a:cubicBezTo>
                <a:cubicBezTo>
                  <a:pt x="63924" y="15659"/>
                  <a:pt x="65264" y="15242"/>
                  <a:pt x="66549" y="14013"/>
                </a:cubicBezTo>
                <a:cubicBezTo>
                  <a:pt x="66563" y="13987"/>
                  <a:pt x="66576" y="13973"/>
                  <a:pt x="66603" y="13960"/>
                </a:cubicBezTo>
                <a:cubicBezTo>
                  <a:pt x="67369" y="14422"/>
                  <a:pt x="68279" y="14683"/>
                  <a:pt x="69293" y="14683"/>
                </a:cubicBezTo>
                <a:cubicBezTo>
                  <a:pt x="69386" y="14683"/>
                  <a:pt x="69480" y="14681"/>
                  <a:pt x="69575" y="14677"/>
                </a:cubicBezTo>
                <a:cubicBezTo>
                  <a:pt x="69575" y="14677"/>
                  <a:pt x="70823" y="24085"/>
                  <a:pt x="77193" y="24085"/>
                </a:cubicBezTo>
                <a:cubicBezTo>
                  <a:pt x="83550" y="24085"/>
                  <a:pt x="85288" y="14677"/>
                  <a:pt x="85288" y="14677"/>
                </a:cubicBezTo>
                <a:cubicBezTo>
                  <a:pt x="85288" y="14677"/>
                  <a:pt x="88159" y="17953"/>
                  <a:pt x="90416" y="17953"/>
                </a:cubicBezTo>
                <a:cubicBezTo>
                  <a:pt x="90643" y="17953"/>
                  <a:pt x="90863" y="17920"/>
                  <a:pt x="91074" y="17848"/>
                </a:cubicBezTo>
                <a:cubicBezTo>
                  <a:pt x="93396" y="17052"/>
                  <a:pt x="92135" y="12514"/>
                  <a:pt x="92135" y="12513"/>
                </a:cubicBezTo>
                <a:lnTo>
                  <a:pt x="92135" y="12513"/>
                </a:lnTo>
                <a:cubicBezTo>
                  <a:pt x="92136" y="12513"/>
                  <a:pt x="94342" y="15249"/>
                  <a:pt x="96806" y="15249"/>
                </a:cubicBezTo>
                <a:cubicBezTo>
                  <a:pt x="97557" y="15249"/>
                  <a:pt x="98332" y="14995"/>
                  <a:pt x="99076" y="14332"/>
                </a:cubicBezTo>
                <a:cubicBezTo>
                  <a:pt x="101712" y="11992"/>
                  <a:pt x="100430" y="3591"/>
                  <a:pt x="92427" y="3591"/>
                </a:cubicBezTo>
                <a:cubicBezTo>
                  <a:pt x="90759" y="3591"/>
                  <a:pt x="88799" y="3956"/>
                  <a:pt x="86522" y="4816"/>
                </a:cubicBezTo>
                <a:cubicBezTo>
                  <a:pt x="86522" y="4816"/>
                  <a:pt x="86349" y="1525"/>
                  <a:pt x="84040" y="955"/>
                </a:cubicBezTo>
                <a:cubicBezTo>
                  <a:pt x="83824" y="903"/>
                  <a:pt x="83613" y="879"/>
                  <a:pt x="83407" y="879"/>
                </a:cubicBezTo>
                <a:cubicBezTo>
                  <a:pt x="81394" y="879"/>
                  <a:pt x="79887" y="3117"/>
                  <a:pt x="79887" y="3117"/>
                </a:cubicBezTo>
                <a:cubicBezTo>
                  <a:pt x="79887" y="3117"/>
                  <a:pt x="79093" y="2410"/>
                  <a:pt x="77911" y="2410"/>
                </a:cubicBezTo>
                <a:cubicBezTo>
                  <a:pt x="77026" y="2410"/>
                  <a:pt x="75925" y="2806"/>
                  <a:pt x="74777" y="4193"/>
                </a:cubicBezTo>
                <a:cubicBezTo>
                  <a:pt x="74777" y="4193"/>
                  <a:pt x="72676" y="3218"/>
                  <a:pt x="70185" y="3218"/>
                </a:cubicBezTo>
                <a:cubicBezTo>
                  <a:pt x="68647" y="3218"/>
                  <a:pt x="66961" y="3589"/>
                  <a:pt x="65528" y="4789"/>
                </a:cubicBezTo>
                <a:cubicBezTo>
                  <a:pt x="65222" y="5028"/>
                  <a:pt x="64957" y="5308"/>
                  <a:pt x="64745" y="5599"/>
                </a:cubicBezTo>
                <a:cubicBezTo>
                  <a:pt x="62942" y="3943"/>
                  <a:pt x="60252" y="2730"/>
                  <a:pt x="56612" y="2730"/>
                </a:cubicBezTo>
                <a:cubicBezTo>
                  <a:pt x="54624" y="2730"/>
                  <a:pt x="52353" y="3092"/>
                  <a:pt x="49789" y="3940"/>
                </a:cubicBezTo>
                <a:cubicBezTo>
                  <a:pt x="49789" y="3940"/>
                  <a:pt x="49590" y="649"/>
                  <a:pt x="46935" y="79"/>
                </a:cubicBezTo>
                <a:cubicBezTo>
                  <a:pt x="46683" y="25"/>
                  <a:pt x="46436" y="0"/>
                  <a:pt x="46196" y="0"/>
                </a:cubicBezTo>
                <a:cubicBezTo>
                  <a:pt x="43902" y="0"/>
                  <a:pt x="42185" y="2229"/>
                  <a:pt x="42185" y="2229"/>
                </a:cubicBezTo>
                <a:cubicBezTo>
                  <a:pt x="42185" y="2229"/>
                  <a:pt x="41278" y="1529"/>
                  <a:pt x="39932" y="1529"/>
                </a:cubicBezTo>
                <a:cubicBezTo>
                  <a:pt x="38919" y="1529"/>
                  <a:pt x="37657" y="1926"/>
                  <a:pt x="36345" y="3317"/>
                </a:cubicBezTo>
                <a:cubicBezTo>
                  <a:pt x="36345" y="3317"/>
                  <a:pt x="35085" y="2799"/>
                  <a:pt x="33320" y="2521"/>
                </a:cubicBezTo>
                <a:cubicBezTo>
                  <a:pt x="32712" y="2389"/>
                  <a:pt x="32103" y="2333"/>
                  <a:pt x="31514" y="2333"/>
                </a:cubicBezTo>
                <a:cubicBezTo>
                  <a:pt x="31448" y="2333"/>
                  <a:pt x="31382" y="2333"/>
                  <a:pt x="31316" y="2335"/>
                </a:cubicBezTo>
                <a:cubicBezTo>
                  <a:pt x="31238" y="2333"/>
                  <a:pt x="31160" y="2333"/>
                  <a:pt x="31081" y="2333"/>
                </a:cubicBezTo>
                <a:cubicBezTo>
                  <a:pt x="29701" y="2333"/>
                  <a:pt x="28225" y="2559"/>
                  <a:pt x="26857" y="3237"/>
                </a:cubicBezTo>
                <a:cubicBezTo>
                  <a:pt x="25735" y="1912"/>
                  <a:pt x="24656" y="1531"/>
                  <a:pt x="23786" y="1531"/>
                </a:cubicBezTo>
                <a:cubicBezTo>
                  <a:pt x="22609" y="1531"/>
                  <a:pt x="21815" y="2229"/>
                  <a:pt x="21815" y="2229"/>
                </a:cubicBezTo>
                <a:cubicBezTo>
                  <a:pt x="21815" y="2229"/>
                  <a:pt x="20315" y="0"/>
                  <a:pt x="18318" y="0"/>
                </a:cubicBezTo>
                <a:close/>
              </a:path>
            </a:pathLst>
          </a:custGeom>
          <a:solidFill>
            <a:srgbClr val="FFFFFF"/>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342" name="Google Shape;342;p34"/>
          <p:cNvSpPr txBox="1">
            <a:spLocks noGrp="1"/>
          </p:cNvSpPr>
          <p:nvPr>
            <p:ph type="title"/>
          </p:nvPr>
        </p:nvSpPr>
        <p:spPr>
          <a:xfrm>
            <a:off x="4149602" y="2249856"/>
            <a:ext cx="4437933" cy="1097120"/>
          </a:xfrm>
          <a:prstGeom prst="rect">
            <a:avLst/>
          </a:prstGeom>
        </p:spPr>
        <p:txBody>
          <a:bodyPr spcFirstLastPara="1">
            <a:noAutofit/>
          </a:bodyPr>
          <a:lstStyle>
            <a:lvl1pPr lvl="0" algn="ctr" rtl="0">
              <a:spcBef>
                <a:spcPts val="0"/>
              </a:spcBef>
              <a:spcAft>
                <a:spcPts val="0"/>
              </a:spcAft>
              <a:buClr>
                <a:schemeClr val="dk1"/>
              </a:buClr>
              <a:buSzPts val="3000"/>
              <a:buFont typeface="McLaren"/>
              <a:buNone/>
              <a:defRPr sz="5262" b="1">
                <a:solidFill>
                  <a:schemeClr val="dk2"/>
                </a:solidFill>
                <a:latin typeface="McLaren"/>
                <a:ea typeface="McLaren"/>
                <a:cs typeface="McLaren"/>
                <a:sym typeface="McLaren"/>
              </a:defRPr>
            </a:lvl1pPr>
            <a:lvl2pPr lvl="1"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2pPr>
            <a:lvl3pPr lvl="2"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3pPr>
            <a:lvl4pPr lvl="3"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4pPr>
            <a:lvl5pPr lvl="4"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5pPr>
            <a:lvl6pPr lvl="5"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6pPr>
            <a:lvl7pPr lvl="6"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7pPr>
            <a:lvl8pPr lvl="7"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8pPr>
            <a:lvl9pPr lvl="8"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9pPr>
          </a:lstStyle>
          <a:p>
            <a:endParaRPr/>
          </a:p>
        </p:txBody>
      </p:sp>
      <p:sp>
        <p:nvSpPr>
          <p:cNvPr id="343" name="Google Shape;343;p34"/>
          <p:cNvSpPr txBox="1">
            <a:spLocks noGrp="1"/>
          </p:cNvSpPr>
          <p:nvPr>
            <p:ph type="subTitle" idx="1"/>
          </p:nvPr>
        </p:nvSpPr>
        <p:spPr>
          <a:xfrm>
            <a:off x="4149632" y="3331943"/>
            <a:ext cx="4437933" cy="960415"/>
          </a:xfrm>
          <a:prstGeom prst="rect">
            <a:avLst/>
          </a:prstGeom>
        </p:spPr>
        <p:txBody>
          <a:bodyPr spcFirstLastPara="1">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Tree>
    <p:extLst>
      <p:ext uri="{BB962C8B-B14F-4D97-AF65-F5344CB8AC3E}">
        <p14:creationId xmlns:p14="http://schemas.microsoft.com/office/powerpoint/2010/main" val="42667400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Title and text 18">
  <p:cSld name="Title and text 18">
    <p:spTree>
      <p:nvGrpSpPr>
        <p:cNvPr id="1" name="Shape 322"/>
        <p:cNvGrpSpPr/>
        <p:nvPr/>
      </p:nvGrpSpPr>
      <p:grpSpPr>
        <a:xfrm>
          <a:off x="0" y="0"/>
          <a:ext cx="0" cy="0"/>
          <a:chOff x="0" y="0"/>
          <a:chExt cx="0" cy="0"/>
        </a:xfrm>
      </p:grpSpPr>
      <p:sp>
        <p:nvSpPr>
          <p:cNvPr id="4" name="Google Shape;323;p30"/>
          <p:cNvSpPr/>
          <p:nvPr/>
        </p:nvSpPr>
        <p:spPr>
          <a:xfrm>
            <a:off x="-380106" y="-469922"/>
            <a:ext cx="8776156" cy="5638029"/>
          </a:xfrm>
          <a:custGeom>
            <a:avLst/>
            <a:gdLst/>
            <a:ahLst/>
            <a:cxnLst/>
            <a:rect l="l" t="t" r="r" b="b"/>
            <a:pathLst>
              <a:path w="55384" h="33426" extrusionOk="0">
                <a:moveTo>
                  <a:pt x="11" y="0"/>
                </a:moveTo>
                <a:lnTo>
                  <a:pt x="1" y="33425"/>
                </a:lnTo>
                <a:cubicBezTo>
                  <a:pt x="4108" y="29013"/>
                  <a:pt x="9374" y="25740"/>
                  <a:pt x="15168" y="24683"/>
                </a:cubicBezTo>
                <a:cubicBezTo>
                  <a:pt x="17046" y="24367"/>
                  <a:pt x="18979" y="24273"/>
                  <a:pt x="20967" y="24273"/>
                </a:cubicBezTo>
                <a:cubicBezTo>
                  <a:pt x="23903" y="24273"/>
                  <a:pt x="26956" y="24478"/>
                  <a:pt x="30117" y="24478"/>
                </a:cubicBezTo>
                <a:cubicBezTo>
                  <a:pt x="31363" y="24478"/>
                  <a:pt x="32625" y="24446"/>
                  <a:pt x="33904" y="24357"/>
                </a:cubicBezTo>
                <a:cubicBezTo>
                  <a:pt x="42107" y="23798"/>
                  <a:pt x="49447" y="18949"/>
                  <a:pt x="53005" y="11538"/>
                </a:cubicBezTo>
                <a:cubicBezTo>
                  <a:pt x="54632" y="8163"/>
                  <a:pt x="55384" y="4463"/>
                  <a:pt x="55232" y="732"/>
                </a:cubicBezTo>
                <a:lnTo>
                  <a:pt x="11" y="0"/>
                </a:lnTo>
                <a:close/>
              </a:path>
            </a:pathLst>
          </a:custGeom>
          <a:solidFill>
            <a:srgbClr val="FFF3F3"/>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324" name="Google Shape;324;p30"/>
          <p:cNvSpPr txBox="1">
            <a:spLocks noGrp="1"/>
          </p:cNvSpPr>
          <p:nvPr>
            <p:ph type="title"/>
          </p:nvPr>
        </p:nvSpPr>
        <p:spPr>
          <a:xfrm>
            <a:off x="1722752" y="857725"/>
            <a:ext cx="5698917" cy="763852"/>
          </a:xfrm>
          <a:prstGeom prst="rect">
            <a:avLst/>
          </a:prstGeom>
        </p:spPr>
        <p:txBody>
          <a:bodyPr spcFirstLastPara="1">
            <a:noAutofit/>
          </a:bodyPr>
          <a:lstStyle>
            <a:lvl1pPr lvl="0" algn="ctr" rtl="0">
              <a:spcBef>
                <a:spcPts val="0"/>
              </a:spcBef>
              <a:spcAft>
                <a:spcPts val="0"/>
              </a:spcAft>
              <a:buClr>
                <a:schemeClr val="dk1"/>
              </a:buClr>
              <a:buSzPts val="3000"/>
              <a:buFont typeface="McLaren"/>
              <a:buNone/>
              <a:defRPr sz="4134" b="1">
                <a:solidFill>
                  <a:schemeClr val="accent2"/>
                </a:solidFill>
                <a:latin typeface="McLaren"/>
                <a:ea typeface="McLaren"/>
                <a:cs typeface="McLaren"/>
                <a:sym typeface="McLaren"/>
              </a:defRPr>
            </a:lvl1pPr>
            <a:lvl2pPr lvl="1"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2pPr>
            <a:lvl3pPr lvl="2"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3pPr>
            <a:lvl4pPr lvl="3"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4pPr>
            <a:lvl5pPr lvl="4"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5pPr>
            <a:lvl6pPr lvl="5"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6pPr>
            <a:lvl7pPr lvl="6"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7pPr>
            <a:lvl8pPr lvl="7"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8pPr>
            <a:lvl9pPr lvl="8"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9pPr>
          </a:lstStyle>
          <a:p>
            <a:endParaRPr/>
          </a:p>
        </p:txBody>
      </p:sp>
      <p:sp>
        <p:nvSpPr>
          <p:cNvPr id="325" name="Google Shape;325;p30"/>
          <p:cNvSpPr txBox="1">
            <a:spLocks noGrp="1"/>
          </p:cNvSpPr>
          <p:nvPr>
            <p:ph type="subTitle" idx="1"/>
          </p:nvPr>
        </p:nvSpPr>
        <p:spPr>
          <a:xfrm>
            <a:off x="1929757" y="1621577"/>
            <a:ext cx="5284878" cy="966980"/>
          </a:xfrm>
          <a:prstGeom prst="rect">
            <a:avLst/>
          </a:prstGeom>
        </p:spPr>
        <p:txBody>
          <a:bodyPr spcFirstLastPara="1">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Tree>
    <p:extLst>
      <p:ext uri="{BB962C8B-B14F-4D97-AF65-F5344CB8AC3E}">
        <p14:creationId xmlns:p14="http://schemas.microsoft.com/office/powerpoint/2010/main" val="939989846"/>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matchingName="Title and text 25">
  <p:cSld name="Title and text 25">
    <p:spTree>
      <p:nvGrpSpPr>
        <p:cNvPr id="1" name="Shape 355"/>
        <p:cNvGrpSpPr/>
        <p:nvPr/>
      </p:nvGrpSpPr>
      <p:grpSpPr>
        <a:xfrm>
          <a:off x="0" y="0"/>
          <a:ext cx="0" cy="0"/>
          <a:chOff x="0" y="0"/>
          <a:chExt cx="0" cy="0"/>
        </a:xfrm>
      </p:grpSpPr>
      <p:sp>
        <p:nvSpPr>
          <p:cNvPr id="4" name="Google Shape;358;p37"/>
          <p:cNvSpPr/>
          <p:nvPr/>
        </p:nvSpPr>
        <p:spPr>
          <a:xfrm>
            <a:off x="5218795" y="-275874"/>
            <a:ext cx="5131430" cy="8315019"/>
          </a:xfrm>
          <a:custGeom>
            <a:avLst/>
            <a:gdLst/>
            <a:ahLst/>
            <a:cxnLst/>
            <a:rect l="l" t="t" r="r" b="b"/>
            <a:pathLst>
              <a:path w="35443" h="53958" extrusionOk="0">
                <a:moveTo>
                  <a:pt x="22715" y="1"/>
                </a:moveTo>
                <a:cubicBezTo>
                  <a:pt x="20125" y="1"/>
                  <a:pt x="17328" y="281"/>
                  <a:pt x="15726" y="2245"/>
                </a:cubicBezTo>
                <a:cubicBezTo>
                  <a:pt x="14867" y="3303"/>
                  <a:pt x="14526" y="4691"/>
                  <a:pt x="14272" y="6024"/>
                </a:cubicBezTo>
                <a:cubicBezTo>
                  <a:pt x="13952" y="7788"/>
                  <a:pt x="13743" y="9573"/>
                  <a:pt x="13897" y="11348"/>
                </a:cubicBezTo>
                <a:cubicBezTo>
                  <a:pt x="14217" y="15105"/>
                  <a:pt x="16090" y="18544"/>
                  <a:pt x="16872" y="22236"/>
                </a:cubicBezTo>
                <a:cubicBezTo>
                  <a:pt x="17666" y="25917"/>
                  <a:pt x="16917" y="30490"/>
                  <a:pt x="13566" y="32199"/>
                </a:cubicBezTo>
                <a:cubicBezTo>
                  <a:pt x="11462" y="33279"/>
                  <a:pt x="8938" y="32926"/>
                  <a:pt x="6657" y="33510"/>
                </a:cubicBezTo>
                <a:cubicBezTo>
                  <a:pt x="2854" y="34469"/>
                  <a:pt x="1" y="38304"/>
                  <a:pt x="155" y="42227"/>
                </a:cubicBezTo>
                <a:cubicBezTo>
                  <a:pt x="281" y="45310"/>
                  <a:pt x="2004" y="47993"/>
                  <a:pt x="4127" y="50317"/>
                </a:cubicBezTo>
                <a:lnTo>
                  <a:pt x="4127" y="50317"/>
                </a:lnTo>
                <a:cubicBezTo>
                  <a:pt x="3674" y="50805"/>
                  <a:pt x="3220" y="51293"/>
                  <a:pt x="2766" y="51782"/>
                </a:cubicBezTo>
                <a:cubicBezTo>
                  <a:pt x="5720" y="53221"/>
                  <a:pt x="9012" y="53958"/>
                  <a:pt x="12301" y="53958"/>
                </a:cubicBezTo>
                <a:cubicBezTo>
                  <a:pt x="14227" y="53958"/>
                  <a:pt x="16152" y="53705"/>
                  <a:pt x="18008" y="53192"/>
                </a:cubicBezTo>
                <a:cubicBezTo>
                  <a:pt x="23033" y="51804"/>
                  <a:pt x="27508" y="48542"/>
                  <a:pt x="30351" y="44167"/>
                </a:cubicBezTo>
                <a:cubicBezTo>
                  <a:pt x="33613" y="39186"/>
                  <a:pt x="34659" y="33080"/>
                  <a:pt x="34990" y="27129"/>
                </a:cubicBezTo>
                <a:cubicBezTo>
                  <a:pt x="35442" y="18776"/>
                  <a:pt x="34461" y="9959"/>
                  <a:pt x="29756" y="3049"/>
                </a:cubicBezTo>
                <a:cubicBezTo>
                  <a:pt x="29171" y="2189"/>
                  <a:pt x="28510" y="1352"/>
                  <a:pt x="27618" y="823"/>
                </a:cubicBezTo>
                <a:cubicBezTo>
                  <a:pt x="26384" y="85"/>
                  <a:pt x="24873" y="41"/>
                  <a:pt x="23441" y="7"/>
                </a:cubicBezTo>
                <a:cubicBezTo>
                  <a:pt x="23201" y="3"/>
                  <a:pt x="22959" y="1"/>
                  <a:pt x="22715" y="1"/>
                </a:cubicBezTo>
                <a:close/>
              </a:path>
            </a:pathLst>
          </a:custGeom>
          <a:solidFill>
            <a:srgbClr val="D9EEFC"/>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5" name="Google Shape;359;p37"/>
          <p:cNvSpPr/>
          <p:nvPr/>
        </p:nvSpPr>
        <p:spPr>
          <a:xfrm>
            <a:off x="-1529619" y="-1181144"/>
            <a:ext cx="5132963" cy="8315019"/>
          </a:xfrm>
          <a:custGeom>
            <a:avLst/>
            <a:gdLst/>
            <a:ahLst/>
            <a:cxnLst/>
            <a:rect l="l" t="t" r="r" b="b"/>
            <a:pathLst>
              <a:path w="35454" h="53950" extrusionOk="0">
                <a:moveTo>
                  <a:pt x="23149" y="0"/>
                </a:moveTo>
                <a:cubicBezTo>
                  <a:pt x="21225" y="0"/>
                  <a:pt x="19302" y="253"/>
                  <a:pt x="17446" y="766"/>
                </a:cubicBezTo>
                <a:cubicBezTo>
                  <a:pt x="12421" y="2144"/>
                  <a:pt x="7947" y="5416"/>
                  <a:pt x="5092" y="9780"/>
                </a:cubicBezTo>
                <a:cubicBezTo>
                  <a:pt x="1841" y="14773"/>
                  <a:pt x="783" y="20879"/>
                  <a:pt x="463" y="26818"/>
                </a:cubicBezTo>
                <a:cubicBezTo>
                  <a:pt x="1" y="35172"/>
                  <a:pt x="992" y="44000"/>
                  <a:pt x="5699" y="50909"/>
                </a:cubicBezTo>
                <a:cubicBezTo>
                  <a:pt x="6282" y="51769"/>
                  <a:pt x="6943" y="52606"/>
                  <a:pt x="7837" y="53135"/>
                </a:cubicBezTo>
                <a:cubicBezTo>
                  <a:pt x="9071" y="53874"/>
                  <a:pt x="10580" y="53918"/>
                  <a:pt x="12013" y="53940"/>
                </a:cubicBezTo>
                <a:cubicBezTo>
                  <a:pt x="12287" y="53945"/>
                  <a:pt x="12565" y="53949"/>
                  <a:pt x="12845" y="53949"/>
                </a:cubicBezTo>
                <a:cubicBezTo>
                  <a:pt x="15404" y="53949"/>
                  <a:pt x="18148" y="53651"/>
                  <a:pt x="19727" y="51714"/>
                </a:cubicBezTo>
                <a:cubicBezTo>
                  <a:pt x="20587" y="50644"/>
                  <a:pt x="20929" y="49267"/>
                  <a:pt x="21171" y="47933"/>
                </a:cubicBezTo>
                <a:cubicBezTo>
                  <a:pt x="21502" y="46170"/>
                  <a:pt x="21711" y="44385"/>
                  <a:pt x="21557" y="42611"/>
                </a:cubicBezTo>
                <a:cubicBezTo>
                  <a:pt x="21237" y="38853"/>
                  <a:pt x="19364" y="35404"/>
                  <a:pt x="18570" y="31723"/>
                </a:cubicBezTo>
                <a:cubicBezTo>
                  <a:pt x="17788" y="28042"/>
                  <a:pt x="18526" y="23468"/>
                  <a:pt x="21887" y="21760"/>
                </a:cubicBezTo>
                <a:cubicBezTo>
                  <a:pt x="23981" y="20680"/>
                  <a:pt x="26516" y="21033"/>
                  <a:pt x="28797" y="20448"/>
                </a:cubicBezTo>
                <a:cubicBezTo>
                  <a:pt x="32599" y="19479"/>
                  <a:pt x="35454" y="15655"/>
                  <a:pt x="35300" y="11732"/>
                </a:cubicBezTo>
                <a:cubicBezTo>
                  <a:pt x="35173" y="8649"/>
                  <a:pt x="33451" y="5959"/>
                  <a:pt x="31328" y="3638"/>
                </a:cubicBezTo>
                <a:lnTo>
                  <a:pt x="31328" y="3638"/>
                </a:lnTo>
                <a:cubicBezTo>
                  <a:pt x="31779" y="3151"/>
                  <a:pt x="32229" y="2664"/>
                  <a:pt x="32677" y="2176"/>
                </a:cubicBezTo>
                <a:cubicBezTo>
                  <a:pt x="29722" y="738"/>
                  <a:pt x="26435" y="0"/>
                  <a:pt x="23149" y="0"/>
                </a:cubicBezTo>
                <a:close/>
              </a:path>
            </a:pathLst>
          </a:custGeom>
          <a:solidFill>
            <a:srgbClr val="FFF3F3"/>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6" name="Google Shape;360;p37"/>
          <p:cNvSpPr/>
          <p:nvPr/>
        </p:nvSpPr>
        <p:spPr>
          <a:xfrm>
            <a:off x="685153" y="204350"/>
            <a:ext cx="2507473" cy="1790110"/>
          </a:xfrm>
          <a:custGeom>
            <a:avLst/>
            <a:gdLst/>
            <a:ahLst/>
            <a:cxnLst/>
            <a:rect l="l" t="t" r="r" b="b"/>
            <a:pathLst>
              <a:path w="17326" h="11620" extrusionOk="0">
                <a:moveTo>
                  <a:pt x="10944" y="0"/>
                </a:moveTo>
                <a:cubicBezTo>
                  <a:pt x="10491" y="0"/>
                  <a:pt x="10040" y="95"/>
                  <a:pt x="9633" y="290"/>
                </a:cubicBezTo>
                <a:cubicBezTo>
                  <a:pt x="8586" y="786"/>
                  <a:pt x="7870" y="1910"/>
                  <a:pt x="7848" y="3056"/>
                </a:cubicBezTo>
                <a:cubicBezTo>
                  <a:pt x="7451" y="2197"/>
                  <a:pt x="6701" y="1458"/>
                  <a:pt x="5787" y="1215"/>
                </a:cubicBezTo>
                <a:cubicBezTo>
                  <a:pt x="5571" y="1156"/>
                  <a:pt x="5346" y="1127"/>
                  <a:pt x="5121" y="1127"/>
                </a:cubicBezTo>
                <a:cubicBezTo>
                  <a:pt x="4384" y="1127"/>
                  <a:pt x="3647" y="1440"/>
                  <a:pt x="3208" y="2031"/>
                </a:cubicBezTo>
                <a:cubicBezTo>
                  <a:pt x="2517" y="2953"/>
                  <a:pt x="2776" y="4333"/>
                  <a:pt x="3660" y="5020"/>
                </a:cubicBezTo>
                <a:lnTo>
                  <a:pt x="3660" y="5020"/>
                </a:lnTo>
                <a:cubicBezTo>
                  <a:pt x="3396" y="4818"/>
                  <a:pt x="3109" y="4731"/>
                  <a:pt x="2815" y="4731"/>
                </a:cubicBezTo>
                <a:cubicBezTo>
                  <a:pt x="1565" y="4731"/>
                  <a:pt x="207" y="6316"/>
                  <a:pt x="101" y="7420"/>
                </a:cubicBezTo>
                <a:cubicBezTo>
                  <a:pt x="1" y="8478"/>
                  <a:pt x="497" y="9624"/>
                  <a:pt x="1390" y="10219"/>
                </a:cubicBezTo>
                <a:cubicBezTo>
                  <a:pt x="1915" y="10570"/>
                  <a:pt x="2539" y="10735"/>
                  <a:pt x="3169" y="10735"/>
                </a:cubicBezTo>
                <a:cubicBezTo>
                  <a:pt x="3968" y="10735"/>
                  <a:pt x="4778" y="10470"/>
                  <a:pt x="5412" y="9977"/>
                </a:cubicBezTo>
                <a:cubicBezTo>
                  <a:pt x="6140" y="10947"/>
                  <a:pt x="7605" y="11597"/>
                  <a:pt x="8795" y="11619"/>
                </a:cubicBezTo>
                <a:cubicBezTo>
                  <a:pt x="8825" y="11619"/>
                  <a:pt x="8854" y="11619"/>
                  <a:pt x="8884" y="11619"/>
                </a:cubicBezTo>
                <a:cubicBezTo>
                  <a:pt x="10360" y="11619"/>
                  <a:pt x="12244" y="11081"/>
                  <a:pt x="12741" y="9569"/>
                </a:cubicBezTo>
                <a:cubicBezTo>
                  <a:pt x="12741" y="9580"/>
                  <a:pt x="13413" y="10098"/>
                  <a:pt x="13512" y="10142"/>
                </a:cubicBezTo>
                <a:cubicBezTo>
                  <a:pt x="13704" y="10238"/>
                  <a:pt x="13939" y="10270"/>
                  <a:pt x="14168" y="10270"/>
                </a:cubicBezTo>
                <a:cubicBezTo>
                  <a:pt x="14308" y="10270"/>
                  <a:pt x="14445" y="10258"/>
                  <a:pt x="14570" y="10241"/>
                </a:cubicBezTo>
                <a:cubicBezTo>
                  <a:pt x="15309" y="10142"/>
                  <a:pt x="16003" y="9745"/>
                  <a:pt x="16466" y="9161"/>
                </a:cubicBezTo>
                <a:cubicBezTo>
                  <a:pt x="17182" y="8246"/>
                  <a:pt x="17325" y="6946"/>
                  <a:pt x="16918" y="5855"/>
                </a:cubicBezTo>
                <a:cubicBezTo>
                  <a:pt x="16653" y="5128"/>
                  <a:pt x="16146" y="4477"/>
                  <a:pt x="15474" y="4103"/>
                </a:cubicBezTo>
                <a:cubicBezTo>
                  <a:pt x="15083" y="3879"/>
                  <a:pt x="14650" y="3732"/>
                  <a:pt x="14204" y="3732"/>
                </a:cubicBezTo>
                <a:cubicBezTo>
                  <a:pt x="14146" y="3732"/>
                  <a:pt x="14088" y="3734"/>
                  <a:pt x="14030" y="3739"/>
                </a:cubicBezTo>
                <a:cubicBezTo>
                  <a:pt x="14151" y="2571"/>
                  <a:pt x="13854" y="1414"/>
                  <a:pt x="12895" y="654"/>
                </a:cubicBezTo>
                <a:cubicBezTo>
                  <a:pt x="12346" y="226"/>
                  <a:pt x="11644" y="0"/>
                  <a:pt x="10944" y="0"/>
                </a:cubicBezTo>
                <a:close/>
              </a:path>
            </a:pathLst>
          </a:custGeom>
          <a:solidFill>
            <a:srgbClr val="D9EEFC"/>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7" name="Google Shape;361;p37"/>
          <p:cNvSpPr/>
          <p:nvPr/>
        </p:nvSpPr>
        <p:spPr>
          <a:xfrm>
            <a:off x="2003227" y="3034606"/>
            <a:ext cx="2062994" cy="1473366"/>
          </a:xfrm>
          <a:custGeom>
            <a:avLst/>
            <a:gdLst/>
            <a:ahLst/>
            <a:cxnLst/>
            <a:rect l="l" t="t" r="r" b="b"/>
            <a:pathLst>
              <a:path w="14251" h="9564" extrusionOk="0">
                <a:moveTo>
                  <a:pt x="9006" y="0"/>
                </a:moveTo>
                <a:cubicBezTo>
                  <a:pt x="8629" y="0"/>
                  <a:pt x="8253" y="79"/>
                  <a:pt x="7914" y="240"/>
                </a:cubicBezTo>
                <a:cubicBezTo>
                  <a:pt x="7065" y="648"/>
                  <a:pt x="6470" y="1574"/>
                  <a:pt x="6459" y="2521"/>
                </a:cubicBezTo>
                <a:cubicBezTo>
                  <a:pt x="6128" y="1805"/>
                  <a:pt x="5511" y="1199"/>
                  <a:pt x="4751" y="1000"/>
                </a:cubicBezTo>
                <a:cubicBezTo>
                  <a:pt x="4575" y="952"/>
                  <a:pt x="4392" y="928"/>
                  <a:pt x="4210" y="928"/>
                </a:cubicBezTo>
                <a:cubicBezTo>
                  <a:pt x="3604" y="928"/>
                  <a:pt x="2999" y="1190"/>
                  <a:pt x="2635" y="1672"/>
                </a:cubicBezTo>
                <a:cubicBezTo>
                  <a:pt x="2062" y="2433"/>
                  <a:pt x="2283" y="3568"/>
                  <a:pt x="3010" y="4141"/>
                </a:cubicBezTo>
                <a:cubicBezTo>
                  <a:pt x="2801" y="3978"/>
                  <a:pt x="2571" y="3907"/>
                  <a:pt x="2335" y="3907"/>
                </a:cubicBezTo>
                <a:cubicBezTo>
                  <a:pt x="1309" y="3907"/>
                  <a:pt x="159" y="5234"/>
                  <a:pt x="78" y="6103"/>
                </a:cubicBezTo>
                <a:cubicBezTo>
                  <a:pt x="1" y="6984"/>
                  <a:pt x="398" y="7921"/>
                  <a:pt x="1136" y="8417"/>
                </a:cubicBezTo>
                <a:cubicBezTo>
                  <a:pt x="1566" y="8702"/>
                  <a:pt x="2077" y="8837"/>
                  <a:pt x="2594" y="8837"/>
                </a:cubicBezTo>
                <a:cubicBezTo>
                  <a:pt x="3256" y="8837"/>
                  <a:pt x="3927" y="8616"/>
                  <a:pt x="4453" y="8208"/>
                </a:cubicBezTo>
                <a:cubicBezTo>
                  <a:pt x="5048" y="9012"/>
                  <a:pt x="6250" y="9541"/>
                  <a:pt x="7230" y="9563"/>
                </a:cubicBezTo>
                <a:cubicBezTo>
                  <a:pt x="7259" y="9563"/>
                  <a:pt x="7288" y="9564"/>
                  <a:pt x="7318" y="9564"/>
                </a:cubicBezTo>
                <a:cubicBezTo>
                  <a:pt x="8529" y="9564"/>
                  <a:pt x="10073" y="9114"/>
                  <a:pt x="10482" y="7877"/>
                </a:cubicBezTo>
                <a:cubicBezTo>
                  <a:pt x="10482" y="7888"/>
                  <a:pt x="11033" y="8307"/>
                  <a:pt x="11121" y="8351"/>
                </a:cubicBezTo>
                <a:cubicBezTo>
                  <a:pt x="11264" y="8429"/>
                  <a:pt x="11446" y="8453"/>
                  <a:pt x="11628" y="8453"/>
                </a:cubicBezTo>
                <a:cubicBezTo>
                  <a:pt x="11753" y="8453"/>
                  <a:pt x="11879" y="8442"/>
                  <a:pt x="11991" y="8428"/>
                </a:cubicBezTo>
                <a:cubicBezTo>
                  <a:pt x="12598" y="8351"/>
                  <a:pt x="13171" y="8020"/>
                  <a:pt x="13545" y="7547"/>
                </a:cubicBezTo>
                <a:cubicBezTo>
                  <a:pt x="14141" y="6786"/>
                  <a:pt x="14251" y="5717"/>
                  <a:pt x="13920" y="4814"/>
                </a:cubicBezTo>
                <a:cubicBezTo>
                  <a:pt x="13700" y="4218"/>
                  <a:pt x="13292" y="3689"/>
                  <a:pt x="12730" y="3369"/>
                </a:cubicBezTo>
                <a:cubicBezTo>
                  <a:pt x="12404" y="3192"/>
                  <a:pt x="12043" y="3067"/>
                  <a:pt x="11678" y="3067"/>
                </a:cubicBezTo>
                <a:cubicBezTo>
                  <a:pt x="11635" y="3067"/>
                  <a:pt x="11593" y="3069"/>
                  <a:pt x="11550" y="3072"/>
                </a:cubicBezTo>
                <a:cubicBezTo>
                  <a:pt x="11638" y="2113"/>
                  <a:pt x="11396" y="1165"/>
                  <a:pt x="10614" y="538"/>
                </a:cubicBezTo>
                <a:cubicBezTo>
                  <a:pt x="10161" y="184"/>
                  <a:pt x="9582" y="0"/>
                  <a:pt x="9006" y="0"/>
                </a:cubicBezTo>
                <a:close/>
              </a:path>
            </a:pathLst>
          </a:custGeom>
          <a:solidFill>
            <a:srgbClr val="FFF3F3"/>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8" name="Google Shape;362;p37"/>
          <p:cNvSpPr/>
          <p:nvPr/>
        </p:nvSpPr>
        <p:spPr>
          <a:xfrm>
            <a:off x="246780" y="5294720"/>
            <a:ext cx="1814699" cy="1248580"/>
          </a:xfrm>
          <a:custGeom>
            <a:avLst/>
            <a:gdLst/>
            <a:ahLst/>
            <a:cxnLst/>
            <a:rect l="l" t="t" r="r" b="b"/>
            <a:pathLst>
              <a:path w="12532" h="8102" extrusionOk="0">
                <a:moveTo>
                  <a:pt x="6714" y="1"/>
                </a:moveTo>
                <a:cubicBezTo>
                  <a:pt x="6632" y="1"/>
                  <a:pt x="6551" y="8"/>
                  <a:pt x="6470" y="23"/>
                </a:cubicBezTo>
                <a:cubicBezTo>
                  <a:pt x="6084" y="89"/>
                  <a:pt x="5742" y="309"/>
                  <a:pt x="5478" y="596"/>
                </a:cubicBezTo>
                <a:cubicBezTo>
                  <a:pt x="5224" y="872"/>
                  <a:pt x="5037" y="1235"/>
                  <a:pt x="5081" y="1599"/>
                </a:cubicBezTo>
                <a:cubicBezTo>
                  <a:pt x="4893" y="1092"/>
                  <a:pt x="4420" y="475"/>
                  <a:pt x="3847" y="375"/>
                </a:cubicBezTo>
                <a:cubicBezTo>
                  <a:pt x="3739" y="356"/>
                  <a:pt x="3630" y="347"/>
                  <a:pt x="3520" y="347"/>
                </a:cubicBezTo>
                <a:cubicBezTo>
                  <a:pt x="2870" y="347"/>
                  <a:pt x="2214" y="672"/>
                  <a:pt x="1808" y="1191"/>
                </a:cubicBezTo>
                <a:cubicBezTo>
                  <a:pt x="1323" y="1786"/>
                  <a:pt x="1168" y="2623"/>
                  <a:pt x="1345" y="3373"/>
                </a:cubicBezTo>
                <a:cubicBezTo>
                  <a:pt x="739" y="3571"/>
                  <a:pt x="243" y="4090"/>
                  <a:pt x="78" y="4707"/>
                </a:cubicBezTo>
                <a:cubicBezTo>
                  <a:pt x="22" y="4894"/>
                  <a:pt x="0" y="5081"/>
                  <a:pt x="12" y="5268"/>
                </a:cubicBezTo>
                <a:cubicBezTo>
                  <a:pt x="56" y="6029"/>
                  <a:pt x="551" y="6734"/>
                  <a:pt x="1180" y="7153"/>
                </a:cubicBezTo>
                <a:cubicBezTo>
                  <a:pt x="1534" y="7390"/>
                  <a:pt x="1953" y="7502"/>
                  <a:pt x="2378" y="7502"/>
                </a:cubicBezTo>
                <a:cubicBezTo>
                  <a:pt x="2920" y="7502"/>
                  <a:pt x="3469" y="7321"/>
                  <a:pt x="3902" y="6987"/>
                </a:cubicBezTo>
                <a:cubicBezTo>
                  <a:pt x="4386" y="7649"/>
                  <a:pt x="5378" y="8079"/>
                  <a:pt x="6183" y="8101"/>
                </a:cubicBezTo>
                <a:cubicBezTo>
                  <a:pt x="6198" y="8101"/>
                  <a:pt x="6212" y="8101"/>
                  <a:pt x="6226" y="8101"/>
                </a:cubicBezTo>
                <a:cubicBezTo>
                  <a:pt x="7234" y="8101"/>
                  <a:pt x="8524" y="7734"/>
                  <a:pt x="8861" y="6712"/>
                </a:cubicBezTo>
                <a:cubicBezTo>
                  <a:pt x="8861" y="6723"/>
                  <a:pt x="9313" y="7065"/>
                  <a:pt x="9379" y="7098"/>
                </a:cubicBezTo>
                <a:cubicBezTo>
                  <a:pt x="9505" y="7164"/>
                  <a:pt x="9660" y="7187"/>
                  <a:pt x="9811" y="7187"/>
                </a:cubicBezTo>
                <a:cubicBezTo>
                  <a:pt x="9910" y="7187"/>
                  <a:pt x="10008" y="7177"/>
                  <a:pt x="10095" y="7164"/>
                </a:cubicBezTo>
                <a:cubicBezTo>
                  <a:pt x="10591" y="7098"/>
                  <a:pt x="11065" y="6833"/>
                  <a:pt x="11385" y="6436"/>
                </a:cubicBezTo>
                <a:cubicBezTo>
                  <a:pt x="11561" y="6205"/>
                  <a:pt x="11704" y="5919"/>
                  <a:pt x="11782" y="5632"/>
                </a:cubicBezTo>
                <a:cubicBezTo>
                  <a:pt x="11848" y="5368"/>
                  <a:pt x="11693" y="5158"/>
                  <a:pt x="11804" y="4905"/>
                </a:cubicBezTo>
                <a:cubicBezTo>
                  <a:pt x="11880" y="4761"/>
                  <a:pt x="12002" y="4629"/>
                  <a:pt x="12101" y="4497"/>
                </a:cubicBezTo>
                <a:cubicBezTo>
                  <a:pt x="12365" y="4178"/>
                  <a:pt x="12531" y="3769"/>
                  <a:pt x="12509" y="3351"/>
                </a:cubicBezTo>
                <a:cubicBezTo>
                  <a:pt x="12498" y="2932"/>
                  <a:pt x="12289" y="2525"/>
                  <a:pt x="11924" y="2315"/>
                </a:cubicBezTo>
                <a:cubicBezTo>
                  <a:pt x="11769" y="2225"/>
                  <a:pt x="11589" y="2180"/>
                  <a:pt x="11411" y="2180"/>
                </a:cubicBezTo>
                <a:cubicBezTo>
                  <a:pt x="11173" y="2180"/>
                  <a:pt x="10938" y="2261"/>
                  <a:pt x="10768" y="2425"/>
                </a:cubicBezTo>
                <a:cubicBezTo>
                  <a:pt x="10856" y="2150"/>
                  <a:pt x="10922" y="1863"/>
                  <a:pt x="10911" y="1565"/>
                </a:cubicBezTo>
                <a:cubicBezTo>
                  <a:pt x="10900" y="1279"/>
                  <a:pt x="10790" y="982"/>
                  <a:pt x="10569" y="794"/>
                </a:cubicBezTo>
                <a:cubicBezTo>
                  <a:pt x="10402" y="650"/>
                  <a:pt x="10187" y="584"/>
                  <a:pt x="9967" y="584"/>
                </a:cubicBezTo>
                <a:cubicBezTo>
                  <a:pt x="9767" y="584"/>
                  <a:pt x="9564" y="639"/>
                  <a:pt x="9390" y="739"/>
                </a:cubicBezTo>
                <a:cubicBezTo>
                  <a:pt x="9027" y="948"/>
                  <a:pt x="8773" y="1312"/>
                  <a:pt x="8596" y="1687"/>
                </a:cubicBezTo>
                <a:cubicBezTo>
                  <a:pt x="8453" y="1213"/>
                  <a:pt x="8211" y="761"/>
                  <a:pt x="7836" y="441"/>
                </a:cubicBezTo>
                <a:cubicBezTo>
                  <a:pt x="7524" y="175"/>
                  <a:pt x="7120" y="1"/>
                  <a:pt x="6714" y="1"/>
                </a:cubicBezTo>
                <a:close/>
              </a:path>
            </a:pathLst>
          </a:custGeom>
          <a:solidFill>
            <a:srgbClr val="D9EEFC"/>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356" name="Google Shape;356;p37"/>
          <p:cNvSpPr txBox="1">
            <a:spLocks noGrp="1"/>
          </p:cNvSpPr>
          <p:nvPr>
            <p:ph type="title"/>
          </p:nvPr>
        </p:nvSpPr>
        <p:spPr>
          <a:xfrm>
            <a:off x="2490533" y="2495312"/>
            <a:ext cx="4437933" cy="763852"/>
          </a:xfrm>
          <a:prstGeom prst="rect">
            <a:avLst/>
          </a:prstGeom>
        </p:spPr>
        <p:txBody>
          <a:bodyPr spcFirstLastPara="1">
            <a:noAutofit/>
          </a:bodyPr>
          <a:lstStyle>
            <a:lvl1pPr lvl="0"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1pPr>
            <a:lvl2pPr lvl="1"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2pPr>
            <a:lvl3pPr lvl="2"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3pPr>
            <a:lvl4pPr lvl="3"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4pPr>
            <a:lvl5pPr lvl="4"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5pPr>
            <a:lvl6pPr lvl="5"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6pPr>
            <a:lvl7pPr lvl="6"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7pPr>
            <a:lvl8pPr lvl="7"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8pPr>
            <a:lvl9pPr lvl="8"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9pPr>
          </a:lstStyle>
          <a:p>
            <a:endParaRPr/>
          </a:p>
        </p:txBody>
      </p:sp>
      <p:sp>
        <p:nvSpPr>
          <p:cNvPr id="357" name="Google Shape;357;p37"/>
          <p:cNvSpPr txBox="1">
            <a:spLocks noGrp="1"/>
          </p:cNvSpPr>
          <p:nvPr>
            <p:ph type="subTitle" idx="1"/>
          </p:nvPr>
        </p:nvSpPr>
        <p:spPr>
          <a:xfrm>
            <a:off x="2490578" y="3381249"/>
            <a:ext cx="4437933" cy="1240777"/>
          </a:xfrm>
          <a:prstGeom prst="rect">
            <a:avLst/>
          </a:prstGeom>
        </p:spPr>
        <p:txBody>
          <a:bodyPr spcFirstLastPara="1">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Tree>
    <p:extLst>
      <p:ext uri="{BB962C8B-B14F-4D97-AF65-F5344CB8AC3E}">
        <p14:creationId xmlns:p14="http://schemas.microsoft.com/office/powerpoint/2010/main" val="1909080124"/>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showMasterSp="0" matchingName="Title and text 29">
  <p:cSld name="Title and text 29">
    <p:spTree>
      <p:nvGrpSpPr>
        <p:cNvPr id="1" name="Shape 376"/>
        <p:cNvGrpSpPr/>
        <p:nvPr/>
      </p:nvGrpSpPr>
      <p:grpSpPr>
        <a:xfrm>
          <a:off x="0" y="0"/>
          <a:ext cx="0" cy="0"/>
          <a:chOff x="0" y="0"/>
          <a:chExt cx="0" cy="0"/>
        </a:xfrm>
      </p:grpSpPr>
      <p:sp>
        <p:nvSpPr>
          <p:cNvPr id="4" name="Google Shape;379;p41"/>
          <p:cNvSpPr/>
          <p:nvPr/>
        </p:nvSpPr>
        <p:spPr>
          <a:xfrm>
            <a:off x="309602" y="196244"/>
            <a:ext cx="1595526" cy="1244495"/>
          </a:xfrm>
          <a:custGeom>
            <a:avLst/>
            <a:gdLst/>
            <a:ahLst/>
            <a:cxnLst/>
            <a:rect l="l" t="t" r="r" b="b"/>
            <a:pathLst>
              <a:path w="10956" h="8034" extrusionOk="0">
                <a:moveTo>
                  <a:pt x="4949" y="0"/>
                </a:moveTo>
                <a:cubicBezTo>
                  <a:pt x="4255" y="0"/>
                  <a:pt x="3648" y="385"/>
                  <a:pt x="3340" y="948"/>
                </a:cubicBezTo>
                <a:cubicBezTo>
                  <a:pt x="3053" y="772"/>
                  <a:pt x="2722" y="661"/>
                  <a:pt x="2359" y="661"/>
                </a:cubicBezTo>
                <a:cubicBezTo>
                  <a:pt x="1389" y="661"/>
                  <a:pt x="596" y="1443"/>
                  <a:pt x="596" y="2425"/>
                </a:cubicBezTo>
                <a:cubicBezTo>
                  <a:pt x="596" y="2744"/>
                  <a:pt x="695" y="3042"/>
                  <a:pt x="838" y="3306"/>
                </a:cubicBezTo>
                <a:cubicBezTo>
                  <a:pt x="331" y="3659"/>
                  <a:pt x="1" y="4243"/>
                  <a:pt x="1" y="4904"/>
                </a:cubicBezTo>
                <a:cubicBezTo>
                  <a:pt x="1" y="5984"/>
                  <a:pt x="871" y="6855"/>
                  <a:pt x="1940" y="6855"/>
                </a:cubicBezTo>
                <a:cubicBezTo>
                  <a:pt x="2095" y="6855"/>
                  <a:pt x="2238" y="6833"/>
                  <a:pt x="2381" y="6799"/>
                </a:cubicBezTo>
                <a:cubicBezTo>
                  <a:pt x="2580" y="7516"/>
                  <a:pt x="3229" y="8034"/>
                  <a:pt x="4001" y="8034"/>
                </a:cubicBezTo>
                <a:cubicBezTo>
                  <a:pt x="4607" y="8034"/>
                  <a:pt x="5125" y="7725"/>
                  <a:pt x="5423" y="7262"/>
                </a:cubicBezTo>
                <a:cubicBezTo>
                  <a:pt x="5776" y="7615"/>
                  <a:pt x="6271" y="7847"/>
                  <a:pt x="6812" y="7847"/>
                </a:cubicBezTo>
                <a:cubicBezTo>
                  <a:pt x="7671" y="7847"/>
                  <a:pt x="8409" y="7284"/>
                  <a:pt x="8663" y="6502"/>
                </a:cubicBezTo>
                <a:cubicBezTo>
                  <a:pt x="8839" y="6568"/>
                  <a:pt x="9038" y="6612"/>
                  <a:pt x="9247" y="6612"/>
                </a:cubicBezTo>
                <a:cubicBezTo>
                  <a:pt x="10194" y="6612"/>
                  <a:pt x="10955" y="5852"/>
                  <a:pt x="10955" y="4904"/>
                </a:cubicBezTo>
                <a:cubicBezTo>
                  <a:pt x="10955" y="4034"/>
                  <a:pt x="10305" y="3317"/>
                  <a:pt x="9456" y="3218"/>
                </a:cubicBezTo>
                <a:cubicBezTo>
                  <a:pt x="9456" y="3152"/>
                  <a:pt x="9456" y="3096"/>
                  <a:pt x="9445" y="3042"/>
                </a:cubicBezTo>
                <a:cubicBezTo>
                  <a:pt x="9362" y="2126"/>
                  <a:pt x="8601" y="1436"/>
                  <a:pt x="7700" y="1436"/>
                </a:cubicBezTo>
                <a:cubicBezTo>
                  <a:pt x="7647" y="1436"/>
                  <a:pt x="7593" y="1438"/>
                  <a:pt x="7539" y="1443"/>
                </a:cubicBezTo>
                <a:cubicBezTo>
                  <a:pt x="7263" y="1477"/>
                  <a:pt x="7010" y="1565"/>
                  <a:pt x="6778" y="1697"/>
                </a:cubicBezTo>
                <a:cubicBezTo>
                  <a:pt x="6712" y="750"/>
                  <a:pt x="5918" y="0"/>
                  <a:pt x="4949" y="0"/>
                </a:cubicBezTo>
                <a:close/>
              </a:path>
            </a:pathLst>
          </a:custGeom>
          <a:solidFill>
            <a:srgbClr val="D9EEFC"/>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5" name="Google Shape;380;p41"/>
          <p:cNvSpPr/>
          <p:nvPr/>
        </p:nvSpPr>
        <p:spPr>
          <a:xfrm>
            <a:off x="6192111" y="4822670"/>
            <a:ext cx="2712853" cy="1880024"/>
          </a:xfrm>
          <a:custGeom>
            <a:avLst/>
            <a:gdLst/>
            <a:ahLst/>
            <a:cxnLst/>
            <a:rect l="l" t="t" r="r" b="b"/>
            <a:pathLst>
              <a:path w="18637" h="12123" extrusionOk="0">
                <a:moveTo>
                  <a:pt x="8751" y="0"/>
                </a:moveTo>
                <a:cubicBezTo>
                  <a:pt x="6955" y="0"/>
                  <a:pt x="5466" y="1290"/>
                  <a:pt x="5158" y="2998"/>
                </a:cubicBezTo>
                <a:cubicBezTo>
                  <a:pt x="4673" y="2723"/>
                  <a:pt x="4100" y="2579"/>
                  <a:pt x="3505" y="2579"/>
                </a:cubicBezTo>
                <a:cubicBezTo>
                  <a:pt x="1565" y="2579"/>
                  <a:pt x="0" y="4144"/>
                  <a:pt x="0" y="6073"/>
                </a:cubicBezTo>
                <a:cubicBezTo>
                  <a:pt x="0" y="8012"/>
                  <a:pt x="1565" y="9577"/>
                  <a:pt x="3505" y="9577"/>
                </a:cubicBezTo>
                <a:cubicBezTo>
                  <a:pt x="3902" y="9577"/>
                  <a:pt x="4276" y="9511"/>
                  <a:pt x="4640" y="9390"/>
                </a:cubicBezTo>
                <a:cubicBezTo>
                  <a:pt x="5037" y="10966"/>
                  <a:pt x="6470" y="12123"/>
                  <a:pt x="8167" y="12123"/>
                </a:cubicBezTo>
                <a:cubicBezTo>
                  <a:pt x="9147" y="12123"/>
                  <a:pt x="10029" y="11737"/>
                  <a:pt x="10690" y="11109"/>
                </a:cubicBezTo>
                <a:cubicBezTo>
                  <a:pt x="11209" y="11528"/>
                  <a:pt x="11870" y="11770"/>
                  <a:pt x="12586" y="11770"/>
                </a:cubicBezTo>
                <a:cubicBezTo>
                  <a:pt x="13964" y="11770"/>
                  <a:pt x="15120" y="10866"/>
                  <a:pt x="15507" y="9621"/>
                </a:cubicBezTo>
                <a:cubicBezTo>
                  <a:pt x="15760" y="9720"/>
                  <a:pt x="16046" y="9776"/>
                  <a:pt x="16333" y="9776"/>
                </a:cubicBezTo>
                <a:cubicBezTo>
                  <a:pt x="17611" y="9776"/>
                  <a:pt x="18636" y="8740"/>
                  <a:pt x="18636" y="7472"/>
                </a:cubicBezTo>
                <a:cubicBezTo>
                  <a:pt x="18636" y="6194"/>
                  <a:pt x="17611" y="5158"/>
                  <a:pt x="16333" y="5158"/>
                </a:cubicBezTo>
                <a:cubicBezTo>
                  <a:pt x="16289" y="5158"/>
                  <a:pt x="16245" y="5169"/>
                  <a:pt x="16200" y="5169"/>
                </a:cubicBezTo>
                <a:cubicBezTo>
                  <a:pt x="16289" y="4905"/>
                  <a:pt x="16333" y="4618"/>
                  <a:pt x="16333" y="4320"/>
                </a:cubicBezTo>
                <a:cubicBezTo>
                  <a:pt x="16333" y="2799"/>
                  <a:pt x="15110" y="1576"/>
                  <a:pt x="13600" y="1576"/>
                </a:cubicBezTo>
                <a:cubicBezTo>
                  <a:pt x="13016" y="1576"/>
                  <a:pt x="12487" y="1763"/>
                  <a:pt x="12035" y="2061"/>
                </a:cubicBezTo>
                <a:cubicBezTo>
                  <a:pt x="11451" y="838"/>
                  <a:pt x="10195" y="0"/>
                  <a:pt x="8751" y="0"/>
                </a:cubicBezTo>
                <a:close/>
              </a:path>
            </a:pathLst>
          </a:custGeom>
          <a:solidFill>
            <a:srgbClr val="FFF3F3"/>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6" name="Google Shape;381;p41"/>
          <p:cNvSpPr/>
          <p:nvPr/>
        </p:nvSpPr>
        <p:spPr>
          <a:xfrm>
            <a:off x="6020388" y="102280"/>
            <a:ext cx="3007128" cy="2082331"/>
          </a:xfrm>
          <a:custGeom>
            <a:avLst/>
            <a:gdLst/>
            <a:ahLst/>
            <a:cxnLst/>
            <a:rect l="l" t="t" r="r" b="b"/>
            <a:pathLst>
              <a:path w="20653" h="13435" extrusionOk="0">
                <a:moveTo>
                  <a:pt x="10955" y="1"/>
                </a:moveTo>
                <a:cubicBezTo>
                  <a:pt x="9357" y="1"/>
                  <a:pt x="7968" y="937"/>
                  <a:pt x="7318" y="2293"/>
                </a:cubicBezTo>
                <a:cubicBezTo>
                  <a:pt x="6822" y="1951"/>
                  <a:pt x="6227" y="1753"/>
                  <a:pt x="5588" y="1753"/>
                </a:cubicBezTo>
                <a:cubicBezTo>
                  <a:pt x="3912" y="1753"/>
                  <a:pt x="2557" y="3119"/>
                  <a:pt x="2557" y="4794"/>
                </a:cubicBezTo>
                <a:cubicBezTo>
                  <a:pt x="2557" y="5114"/>
                  <a:pt x="2612" y="5434"/>
                  <a:pt x="2712" y="5732"/>
                </a:cubicBezTo>
                <a:lnTo>
                  <a:pt x="2557" y="5732"/>
                </a:lnTo>
                <a:cubicBezTo>
                  <a:pt x="1147" y="5732"/>
                  <a:pt x="1" y="6866"/>
                  <a:pt x="1" y="8277"/>
                </a:cubicBezTo>
                <a:cubicBezTo>
                  <a:pt x="1" y="9687"/>
                  <a:pt x="1147" y="10834"/>
                  <a:pt x="2557" y="10834"/>
                </a:cubicBezTo>
                <a:cubicBezTo>
                  <a:pt x="2876" y="10834"/>
                  <a:pt x="3185" y="10779"/>
                  <a:pt x="3472" y="10669"/>
                </a:cubicBezTo>
                <a:cubicBezTo>
                  <a:pt x="3902" y="12046"/>
                  <a:pt x="5191" y="13049"/>
                  <a:pt x="6712" y="13049"/>
                </a:cubicBezTo>
                <a:cubicBezTo>
                  <a:pt x="7505" y="13049"/>
                  <a:pt x="8232" y="12773"/>
                  <a:pt x="8817" y="12322"/>
                </a:cubicBezTo>
                <a:cubicBezTo>
                  <a:pt x="9544" y="13016"/>
                  <a:pt x="10525" y="13434"/>
                  <a:pt x="11605" y="13434"/>
                </a:cubicBezTo>
                <a:cubicBezTo>
                  <a:pt x="13490" y="13434"/>
                  <a:pt x="15065" y="12156"/>
                  <a:pt x="15517" y="10415"/>
                </a:cubicBezTo>
                <a:cubicBezTo>
                  <a:pt x="15914" y="10547"/>
                  <a:pt x="16333" y="10625"/>
                  <a:pt x="16774" y="10625"/>
                </a:cubicBezTo>
                <a:cubicBezTo>
                  <a:pt x="18912" y="10625"/>
                  <a:pt x="20653" y="8883"/>
                  <a:pt x="20653" y="6745"/>
                </a:cubicBezTo>
                <a:cubicBezTo>
                  <a:pt x="20653" y="4596"/>
                  <a:pt x="18912" y="2866"/>
                  <a:pt x="16774" y="2866"/>
                </a:cubicBezTo>
                <a:cubicBezTo>
                  <a:pt x="16101" y="2866"/>
                  <a:pt x="15484" y="3031"/>
                  <a:pt x="14933" y="3329"/>
                </a:cubicBezTo>
                <a:cubicBezTo>
                  <a:pt x="14592" y="1434"/>
                  <a:pt x="12939" y="1"/>
                  <a:pt x="10955" y="1"/>
                </a:cubicBezTo>
                <a:close/>
              </a:path>
            </a:pathLst>
          </a:custGeom>
          <a:solidFill>
            <a:srgbClr val="FFF3F3"/>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7" name="Google Shape;382;p41"/>
          <p:cNvSpPr/>
          <p:nvPr/>
        </p:nvSpPr>
        <p:spPr>
          <a:xfrm>
            <a:off x="268250" y="899142"/>
            <a:ext cx="3957393" cy="2683122"/>
          </a:xfrm>
          <a:custGeom>
            <a:avLst/>
            <a:gdLst/>
            <a:ahLst/>
            <a:cxnLst/>
            <a:rect l="l" t="t" r="r" b="b"/>
            <a:pathLst>
              <a:path w="27188" h="17314" extrusionOk="0">
                <a:moveTo>
                  <a:pt x="13235" y="1"/>
                </a:moveTo>
                <a:cubicBezTo>
                  <a:pt x="11263" y="1"/>
                  <a:pt x="9588" y="1268"/>
                  <a:pt x="8971" y="3020"/>
                </a:cubicBezTo>
                <a:cubicBezTo>
                  <a:pt x="8332" y="2646"/>
                  <a:pt x="7604" y="2425"/>
                  <a:pt x="6811" y="2425"/>
                </a:cubicBezTo>
                <a:cubicBezTo>
                  <a:pt x="4475" y="2425"/>
                  <a:pt x="2568" y="4331"/>
                  <a:pt x="2568" y="6668"/>
                </a:cubicBezTo>
                <a:cubicBezTo>
                  <a:pt x="2568" y="7010"/>
                  <a:pt x="2612" y="7351"/>
                  <a:pt x="2689" y="7671"/>
                </a:cubicBezTo>
                <a:cubicBezTo>
                  <a:pt x="1169" y="7946"/>
                  <a:pt x="0" y="9290"/>
                  <a:pt x="0" y="10899"/>
                </a:cubicBezTo>
                <a:cubicBezTo>
                  <a:pt x="0" y="12718"/>
                  <a:pt x="1477" y="14184"/>
                  <a:pt x="3295" y="14184"/>
                </a:cubicBezTo>
                <a:cubicBezTo>
                  <a:pt x="3956" y="14184"/>
                  <a:pt x="4573" y="13985"/>
                  <a:pt x="5092" y="13644"/>
                </a:cubicBezTo>
                <a:cubicBezTo>
                  <a:pt x="5797" y="15782"/>
                  <a:pt x="7791" y="17313"/>
                  <a:pt x="10161" y="17313"/>
                </a:cubicBezTo>
                <a:cubicBezTo>
                  <a:pt x="12167" y="17313"/>
                  <a:pt x="13919" y="16201"/>
                  <a:pt x="14822" y="14558"/>
                </a:cubicBezTo>
                <a:cubicBezTo>
                  <a:pt x="15616" y="15264"/>
                  <a:pt x="16674" y="15694"/>
                  <a:pt x="17820" y="15694"/>
                </a:cubicBezTo>
                <a:cubicBezTo>
                  <a:pt x="19529" y="15694"/>
                  <a:pt x="21016" y="14757"/>
                  <a:pt x="21777" y="13368"/>
                </a:cubicBezTo>
                <a:cubicBezTo>
                  <a:pt x="22250" y="13566"/>
                  <a:pt x="22779" y="13688"/>
                  <a:pt x="23330" y="13688"/>
                </a:cubicBezTo>
                <a:cubicBezTo>
                  <a:pt x="25458" y="13688"/>
                  <a:pt x="27187" y="11957"/>
                  <a:pt x="27187" y="9831"/>
                </a:cubicBezTo>
                <a:cubicBezTo>
                  <a:pt x="27187" y="7693"/>
                  <a:pt x="25458" y="5962"/>
                  <a:pt x="23330" y="5962"/>
                </a:cubicBezTo>
                <a:cubicBezTo>
                  <a:pt x="23099" y="5962"/>
                  <a:pt x="22867" y="5984"/>
                  <a:pt x="22647" y="6028"/>
                </a:cubicBezTo>
                <a:cubicBezTo>
                  <a:pt x="22592" y="4034"/>
                  <a:pt x="20961" y="2425"/>
                  <a:pt x="18956" y="2425"/>
                </a:cubicBezTo>
                <a:cubicBezTo>
                  <a:pt x="18393" y="2425"/>
                  <a:pt x="17876" y="2557"/>
                  <a:pt x="17401" y="2778"/>
                </a:cubicBezTo>
                <a:cubicBezTo>
                  <a:pt x="16718" y="1147"/>
                  <a:pt x="15109" y="1"/>
                  <a:pt x="13235" y="1"/>
                </a:cubicBezTo>
                <a:close/>
              </a:path>
            </a:pathLst>
          </a:custGeom>
          <a:solidFill>
            <a:srgbClr val="FFF3F3"/>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8" name="Google Shape;383;p41"/>
          <p:cNvSpPr/>
          <p:nvPr/>
        </p:nvSpPr>
        <p:spPr>
          <a:xfrm>
            <a:off x="7301713" y="1724822"/>
            <a:ext cx="1569470" cy="1085101"/>
          </a:xfrm>
          <a:custGeom>
            <a:avLst/>
            <a:gdLst/>
            <a:ahLst/>
            <a:cxnLst/>
            <a:rect l="l" t="t" r="r" b="b"/>
            <a:pathLst>
              <a:path w="10779" h="7010" extrusionOk="0">
                <a:moveTo>
                  <a:pt x="5059" y="0"/>
                </a:moveTo>
                <a:cubicBezTo>
                  <a:pt x="4023" y="0"/>
                  <a:pt x="3164" y="750"/>
                  <a:pt x="2987" y="1730"/>
                </a:cubicBezTo>
                <a:cubicBezTo>
                  <a:pt x="2701" y="1576"/>
                  <a:pt x="2381" y="1488"/>
                  <a:pt x="2028" y="1488"/>
                </a:cubicBezTo>
                <a:cubicBezTo>
                  <a:pt x="916" y="1488"/>
                  <a:pt x="0" y="2391"/>
                  <a:pt x="0" y="3515"/>
                </a:cubicBezTo>
                <a:cubicBezTo>
                  <a:pt x="0" y="4629"/>
                  <a:pt x="916" y="5543"/>
                  <a:pt x="2028" y="5543"/>
                </a:cubicBezTo>
                <a:cubicBezTo>
                  <a:pt x="2260" y="5543"/>
                  <a:pt x="2481" y="5499"/>
                  <a:pt x="2689" y="5433"/>
                </a:cubicBezTo>
                <a:cubicBezTo>
                  <a:pt x="2921" y="6337"/>
                  <a:pt x="3747" y="7009"/>
                  <a:pt x="4729" y="7009"/>
                </a:cubicBezTo>
                <a:cubicBezTo>
                  <a:pt x="5290" y="7009"/>
                  <a:pt x="5797" y="6789"/>
                  <a:pt x="6183" y="6425"/>
                </a:cubicBezTo>
                <a:cubicBezTo>
                  <a:pt x="6481" y="6667"/>
                  <a:pt x="6867" y="6811"/>
                  <a:pt x="7285" y="6811"/>
                </a:cubicBezTo>
                <a:cubicBezTo>
                  <a:pt x="8079" y="6811"/>
                  <a:pt x="8751" y="6282"/>
                  <a:pt x="8971" y="5565"/>
                </a:cubicBezTo>
                <a:cubicBezTo>
                  <a:pt x="9115" y="5621"/>
                  <a:pt x="9280" y="5653"/>
                  <a:pt x="9445" y="5653"/>
                </a:cubicBezTo>
                <a:cubicBezTo>
                  <a:pt x="10183" y="5653"/>
                  <a:pt x="10779" y="5058"/>
                  <a:pt x="10779" y="4320"/>
                </a:cubicBezTo>
                <a:cubicBezTo>
                  <a:pt x="10779" y="3582"/>
                  <a:pt x="10183" y="2986"/>
                  <a:pt x="9445" y="2986"/>
                </a:cubicBezTo>
                <a:lnTo>
                  <a:pt x="9368" y="2986"/>
                </a:lnTo>
                <a:cubicBezTo>
                  <a:pt x="9412" y="2832"/>
                  <a:pt x="9445" y="2667"/>
                  <a:pt x="9445" y="2502"/>
                </a:cubicBezTo>
                <a:cubicBezTo>
                  <a:pt x="9445" y="1620"/>
                  <a:pt x="8740" y="915"/>
                  <a:pt x="7859" y="915"/>
                </a:cubicBezTo>
                <a:cubicBezTo>
                  <a:pt x="7528" y="915"/>
                  <a:pt x="7219" y="1014"/>
                  <a:pt x="6965" y="1201"/>
                </a:cubicBezTo>
                <a:cubicBezTo>
                  <a:pt x="6624" y="485"/>
                  <a:pt x="5897" y="0"/>
                  <a:pt x="5059" y="0"/>
                </a:cubicBezTo>
                <a:close/>
              </a:path>
            </a:pathLst>
          </a:custGeom>
          <a:solidFill>
            <a:srgbClr val="D9EEFC"/>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377" name="Google Shape;377;p41"/>
          <p:cNvSpPr txBox="1">
            <a:spLocks noGrp="1"/>
          </p:cNvSpPr>
          <p:nvPr>
            <p:ph type="title"/>
          </p:nvPr>
        </p:nvSpPr>
        <p:spPr>
          <a:xfrm>
            <a:off x="2490533" y="2495312"/>
            <a:ext cx="4437933" cy="763852"/>
          </a:xfrm>
          <a:prstGeom prst="rect">
            <a:avLst/>
          </a:prstGeom>
        </p:spPr>
        <p:txBody>
          <a:bodyPr spcFirstLastPara="1">
            <a:noAutofit/>
          </a:bodyPr>
          <a:lstStyle>
            <a:lvl1pPr lvl="0"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1pPr>
            <a:lvl2pPr lvl="1"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2pPr>
            <a:lvl3pPr lvl="2"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3pPr>
            <a:lvl4pPr lvl="3"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4pPr>
            <a:lvl5pPr lvl="4"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5pPr>
            <a:lvl6pPr lvl="5"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6pPr>
            <a:lvl7pPr lvl="6"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7pPr>
            <a:lvl8pPr lvl="7"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8pPr>
            <a:lvl9pPr lvl="8"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9pPr>
          </a:lstStyle>
          <a:p>
            <a:endParaRPr/>
          </a:p>
        </p:txBody>
      </p:sp>
      <p:sp>
        <p:nvSpPr>
          <p:cNvPr id="378" name="Google Shape;378;p41"/>
          <p:cNvSpPr txBox="1">
            <a:spLocks noGrp="1"/>
          </p:cNvSpPr>
          <p:nvPr>
            <p:ph type="subTitle" idx="1"/>
          </p:nvPr>
        </p:nvSpPr>
        <p:spPr>
          <a:xfrm>
            <a:off x="2490578" y="3381249"/>
            <a:ext cx="4437933" cy="1240777"/>
          </a:xfrm>
          <a:prstGeom prst="rect">
            <a:avLst/>
          </a:prstGeom>
        </p:spPr>
        <p:txBody>
          <a:bodyPr spcFirstLastPara="1">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Tree>
    <p:extLst>
      <p:ext uri="{BB962C8B-B14F-4D97-AF65-F5344CB8AC3E}">
        <p14:creationId xmlns:p14="http://schemas.microsoft.com/office/powerpoint/2010/main" val="1812815228"/>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showMasterSp="0" matchingName="Thanks">
  <p:cSld name="Thanks">
    <p:spTree>
      <p:nvGrpSpPr>
        <p:cNvPr id="1" name="Shape 390"/>
        <p:cNvGrpSpPr/>
        <p:nvPr/>
      </p:nvGrpSpPr>
      <p:grpSpPr>
        <a:xfrm>
          <a:off x="0" y="0"/>
          <a:ext cx="0" cy="0"/>
          <a:chOff x="0" y="0"/>
          <a:chExt cx="0" cy="0"/>
        </a:xfrm>
      </p:grpSpPr>
      <p:sp>
        <p:nvSpPr>
          <p:cNvPr id="5" name="Google Shape;391;p43"/>
          <p:cNvSpPr/>
          <p:nvPr/>
        </p:nvSpPr>
        <p:spPr>
          <a:xfrm>
            <a:off x="-472038" y="-241133"/>
            <a:ext cx="9954791" cy="8020755"/>
          </a:xfrm>
          <a:custGeom>
            <a:avLst/>
            <a:gdLst/>
            <a:ahLst/>
            <a:cxnLst/>
            <a:rect l="l" t="t" r="r" b="b"/>
            <a:pathLst>
              <a:path w="66366" h="51632" extrusionOk="0">
                <a:moveTo>
                  <a:pt x="66245" y="0"/>
                </a:moveTo>
                <a:lnTo>
                  <a:pt x="783" y="320"/>
                </a:lnTo>
                <a:cubicBezTo>
                  <a:pt x="783" y="320"/>
                  <a:pt x="0" y="51620"/>
                  <a:pt x="12" y="51632"/>
                </a:cubicBezTo>
                <a:cubicBezTo>
                  <a:pt x="2888" y="39818"/>
                  <a:pt x="12982" y="28445"/>
                  <a:pt x="25227" y="26197"/>
                </a:cubicBezTo>
                <a:cubicBezTo>
                  <a:pt x="27269" y="25854"/>
                  <a:pt x="29371" y="25752"/>
                  <a:pt x="31531" y="25752"/>
                </a:cubicBezTo>
                <a:cubicBezTo>
                  <a:pt x="34723" y="25752"/>
                  <a:pt x="38042" y="25975"/>
                  <a:pt x="41481" y="25975"/>
                </a:cubicBezTo>
                <a:cubicBezTo>
                  <a:pt x="42836" y="25975"/>
                  <a:pt x="44211" y="25940"/>
                  <a:pt x="45603" y="25844"/>
                </a:cubicBezTo>
                <a:cubicBezTo>
                  <a:pt x="54519" y="25237"/>
                  <a:pt x="62498" y="19970"/>
                  <a:pt x="66366" y="11914"/>
                </a:cubicBezTo>
                <a:lnTo>
                  <a:pt x="66245" y="0"/>
                </a:lnTo>
                <a:close/>
              </a:path>
            </a:pathLst>
          </a:custGeom>
          <a:solidFill>
            <a:srgbClr val="D9EEFC"/>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392" name="Google Shape;392;p43"/>
          <p:cNvSpPr txBox="1">
            <a:spLocks noGrp="1"/>
          </p:cNvSpPr>
          <p:nvPr>
            <p:ph type="subTitle" idx="1"/>
          </p:nvPr>
        </p:nvSpPr>
        <p:spPr>
          <a:xfrm>
            <a:off x="2710297" y="2348517"/>
            <a:ext cx="3723800" cy="461864"/>
          </a:xfrm>
          <a:prstGeom prst="rect">
            <a:avLst/>
          </a:prstGeom>
        </p:spPr>
        <p:txBody>
          <a:bodyPr spcFirstLastPara="1">
            <a:noAutofit/>
          </a:bodyPr>
          <a:lstStyle>
            <a:lvl1pPr lvl="0" algn="ctr">
              <a:spcBef>
                <a:spcPts val="0"/>
              </a:spcBef>
              <a:spcAft>
                <a:spcPts val="0"/>
              </a:spcAft>
              <a:buSzPts val="1600"/>
              <a:buNone/>
              <a:defRPr>
                <a:latin typeface="McLaren"/>
                <a:ea typeface="McLaren"/>
                <a:cs typeface="McLaren"/>
                <a:sym typeface="McLaren"/>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endParaRPr/>
          </a:p>
        </p:txBody>
      </p:sp>
      <p:sp>
        <p:nvSpPr>
          <p:cNvPr id="393" name="Google Shape;393;p43"/>
          <p:cNvSpPr txBox="1">
            <a:spLocks noGrp="1"/>
          </p:cNvSpPr>
          <p:nvPr>
            <p:ph type="subTitle" idx="2"/>
          </p:nvPr>
        </p:nvSpPr>
        <p:spPr>
          <a:xfrm>
            <a:off x="2710297" y="2952434"/>
            <a:ext cx="3723800" cy="1262017"/>
          </a:xfrm>
          <a:prstGeom prst="rect">
            <a:avLst/>
          </a:prstGeom>
        </p:spPr>
        <p:txBody>
          <a:bodyPr spcFirstLastPara="1">
            <a:noAutofit/>
          </a:bodyPr>
          <a:lstStyle>
            <a:lvl1pPr lvl="0" algn="ctr" rtl="0">
              <a:lnSpc>
                <a:spcPct val="100000"/>
              </a:lnSpc>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394" name="Google Shape;394;p43"/>
          <p:cNvSpPr txBox="1">
            <a:spLocks noGrp="1"/>
          </p:cNvSpPr>
          <p:nvPr>
            <p:ph type="title"/>
          </p:nvPr>
        </p:nvSpPr>
        <p:spPr>
          <a:xfrm>
            <a:off x="1335605" y="1122162"/>
            <a:ext cx="6473287" cy="1084377"/>
          </a:xfrm>
          <a:prstGeom prst="rect">
            <a:avLst/>
          </a:prstGeom>
        </p:spPr>
        <p:txBody>
          <a:bodyPr spcFirstLastPara="1">
            <a:noAutofit/>
          </a:bodyPr>
          <a:lstStyle>
            <a:lvl1pPr lvl="0" algn="ctr" rtl="0">
              <a:spcBef>
                <a:spcPts val="0"/>
              </a:spcBef>
              <a:spcAft>
                <a:spcPts val="0"/>
              </a:spcAft>
              <a:buClr>
                <a:schemeClr val="dk1"/>
              </a:buClr>
              <a:buSzPts val="3000"/>
              <a:buFont typeface="McLaren"/>
              <a:buNone/>
              <a:defRPr sz="6139" b="1">
                <a:solidFill>
                  <a:schemeClr val="accent2"/>
                </a:solidFill>
                <a:latin typeface="McLaren"/>
                <a:ea typeface="McLaren"/>
                <a:cs typeface="McLaren"/>
                <a:sym typeface="McLaren"/>
              </a:defRPr>
            </a:lvl1pPr>
            <a:lvl2pPr lvl="1"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2pPr>
            <a:lvl3pPr lvl="2"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3pPr>
            <a:lvl4pPr lvl="3"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4pPr>
            <a:lvl5pPr lvl="4"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5pPr>
            <a:lvl6pPr lvl="5"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6pPr>
            <a:lvl7pPr lvl="6"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7pPr>
            <a:lvl8pPr lvl="7"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8pPr>
            <a:lvl9pPr lvl="8"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9pPr>
          </a:lstStyle>
          <a:p>
            <a:endParaRPr/>
          </a:p>
        </p:txBody>
      </p:sp>
    </p:spTree>
    <p:extLst>
      <p:ext uri="{BB962C8B-B14F-4D97-AF65-F5344CB8AC3E}">
        <p14:creationId xmlns:p14="http://schemas.microsoft.com/office/powerpoint/2010/main" val="1393210372"/>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396"/>
        <p:cNvGrpSpPr/>
        <p:nvPr/>
      </p:nvGrpSpPr>
      <p:grpSpPr>
        <a:xfrm>
          <a:off x="0" y="0"/>
          <a:ext cx="0" cy="0"/>
          <a:chOff x="0" y="0"/>
          <a:chExt cx="0" cy="0"/>
        </a:xfrm>
      </p:grpSpPr>
      <p:sp>
        <p:nvSpPr>
          <p:cNvPr id="2" name="Google Shape;397;p44"/>
          <p:cNvSpPr/>
          <p:nvPr/>
        </p:nvSpPr>
        <p:spPr>
          <a:xfrm>
            <a:off x="5208065" y="-884838"/>
            <a:ext cx="4380414" cy="4941194"/>
          </a:xfrm>
          <a:custGeom>
            <a:avLst/>
            <a:gdLst/>
            <a:ahLst/>
            <a:cxnLst/>
            <a:rect l="l" t="t" r="r" b="b"/>
            <a:pathLst>
              <a:path w="26209" h="27781" extrusionOk="0">
                <a:moveTo>
                  <a:pt x="11503" y="0"/>
                </a:moveTo>
                <a:cubicBezTo>
                  <a:pt x="7927" y="0"/>
                  <a:pt x="4379" y="348"/>
                  <a:pt x="1045" y="1078"/>
                </a:cubicBezTo>
                <a:cubicBezTo>
                  <a:pt x="604" y="2467"/>
                  <a:pt x="164" y="3865"/>
                  <a:pt x="77" y="5322"/>
                </a:cubicBezTo>
                <a:cubicBezTo>
                  <a:pt x="1" y="6768"/>
                  <a:pt x="326" y="8291"/>
                  <a:pt x="1265" y="9402"/>
                </a:cubicBezTo>
                <a:cubicBezTo>
                  <a:pt x="2673" y="11050"/>
                  <a:pt x="5049" y="11404"/>
                  <a:pt x="7214" y="11576"/>
                </a:cubicBezTo>
                <a:cubicBezTo>
                  <a:pt x="9369" y="11740"/>
                  <a:pt x="11716" y="11902"/>
                  <a:pt x="13335" y="13349"/>
                </a:cubicBezTo>
                <a:cubicBezTo>
                  <a:pt x="14647" y="14517"/>
                  <a:pt x="15222" y="16442"/>
                  <a:pt x="14762" y="18138"/>
                </a:cubicBezTo>
                <a:cubicBezTo>
                  <a:pt x="14207" y="20169"/>
                  <a:pt x="12329" y="21845"/>
                  <a:pt x="12511" y="23933"/>
                </a:cubicBezTo>
                <a:cubicBezTo>
                  <a:pt x="12597" y="25035"/>
                  <a:pt x="13296" y="26032"/>
                  <a:pt x="14207" y="26664"/>
                </a:cubicBezTo>
                <a:cubicBezTo>
                  <a:pt x="15116" y="27296"/>
                  <a:pt x="16218" y="27603"/>
                  <a:pt x="17320" y="27718"/>
                </a:cubicBezTo>
                <a:cubicBezTo>
                  <a:pt x="17698" y="27760"/>
                  <a:pt x="18078" y="27780"/>
                  <a:pt x="18459" y="27780"/>
                </a:cubicBezTo>
                <a:cubicBezTo>
                  <a:pt x="21274" y="27780"/>
                  <a:pt x="24085" y="26645"/>
                  <a:pt x="26094" y="24661"/>
                </a:cubicBezTo>
                <a:cubicBezTo>
                  <a:pt x="26152" y="24297"/>
                  <a:pt x="26209" y="23886"/>
                  <a:pt x="26209" y="23522"/>
                </a:cubicBezTo>
                <a:lnTo>
                  <a:pt x="26209" y="1959"/>
                </a:lnTo>
                <a:cubicBezTo>
                  <a:pt x="21591" y="684"/>
                  <a:pt x="16519" y="0"/>
                  <a:pt x="11503" y="0"/>
                </a:cubicBezTo>
                <a:close/>
              </a:path>
            </a:pathLst>
          </a:custGeom>
          <a:solidFill>
            <a:srgbClr val="D9EEFC"/>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3" name="Google Shape;398;p44"/>
          <p:cNvSpPr/>
          <p:nvPr/>
        </p:nvSpPr>
        <p:spPr>
          <a:xfrm>
            <a:off x="70566" y="3572046"/>
            <a:ext cx="9280409" cy="3641524"/>
          </a:xfrm>
          <a:custGeom>
            <a:avLst/>
            <a:gdLst/>
            <a:ahLst/>
            <a:cxnLst/>
            <a:rect l="l" t="t" r="r" b="b"/>
            <a:pathLst>
              <a:path w="55541" h="20474" extrusionOk="0">
                <a:moveTo>
                  <a:pt x="31626" y="1"/>
                </a:moveTo>
                <a:cubicBezTo>
                  <a:pt x="29271" y="1"/>
                  <a:pt x="26934" y="1222"/>
                  <a:pt x="25615" y="3174"/>
                </a:cubicBezTo>
                <a:cubicBezTo>
                  <a:pt x="24121" y="5377"/>
                  <a:pt x="23929" y="8251"/>
                  <a:pt x="22502" y="10482"/>
                </a:cubicBezTo>
                <a:cubicBezTo>
                  <a:pt x="21113" y="12661"/>
                  <a:pt x="18528" y="13946"/>
                  <a:pt x="15963" y="13946"/>
                </a:cubicBezTo>
                <a:cubicBezTo>
                  <a:pt x="15078" y="13946"/>
                  <a:pt x="14195" y="13793"/>
                  <a:pt x="13364" y="13471"/>
                </a:cubicBezTo>
                <a:cubicBezTo>
                  <a:pt x="11755" y="12849"/>
                  <a:pt x="10346" y="11670"/>
                  <a:pt x="8641" y="11374"/>
                </a:cubicBezTo>
                <a:cubicBezTo>
                  <a:pt x="8364" y="11325"/>
                  <a:pt x="8087" y="11302"/>
                  <a:pt x="7810" y="11302"/>
                </a:cubicBezTo>
                <a:cubicBezTo>
                  <a:pt x="6054" y="11302"/>
                  <a:pt x="4330" y="12230"/>
                  <a:pt x="3114" y="13528"/>
                </a:cubicBezTo>
                <a:cubicBezTo>
                  <a:pt x="1706" y="15033"/>
                  <a:pt x="863" y="16977"/>
                  <a:pt x="154" y="18912"/>
                </a:cubicBezTo>
                <a:cubicBezTo>
                  <a:pt x="1" y="19333"/>
                  <a:pt x="460" y="20023"/>
                  <a:pt x="460" y="20474"/>
                </a:cubicBezTo>
                <a:lnTo>
                  <a:pt x="54602" y="20349"/>
                </a:lnTo>
                <a:cubicBezTo>
                  <a:pt x="55071" y="18069"/>
                  <a:pt x="55540" y="15751"/>
                  <a:pt x="55378" y="13423"/>
                </a:cubicBezTo>
                <a:cubicBezTo>
                  <a:pt x="55215" y="11105"/>
                  <a:pt x="54333" y="8730"/>
                  <a:pt x="52532" y="7254"/>
                </a:cubicBezTo>
                <a:cubicBezTo>
                  <a:pt x="51533" y="6436"/>
                  <a:pt x="50215" y="5974"/>
                  <a:pt x="48930" y="5974"/>
                </a:cubicBezTo>
                <a:cubicBezTo>
                  <a:pt x="47900" y="5974"/>
                  <a:pt x="46892" y="6271"/>
                  <a:pt x="46086" y="6919"/>
                </a:cubicBezTo>
                <a:cubicBezTo>
                  <a:pt x="44898" y="7877"/>
                  <a:pt x="44094" y="9515"/>
                  <a:pt x="42589" y="9726"/>
                </a:cubicBezTo>
                <a:cubicBezTo>
                  <a:pt x="42483" y="9742"/>
                  <a:pt x="42377" y="9749"/>
                  <a:pt x="42272" y="9749"/>
                </a:cubicBezTo>
                <a:cubicBezTo>
                  <a:pt x="41114" y="9749"/>
                  <a:pt x="40078" y="8817"/>
                  <a:pt x="39524" y="7772"/>
                </a:cubicBezTo>
                <a:cubicBezTo>
                  <a:pt x="38911" y="6622"/>
                  <a:pt x="38681" y="5320"/>
                  <a:pt x="38135" y="4151"/>
                </a:cubicBezTo>
                <a:cubicBezTo>
                  <a:pt x="37053" y="1852"/>
                  <a:pt x="34687" y="213"/>
                  <a:pt x="32158" y="22"/>
                </a:cubicBezTo>
                <a:cubicBezTo>
                  <a:pt x="31981" y="8"/>
                  <a:pt x="31804" y="1"/>
                  <a:pt x="31626" y="1"/>
                </a:cubicBezTo>
                <a:close/>
              </a:path>
            </a:pathLst>
          </a:custGeom>
          <a:solidFill>
            <a:srgbClr val="FFF3F3"/>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4" name="Google Shape;399;p44"/>
          <p:cNvSpPr/>
          <p:nvPr/>
        </p:nvSpPr>
        <p:spPr>
          <a:xfrm>
            <a:off x="-220707" y="-582399"/>
            <a:ext cx="4947508" cy="5253850"/>
          </a:xfrm>
          <a:custGeom>
            <a:avLst/>
            <a:gdLst/>
            <a:ahLst/>
            <a:cxnLst/>
            <a:rect l="l" t="t" r="r" b="b"/>
            <a:pathLst>
              <a:path w="29610" h="29547" extrusionOk="0">
                <a:moveTo>
                  <a:pt x="125" y="1"/>
                </a:moveTo>
                <a:lnTo>
                  <a:pt x="125" y="27646"/>
                </a:lnTo>
                <a:cubicBezTo>
                  <a:pt x="125" y="27981"/>
                  <a:pt x="0" y="28345"/>
                  <a:pt x="29" y="28681"/>
                </a:cubicBezTo>
                <a:cubicBezTo>
                  <a:pt x="1303" y="29218"/>
                  <a:pt x="2691" y="29547"/>
                  <a:pt x="4070" y="29547"/>
                </a:cubicBezTo>
                <a:cubicBezTo>
                  <a:pt x="4559" y="29547"/>
                  <a:pt x="5047" y="29506"/>
                  <a:pt x="5528" y="29418"/>
                </a:cubicBezTo>
                <a:cubicBezTo>
                  <a:pt x="7376" y="29083"/>
                  <a:pt x="9139" y="28019"/>
                  <a:pt x="10068" y="26382"/>
                </a:cubicBezTo>
                <a:cubicBezTo>
                  <a:pt x="11754" y="23431"/>
                  <a:pt x="10441" y="19580"/>
                  <a:pt x="11591" y="16381"/>
                </a:cubicBezTo>
                <a:cubicBezTo>
                  <a:pt x="12444" y="14005"/>
                  <a:pt x="14714" y="12204"/>
                  <a:pt x="17223" y="11917"/>
                </a:cubicBezTo>
                <a:cubicBezTo>
                  <a:pt x="17519" y="11883"/>
                  <a:pt x="17816" y="11869"/>
                  <a:pt x="18112" y="11869"/>
                </a:cubicBezTo>
                <a:cubicBezTo>
                  <a:pt x="19593" y="11869"/>
                  <a:pt x="21085" y="12218"/>
                  <a:pt x="22566" y="12218"/>
                </a:cubicBezTo>
                <a:cubicBezTo>
                  <a:pt x="22903" y="12218"/>
                  <a:pt x="23239" y="12200"/>
                  <a:pt x="23575" y="12156"/>
                </a:cubicBezTo>
                <a:cubicBezTo>
                  <a:pt x="25940" y="11830"/>
                  <a:pt x="28058" y="10087"/>
                  <a:pt x="28833" y="7826"/>
                </a:cubicBezTo>
                <a:cubicBezTo>
                  <a:pt x="29610" y="5566"/>
                  <a:pt x="28997" y="2893"/>
                  <a:pt x="27330" y="1188"/>
                </a:cubicBezTo>
                <a:cubicBezTo>
                  <a:pt x="24824" y="1424"/>
                  <a:pt x="22242" y="1528"/>
                  <a:pt x="19628" y="1528"/>
                </a:cubicBezTo>
                <a:cubicBezTo>
                  <a:pt x="13089" y="1528"/>
                  <a:pt x="6353" y="877"/>
                  <a:pt x="125" y="1"/>
                </a:cubicBezTo>
                <a:close/>
              </a:path>
            </a:pathLst>
          </a:custGeom>
          <a:solidFill>
            <a:srgbClr val="D9EEFC"/>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Tree>
    <p:extLst>
      <p:ext uri="{BB962C8B-B14F-4D97-AF65-F5344CB8AC3E}">
        <p14:creationId xmlns:p14="http://schemas.microsoft.com/office/powerpoint/2010/main" val="3717071202"/>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showMasterSp="0" matchingName="Background 2">
  <p:cSld name="Background 2">
    <p:spTree>
      <p:nvGrpSpPr>
        <p:cNvPr id="1" name="Shape 400"/>
        <p:cNvGrpSpPr/>
        <p:nvPr/>
      </p:nvGrpSpPr>
      <p:grpSpPr>
        <a:xfrm>
          <a:off x="0" y="0"/>
          <a:ext cx="0" cy="0"/>
          <a:chOff x="0" y="0"/>
          <a:chExt cx="0" cy="0"/>
        </a:xfrm>
      </p:grpSpPr>
      <p:sp>
        <p:nvSpPr>
          <p:cNvPr id="2" name="Google Shape;401;p45"/>
          <p:cNvSpPr/>
          <p:nvPr/>
        </p:nvSpPr>
        <p:spPr>
          <a:xfrm>
            <a:off x="5218795" y="-275874"/>
            <a:ext cx="5131430" cy="8315019"/>
          </a:xfrm>
          <a:custGeom>
            <a:avLst/>
            <a:gdLst/>
            <a:ahLst/>
            <a:cxnLst/>
            <a:rect l="l" t="t" r="r" b="b"/>
            <a:pathLst>
              <a:path w="35443" h="53958" extrusionOk="0">
                <a:moveTo>
                  <a:pt x="22715" y="1"/>
                </a:moveTo>
                <a:cubicBezTo>
                  <a:pt x="20125" y="1"/>
                  <a:pt x="17328" y="281"/>
                  <a:pt x="15726" y="2245"/>
                </a:cubicBezTo>
                <a:cubicBezTo>
                  <a:pt x="14867" y="3303"/>
                  <a:pt x="14526" y="4691"/>
                  <a:pt x="14272" y="6024"/>
                </a:cubicBezTo>
                <a:cubicBezTo>
                  <a:pt x="13952" y="7788"/>
                  <a:pt x="13743" y="9573"/>
                  <a:pt x="13897" y="11348"/>
                </a:cubicBezTo>
                <a:cubicBezTo>
                  <a:pt x="14217" y="15105"/>
                  <a:pt x="16090" y="18544"/>
                  <a:pt x="16872" y="22236"/>
                </a:cubicBezTo>
                <a:cubicBezTo>
                  <a:pt x="17666" y="25917"/>
                  <a:pt x="16917" y="30490"/>
                  <a:pt x="13566" y="32199"/>
                </a:cubicBezTo>
                <a:cubicBezTo>
                  <a:pt x="11462" y="33279"/>
                  <a:pt x="8938" y="32926"/>
                  <a:pt x="6657" y="33510"/>
                </a:cubicBezTo>
                <a:cubicBezTo>
                  <a:pt x="2854" y="34469"/>
                  <a:pt x="1" y="38304"/>
                  <a:pt x="155" y="42227"/>
                </a:cubicBezTo>
                <a:cubicBezTo>
                  <a:pt x="281" y="45310"/>
                  <a:pt x="2004" y="47993"/>
                  <a:pt x="4127" y="50317"/>
                </a:cubicBezTo>
                <a:lnTo>
                  <a:pt x="4127" y="50317"/>
                </a:lnTo>
                <a:cubicBezTo>
                  <a:pt x="3674" y="50805"/>
                  <a:pt x="3220" y="51293"/>
                  <a:pt x="2766" y="51782"/>
                </a:cubicBezTo>
                <a:cubicBezTo>
                  <a:pt x="5720" y="53221"/>
                  <a:pt x="9012" y="53958"/>
                  <a:pt x="12301" y="53958"/>
                </a:cubicBezTo>
                <a:cubicBezTo>
                  <a:pt x="14227" y="53958"/>
                  <a:pt x="16152" y="53705"/>
                  <a:pt x="18008" y="53192"/>
                </a:cubicBezTo>
                <a:cubicBezTo>
                  <a:pt x="23033" y="51804"/>
                  <a:pt x="27508" y="48542"/>
                  <a:pt x="30351" y="44167"/>
                </a:cubicBezTo>
                <a:cubicBezTo>
                  <a:pt x="33613" y="39186"/>
                  <a:pt x="34659" y="33080"/>
                  <a:pt x="34990" y="27129"/>
                </a:cubicBezTo>
                <a:cubicBezTo>
                  <a:pt x="35442" y="18776"/>
                  <a:pt x="34461" y="9959"/>
                  <a:pt x="29756" y="3049"/>
                </a:cubicBezTo>
                <a:cubicBezTo>
                  <a:pt x="29171" y="2189"/>
                  <a:pt x="28510" y="1352"/>
                  <a:pt x="27618" y="823"/>
                </a:cubicBezTo>
                <a:cubicBezTo>
                  <a:pt x="26384" y="85"/>
                  <a:pt x="24873" y="41"/>
                  <a:pt x="23441" y="7"/>
                </a:cubicBezTo>
                <a:cubicBezTo>
                  <a:pt x="23201" y="3"/>
                  <a:pt x="22959" y="1"/>
                  <a:pt x="22715" y="1"/>
                </a:cubicBezTo>
                <a:close/>
              </a:path>
            </a:pathLst>
          </a:custGeom>
          <a:solidFill>
            <a:srgbClr val="D9EEFC"/>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3" name="Google Shape;402;p45"/>
          <p:cNvSpPr/>
          <p:nvPr/>
        </p:nvSpPr>
        <p:spPr>
          <a:xfrm>
            <a:off x="-1529619" y="-1181144"/>
            <a:ext cx="5132963" cy="8315019"/>
          </a:xfrm>
          <a:custGeom>
            <a:avLst/>
            <a:gdLst/>
            <a:ahLst/>
            <a:cxnLst/>
            <a:rect l="l" t="t" r="r" b="b"/>
            <a:pathLst>
              <a:path w="35454" h="53950" extrusionOk="0">
                <a:moveTo>
                  <a:pt x="23149" y="0"/>
                </a:moveTo>
                <a:cubicBezTo>
                  <a:pt x="21225" y="0"/>
                  <a:pt x="19302" y="253"/>
                  <a:pt x="17446" y="766"/>
                </a:cubicBezTo>
                <a:cubicBezTo>
                  <a:pt x="12421" y="2144"/>
                  <a:pt x="7947" y="5416"/>
                  <a:pt x="5092" y="9780"/>
                </a:cubicBezTo>
                <a:cubicBezTo>
                  <a:pt x="1841" y="14773"/>
                  <a:pt x="783" y="20879"/>
                  <a:pt x="463" y="26818"/>
                </a:cubicBezTo>
                <a:cubicBezTo>
                  <a:pt x="1" y="35172"/>
                  <a:pt x="992" y="44000"/>
                  <a:pt x="5699" y="50909"/>
                </a:cubicBezTo>
                <a:cubicBezTo>
                  <a:pt x="6282" y="51769"/>
                  <a:pt x="6943" y="52606"/>
                  <a:pt x="7837" y="53135"/>
                </a:cubicBezTo>
                <a:cubicBezTo>
                  <a:pt x="9071" y="53874"/>
                  <a:pt x="10580" y="53918"/>
                  <a:pt x="12013" y="53940"/>
                </a:cubicBezTo>
                <a:cubicBezTo>
                  <a:pt x="12287" y="53945"/>
                  <a:pt x="12565" y="53949"/>
                  <a:pt x="12845" y="53949"/>
                </a:cubicBezTo>
                <a:cubicBezTo>
                  <a:pt x="15404" y="53949"/>
                  <a:pt x="18148" y="53651"/>
                  <a:pt x="19727" y="51714"/>
                </a:cubicBezTo>
                <a:cubicBezTo>
                  <a:pt x="20587" y="50644"/>
                  <a:pt x="20929" y="49267"/>
                  <a:pt x="21171" y="47933"/>
                </a:cubicBezTo>
                <a:cubicBezTo>
                  <a:pt x="21502" y="46170"/>
                  <a:pt x="21711" y="44385"/>
                  <a:pt x="21557" y="42611"/>
                </a:cubicBezTo>
                <a:cubicBezTo>
                  <a:pt x="21237" y="38853"/>
                  <a:pt x="19364" y="35404"/>
                  <a:pt x="18570" y="31723"/>
                </a:cubicBezTo>
                <a:cubicBezTo>
                  <a:pt x="17788" y="28042"/>
                  <a:pt x="18526" y="23468"/>
                  <a:pt x="21887" y="21760"/>
                </a:cubicBezTo>
                <a:cubicBezTo>
                  <a:pt x="23981" y="20680"/>
                  <a:pt x="26516" y="21033"/>
                  <a:pt x="28797" y="20448"/>
                </a:cubicBezTo>
                <a:cubicBezTo>
                  <a:pt x="32599" y="19479"/>
                  <a:pt x="35454" y="15655"/>
                  <a:pt x="35300" y="11732"/>
                </a:cubicBezTo>
                <a:cubicBezTo>
                  <a:pt x="35173" y="8649"/>
                  <a:pt x="33451" y="5959"/>
                  <a:pt x="31328" y="3638"/>
                </a:cubicBezTo>
                <a:lnTo>
                  <a:pt x="31328" y="3638"/>
                </a:lnTo>
                <a:cubicBezTo>
                  <a:pt x="31779" y="3151"/>
                  <a:pt x="32229" y="2664"/>
                  <a:pt x="32677" y="2176"/>
                </a:cubicBezTo>
                <a:cubicBezTo>
                  <a:pt x="29722" y="738"/>
                  <a:pt x="26435" y="0"/>
                  <a:pt x="23149" y="0"/>
                </a:cubicBezTo>
                <a:close/>
              </a:path>
            </a:pathLst>
          </a:custGeom>
          <a:solidFill>
            <a:srgbClr val="FFF3F3"/>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4" name="Google Shape;403;p45"/>
          <p:cNvSpPr/>
          <p:nvPr/>
        </p:nvSpPr>
        <p:spPr>
          <a:xfrm>
            <a:off x="685153" y="204350"/>
            <a:ext cx="2507473" cy="1790110"/>
          </a:xfrm>
          <a:custGeom>
            <a:avLst/>
            <a:gdLst/>
            <a:ahLst/>
            <a:cxnLst/>
            <a:rect l="l" t="t" r="r" b="b"/>
            <a:pathLst>
              <a:path w="17326" h="11620" extrusionOk="0">
                <a:moveTo>
                  <a:pt x="10944" y="0"/>
                </a:moveTo>
                <a:cubicBezTo>
                  <a:pt x="10491" y="0"/>
                  <a:pt x="10040" y="95"/>
                  <a:pt x="9633" y="290"/>
                </a:cubicBezTo>
                <a:cubicBezTo>
                  <a:pt x="8586" y="786"/>
                  <a:pt x="7870" y="1910"/>
                  <a:pt x="7848" y="3056"/>
                </a:cubicBezTo>
                <a:cubicBezTo>
                  <a:pt x="7451" y="2197"/>
                  <a:pt x="6701" y="1458"/>
                  <a:pt x="5787" y="1215"/>
                </a:cubicBezTo>
                <a:cubicBezTo>
                  <a:pt x="5571" y="1156"/>
                  <a:pt x="5346" y="1127"/>
                  <a:pt x="5121" y="1127"/>
                </a:cubicBezTo>
                <a:cubicBezTo>
                  <a:pt x="4384" y="1127"/>
                  <a:pt x="3647" y="1440"/>
                  <a:pt x="3208" y="2031"/>
                </a:cubicBezTo>
                <a:cubicBezTo>
                  <a:pt x="2517" y="2953"/>
                  <a:pt x="2776" y="4333"/>
                  <a:pt x="3660" y="5020"/>
                </a:cubicBezTo>
                <a:lnTo>
                  <a:pt x="3660" y="5020"/>
                </a:lnTo>
                <a:cubicBezTo>
                  <a:pt x="3396" y="4818"/>
                  <a:pt x="3109" y="4731"/>
                  <a:pt x="2815" y="4731"/>
                </a:cubicBezTo>
                <a:cubicBezTo>
                  <a:pt x="1565" y="4731"/>
                  <a:pt x="207" y="6316"/>
                  <a:pt x="101" y="7420"/>
                </a:cubicBezTo>
                <a:cubicBezTo>
                  <a:pt x="1" y="8478"/>
                  <a:pt x="497" y="9624"/>
                  <a:pt x="1390" y="10219"/>
                </a:cubicBezTo>
                <a:cubicBezTo>
                  <a:pt x="1915" y="10570"/>
                  <a:pt x="2539" y="10735"/>
                  <a:pt x="3169" y="10735"/>
                </a:cubicBezTo>
                <a:cubicBezTo>
                  <a:pt x="3968" y="10735"/>
                  <a:pt x="4778" y="10470"/>
                  <a:pt x="5412" y="9977"/>
                </a:cubicBezTo>
                <a:cubicBezTo>
                  <a:pt x="6140" y="10947"/>
                  <a:pt x="7605" y="11597"/>
                  <a:pt x="8795" y="11619"/>
                </a:cubicBezTo>
                <a:cubicBezTo>
                  <a:pt x="8825" y="11619"/>
                  <a:pt x="8854" y="11619"/>
                  <a:pt x="8884" y="11619"/>
                </a:cubicBezTo>
                <a:cubicBezTo>
                  <a:pt x="10360" y="11619"/>
                  <a:pt x="12244" y="11081"/>
                  <a:pt x="12741" y="9569"/>
                </a:cubicBezTo>
                <a:cubicBezTo>
                  <a:pt x="12741" y="9580"/>
                  <a:pt x="13413" y="10098"/>
                  <a:pt x="13512" y="10142"/>
                </a:cubicBezTo>
                <a:cubicBezTo>
                  <a:pt x="13704" y="10238"/>
                  <a:pt x="13939" y="10270"/>
                  <a:pt x="14168" y="10270"/>
                </a:cubicBezTo>
                <a:cubicBezTo>
                  <a:pt x="14308" y="10270"/>
                  <a:pt x="14445" y="10258"/>
                  <a:pt x="14570" y="10241"/>
                </a:cubicBezTo>
                <a:cubicBezTo>
                  <a:pt x="15309" y="10142"/>
                  <a:pt x="16003" y="9745"/>
                  <a:pt x="16466" y="9161"/>
                </a:cubicBezTo>
                <a:cubicBezTo>
                  <a:pt x="17182" y="8246"/>
                  <a:pt x="17325" y="6946"/>
                  <a:pt x="16918" y="5855"/>
                </a:cubicBezTo>
                <a:cubicBezTo>
                  <a:pt x="16653" y="5128"/>
                  <a:pt x="16146" y="4477"/>
                  <a:pt x="15474" y="4103"/>
                </a:cubicBezTo>
                <a:cubicBezTo>
                  <a:pt x="15083" y="3879"/>
                  <a:pt x="14650" y="3732"/>
                  <a:pt x="14204" y="3732"/>
                </a:cubicBezTo>
                <a:cubicBezTo>
                  <a:pt x="14146" y="3732"/>
                  <a:pt x="14088" y="3734"/>
                  <a:pt x="14030" y="3739"/>
                </a:cubicBezTo>
                <a:cubicBezTo>
                  <a:pt x="14151" y="2571"/>
                  <a:pt x="13854" y="1414"/>
                  <a:pt x="12895" y="654"/>
                </a:cubicBezTo>
                <a:cubicBezTo>
                  <a:pt x="12346" y="226"/>
                  <a:pt x="11644" y="0"/>
                  <a:pt x="10944" y="0"/>
                </a:cubicBezTo>
                <a:close/>
              </a:path>
            </a:pathLst>
          </a:custGeom>
          <a:solidFill>
            <a:srgbClr val="D9EEFC"/>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5" name="Google Shape;404;p45"/>
          <p:cNvSpPr/>
          <p:nvPr/>
        </p:nvSpPr>
        <p:spPr>
          <a:xfrm>
            <a:off x="2003227" y="3034606"/>
            <a:ext cx="2062994" cy="1473366"/>
          </a:xfrm>
          <a:custGeom>
            <a:avLst/>
            <a:gdLst/>
            <a:ahLst/>
            <a:cxnLst/>
            <a:rect l="l" t="t" r="r" b="b"/>
            <a:pathLst>
              <a:path w="14251" h="9564" extrusionOk="0">
                <a:moveTo>
                  <a:pt x="9006" y="0"/>
                </a:moveTo>
                <a:cubicBezTo>
                  <a:pt x="8629" y="0"/>
                  <a:pt x="8253" y="79"/>
                  <a:pt x="7914" y="240"/>
                </a:cubicBezTo>
                <a:cubicBezTo>
                  <a:pt x="7065" y="648"/>
                  <a:pt x="6470" y="1574"/>
                  <a:pt x="6459" y="2521"/>
                </a:cubicBezTo>
                <a:cubicBezTo>
                  <a:pt x="6128" y="1805"/>
                  <a:pt x="5511" y="1199"/>
                  <a:pt x="4751" y="1000"/>
                </a:cubicBezTo>
                <a:cubicBezTo>
                  <a:pt x="4575" y="952"/>
                  <a:pt x="4392" y="928"/>
                  <a:pt x="4210" y="928"/>
                </a:cubicBezTo>
                <a:cubicBezTo>
                  <a:pt x="3604" y="928"/>
                  <a:pt x="2999" y="1190"/>
                  <a:pt x="2635" y="1672"/>
                </a:cubicBezTo>
                <a:cubicBezTo>
                  <a:pt x="2062" y="2433"/>
                  <a:pt x="2283" y="3568"/>
                  <a:pt x="3010" y="4141"/>
                </a:cubicBezTo>
                <a:cubicBezTo>
                  <a:pt x="2801" y="3978"/>
                  <a:pt x="2571" y="3907"/>
                  <a:pt x="2335" y="3907"/>
                </a:cubicBezTo>
                <a:cubicBezTo>
                  <a:pt x="1309" y="3907"/>
                  <a:pt x="159" y="5234"/>
                  <a:pt x="78" y="6103"/>
                </a:cubicBezTo>
                <a:cubicBezTo>
                  <a:pt x="1" y="6984"/>
                  <a:pt x="398" y="7921"/>
                  <a:pt x="1136" y="8417"/>
                </a:cubicBezTo>
                <a:cubicBezTo>
                  <a:pt x="1566" y="8702"/>
                  <a:pt x="2077" y="8837"/>
                  <a:pt x="2594" y="8837"/>
                </a:cubicBezTo>
                <a:cubicBezTo>
                  <a:pt x="3256" y="8837"/>
                  <a:pt x="3927" y="8616"/>
                  <a:pt x="4453" y="8208"/>
                </a:cubicBezTo>
                <a:cubicBezTo>
                  <a:pt x="5048" y="9012"/>
                  <a:pt x="6250" y="9541"/>
                  <a:pt x="7230" y="9563"/>
                </a:cubicBezTo>
                <a:cubicBezTo>
                  <a:pt x="7259" y="9563"/>
                  <a:pt x="7288" y="9564"/>
                  <a:pt x="7318" y="9564"/>
                </a:cubicBezTo>
                <a:cubicBezTo>
                  <a:pt x="8529" y="9564"/>
                  <a:pt x="10073" y="9114"/>
                  <a:pt x="10482" y="7877"/>
                </a:cubicBezTo>
                <a:cubicBezTo>
                  <a:pt x="10482" y="7888"/>
                  <a:pt x="11033" y="8307"/>
                  <a:pt x="11121" y="8351"/>
                </a:cubicBezTo>
                <a:cubicBezTo>
                  <a:pt x="11264" y="8429"/>
                  <a:pt x="11446" y="8453"/>
                  <a:pt x="11628" y="8453"/>
                </a:cubicBezTo>
                <a:cubicBezTo>
                  <a:pt x="11753" y="8453"/>
                  <a:pt x="11879" y="8442"/>
                  <a:pt x="11991" y="8428"/>
                </a:cubicBezTo>
                <a:cubicBezTo>
                  <a:pt x="12598" y="8351"/>
                  <a:pt x="13171" y="8020"/>
                  <a:pt x="13545" y="7547"/>
                </a:cubicBezTo>
                <a:cubicBezTo>
                  <a:pt x="14141" y="6786"/>
                  <a:pt x="14251" y="5717"/>
                  <a:pt x="13920" y="4814"/>
                </a:cubicBezTo>
                <a:cubicBezTo>
                  <a:pt x="13700" y="4218"/>
                  <a:pt x="13292" y="3689"/>
                  <a:pt x="12730" y="3369"/>
                </a:cubicBezTo>
                <a:cubicBezTo>
                  <a:pt x="12404" y="3192"/>
                  <a:pt x="12043" y="3067"/>
                  <a:pt x="11678" y="3067"/>
                </a:cubicBezTo>
                <a:cubicBezTo>
                  <a:pt x="11635" y="3067"/>
                  <a:pt x="11593" y="3069"/>
                  <a:pt x="11550" y="3072"/>
                </a:cubicBezTo>
                <a:cubicBezTo>
                  <a:pt x="11638" y="2113"/>
                  <a:pt x="11396" y="1165"/>
                  <a:pt x="10614" y="538"/>
                </a:cubicBezTo>
                <a:cubicBezTo>
                  <a:pt x="10161" y="184"/>
                  <a:pt x="9582" y="0"/>
                  <a:pt x="9006" y="0"/>
                </a:cubicBezTo>
                <a:close/>
              </a:path>
            </a:pathLst>
          </a:custGeom>
          <a:solidFill>
            <a:srgbClr val="FFF3F3"/>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6" name="Google Shape;405;p45"/>
          <p:cNvSpPr/>
          <p:nvPr/>
        </p:nvSpPr>
        <p:spPr>
          <a:xfrm>
            <a:off x="246780" y="5294720"/>
            <a:ext cx="1814699" cy="1248580"/>
          </a:xfrm>
          <a:custGeom>
            <a:avLst/>
            <a:gdLst/>
            <a:ahLst/>
            <a:cxnLst/>
            <a:rect l="l" t="t" r="r" b="b"/>
            <a:pathLst>
              <a:path w="12532" h="8102" extrusionOk="0">
                <a:moveTo>
                  <a:pt x="6714" y="1"/>
                </a:moveTo>
                <a:cubicBezTo>
                  <a:pt x="6632" y="1"/>
                  <a:pt x="6551" y="8"/>
                  <a:pt x="6470" y="23"/>
                </a:cubicBezTo>
                <a:cubicBezTo>
                  <a:pt x="6084" y="89"/>
                  <a:pt x="5742" y="309"/>
                  <a:pt x="5478" y="596"/>
                </a:cubicBezTo>
                <a:cubicBezTo>
                  <a:pt x="5224" y="872"/>
                  <a:pt x="5037" y="1235"/>
                  <a:pt x="5081" y="1599"/>
                </a:cubicBezTo>
                <a:cubicBezTo>
                  <a:pt x="4893" y="1092"/>
                  <a:pt x="4420" y="475"/>
                  <a:pt x="3847" y="375"/>
                </a:cubicBezTo>
                <a:cubicBezTo>
                  <a:pt x="3739" y="356"/>
                  <a:pt x="3630" y="347"/>
                  <a:pt x="3520" y="347"/>
                </a:cubicBezTo>
                <a:cubicBezTo>
                  <a:pt x="2870" y="347"/>
                  <a:pt x="2214" y="672"/>
                  <a:pt x="1808" y="1191"/>
                </a:cubicBezTo>
                <a:cubicBezTo>
                  <a:pt x="1323" y="1786"/>
                  <a:pt x="1168" y="2623"/>
                  <a:pt x="1345" y="3373"/>
                </a:cubicBezTo>
                <a:cubicBezTo>
                  <a:pt x="739" y="3571"/>
                  <a:pt x="243" y="4090"/>
                  <a:pt x="78" y="4707"/>
                </a:cubicBezTo>
                <a:cubicBezTo>
                  <a:pt x="22" y="4894"/>
                  <a:pt x="0" y="5081"/>
                  <a:pt x="12" y="5268"/>
                </a:cubicBezTo>
                <a:cubicBezTo>
                  <a:pt x="56" y="6029"/>
                  <a:pt x="551" y="6734"/>
                  <a:pt x="1180" y="7153"/>
                </a:cubicBezTo>
                <a:cubicBezTo>
                  <a:pt x="1534" y="7390"/>
                  <a:pt x="1953" y="7502"/>
                  <a:pt x="2378" y="7502"/>
                </a:cubicBezTo>
                <a:cubicBezTo>
                  <a:pt x="2920" y="7502"/>
                  <a:pt x="3469" y="7321"/>
                  <a:pt x="3902" y="6987"/>
                </a:cubicBezTo>
                <a:cubicBezTo>
                  <a:pt x="4386" y="7649"/>
                  <a:pt x="5378" y="8079"/>
                  <a:pt x="6183" y="8101"/>
                </a:cubicBezTo>
                <a:cubicBezTo>
                  <a:pt x="6198" y="8101"/>
                  <a:pt x="6212" y="8101"/>
                  <a:pt x="6226" y="8101"/>
                </a:cubicBezTo>
                <a:cubicBezTo>
                  <a:pt x="7234" y="8101"/>
                  <a:pt x="8524" y="7734"/>
                  <a:pt x="8861" y="6712"/>
                </a:cubicBezTo>
                <a:cubicBezTo>
                  <a:pt x="8861" y="6723"/>
                  <a:pt x="9313" y="7065"/>
                  <a:pt x="9379" y="7098"/>
                </a:cubicBezTo>
                <a:cubicBezTo>
                  <a:pt x="9505" y="7164"/>
                  <a:pt x="9660" y="7187"/>
                  <a:pt x="9811" y="7187"/>
                </a:cubicBezTo>
                <a:cubicBezTo>
                  <a:pt x="9910" y="7187"/>
                  <a:pt x="10008" y="7177"/>
                  <a:pt x="10095" y="7164"/>
                </a:cubicBezTo>
                <a:cubicBezTo>
                  <a:pt x="10591" y="7098"/>
                  <a:pt x="11065" y="6833"/>
                  <a:pt x="11385" y="6436"/>
                </a:cubicBezTo>
                <a:cubicBezTo>
                  <a:pt x="11561" y="6205"/>
                  <a:pt x="11704" y="5919"/>
                  <a:pt x="11782" y="5632"/>
                </a:cubicBezTo>
                <a:cubicBezTo>
                  <a:pt x="11848" y="5368"/>
                  <a:pt x="11693" y="5158"/>
                  <a:pt x="11804" y="4905"/>
                </a:cubicBezTo>
                <a:cubicBezTo>
                  <a:pt x="11880" y="4761"/>
                  <a:pt x="12002" y="4629"/>
                  <a:pt x="12101" y="4497"/>
                </a:cubicBezTo>
                <a:cubicBezTo>
                  <a:pt x="12365" y="4178"/>
                  <a:pt x="12531" y="3769"/>
                  <a:pt x="12509" y="3351"/>
                </a:cubicBezTo>
                <a:cubicBezTo>
                  <a:pt x="12498" y="2932"/>
                  <a:pt x="12289" y="2525"/>
                  <a:pt x="11924" y="2315"/>
                </a:cubicBezTo>
                <a:cubicBezTo>
                  <a:pt x="11769" y="2225"/>
                  <a:pt x="11589" y="2180"/>
                  <a:pt x="11411" y="2180"/>
                </a:cubicBezTo>
                <a:cubicBezTo>
                  <a:pt x="11173" y="2180"/>
                  <a:pt x="10938" y="2261"/>
                  <a:pt x="10768" y="2425"/>
                </a:cubicBezTo>
                <a:cubicBezTo>
                  <a:pt x="10856" y="2150"/>
                  <a:pt x="10922" y="1863"/>
                  <a:pt x="10911" y="1565"/>
                </a:cubicBezTo>
                <a:cubicBezTo>
                  <a:pt x="10900" y="1279"/>
                  <a:pt x="10790" y="982"/>
                  <a:pt x="10569" y="794"/>
                </a:cubicBezTo>
                <a:cubicBezTo>
                  <a:pt x="10402" y="650"/>
                  <a:pt x="10187" y="584"/>
                  <a:pt x="9967" y="584"/>
                </a:cubicBezTo>
                <a:cubicBezTo>
                  <a:pt x="9767" y="584"/>
                  <a:pt x="9564" y="639"/>
                  <a:pt x="9390" y="739"/>
                </a:cubicBezTo>
                <a:cubicBezTo>
                  <a:pt x="9027" y="948"/>
                  <a:pt x="8773" y="1312"/>
                  <a:pt x="8596" y="1687"/>
                </a:cubicBezTo>
                <a:cubicBezTo>
                  <a:pt x="8453" y="1213"/>
                  <a:pt x="8211" y="761"/>
                  <a:pt x="7836" y="441"/>
                </a:cubicBezTo>
                <a:cubicBezTo>
                  <a:pt x="7524" y="175"/>
                  <a:pt x="7120" y="1"/>
                  <a:pt x="6714" y="1"/>
                </a:cubicBezTo>
                <a:close/>
              </a:path>
            </a:pathLst>
          </a:custGeom>
          <a:solidFill>
            <a:srgbClr val="D9EEFC"/>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Tree>
    <p:extLst>
      <p:ext uri="{BB962C8B-B14F-4D97-AF65-F5344CB8AC3E}">
        <p14:creationId xmlns:p14="http://schemas.microsoft.com/office/powerpoint/2010/main" val="3116833039"/>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13"/>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302"/>
            <a:ext cx="6400800" cy="1752601"/>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7E066C7-CEBE-486B-AD7D-D2FCEC98F23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19316542"/>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0395F4E-9FB6-45EF-A485-CAD63236254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27602343"/>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7" y="4406919"/>
            <a:ext cx="7772400" cy="1362074"/>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7" y="2906751"/>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B92FD55-C82F-4CE4-9ADB-16F7BCA0C5A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78458904"/>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4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4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BD0F089-F8DC-4815-9DCC-208A7AD156D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41982919"/>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914"/>
            <a:ext cx="4040188" cy="39512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96" y="153511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96" y="2174914"/>
            <a:ext cx="4041775" cy="39512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4167E80-44BF-476F-BC29-F3EB142423E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827807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Title and text 19">
  <p:cSld name="Title and text 19">
    <p:spTree>
      <p:nvGrpSpPr>
        <p:cNvPr id="1" name="Shape 326"/>
        <p:cNvGrpSpPr/>
        <p:nvPr/>
      </p:nvGrpSpPr>
      <p:grpSpPr>
        <a:xfrm>
          <a:off x="0" y="0"/>
          <a:ext cx="0" cy="0"/>
          <a:chOff x="0" y="0"/>
          <a:chExt cx="0" cy="0"/>
        </a:xfrm>
      </p:grpSpPr>
      <p:sp>
        <p:nvSpPr>
          <p:cNvPr id="4" name="Google Shape;329;p31"/>
          <p:cNvSpPr/>
          <p:nvPr/>
        </p:nvSpPr>
        <p:spPr>
          <a:xfrm>
            <a:off x="-936471" y="-2864993"/>
            <a:ext cx="11613156" cy="7593662"/>
          </a:xfrm>
          <a:custGeom>
            <a:avLst/>
            <a:gdLst/>
            <a:ahLst/>
            <a:cxnLst/>
            <a:rect l="l" t="t" r="r" b="b"/>
            <a:pathLst>
              <a:path w="97050" h="59633" extrusionOk="0">
                <a:moveTo>
                  <a:pt x="58240" y="1"/>
                </a:moveTo>
                <a:cubicBezTo>
                  <a:pt x="38811" y="1"/>
                  <a:pt x="15180" y="8744"/>
                  <a:pt x="5495" y="21826"/>
                </a:cubicBezTo>
                <a:cubicBezTo>
                  <a:pt x="1" y="29245"/>
                  <a:pt x="3252" y="46085"/>
                  <a:pt x="6942" y="53383"/>
                </a:cubicBezTo>
                <a:cubicBezTo>
                  <a:pt x="8122" y="55733"/>
                  <a:pt x="10047" y="57630"/>
                  <a:pt x="12847" y="58771"/>
                </a:cubicBezTo>
                <a:cubicBezTo>
                  <a:pt x="14307" y="59367"/>
                  <a:pt x="15771" y="59632"/>
                  <a:pt x="17239" y="59632"/>
                </a:cubicBezTo>
                <a:cubicBezTo>
                  <a:pt x="28816" y="59632"/>
                  <a:pt x="40585" y="43120"/>
                  <a:pt x="51915" y="42024"/>
                </a:cubicBezTo>
                <a:cubicBezTo>
                  <a:pt x="52378" y="41980"/>
                  <a:pt x="52821" y="41959"/>
                  <a:pt x="53246" y="41959"/>
                </a:cubicBezTo>
                <a:cubicBezTo>
                  <a:pt x="57051" y="41959"/>
                  <a:pt x="59458" y="43622"/>
                  <a:pt x="62466" y="45209"/>
                </a:cubicBezTo>
                <a:cubicBezTo>
                  <a:pt x="65630" y="46870"/>
                  <a:pt x="69622" y="48456"/>
                  <a:pt x="73779" y="48456"/>
                </a:cubicBezTo>
                <a:cubicBezTo>
                  <a:pt x="76561" y="48456"/>
                  <a:pt x="79416" y="47745"/>
                  <a:pt x="82146" y="45872"/>
                </a:cubicBezTo>
                <a:cubicBezTo>
                  <a:pt x="97049" y="35668"/>
                  <a:pt x="89273" y="12297"/>
                  <a:pt x="80249" y="5702"/>
                </a:cubicBezTo>
                <a:cubicBezTo>
                  <a:pt x="74861" y="1768"/>
                  <a:pt x="66975" y="1"/>
                  <a:pt x="58240" y="1"/>
                </a:cubicBezTo>
                <a:close/>
              </a:path>
            </a:pathLst>
          </a:custGeom>
          <a:solidFill>
            <a:srgbClr val="FFF3F3"/>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5" name="Google Shape;330;p31"/>
          <p:cNvSpPr/>
          <p:nvPr/>
        </p:nvSpPr>
        <p:spPr>
          <a:xfrm>
            <a:off x="603977" y="893100"/>
            <a:ext cx="2855393" cy="2037373"/>
          </a:xfrm>
          <a:custGeom>
            <a:avLst/>
            <a:gdLst/>
            <a:ahLst/>
            <a:cxnLst/>
            <a:rect l="l" t="t" r="r" b="b"/>
            <a:pathLst>
              <a:path w="23861" h="15993" extrusionOk="0">
                <a:moveTo>
                  <a:pt x="15075" y="0"/>
                </a:moveTo>
                <a:cubicBezTo>
                  <a:pt x="14449" y="0"/>
                  <a:pt x="13824" y="131"/>
                  <a:pt x="13258" y="398"/>
                </a:cubicBezTo>
                <a:cubicBezTo>
                  <a:pt x="11825" y="1088"/>
                  <a:pt x="10829" y="2628"/>
                  <a:pt x="10816" y="4220"/>
                </a:cubicBezTo>
                <a:cubicBezTo>
                  <a:pt x="10272" y="3012"/>
                  <a:pt x="9236" y="2003"/>
                  <a:pt x="7962" y="1672"/>
                </a:cubicBezTo>
                <a:cubicBezTo>
                  <a:pt x="7666" y="1592"/>
                  <a:pt x="7359" y="1553"/>
                  <a:pt x="7051" y="1553"/>
                </a:cubicBezTo>
                <a:cubicBezTo>
                  <a:pt x="6036" y="1553"/>
                  <a:pt x="5020" y="1982"/>
                  <a:pt x="4420" y="2787"/>
                </a:cubicBezTo>
                <a:cubicBezTo>
                  <a:pt x="3464" y="4074"/>
                  <a:pt x="3822" y="5972"/>
                  <a:pt x="5043" y="6927"/>
                </a:cubicBezTo>
                <a:cubicBezTo>
                  <a:pt x="4554" y="6794"/>
                  <a:pt x="4154" y="6717"/>
                  <a:pt x="3785" y="6717"/>
                </a:cubicBezTo>
                <a:cubicBezTo>
                  <a:pt x="3233" y="6717"/>
                  <a:pt x="2749" y="6890"/>
                  <a:pt x="2137" y="7312"/>
                </a:cubicBezTo>
                <a:cubicBezTo>
                  <a:pt x="1062" y="8042"/>
                  <a:pt x="265" y="8838"/>
                  <a:pt x="133" y="10218"/>
                </a:cubicBezTo>
                <a:cubicBezTo>
                  <a:pt x="0" y="11678"/>
                  <a:pt x="677" y="13257"/>
                  <a:pt x="1911" y="14080"/>
                </a:cubicBezTo>
                <a:cubicBezTo>
                  <a:pt x="2634" y="14563"/>
                  <a:pt x="3489" y="14791"/>
                  <a:pt x="4354" y="14791"/>
                </a:cubicBezTo>
                <a:cubicBezTo>
                  <a:pt x="5459" y="14791"/>
                  <a:pt x="6580" y="14419"/>
                  <a:pt x="7458" y="13735"/>
                </a:cubicBezTo>
                <a:cubicBezTo>
                  <a:pt x="8454" y="15088"/>
                  <a:pt x="10471" y="15964"/>
                  <a:pt x="12117" y="15991"/>
                </a:cubicBezTo>
                <a:cubicBezTo>
                  <a:pt x="12170" y="15992"/>
                  <a:pt x="12223" y="15992"/>
                  <a:pt x="12277" y="15992"/>
                </a:cubicBezTo>
                <a:cubicBezTo>
                  <a:pt x="14298" y="15992"/>
                  <a:pt x="16872" y="15246"/>
                  <a:pt x="17558" y="13178"/>
                </a:cubicBezTo>
                <a:lnTo>
                  <a:pt x="17558" y="13178"/>
                </a:lnTo>
                <a:cubicBezTo>
                  <a:pt x="17558" y="13202"/>
                  <a:pt x="18474" y="13908"/>
                  <a:pt x="18606" y="13973"/>
                </a:cubicBezTo>
                <a:cubicBezTo>
                  <a:pt x="18856" y="14099"/>
                  <a:pt x="19162" y="14141"/>
                  <a:pt x="19463" y="14141"/>
                </a:cubicBezTo>
                <a:cubicBezTo>
                  <a:pt x="19673" y="14141"/>
                  <a:pt x="19880" y="14120"/>
                  <a:pt x="20065" y="14093"/>
                </a:cubicBezTo>
                <a:cubicBezTo>
                  <a:pt x="21074" y="13961"/>
                  <a:pt x="22043" y="13430"/>
                  <a:pt x="22680" y="12620"/>
                </a:cubicBezTo>
                <a:cubicBezTo>
                  <a:pt x="23675" y="11360"/>
                  <a:pt x="23861" y="9555"/>
                  <a:pt x="23303" y="8055"/>
                </a:cubicBezTo>
                <a:cubicBezTo>
                  <a:pt x="22932" y="7060"/>
                  <a:pt x="22242" y="6170"/>
                  <a:pt x="21313" y="5640"/>
                </a:cubicBezTo>
                <a:cubicBezTo>
                  <a:pt x="20765" y="5330"/>
                  <a:pt x="20164" y="5127"/>
                  <a:pt x="19548" y="5127"/>
                </a:cubicBezTo>
                <a:cubicBezTo>
                  <a:pt x="19477" y="5127"/>
                  <a:pt x="19407" y="5130"/>
                  <a:pt x="19336" y="5135"/>
                </a:cubicBezTo>
                <a:cubicBezTo>
                  <a:pt x="19495" y="3530"/>
                  <a:pt x="19083" y="1950"/>
                  <a:pt x="17756" y="902"/>
                </a:cubicBezTo>
                <a:cubicBezTo>
                  <a:pt x="17001" y="308"/>
                  <a:pt x="16037" y="0"/>
                  <a:pt x="15075" y="0"/>
                </a:cubicBezTo>
                <a:close/>
              </a:path>
            </a:pathLst>
          </a:custGeom>
          <a:solidFill>
            <a:srgbClr val="FFFFFF"/>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6" name="Google Shape;331;p31"/>
          <p:cNvSpPr/>
          <p:nvPr/>
        </p:nvSpPr>
        <p:spPr>
          <a:xfrm>
            <a:off x="6075664" y="4346686"/>
            <a:ext cx="2855393" cy="2037373"/>
          </a:xfrm>
          <a:custGeom>
            <a:avLst/>
            <a:gdLst/>
            <a:ahLst/>
            <a:cxnLst/>
            <a:rect l="l" t="t" r="r" b="b"/>
            <a:pathLst>
              <a:path w="23862" h="15993" extrusionOk="0">
                <a:moveTo>
                  <a:pt x="15076" y="0"/>
                </a:moveTo>
                <a:cubicBezTo>
                  <a:pt x="14449" y="0"/>
                  <a:pt x="13823" y="131"/>
                  <a:pt x="13258" y="398"/>
                </a:cubicBezTo>
                <a:cubicBezTo>
                  <a:pt x="11825" y="1088"/>
                  <a:pt x="10830" y="2628"/>
                  <a:pt x="10816" y="4220"/>
                </a:cubicBezTo>
                <a:cubicBezTo>
                  <a:pt x="10272" y="3012"/>
                  <a:pt x="9237" y="2004"/>
                  <a:pt x="7963" y="1672"/>
                </a:cubicBezTo>
                <a:cubicBezTo>
                  <a:pt x="7667" y="1592"/>
                  <a:pt x="7360" y="1553"/>
                  <a:pt x="7052" y="1553"/>
                </a:cubicBezTo>
                <a:cubicBezTo>
                  <a:pt x="6036" y="1553"/>
                  <a:pt x="5021" y="1982"/>
                  <a:pt x="4420" y="2787"/>
                </a:cubicBezTo>
                <a:cubicBezTo>
                  <a:pt x="3464" y="4074"/>
                  <a:pt x="3823" y="5972"/>
                  <a:pt x="5044" y="6927"/>
                </a:cubicBezTo>
                <a:cubicBezTo>
                  <a:pt x="4555" y="6794"/>
                  <a:pt x="4155" y="6717"/>
                  <a:pt x="3786" y="6717"/>
                </a:cubicBezTo>
                <a:cubicBezTo>
                  <a:pt x="3234" y="6717"/>
                  <a:pt x="2750" y="6891"/>
                  <a:pt x="2137" y="7312"/>
                </a:cubicBezTo>
                <a:cubicBezTo>
                  <a:pt x="1063" y="8042"/>
                  <a:pt x="266" y="8838"/>
                  <a:pt x="134" y="10219"/>
                </a:cubicBezTo>
                <a:cubicBezTo>
                  <a:pt x="1" y="11678"/>
                  <a:pt x="677" y="13257"/>
                  <a:pt x="1912" y="14080"/>
                </a:cubicBezTo>
                <a:cubicBezTo>
                  <a:pt x="2634" y="14564"/>
                  <a:pt x="3490" y="14791"/>
                  <a:pt x="4355" y="14791"/>
                </a:cubicBezTo>
                <a:cubicBezTo>
                  <a:pt x="5460" y="14791"/>
                  <a:pt x="6581" y="14420"/>
                  <a:pt x="7459" y="13735"/>
                </a:cubicBezTo>
                <a:cubicBezTo>
                  <a:pt x="8454" y="15088"/>
                  <a:pt x="10471" y="15964"/>
                  <a:pt x="12117" y="15991"/>
                </a:cubicBezTo>
                <a:cubicBezTo>
                  <a:pt x="12170" y="15992"/>
                  <a:pt x="12223" y="15992"/>
                  <a:pt x="12277" y="15992"/>
                </a:cubicBezTo>
                <a:cubicBezTo>
                  <a:pt x="14298" y="15992"/>
                  <a:pt x="16873" y="15246"/>
                  <a:pt x="17557" y="13178"/>
                </a:cubicBezTo>
                <a:lnTo>
                  <a:pt x="17557" y="13178"/>
                </a:lnTo>
                <a:cubicBezTo>
                  <a:pt x="17558" y="13201"/>
                  <a:pt x="18475" y="13908"/>
                  <a:pt x="18606" y="13974"/>
                </a:cubicBezTo>
                <a:cubicBezTo>
                  <a:pt x="18857" y="14099"/>
                  <a:pt x="19163" y="14141"/>
                  <a:pt x="19464" y="14141"/>
                </a:cubicBezTo>
                <a:cubicBezTo>
                  <a:pt x="19674" y="14141"/>
                  <a:pt x="19881" y="14121"/>
                  <a:pt x="20066" y="14094"/>
                </a:cubicBezTo>
                <a:cubicBezTo>
                  <a:pt x="21088" y="13961"/>
                  <a:pt x="22043" y="13430"/>
                  <a:pt x="22680" y="12620"/>
                </a:cubicBezTo>
                <a:cubicBezTo>
                  <a:pt x="23676" y="11360"/>
                  <a:pt x="23862" y="9555"/>
                  <a:pt x="23304" y="8055"/>
                </a:cubicBezTo>
                <a:cubicBezTo>
                  <a:pt x="22933" y="7060"/>
                  <a:pt x="22243" y="6171"/>
                  <a:pt x="21314" y="5640"/>
                </a:cubicBezTo>
                <a:cubicBezTo>
                  <a:pt x="20766" y="5330"/>
                  <a:pt x="20164" y="5127"/>
                  <a:pt x="19548" y="5127"/>
                </a:cubicBezTo>
                <a:cubicBezTo>
                  <a:pt x="19477" y="5127"/>
                  <a:pt x="19407" y="5130"/>
                  <a:pt x="19336" y="5135"/>
                </a:cubicBezTo>
                <a:cubicBezTo>
                  <a:pt x="19495" y="3530"/>
                  <a:pt x="19084" y="1950"/>
                  <a:pt x="17757" y="903"/>
                </a:cubicBezTo>
                <a:cubicBezTo>
                  <a:pt x="17002" y="308"/>
                  <a:pt x="16037" y="0"/>
                  <a:pt x="15076" y="0"/>
                </a:cubicBezTo>
                <a:close/>
              </a:path>
            </a:pathLst>
          </a:custGeom>
          <a:solidFill>
            <a:srgbClr val="FFF3F3"/>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327" name="Google Shape;327;p31"/>
          <p:cNvSpPr txBox="1">
            <a:spLocks noGrp="1"/>
          </p:cNvSpPr>
          <p:nvPr>
            <p:ph type="title"/>
          </p:nvPr>
        </p:nvSpPr>
        <p:spPr>
          <a:xfrm>
            <a:off x="2353298" y="2495405"/>
            <a:ext cx="4437933" cy="1165473"/>
          </a:xfrm>
          <a:prstGeom prst="rect">
            <a:avLst/>
          </a:prstGeom>
        </p:spPr>
        <p:txBody>
          <a:bodyPr spcFirstLastPara="1">
            <a:noAutofit/>
          </a:bodyPr>
          <a:lstStyle>
            <a:lvl1pPr lvl="0" algn="ctr" rtl="0">
              <a:spcBef>
                <a:spcPts val="0"/>
              </a:spcBef>
              <a:spcAft>
                <a:spcPts val="0"/>
              </a:spcAft>
              <a:buClr>
                <a:schemeClr val="dk1"/>
              </a:buClr>
              <a:buSzPts val="3000"/>
              <a:buFont typeface="McLaren"/>
              <a:buNone/>
              <a:defRPr sz="5638" b="1">
                <a:solidFill>
                  <a:schemeClr val="dk2"/>
                </a:solidFill>
                <a:latin typeface="McLaren"/>
                <a:ea typeface="McLaren"/>
                <a:cs typeface="McLaren"/>
                <a:sym typeface="McLaren"/>
              </a:defRPr>
            </a:lvl1pPr>
            <a:lvl2pPr lvl="1"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2pPr>
            <a:lvl3pPr lvl="2"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3pPr>
            <a:lvl4pPr lvl="3"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4pPr>
            <a:lvl5pPr lvl="4"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5pPr>
            <a:lvl6pPr lvl="5"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6pPr>
            <a:lvl7pPr lvl="6"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7pPr>
            <a:lvl8pPr lvl="7"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8pPr>
            <a:lvl9pPr lvl="8"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9pPr>
          </a:lstStyle>
          <a:p>
            <a:endParaRPr/>
          </a:p>
        </p:txBody>
      </p:sp>
      <p:sp>
        <p:nvSpPr>
          <p:cNvPr id="328" name="Google Shape;328;p31"/>
          <p:cNvSpPr txBox="1">
            <a:spLocks noGrp="1"/>
          </p:cNvSpPr>
          <p:nvPr>
            <p:ph type="subTitle" idx="1"/>
          </p:nvPr>
        </p:nvSpPr>
        <p:spPr>
          <a:xfrm>
            <a:off x="1790959" y="3773664"/>
            <a:ext cx="5562476" cy="1689125"/>
          </a:xfrm>
          <a:prstGeom prst="rect">
            <a:avLst/>
          </a:prstGeom>
        </p:spPr>
        <p:txBody>
          <a:bodyPr spcFirstLastPara="1">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Tree>
    <p:extLst>
      <p:ext uri="{BB962C8B-B14F-4D97-AF65-F5344CB8AC3E}">
        <p14:creationId xmlns:p14="http://schemas.microsoft.com/office/powerpoint/2010/main" val="3501552640"/>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5EFD254-3BA6-487A-9B08-710E62D1C71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00508056"/>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8743386-0EBB-438B-BC08-273F302C105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50166749"/>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13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8" y="143514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0CD04E7-7340-4F31-BA64-0C7FFACB3EE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53750355"/>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704"/>
            <a:ext cx="5486400" cy="566737"/>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4"/>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441"/>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C5139BA-345F-4296-93F0-29CFCA9C85E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60560863"/>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688450B-AF06-4678-9320-6C43E5FF2D7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42271764"/>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2" y="274724"/>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724"/>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8D5952F-A651-4880-8D45-2F2FE5985C5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45963151"/>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724"/>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88F43DF-EB58-4BB5-9C15-ED3C482C26C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01248370"/>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DB218E6-1FBF-4655-B974-BEB16F4AF76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13165984"/>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accent4"/>
        </a:solidFill>
        <a:effectLst/>
      </p:bgPr>
    </p:bg>
    <p:spTree>
      <p:nvGrpSpPr>
        <p:cNvPr id="1" name="Shape 8"/>
        <p:cNvGrpSpPr/>
        <p:nvPr/>
      </p:nvGrpSpPr>
      <p:grpSpPr>
        <a:xfrm>
          <a:off x="0" y="0"/>
          <a:ext cx="0" cy="0"/>
          <a:chOff x="0" y="0"/>
          <a:chExt cx="0" cy="0"/>
        </a:xfrm>
      </p:grpSpPr>
      <p:grpSp>
        <p:nvGrpSpPr>
          <p:cNvPr id="4" name="Google Shape;11;p2"/>
          <p:cNvGrpSpPr>
            <a:grpSpLocks/>
          </p:cNvGrpSpPr>
          <p:nvPr/>
        </p:nvGrpSpPr>
        <p:grpSpPr bwMode="auto">
          <a:xfrm>
            <a:off x="-147116" y="-1724717"/>
            <a:ext cx="9439809" cy="4070660"/>
            <a:chOff x="1896450" y="3172750"/>
            <a:chExt cx="1939875" cy="786175"/>
          </a:xfrm>
        </p:grpSpPr>
        <p:sp>
          <p:nvSpPr>
            <p:cNvPr id="5" name="Google Shape;12;p2"/>
            <p:cNvSpPr/>
            <p:nvPr/>
          </p:nvSpPr>
          <p:spPr>
            <a:xfrm>
              <a:off x="2952846" y="3509006"/>
              <a:ext cx="0" cy="195360"/>
            </a:xfrm>
            <a:custGeom>
              <a:avLst/>
              <a:gdLst/>
              <a:ahLst/>
              <a:cxnLst/>
              <a:rect l="l" t="t" r="r" b="b"/>
              <a:pathLst>
                <a:path w="1" h="7809" extrusionOk="0">
                  <a:moveTo>
                    <a:pt x="1" y="7808"/>
                  </a:moveTo>
                  <a:lnTo>
                    <a:pt x="1" y="0"/>
                  </a:ln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6" name="Google Shape;13;p2"/>
            <p:cNvSpPr/>
            <p:nvPr/>
          </p:nvSpPr>
          <p:spPr>
            <a:xfrm>
              <a:off x="2952531" y="3509006"/>
              <a:ext cx="1260" cy="195360"/>
            </a:xfrm>
            <a:custGeom>
              <a:avLst/>
              <a:gdLst/>
              <a:ahLst/>
              <a:cxnLst/>
              <a:rect l="l" t="t" r="r" b="b"/>
              <a:pathLst>
                <a:path w="54" h="7809" extrusionOk="0">
                  <a:moveTo>
                    <a:pt x="1" y="0"/>
                  </a:moveTo>
                  <a:lnTo>
                    <a:pt x="1" y="7808"/>
                  </a:lnTo>
                  <a:lnTo>
                    <a:pt x="53" y="7808"/>
                  </a:lnTo>
                  <a:lnTo>
                    <a:pt x="53" y="0"/>
                  </a:ln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7" name="Google Shape;14;p2"/>
            <p:cNvSpPr/>
            <p:nvPr/>
          </p:nvSpPr>
          <p:spPr>
            <a:xfrm>
              <a:off x="2925129" y="3698051"/>
              <a:ext cx="56064" cy="48939"/>
            </a:xfrm>
            <a:custGeom>
              <a:avLst/>
              <a:gdLst/>
              <a:ahLst/>
              <a:cxnLst/>
              <a:rect l="l" t="t" r="r" b="b"/>
              <a:pathLst>
                <a:path w="2248" h="1949" extrusionOk="0">
                  <a:moveTo>
                    <a:pt x="622" y="1"/>
                  </a:moveTo>
                  <a:cubicBezTo>
                    <a:pt x="612" y="1"/>
                    <a:pt x="601" y="1"/>
                    <a:pt x="591" y="1"/>
                  </a:cubicBezTo>
                  <a:cubicBezTo>
                    <a:pt x="207" y="1"/>
                    <a:pt x="0" y="457"/>
                    <a:pt x="104" y="809"/>
                  </a:cubicBezTo>
                  <a:cubicBezTo>
                    <a:pt x="114" y="830"/>
                    <a:pt x="124" y="851"/>
                    <a:pt x="124" y="871"/>
                  </a:cubicBezTo>
                  <a:cubicBezTo>
                    <a:pt x="363" y="1544"/>
                    <a:pt x="1119" y="1948"/>
                    <a:pt x="1119" y="1948"/>
                  </a:cubicBezTo>
                  <a:cubicBezTo>
                    <a:pt x="1119" y="1948"/>
                    <a:pt x="1875" y="1555"/>
                    <a:pt x="2113" y="881"/>
                  </a:cubicBezTo>
                  <a:lnTo>
                    <a:pt x="2144" y="819"/>
                  </a:lnTo>
                  <a:cubicBezTo>
                    <a:pt x="2248" y="457"/>
                    <a:pt x="2041" y="11"/>
                    <a:pt x="1657" y="1"/>
                  </a:cubicBezTo>
                  <a:cubicBezTo>
                    <a:pt x="1647" y="1"/>
                    <a:pt x="1637" y="1"/>
                    <a:pt x="1628" y="1"/>
                  </a:cubicBezTo>
                  <a:cubicBezTo>
                    <a:pt x="1352" y="1"/>
                    <a:pt x="1270" y="150"/>
                    <a:pt x="1129" y="260"/>
                  </a:cubicBezTo>
                  <a:cubicBezTo>
                    <a:pt x="979" y="150"/>
                    <a:pt x="916" y="1"/>
                    <a:pt x="622" y="1"/>
                  </a:cubicBezTo>
                  <a:close/>
                </a:path>
              </a:pathLst>
            </a:custGeom>
            <a:solidFill>
              <a:schemeClr val="dk2"/>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8" name="Google Shape;15;p2"/>
            <p:cNvSpPr/>
            <p:nvPr/>
          </p:nvSpPr>
          <p:spPr>
            <a:xfrm>
              <a:off x="2925129" y="3697261"/>
              <a:ext cx="55749" cy="50517"/>
            </a:xfrm>
            <a:custGeom>
              <a:avLst/>
              <a:gdLst/>
              <a:ahLst/>
              <a:cxnLst/>
              <a:rect l="l" t="t" r="r" b="b"/>
              <a:pathLst>
                <a:path w="2227" h="2021" extrusionOk="0">
                  <a:moveTo>
                    <a:pt x="618" y="62"/>
                  </a:moveTo>
                  <a:cubicBezTo>
                    <a:pt x="828" y="62"/>
                    <a:pt x="907" y="142"/>
                    <a:pt x="1005" y="240"/>
                  </a:cubicBezTo>
                  <a:cubicBezTo>
                    <a:pt x="1036" y="260"/>
                    <a:pt x="1057" y="291"/>
                    <a:pt x="1099" y="312"/>
                  </a:cubicBezTo>
                  <a:lnTo>
                    <a:pt x="1119" y="332"/>
                  </a:lnTo>
                  <a:lnTo>
                    <a:pt x="1129" y="312"/>
                  </a:lnTo>
                  <a:cubicBezTo>
                    <a:pt x="1161" y="291"/>
                    <a:pt x="1191" y="270"/>
                    <a:pt x="1223" y="240"/>
                  </a:cubicBezTo>
                  <a:cubicBezTo>
                    <a:pt x="1326" y="146"/>
                    <a:pt x="1419" y="63"/>
                    <a:pt x="1647" y="63"/>
                  </a:cubicBezTo>
                  <a:cubicBezTo>
                    <a:pt x="1792" y="63"/>
                    <a:pt x="1916" y="136"/>
                    <a:pt x="2010" y="260"/>
                  </a:cubicBezTo>
                  <a:cubicBezTo>
                    <a:pt x="2123" y="426"/>
                    <a:pt x="2155" y="654"/>
                    <a:pt x="2103" y="840"/>
                  </a:cubicBezTo>
                  <a:cubicBezTo>
                    <a:pt x="2093" y="861"/>
                    <a:pt x="2082" y="882"/>
                    <a:pt x="2082" y="902"/>
                  </a:cubicBezTo>
                  <a:cubicBezTo>
                    <a:pt x="1865" y="1492"/>
                    <a:pt x="1244" y="1865"/>
                    <a:pt x="1119" y="1938"/>
                  </a:cubicBezTo>
                  <a:lnTo>
                    <a:pt x="1099" y="1917"/>
                  </a:lnTo>
                  <a:lnTo>
                    <a:pt x="1088" y="1938"/>
                  </a:lnTo>
                  <a:cubicBezTo>
                    <a:pt x="954" y="1855"/>
                    <a:pt x="353" y="1472"/>
                    <a:pt x="146" y="892"/>
                  </a:cubicBezTo>
                  <a:cubicBezTo>
                    <a:pt x="135" y="871"/>
                    <a:pt x="135" y="861"/>
                    <a:pt x="125" y="829"/>
                  </a:cubicBezTo>
                  <a:cubicBezTo>
                    <a:pt x="63" y="643"/>
                    <a:pt x="104" y="415"/>
                    <a:pt x="229" y="260"/>
                  </a:cubicBezTo>
                  <a:cubicBezTo>
                    <a:pt x="312" y="136"/>
                    <a:pt x="446" y="63"/>
                    <a:pt x="581" y="63"/>
                  </a:cubicBezTo>
                  <a:cubicBezTo>
                    <a:pt x="594" y="63"/>
                    <a:pt x="606" y="62"/>
                    <a:pt x="618" y="62"/>
                  </a:cubicBezTo>
                  <a:close/>
                  <a:moveTo>
                    <a:pt x="615" y="0"/>
                  </a:moveTo>
                  <a:cubicBezTo>
                    <a:pt x="604" y="0"/>
                    <a:pt x="592" y="1"/>
                    <a:pt x="581" y="1"/>
                  </a:cubicBezTo>
                  <a:cubicBezTo>
                    <a:pt x="425" y="1"/>
                    <a:pt x="280" y="74"/>
                    <a:pt x="177" y="219"/>
                  </a:cubicBezTo>
                  <a:cubicBezTo>
                    <a:pt x="42" y="395"/>
                    <a:pt x="1" y="643"/>
                    <a:pt x="63" y="850"/>
                  </a:cubicBezTo>
                  <a:lnTo>
                    <a:pt x="94" y="912"/>
                  </a:lnTo>
                  <a:cubicBezTo>
                    <a:pt x="322" y="1575"/>
                    <a:pt x="1026" y="1969"/>
                    <a:pt x="1088" y="2010"/>
                  </a:cubicBezTo>
                  <a:lnTo>
                    <a:pt x="1099" y="2021"/>
                  </a:lnTo>
                  <a:lnTo>
                    <a:pt x="1109" y="2010"/>
                  </a:lnTo>
                  <a:lnTo>
                    <a:pt x="1119" y="2021"/>
                  </a:lnTo>
                  <a:lnTo>
                    <a:pt x="1129" y="2010"/>
                  </a:lnTo>
                  <a:cubicBezTo>
                    <a:pt x="1181" y="1979"/>
                    <a:pt x="1896" y="1586"/>
                    <a:pt x="2134" y="923"/>
                  </a:cubicBezTo>
                  <a:lnTo>
                    <a:pt x="2165" y="861"/>
                  </a:lnTo>
                  <a:cubicBezTo>
                    <a:pt x="2227" y="654"/>
                    <a:pt x="2186" y="405"/>
                    <a:pt x="2061" y="229"/>
                  </a:cubicBezTo>
                  <a:cubicBezTo>
                    <a:pt x="1958" y="84"/>
                    <a:pt x="1813" y="1"/>
                    <a:pt x="1647" y="1"/>
                  </a:cubicBezTo>
                  <a:cubicBezTo>
                    <a:pt x="1398" y="1"/>
                    <a:pt x="1285" y="95"/>
                    <a:pt x="1181" y="198"/>
                  </a:cubicBezTo>
                  <a:cubicBezTo>
                    <a:pt x="1161" y="219"/>
                    <a:pt x="1140" y="229"/>
                    <a:pt x="1119" y="250"/>
                  </a:cubicBezTo>
                  <a:cubicBezTo>
                    <a:pt x="1088" y="229"/>
                    <a:pt x="1067" y="208"/>
                    <a:pt x="1046" y="187"/>
                  </a:cubicBezTo>
                  <a:cubicBezTo>
                    <a:pt x="958" y="99"/>
                    <a:pt x="850" y="0"/>
                    <a:pt x="615" y="0"/>
                  </a:cubicBez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1" name="Google Shape;16;p2"/>
            <p:cNvSpPr/>
            <p:nvPr/>
          </p:nvSpPr>
          <p:spPr>
            <a:xfrm>
              <a:off x="2960720" y="3700419"/>
              <a:ext cx="15748" cy="16971"/>
            </a:xfrm>
            <a:custGeom>
              <a:avLst/>
              <a:gdLst/>
              <a:ahLst/>
              <a:cxnLst/>
              <a:rect l="l" t="t" r="r" b="b"/>
              <a:pathLst>
                <a:path w="633" h="675" extrusionOk="0">
                  <a:moveTo>
                    <a:pt x="192" y="1"/>
                  </a:moveTo>
                  <a:cubicBezTo>
                    <a:pt x="159" y="1"/>
                    <a:pt x="129" y="9"/>
                    <a:pt x="104" y="27"/>
                  </a:cubicBezTo>
                  <a:cubicBezTo>
                    <a:pt x="0" y="100"/>
                    <a:pt x="11" y="296"/>
                    <a:pt x="135" y="462"/>
                  </a:cubicBezTo>
                  <a:cubicBezTo>
                    <a:pt x="221" y="595"/>
                    <a:pt x="342" y="675"/>
                    <a:pt x="441" y="675"/>
                  </a:cubicBezTo>
                  <a:cubicBezTo>
                    <a:pt x="473" y="675"/>
                    <a:pt x="503" y="666"/>
                    <a:pt x="529" y="648"/>
                  </a:cubicBezTo>
                  <a:cubicBezTo>
                    <a:pt x="632" y="576"/>
                    <a:pt x="622" y="379"/>
                    <a:pt x="508" y="203"/>
                  </a:cubicBezTo>
                  <a:cubicBezTo>
                    <a:pt x="414" y="79"/>
                    <a:pt x="291" y="1"/>
                    <a:pt x="192" y="1"/>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2" name="Google Shape;17;p2"/>
            <p:cNvSpPr/>
            <p:nvPr/>
          </p:nvSpPr>
          <p:spPr>
            <a:xfrm>
              <a:off x="2940247" y="3700419"/>
              <a:ext cx="11339" cy="12235"/>
            </a:xfrm>
            <a:custGeom>
              <a:avLst/>
              <a:gdLst/>
              <a:ahLst/>
              <a:cxnLst/>
              <a:rect l="l" t="t" r="r" b="b"/>
              <a:pathLst>
                <a:path w="457" h="483" extrusionOk="0">
                  <a:moveTo>
                    <a:pt x="135" y="1"/>
                  </a:moveTo>
                  <a:cubicBezTo>
                    <a:pt x="112" y="1"/>
                    <a:pt x="90" y="7"/>
                    <a:pt x="73" y="19"/>
                  </a:cubicBezTo>
                  <a:cubicBezTo>
                    <a:pt x="1" y="71"/>
                    <a:pt x="10" y="216"/>
                    <a:pt x="93" y="340"/>
                  </a:cubicBezTo>
                  <a:cubicBezTo>
                    <a:pt x="156" y="426"/>
                    <a:pt x="249" y="483"/>
                    <a:pt x="321" y="483"/>
                  </a:cubicBezTo>
                  <a:cubicBezTo>
                    <a:pt x="345" y="483"/>
                    <a:pt x="366" y="477"/>
                    <a:pt x="383" y="465"/>
                  </a:cubicBezTo>
                  <a:cubicBezTo>
                    <a:pt x="456" y="412"/>
                    <a:pt x="445" y="268"/>
                    <a:pt x="363" y="143"/>
                  </a:cubicBezTo>
                  <a:cubicBezTo>
                    <a:pt x="300" y="57"/>
                    <a:pt x="208" y="1"/>
                    <a:pt x="135" y="1"/>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3" name="Google Shape;18;p2"/>
            <p:cNvSpPr/>
            <p:nvPr/>
          </p:nvSpPr>
          <p:spPr>
            <a:xfrm>
              <a:off x="2788433" y="3567811"/>
              <a:ext cx="0" cy="120373"/>
            </a:xfrm>
            <a:custGeom>
              <a:avLst/>
              <a:gdLst/>
              <a:ahLst/>
              <a:cxnLst/>
              <a:rect l="l" t="t" r="r" b="b"/>
              <a:pathLst>
                <a:path w="1" h="4826" extrusionOk="0">
                  <a:moveTo>
                    <a:pt x="0" y="4826"/>
                  </a:moveTo>
                  <a:lnTo>
                    <a:pt x="0" y="0"/>
                  </a:ln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4" name="Google Shape;19;p2"/>
            <p:cNvSpPr/>
            <p:nvPr/>
          </p:nvSpPr>
          <p:spPr>
            <a:xfrm>
              <a:off x="2787803" y="3567811"/>
              <a:ext cx="945" cy="120373"/>
            </a:xfrm>
            <a:custGeom>
              <a:avLst/>
              <a:gdLst/>
              <a:ahLst/>
              <a:cxnLst/>
              <a:rect l="l" t="t" r="r" b="b"/>
              <a:pathLst>
                <a:path w="43" h="4826" extrusionOk="0">
                  <a:moveTo>
                    <a:pt x="1" y="0"/>
                  </a:moveTo>
                  <a:lnTo>
                    <a:pt x="1" y="4826"/>
                  </a:lnTo>
                  <a:lnTo>
                    <a:pt x="42" y="4826"/>
                  </a:lnTo>
                  <a:lnTo>
                    <a:pt x="42" y="0"/>
                  </a:ln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5" name="Google Shape;20;p2"/>
            <p:cNvSpPr/>
            <p:nvPr/>
          </p:nvSpPr>
          <p:spPr>
            <a:xfrm>
              <a:off x="2760086" y="3682264"/>
              <a:ext cx="56379" cy="48939"/>
            </a:xfrm>
            <a:custGeom>
              <a:avLst/>
              <a:gdLst/>
              <a:ahLst/>
              <a:cxnLst/>
              <a:rect l="l" t="t" r="r" b="b"/>
              <a:pathLst>
                <a:path w="2258" h="1958" extrusionOk="0">
                  <a:moveTo>
                    <a:pt x="601" y="0"/>
                  </a:moveTo>
                  <a:cubicBezTo>
                    <a:pt x="217" y="10"/>
                    <a:pt x="0" y="456"/>
                    <a:pt x="114" y="818"/>
                  </a:cubicBezTo>
                  <a:cubicBezTo>
                    <a:pt x="114" y="839"/>
                    <a:pt x="124" y="860"/>
                    <a:pt x="134" y="880"/>
                  </a:cubicBezTo>
                  <a:cubicBezTo>
                    <a:pt x="373" y="1554"/>
                    <a:pt x="1118" y="1957"/>
                    <a:pt x="1118" y="1957"/>
                  </a:cubicBezTo>
                  <a:lnTo>
                    <a:pt x="1128" y="1957"/>
                  </a:lnTo>
                  <a:cubicBezTo>
                    <a:pt x="1128" y="1957"/>
                    <a:pt x="1885" y="1554"/>
                    <a:pt x="2123" y="891"/>
                  </a:cubicBezTo>
                  <a:cubicBezTo>
                    <a:pt x="2133" y="870"/>
                    <a:pt x="2143" y="850"/>
                    <a:pt x="2143" y="829"/>
                  </a:cubicBezTo>
                  <a:cubicBezTo>
                    <a:pt x="2258" y="466"/>
                    <a:pt x="2050" y="10"/>
                    <a:pt x="1667" y="10"/>
                  </a:cubicBezTo>
                  <a:cubicBezTo>
                    <a:pt x="1657" y="10"/>
                    <a:pt x="1647" y="10"/>
                    <a:pt x="1638" y="10"/>
                  </a:cubicBezTo>
                  <a:cubicBezTo>
                    <a:pt x="1361" y="10"/>
                    <a:pt x="1279" y="149"/>
                    <a:pt x="1128" y="270"/>
                  </a:cubicBezTo>
                  <a:cubicBezTo>
                    <a:pt x="983" y="145"/>
                    <a:pt x="921" y="0"/>
                    <a:pt x="601" y="0"/>
                  </a:cubicBezTo>
                  <a:close/>
                </a:path>
              </a:pathLst>
            </a:custGeom>
            <a:solidFill>
              <a:schemeClr val="accent1"/>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6" name="Google Shape;21;p2"/>
            <p:cNvSpPr/>
            <p:nvPr/>
          </p:nvSpPr>
          <p:spPr>
            <a:xfrm>
              <a:off x="2760716" y="3681475"/>
              <a:ext cx="55434" cy="50517"/>
            </a:xfrm>
            <a:custGeom>
              <a:avLst/>
              <a:gdLst/>
              <a:ahLst/>
              <a:cxnLst/>
              <a:rect l="l" t="t" r="r" b="b"/>
              <a:pathLst>
                <a:path w="2217" h="2031" extrusionOk="0">
                  <a:moveTo>
                    <a:pt x="581" y="63"/>
                  </a:moveTo>
                  <a:cubicBezTo>
                    <a:pt x="818" y="63"/>
                    <a:pt x="901" y="146"/>
                    <a:pt x="995" y="240"/>
                  </a:cubicBezTo>
                  <a:cubicBezTo>
                    <a:pt x="1026" y="270"/>
                    <a:pt x="1057" y="291"/>
                    <a:pt x="1088" y="322"/>
                  </a:cubicBezTo>
                  <a:lnTo>
                    <a:pt x="1108" y="332"/>
                  </a:lnTo>
                  <a:lnTo>
                    <a:pt x="1129" y="322"/>
                  </a:lnTo>
                  <a:cubicBezTo>
                    <a:pt x="1161" y="302"/>
                    <a:pt x="1191" y="270"/>
                    <a:pt x="1212" y="249"/>
                  </a:cubicBezTo>
                  <a:cubicBezTo>
                    <a:pt x="1320" y="152"/>
                    <a:pt x="1399" y="73"/>
                    <a:pt x="1606" y="73"/>
                  </a:cubicBezTo>
                  <a:cubicBezTo>
                    <a:pt x="1619" y="73"/>
                    <a:pt x="1633" y="73"/>
                    <a:pt x="1647" y="74"/>
                  </a:cubicBezTo>
                  <a:cubicBezTo>
                    <a:pt x="1782" y="74"/>
                    <a:pt x="1916" y="146"/>
                    <a:pt x="1999" y="270"/>
                  </a:cubicBezTo>
                  <a:cubicBezTo>
                    <a:pt x="2123" y="426"/>
                    <a:pt x="2155" y="654"/>
                    <a:pt x="2103" y="850"/>
                  </a:cubicBezTo>
                  <a:lnTo>
                    <a:pt x="2072" y="912"/>
                  </a:lnTo>
                  <a:cubicBezTo>
                    <a:pt x="1865" y="1492"/>
                    <a:pt x="1243" y="1876"/>
                    <a:pt x="1108" y="1948"/>
                  </a:cubicBezTo>
                  <a:lnTo>
                    <a:pt x="1098" y="1927"/>
                  </a:lnTo>
                  <a:lnTo>
                    <a:pt x="1088" y="1948"/>
                  </a:lnTo>
                  <a:cubicBezTo>
                    <a:pt x="953" y="1865"/>
                    <a:pt x="342" y="1482"/>
                    <a:pt x="135" y="902"/>
                  </a:cubicBezTo>
                  <a:cubicBezTo>
                    <a:pt x="135" y="882"/>
                    <a:pt x="125" y="861"/>
                    <a:pt x="114" y="840"/>
                  </a:cubicBezTo>
                  <a:cubicBezTo>
                    <a:pt x="63" y="643"/>
                    <a:pt x="104" y="426"/>
                    <a:pt x="218" y="260"/>
                  </a:cubicBezTo>
                  <a:cubicBezTo>
                    <a:pt x="311" y="136"/>
                    <a:pt x="436" y="63"/>
                    <a:pt x="581" y="63"/>
                  </a:cubicBezTo>
                  <a:close/>
                  <a:moveTo>
                    <a:pt x="581" y="1"/>
                  </a:moveTo>
                  <a:cubicBezTo>
                    <a:pt x="415" y="1"/>
                    <a:pt x="270" y="84"/>
                    <a:pt x="166" y="219"/>
                  </a:cubicBezTo>
                  <a:cubicBezTo>
                    <a:pt x="42" y="394"/>
                    <a:pt x="1" y="643"/>
                    <a:pt x="63" y="861"/>
                  </a:cubicBezTo>
                  <a:cubicBezTo>
                    <a:pt x="63" y="882"/>
                    <a:pt x="73" y="902"/>
                    <a:pt x="84" y="923"/>
                  </a:cubicBezTo>
                  <a:cubicBezTo>
                    <a:pt x="311" y="1586"/>
                    <a:pt x="1026" y="1979"/>
                    <a:pt x="1088" y="2010"/>
                  </a:cubicBezTo>
                  <a:lnTo>
                    <a:pt x="1088" y="2031"/>
                  </a:lnTo>
                  <a:lnTo>
                    <a:pt x="1108" y="2021"/>
                  </a:lnTo>
                  <a:lnTo>
                    <a:pt x="1119" y="2031"/>
                  </a:lnTo>
                  <a:lnTo>
                    <a:pt x="1119" y="2010"/>
                  </a:lnTo>
                  <a:cubicBezTo>
                    <a:pt x="1181" y="1979"/>
                    <a:pt x="1895" y="1586"/>
                    <a:pt x="2134" y="933"/>
                  </a:cubicBezTo>
                  <a:cubicBezTo>
                    <a:pt x="2144" y="912"/>
                    <a:pt x="2155" y="892"/>
                    <a:pt x="2155" y="871"/>
                  </a:cubicBezTo>
                  <a:cubicBezTo>
                    <a:pt x="2217" y="654"/>
                    <a:pt x="2185" y="405"/>
                    <a:pt x="2051" y="229"/>
                  </a:cubicBezTo>
                  <a:cubicBezTo>
                    <a:pt x="1948" y="95"/>
                    <a:pt x="1803" y="12"/>
                    <a:pt x="1647" y="12"/>
                  </a:cubicBezTo>
                  <a:cubicBezTo>
                    <a:pt x="1637" y="1"/>
                    <a:pt x="1626" y="1"/>
                    <a:pt x="1626" y="1"/>
                  </a:cubicBezTo>
                  <a:cubicBezTo>
                    <a:pt x="1388" y="1"/>
                    <a:pt x="1274" y="105"/>
                    <a:pt x="1171" y="198"/>
                  </a:cubicBezTo>
                  <a:lnTo>
                    <a:pt x="1108" y="260"/>
                  </a:lnTo>
                  <a:lnTo>
                    <a:pt x="1046" y="198"/>
                  </a:lnTo>
                  <a:cubicBezTo>
                    <a:pt x="943" y="105"/>
                    <a:pt x="839" y="1"/>
                    <a:pt x="591" y="1"/>
                  </a:cubicBez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7" name="Google Shape;22;p2"/>
            <p:cNvSpPr/>
            <p:nvPr/>
          </p:nvSpPr>
          <p:spPr>
            <a:xfrm>
              <a:off x="2795993" y="3684632"/>
              <a:ext cx="16063" cy="16576"/>
            </a:xfrm>
            <a:custGeom>
              <a:avLst/>
              <a:gdLst/>
              <a:ahLst/>
              <a:cxnLst/>
              <a:rect l="l" t="t" r="r" b="b"/>
              <a:pathLst>
                <a:path w="643" h="668" extrusionOk="0">
                  <a:moveTo>
                    <a:pt x="198" y="1"/>
                  </a:moveTo>
                  <a:cubicBezTo>
                    <a:pt x="163" y="1"/>
                    <a:pt x="131" y="10"/>
                    <a:pt x="104" y="29"/>
                  </a:cubicBezTo>
                  <a:cubicBezTo>
                    <a:pt x="0" y="91"/>
                    <a:pt x="21" y="287"/>
                    <a:pt x="134" y="464"/>
                  </a:cubicBezTo>
                  <a:cubicBezTo>
                    <a:pt x="226" y="594"/>
                    <a:pt x="347" y="667"/>
                    <a:pt x="445" y="667"/>
                  </a:cubicBezTo>
                  <a:cubicBezTo>
                    <a:pt x="480" y="667"/>
                    <a:pt x="512" y="658"/>
                    <a:pt x="539" y="639"/>
                  </a:cubicBezTo>
                  <a:cubicBezTo>
                    <a:pt x="642" y="567"/>
                    <a:pt x="631" y="370"/>
                    <a:pt x="507" y="204"/>
                  </a:cubicBezTo>
                  <a:cubicBezTo>
                    <a:pt x="423" y="74"/>
                    <a:pt x="299" y="1"/>
                    <a:pt x="198" y="1"/>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8" name="Google Shape;23;p2"/>
            <p:cNvSpPr/>
            <p:nvPr/>
          </p:nvSpPr>
          <p:spPr>
            <a:xfrm>
              <a:off x="2775520" y="3684632"/>
              <a:ext cx="11654" cy="12235"/>
            </a:xfrm>
            <a:custGeom>
              <a:avLst/>
              <a:gdLst/>
              <a:ahLst/>
              <a:cxnLst/>
              <a:rect l="l" t="t" r="r" b="b"/>
              <a:pathLst>
                <a:path w="457" h="485" extrusionOk="0">
                  <a:moveTo>
                    <a:pt x="138" y="1"/>
                  </a:moveTo>
                  <a:cubicBezTo>
                    <a:pt x="114" y="1"/>
                    <a:pt x="91" y="7"/>
                    <a:pt x="72" y="21"/>
                  </a:cubicBezTo>
                  <a:cubicBezTo>
                    <a:pt x="0" y="72"/>
                    <a:pt x="0" y="207"/>
                    <a:pt x="93" y="331"/>
                  </a:cubicBezTo>
                  <a:cubicBezTo>
                    <a:pt x="156" y="426"/>
                    <a:pt x="243" y="484"/>
                    <a:pt x="317" y="484"/>
                  </a:cubicBezTo>
                  <a:cubicBezTo>
                    <a:pt x="341" y="484"/>
                    <a:pt x="363" y="478"/>
                    <a:pt x="383" y="466"/>
                  </a:cubicBezTo>
                  <a:cubicBezTo>
                    <a:pt x="456" y="414"/>
                    <a:pt x="445" y="269"/>
                    <a:pt x="362" y="145"/>
                  </a:cubicBezTo>
                  <a:cubicBezTo>
                    <a:pt x="294" y="53"/>
                    <a:pt x="208" y="1"/>
                    <a:pt x="138" y="1"/>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9" name="Google Shape;24;p2"/>
            <p:cNvSpPr/>
            <p:nvPr/>
          </p:nvSpPr>
          <p:spPr>
            <a:xfrm>
              <a:off x="2878514" y="3523608"/>
              <a:ext cx="0" cy="277056"/>
            </a:xfrm>
            <a:custGeom>
              <a:avLst/>
              <a:gdLst/>
              <a:ahLst/>
              <a:cxnLst/>
              <a:rect l="l" t="t" r="r" b="b"/>
              <a:pathLst>
                <a:path w="1" h="11071" extrusionOk="0">
                  <a:moveTo>
                    <a:pt x="0" y="11071"/>
                  </a:moveTo>
                  <a:lnTo>
                    <a:pt x="0" y="1"/>
                  </a:ln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20" name="Google Shape;25;p2"/>
            <p:cNvSpPr/>
            <p:nvPr/>
          </p:nvSpPr>
          <p:spPr>
            <a:xfrm>
              <a:off x="2877884" y="3523608"/>
              <a:ext cx="945" cy="277056"/>
            </a:xfrm>
            <a:custGeom>
              <a:avLst/>
              <a:gdLst/>
              <a:ahLst/>
              <a:cxnLst/>
              <a:rect l="l" t="t" r="r" b="b"/>
              <a:pathLst>
                <a:path w="42" h="11071" extrusionOk="0">
                  <a:moveTo>
                    <a:pt x="0" y="1"/>
                  </a:moveTo>
                  <a:lnTo>
                    <a:pt x="0" y="11071"/>
                  </a:lnTo>
                  <a:lnTo>
                    <a:pt x="42" y="11071"/>
                  </a:lnTo>
                  <a:lnTo>
                    <a:pt x="42" y="1"/>
                  </a:ln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21" name="Google Shape;26;p2"/>
            <p:cNvSpPr/>
            <p:nvPr/>
          </p:nvSpPr>
          <p:spPr>
            <a:xfrm>
              <a:off x="2850167" y="3794349"/>
              <a:ext cx="56379" cy="48939"/>
            </a:xfrm>
            <a:custGeom>
              <a:avLst/>
              <a:gdLst/>
              <a:ahLst/>
              <a:cxnLst/>
              <a:rect l="l" t="t" r="r" b="b"/>
              <a:pathLst>
                <a:path w="2259" h="1958" extrusionOk="0">
                  <a:moveTo>
                    <a:pt x="601" y="0"/>
                  </a:moveTo>
                  <a:cubicBezTo>
                    <a:pt x="218" y="11"/>
                    <a:pt x="1" y="466"/>
                    <a:pt x="104" y="819"/>
                  </a:cubicBezTo>
                  <a:lnTo>
                    <a:pt x="135" y="881"/>
                  </a:lnTo>
                  <a:cubicBezTo>
                    <a:pt x="374" y="1553"/>
                    <a:pt x="1119" y="1958"/>
                    <a:pt x="1119" y="1958"/>
                  </a:cubicBezTo>
                  <a:lnTo>
                    <a:pt x="1129" y="1958"/>
                  </a:lnTo>
                  <a:cubicBezTo>
                    <a:pt x="1129" y="1958"/>
                    <a:pt x="1875" y="1564"/>
                    <a:pt x="2123" y="891"/>
                  </a:cubicBezTo>
                  <a:cubicBezTo>
                    <a:pt x="2134" y="870"/>
                    <a:pt x="2144" y="849"/>
                    <a:pt x="2144" y="828"/>
                  </a:cubicBezTo>
                  <a:cubicBezTo>
                    <a:pt x="2258" y="466"/>
                    <a:pt x="2051" y="21"/>
                    <a:pt x="1658" y="11"/>
                  </a:cubicBezTo>
                  <a:cubicBezTo>
                    <a:pt x="1647" y="10"/>
                    <a:pt x="1637" y="10"/>
                    <a:pt x="1627" y="10"/>
                  </a:cubicBezTo>
                  <a:cubicBezTo>
                    <a:pt x="1351" y="10"/>
                    <a:pt x="1269" y="149"/>
                    <a:pt x="1129" y="269"/>
                  </a:cubicBezTo>
                  <a:cubicBezTo>
                    <a:pt x="984" y="145"/>
                    <a:pt x="912" y="0"/>
                    <a:pt x="601"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22" name="Google Shape;27;p2"/>
            <p:cNvSpPr/>
            <p:nvPr/>
          </p:nvSpPr>
          <p:spPr>
            <a:xfrm>
              <a:off x="2850482" y="3793560"/>
              <a:ext cx="55749" cy="50517"/>
            </a:xfrm>
            <a:custGeom>
              <a:avLst/>
              <a:gdLst/>
              <a:ahLst/>
              <a:cxnLst/>
              <a:rect l="l" t="t" r="r" b="b"/>
              <a:pathLst>
                <a:path w="2228" h="2031" extrusionOk="0">
                  <a:moveTo>
                    <a:pt x="591" y="62"/>
                  </a:moveTo>
                  <a:cubicBezTo>
                    <a:pt x="819" y="62"/>
                    <a:pt x="912" y="145"/>
                    <a:pt x="1006" y="238"/>
                  </a:cubicBezTo>
                  <a:cubicBezTo>
                    <a:pt x="1036" y="270"/>
                    <a:pt x="1068" y="300"/>
                    <a:pt x="1098" y="321"/>
                  </a:cubicBezTo>
                  <a:lnTo>
                    <a:pt x="1119" y="342"/>
                  </a:lnTo>
                  <a:lnTo>
                    <a:pt x="1140" y="321"/>
                  </a:lnTo>
                  <a:cubicBezTo>
                    <a:pt x="1171" y="300"/>
                    <a:pt x="1202" y="270"/>
                    <a:pt x="1223" y="249"/>
                  </a:cubicBezTo>
                  <a:cubicBezTo>
                    <a:pt x="1331" y="151"/>
                    <a:pt x="1411" y="72"/>
                    <a:pt x="1612" y="72"/>
                  </a:cubicBezTo>
                  <a:cubicBezTo>
                    <a:pt x="1623" y="72"/>
                    <a:pt x="1635" y="72"/>
                    <a:pt x="1648" y="72"/>
                  </a:cubicBezTo>
                  <a:cubicBezTo>
                    <a:pt x="1793" y="72"/>
                    <a:pt x="1927" y="145"/>
                    <a:pt x="2010" y="270"/>
                  </a:cubicBezTo>
                  <a:cubicBezTo>
                    <a:pt x="2124" y="435"/>
                    <a:pt x="2165" y="663"/>
                    <a:pt x="2103" y="850"/>
                  </a:cubicBezTo>
                  <a:cubicBezTo>
                    <a:pt x="2103" y="870"/>
                    <a:pt x="2093" y="891"/>
                    <a:pt x="2083" y="912"/>
                  </a:cubicBezTo>
                  <a:cubicBezTo>
                    <a:pt x="1875" y="1502"/>
                    <a:pt x="1243" y="1874"/>
                    <a:pt x="1119" y="1947"/>
                  </a:cubicBezTo>
                  <a:lnTo>
                    <a:pt x="1109" y="1936"/>
                  </a:lnTo>
                  <a:lnTo>
                    <a:pt x="1098" y="1947"/>
                  </a:lnTo>
                  <a:cubicBezTo>
                    <a:pt x="964" y="1874"/>
                    <a:pt x="353" y="1481"/>
                    <a:pt x="146" y="901"/>
                  </a:cubicBezTo>
                  <a:cubicBezTo>
                    <a:pt x="146" y="880"/>
                    <a:pt x="136" y="859"/>
                    <a:pt x="125" y="839"/>
                  </a:cubicBezTo>
                  <a:cubicBezTo>
                    <a:pt x="74" y="652"/>
                    <a:pt x="104" y="425"/>
                    <a:pt x="229" y="259"/>
                  </a:cubicBezTo>
                  <a:cubicBezTo>
                    <a:pt x="322" y="135"/>
                    <a:pt x="446" y="72"/>
                    <a:pt x="591" y="62"/>
                  </a:cubicBezTo>
                  <a:close/>
                  <a:moveTo>
                    <a:pt x="591" y="0"/>
                  </a:moveTo>
                  <a:cubicBezTo>
                    <a:pt x="426" y="10"/>
                    <a:pt x="281" y="83"/>
                    <a:pt x="177" y="228"/>
                  </a:cubicBezTo>
                  <a:cubicBezTo>
                    <a:pt x="42" y="404"/>
                    <a:pt x="1" y="652"/>
                    <a:pt x="63" y="859"/>
                  </a:cubicBezTo>
                  <a:lnTo>
                    <a:pt x="94" y="922"/>
                  </a:lnTo>
                  <a:cubicBezTo>
                    <a:pt x="322" y="1584"/>
                    <a:pt x="1036" y="1978"/>
                    <a:pt x="1088" y="2019"/>
                  </a:cubicBezTo>
                  <a:lnTo>
                    <a:pt x="1098" y="2030"/>
                  </a:lnTo>
                  <a:lnTo>
                    <a:pt x="1130" y="2030"/>
                  </a:lnTo>
                  <a:lnTo>
                    <a:pt x="1130" y="2019"/>
                  </a:lnTo>
                  <a:cubicBezTo>
                    <a:pt x="1192" y="1989"/>
                    <a:pt x="1906" y="1595"/>
                    <a:pt x="2145" y="932"/>
                  </a:cubicBezTo>
                  <a:cubicBezTo>
                    <a:pt x="2155" y="912"/>
                    <a:pt x="2155" y="891"/>
                    <a:pt x="2165" y="870"/>
                  </a:cubicBezTo>
                  <a:cubicBezTo>
                    <a:pt x="2228" y="663"/>
                    <a:pt x="2186" y="415"/>
                    <a:pt x="2062" y="238"/>
                  </a:cubicBezTo>
                  <a:cubicBezTo>
                    <a:pt x="1958" y="93"/>
                    <a:pt x="1813" y="10"/>
                    <a:pt x="1658" y="10"/>
                  </a:cubicBezTo>
                  <a:cubicBezTo>
                    <a:pt x="1646" y="10"/>
                    <a:pt x="1635" y="10"/>
                    <a:pt x="1624" y="10"/>
                  </a:cubicBezTo>
                  <a:cubicBezTo>
                    <a:pt x="1390" y="10"/>
                    <a:pt x="1290" y="109"/>
                    <a:pt x="1181" y="207"/>
                  </a:cubicBezTo>
                  <a:cubicBezTo>
                    <a:pt x="1161" y="217"/>
                    <a:pt x="1140" y="238"/>
                    <a:pt x="1119" y="259"/>
                  </a:cubicBezTo>
                  <a:cubicBezTo>
                    <a:pt x="1098" y="238"/>
                    <a:pt x="1078" y="217"/>
                    <a:pt x="1047" y="197"/>
                  </a:cubicBezTo>
                  <a:cubicBezTo>
                    <a:pt x="953" y="104"/>
                    <a:pt x="850" y="0"/>
                    <a:pt x="601" y="0"/>
                  </a:cubicBez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23" name="Google Shape;28;p2"/>
            <p:cNvSpPr/>
            <p:nvPr/>
          </p:nvSpPr>
          <p:spPr>
            <a:xfrm>
              <a:off x="2886073" y="3796717"/>
              <a:ext cx="16063" cy="16971"/>
            </a:xfrm>
            <a:custGeom>
              <a:avLst/>
              <a:gdLst/>
              <a:ahLst/>
              <a:cxnLst/>
              <a:rect l="l" t="t" r="r" b="b"/>
              <a:pathLst>
                <a:path w="643" h="675" extrusionOk="0">
                  <a:moveTo>
                    <a:pt x="194" y="0"/>
                  </a:moveTo>
                  <a:cubicBezTo>
                    <a:pt x="161" y="0"/>
                    <a:pt x="130" y="8"/>
                    <a:pt x="104" y="26"/>
                  </a:cubicBezTo>
                  <a:cubicBezTo>
                    <a:pt x="1" y="99"/>
                    <a:pt x="22" y="296"/>
                    <a:pt x="135" y="461"/>
                  </a:cubicBezTo>
                  <a:cubicBezTo>
                    <a:pt x="221" y="594"/>
                    <a:pt x="348" y="674"/>
                    <a:pt x="450" y="674"/>
                  </a:cubicBezTo>
                  <a:cubicBezTo>
                    <a:pt x="483" y="674"/>
                    <a:pt x="514" y="666"/>
                    <a:pt x="539" y="648"/>
                  </a:cubicBezTo>
                  <a:cubicBezTo>
                    <a:pt x="643" y="576"/>
                    <a:pt x="632" y="378"/>
                    <a:pt x="508" y="203"/>
                  </a:cubicBezTo>
                  <a:cubicBezTo>
                    <a:pt x="422" y="78"/>
                    <a:pt x="296" y="0"/>
                    <a:pt x="194"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24" name="Google Shape;29;p2"/>
            <p:cNvSpPr/>
            <p:nvPr/>
          </p:nvSpPr>
          <p:spPr>
            <a:xfrm>
              <a:off x="2865600" y="3796717"/>
              <a:ext cx="11654" cy="12235"/>
            </a:xfrm>
            <a:custGeom>
              <a:avLst/>
              <a:gdLst/>
              <a:ahLst/>
              <a:cxnLst/>
              <a:rect l="l" t="t" r="r" b="b"/>
              <a:pathLst>
                <a:path w="467" h="485" extrusionOk="0">
                  <a:moveTo>
                    <a:pt x="149" y="1"/>
                  </a:moveTo>
                  <a:cubicBezTo>
                    <a:pt x="125" y="1"/>
                    <a:pt x="102" y="7"/>
                    <a:pt x="83" y="20"/>
                  </a:cubicBezTo>
                  <a:cubicBezTo>
                    <a:pt x="0" y="72"/>
                    <a:pt x="11" y="217"/>
                    <a:pt x="94" y="331"/>
                  </a:cubicBezTo>
                  <a:cubicBezTo>
                    <a:pt x="165" y="425"/>
                    <a:pt x="253" y="484"/>
                    <a:pt x="324" y="484"/>
                  </a:cubicBezTo>
                  <a:cubicBezTo>
                    <a:pt x="346" y="484"/>
                    <a:pt x="366" y="478"/>
                    <a:pt x="384" y="466"/>
                  </a:cubicBezTo>
                  <a:cubicBezTo>
                    <a:pt x="467" y="414"/>
                    <a:pt x="456" y="269"/>
                    <a:pt x="373" y="145"/>
                  </a:cubicBezTo>
                  <a:cubicBezTo>
                    <a:pt x="304" y="53"/>
                    <a:pt x="219" y="1"/>
                    <a:pt x="149" y="1"/>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25" name="Google Shape;30;p2"/>
            <p:cNvSpPr/>
            <p:nvPr/>
          </p:nvSpPr>
          <p:spPr>
            <a:xfrm>
              <a:off x="2705282" y="3659768"/>
              <a:ext cx="0" cy="201675"/>
            </a:xfrm>
            <a:custGeom>
              <a:avLst/>
              <a:gdLst/>
              <a:ahLst/>
              <a:cxnLst/>
              <a:rect l="l" t="t" r="r" b="b"/>
              <a:pathLst>
                <a:path w="1" h="8058" extrusionOk="0">
                  <a:moveTo>
                    <a:pt x="1" y="8058"/>
                  </a:moveTo>
                  <a:lnTo>
                    <a:pt x="1" y="1"/>
                  </a:ln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26" name="Google Shape;31;p2"/>
            <p:cNvSpPr/>
            <p:nvPr/>
          </p:nvSpPr>
          <p:spPr>
            <a:xfrm>
              <a:off x="2704652" y="3659768"/>
              <a:ext cx="1260" cy="201675"/>
            </a:xfrm>
            <a:custGeom>
              <a:avLst/>
              <a:gdLst/>
              <a:ahLst/>
              <a:cxnLst/>
              <a:rect l="l" t="t" r="r" b="b"/>
              <a:pathLst>
                <a:path w="43" h="8058" extrusionOk="0">
                  <a:moveTo>
                    <a:pt x="1" y="1"/>
                  </a:moveTo>
                  <a:lnTo>
                    <a:pt x="1" y="8058"/>
                  </a:lnTo>
                  <a:lnTo>
                    <a:pt x="42" y="8058"/>
                  </a:lnTo>
                  <a:lnTo>
                    <a:pt x="42" y="1"/>
                  </a:ln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27" name="Google Shape;32;p2"/>
            <p:cNvSpPr/>
            <p:nvPr/>
          </p:nvSpPr>
          <p:spPr>
            <a:xfrm>
              <a:off x="2676935" y="3855128"/>
              <a:ext cx="56379" cy="48939"/>
            </a:xfrm>
            <a:custGeom>
              <a:avLst/>
              <a:gdLst/>
              <a:ahLst/>
              <a:cxnLst/>
              <a:rect l="l" t="t" r="r" b="b"/>
              <a:pathLst>
                <a:path w="2258" h="1958" extrusionOk="0">
                  <a:moveTo>
                    <a:pt x="601" y="1"/>
                  </a:moveTo>
                  <a:cubicBezTo>
                    <a:pt x="218" y="11"/>
                    <a:pt x="0" y="457"/>
                    <a:pt x="115" y="819"/>
                  </a:cubicBezTo>
                  <a:cubicBezTo>
                    <a:pt x="115" y="839"/>
                    <a:pt x="125" y="860"/>
                    <a:pt x="135" y="881"/>
                  </a:cubicBezTo>
                  <a:cubicBezTo>
                    <a:pt x="373" y="1554"/>
                    <a:pt x="1119" y="1958"/>
                    <a:pt x="1119" y="1958"/>
                  </a:cubicBezTo>
                  <a:lnTo>
                    <a:pt x="1130" y="1948"/>
                  </a:lnTo>
                  <a:lnTo>
                    <a:pt x="1130" y="1958"/>
                  </a:lnTo>
                  <a:cubicBezTo>
                    <a:pt x="1130" y="1958"/>
                    <a:pt x="1885" y="1554"/>
                    <a:pt x="2124" y="892"/>
                  </a:cubicBezTo>
                  <a:cubicBezTo>
                    <a:pt x="2134" y="871"/>
                    <a:pt x="2144" y="850"/>
                    <a:pt x="2144" y="829"/>
                  </a:cubicBezTo>
                  <a:cubicBezTo>
                    <a:pt x="2258" y="467"/>
                    <a:pt x="2051" y="11"/>
                    <a:pt x="1668" y="11"/>
                  </a:cubicBezTo>
                  <a:cubicBezTo>
                    <a:pt x="1658" y="11"/>
                    <a:pt x="1649" y="10"/>
                    <a:pt x="1639" y="10"/>
                  </a:cubicBezTo>
                  <a:cubicBezTo>
                    <a:pt x="1362" y="10"/>
                    <a:pt x="1279" y="150"/>
                    <a:pt x="1130" y="270"/>
                  </a:cubicBezTo>
                  <a:cubicBezTo>
                    <a:pt x="985" y="146"/>
                    <a:pt x="923" y="1"/>
                    <a:pt x="601" y="1"/>
                  </a:cubicBezTo>
                  <a:close/>
                </a:path>
              </a:pathLst>
            </a:custGeom>
            <a:solidFill>
              <a:schemeClr val="dk2"/>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28" name="Google Shape;33;p2"/>
            <p:cNvSpPr/>
            <p:nvPr/>
          </p:nvSpPr>
          <p:spPr>
            <a:xfrm>
              <a:off x="2677565" y="3854339"/>
              <a:ext cx="55434" cy="50912"/>
            </a:xfrm>
            <a:custGeom>
              <a:avLst/>
              <a:gdLst/>
              <a:ahLst/>
              <a:cxnLst/>
              <a:rect l="l" t="t" r="r" b="b"/>
              <a:pathLst>
                <a:path w="2217" h="2031" extrusionOk="0">
                  <a:moveTo>
                    <a:pt x="580" y="63"/>
                  </a:moveTo>
                  <a:cubicBezTo>
                    <a:pt x="819" y="63"/>
                    <a:pt x="902" y="145"/>
                    <a:pt x="1005" y="239"/>
                  </a:cubicBezTo>
                  <a:cubicBezTo>
                    <a:pt x="1026" y="270"/>
                    <a:pt x="1056" y="290"/>
                    <a:pt x="1088" y="322"/>
                  </a:cubicBezTo>
                  <a:lnTo>
                    <a:pt x="1109" y="343"/>
                  </a:lnTo>
                  <a:lnTo>
                    <a:pt x="1129" y="322"/>
                  </a:lnTo>
                  <a:cubicBezTo>
                    <a:pt x="1160" y="301"/>
                    <a:pt x="1191" y="270"/>
                    <a:pt x="1212" y="249"/>
                  </a:cubicBezTo>
                  <a:cubicBezTo>
                    <a:pt x="1319" y="152"/>
                    <a:pt x="1399" y="72"/>
                    <a:pt x="1607" y="72"/>
                  </a:cubicBezTo>
                  <a:cubicBezTo>
                    <a:pt x="1620" y="72"/>
                    <a:pt x="1633" y="73"/>
                    <a:pt x="1647" y="73"/>
                  </a:cubicBezTo>
                  <a:cubicBezTo>
                    <a:pt x="1781" y="73"/>
                    <a:pt x="1916" y="145"/>
                    <a:pt x="1999" y="270"/>
                  </a:cubicBezTo>
                  <a:cubicBezTo>
                    <a:pt x="2113" y="426"/>
                    <a:pt x="2154" y="653"/>
                    <a:pt x="2092" y="850"/>
                  </a:cubicBezTo>
                  <a:cubicBezTo>
                    <a:pt x="2092" y="870"/>
                    <a:pt x="2082" y="891"/>
                    <a:pt x="2071" y="912"/>
                  </a:cubicBezTo>
                  <a:cubicBezTo>
                    <a:pt x="1864" y="1492"/>
                    <a:pt x="1243" y="1875"/>
                    <a:pt x="1119" y="1947"/>
                  </a:cubicBezTo>
                  <a:lnTo>
                    <a:pt x="1098" y="1927"/>
                  </a:lnTo>
                  <a:lnTo>
                    <a:pt x="1088" y="1937"/>
                  </a:lnTo>
                  <a:cubicBezTo>
                    <a:pt x="953" y="1855"/>
                    <a:pt x="352" y="1482"/>
                    <a:pt x="145" y="902"/>
                  </a:cubicBezTo>
                  <a:cubicBezTo>
                    <a:pt x="135" y="881"/>
                    <a:pt x="124" y="860"/>
                    <a:pt x="124" y="840"/>
                  </a:cubicBezTo>
                  <a:cubicBezTo>
                    <a:pt x="62" y="643"/>
                    <a:pt x="104" y="426"/>
                    <a:pt x="218" y="260"/>
                  </a:cubicBezTo>
                  <a:cubicBezTo>
                    <a:pt x="311" y="136"/>
                    <a:pt x="435" y="63"/>
                    <a:pt x="580" y="63"/>
                  </a:cubicBezTo>
                  <a:close/>
                  <a:moveTo>
                    <a:pt x="580" y="1"/>
                  </a:moveTo>
                  <a:cubicBezTo>
                    <a:pt x="414" y="1"/>
                    <a:pt x="269" y="83"/>
                    <a:pt x="166" y="228"/>
                  </a:cubicBezTo>
                  <a:cubicBezTo>
                    <a:pt x="42" y="394"/>
                    <a:pt x="0" y="643"/>
                    <a:pt x="62" y="860"/>
                  </a:cubicBezTo>
                  <a:cubicBezTo>
                    <a:pt x="62" y="881"/>
                    <a:pt x="73" y="902"/>
                    <a:pt x="83" y="923"/>
                  </a:cubicBezTo>
                  <a:cubicBezTo>
                    <a:pt x="322" y="1575"/>
                    <a:pt x="1026" y="1979"/>
                    <a:pt x="1088" y="2010"/>
                  </a:cubicBezTo>
                  <a:lnTo>
                    <a:pt x="1088" y="2030"/>
                  </a:lnTo>
                  <a:lnTo>
                    <a:pt x="1109" y="2020"/>
                  </a:lnTo>
                  <a:lnTo>
                    <a:pt x="1119" y="2020"/>
                  </a:lnTo>
                  <a:lnTo>
                    <a:pt x="1119" y="2010"/>
                  </a:lnTo>
                  <a:cubicBezTo>
                    <a:pt x="1181" y="1979"/>
                    <a:pt x="1896" y="1585"/>
                    <a:pt x="2133" y="933"/>
                  </a:cubicBezTo>
                  <a:cubicBezTo>
                    <a:pt x="2144" y="912"/>
                    <a:pt x="2144" y="891"/>
                    <a:pt x="2154" y="860"/>
                  </a:cubicBezTo>
                  <a:cubicBezTo>
                    <a:pt x="2216" y="653"/>
                    <a:pt x="2175" y="405"/>
                    <a:pt x="2051" y="228"/>
                  </a:cubicBezTo>
                  <a:cubicBezTo>
                    <a:pt x="1947" y="94"/>
                    <a:pt x="1802" y="11"/>
                    <a:pt x="1647" y="11"/>
                  </a:cubicBezTo>
                  <a:cubicBezTo>
                    <a:pt x="1635" y="11"/>
                    <a:pt x="1623" y="11"/>
                    <a:pt x="1612" y="11"/>
                  </a:cubicBezTo>
                  <a:cubicBezTo>
                    <a:pt x="1388" y="11"/>
                    <a:pt x="1279" y="109"/>
                    <a:pt x="1171" y="198"/>
                  </a:cubicBezTo>
                  <a:lnTo>
                    <a:pt x="1109" y="260"/>
                  </a:lnTo>
                  <a:lnTo>
                    <a:pt x="1047" y="198"/>
                  </a:lnTo>
                  <a:cubicBezTo>
                    <a:pt x="943" y="94"/>
                    <a:pt x="839" y="1"/>
                    <a:pt x="580" y="1"/>
                  </a:cubicBez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29" name="Google Shape;34;p2"/>
            <p:cNvSpPr/>
            <p:nvPr/>
          </p:nvSpPr>
          <p:spPr>
            <a:xfrm>
              <a:off x="2712842" y="3857496"/>
              <a:ext cx="16063" cy="16576"/>
            </a:xfrm>
            <a:custGeom>
              <a:avLst/>
              <a:gdLst/>
              <a:ahLst/>
              <a:cxnLst/>
              <a:rect l="l" t="t" r="r" b="b"/>
              <a:pathLst>
                <a:path w="643" h="666" extrusionOk="0">
                  <a:moveTo>
                    <a:pt x="199" y="0"/>
                  </a:moveTo>
                  <a:cubicBezTo>
                    <a:pt x="164" y="0"/>
                    <a:pt x="131" y="9"/>
                    <a:pt x="104" y="28"/>
                  </a:cubicBezTo>
                  <a:cubicBezTo>
                    <a:pt x="1" y="90"/>
                    <a:pt x="21" y="287"/>
                    <a:pt x="136" y="463"/>
                  </a:cubicBezTo>
                  <a:cubicBezTo>
                    <a:pt x="229" y="588"/>
                    <a:pt x="351" y="665"/>
                    <a:pt x="450" y="665"/>
                  </a:cubicBezTo>
                  <a:cubicBezTo>
                    <a:pt x="483" y="665"/>
                    <a:pt x="513" y="657"/>
                    <a:pt x="539" y="639"/>
                  </a:cubicBezTo>
                  <a:cubicBezTo>
                    <a:pt x="643" y="567"/>
                    <a:pt x="633" y="370"/>
                    <a:pt x="508" y="204"/>
                  </a:cubicBezTo>
                  <a:cubicBezTo>
                    <a:pt x="424" y="74"/>
                    <a:pt x="300" y="0"/>
                    <a:pt x="199"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30" name="Google Shape;35;p2"/>
            <p:cNvSpPr/>
            <p:nvPr/>
          </p:nvSpPr>
          <p:spPr>
            <a:xfrm>
              <a:off x="2692369" y="3857890"/>
              <a:ext cx="11654" cy="11840"/>
            </a:xfrm>
            <a:custGeom>
              <a:avLst/>
              <a:gdLst/>
              <a:ahLst/>
              <a:cxnLst/>
              <a:rect l="l" t="t" r="r" b="b"/>
              <a:pathLst>
                <a:path w="457" h="484" extrusionOk="0">
                  <a:moveTo>
                    <a:pt x="141" y="0"/>
                  </a:moveTo>
                  <a:cubicBezTo>
                    <a:pt x="116" y="0"/>
                    <a:pt x="92" y="7"/>
                    <a:pt x="74" y="20"/>
                  </a:cubicBezTo>
                  <a:cubicBezTo>
                    <a:pt x="1" y="72"/>
                    <a:pt x="12" y="207"/>
                    <a:pt x="94" y="331"/>
                  </a:cubicBezTo>
                  <a:cubicBezTo>
                    <a:pt x="157" y="425"/>
                    <a:pt x="250" y="484"/>
                    <a:pt x="322" y="484"/>
                  </a:cubicBezTo>
                  <a:cubicBezTo>
                    <a:pt x="346" y="484"/>
                    <a:pt x="367" y="478"/>
                    <a:pt x="384" y="465"/>
                  </a:cubicBezTo>
                  <a:cubicBezTo>
                    <a:pt x="456" y="414"/>
                    <a:pt x="447" y="269"/>
                    <a:pt x="364" y="145"/>
                  </a:cubicBezTo>
                  <a:cubicBezTo>
                    <a:pt x="302" y="53"/>
                    <a:pt x="213" y="0"/>
                    <a:pt x="141"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31" name="Google Shape;36;p2"/>
            <p:cNvSpPr/>
            <p:nvPr/>
          </p:nvSpPr>
          <p:spPr>
            <a:xfrm>
              <a:off x="2329528" y="3737517"/>
              <a:ext cx="0" cy="81301"/>
            </a:xfrm>
            <a:custGeom>
              <a:avLst/>
              <a:gdLst/>
              <a:ahLst/>
              <a:cxnLst/>
              <a:rect l="l" t="t" r="r" b="b"/>
              <a:pathLst>
                <a:path w="1" h="3253" extrusionOk="0">
                  <a:moveTo>
                    <a:pt x="0" y="1"/>
                  </a:moveTo>
                  <a:lnTo>
                    <a:pt x="0" y="3252"/>
                  </a:ln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32" name="Google Shape;37;p2"/>
            <p:cNvSpPr/>
            <p:nvPr/>
          </p:nvSpPr>
          <p:spPr>
            <a:xfrm>
              <a:off x="2328898" y="3737517"/>
              <a:ext cx="1575" cy="81301"/>
            </a:xfrm>
            <a:custGeom>
              <a:avLst/>
              <a:gdLst/>
              <a:ahLst/>
              <a:cxnLst/>
              <a:rect l="l" t="t" r="r" b="b"/>
              <a:pathLst>
                <a:path w="53" h="3253" extrusionOk="0">
                  <a:moveTo>
                    <a:pt x="1" y="1"/>
                  </a:moveTo>
                  <a:lnTo>
                    <a:pt x="1" y="3252"/>
                  </a:lnTo>
                  <a:lnTo>
                    <a:pt x="53" y="3252"/>
                  </a:lnTo>
                  <a:lnTo>
                    <a:pt x="53" y="1"/>
                  </a:ln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33" name="Google Shape;38;p2"/>
            <p:cNvSpPr/>
            <p:nvPr/>
          </p:nvSpPr>
          <p:spPr>
            <a:xfrm>
              <a:off x="2301496" y="3812504"/>
              <a:ext cx="56379" cy="48939"/>
            </a:xfrm>
            <a:custGeom>
              <a:avLst/>
              <a:gdLst/>
              <a:ahLst/>
              <a:cxnLst/>
              <a:rect l="l" t="t" r="r" b="b"/>
              <a:pathLst>
                <a:path w="2249" h="1948" extrusionOk="0">
                  <a:moveTo>
                    <a:pt x="592" y="1"/>
                  </a:moveTo>
                  <a:cubicBezTo>
                    <a:pt x="208" y="11"/>
                    <a:pt x="1" y="466"/>
                    <a:pt x="104" y="818"/>
                  </a:cubicBezTo>
                  <a:cubicBezTo>
                    <a:pt x="115" y="839"/>
                    <a:pt x="125" y="871"/>
                    <a:pt x="125" y="891"/>
                  </a:cubicBezTo>
                  <a:cubicBezTo>
                    <a:pt x="374" y="1554"/>
                    <a:pt x="1130" y="1948"/>
                    <a:pt x="1130" y="1948"/>
                  </a:cubicBezTo>
                  <a:cubicBezTo>
                    <a:pt x="1130" y="1948"/>
                    <a:pt x="1886" y="1543"/>
                    <a:pt x="2124" y="880"/>
                  </a:cubicBezTo>
                  <a:cubicBezTo>
                    <a:pt x="2124" y="860"/>
                    <a:pt x="2134" y="839"/>
                    <a:pt x="2145" y="818"/>
                  </a:cubicBezTo>
                  <a:cubicBezTo>
                    <a:pt x="2248" y="456"/>
                    <a:pt x="2031" y="1"/>
                    <a:pt x="1648" y="1"/>
                  </a:cubicBezTo>
                  <a:cubicBezTo>
                    <a:pt x="1337" y="1"/>
                    <a:pt x="1275" y="146"/>
                    <a:pt x="1119" y="259"/>
                  </a:cubicBezTo>
                  <a:cubicBezTo>
                    <a:pt x="974" y="146"/>
                    <a:pt x="891" y="1"/>
                    <a:pt x="592" y="1"/>
                  </a:cubicBezTo>
                  <a:close/>
                </a:path>
              </a:pathLst>
            </a:custGeom>
            <a:solidFill>
              <a:schemeClr val="dk2"/>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34" name="Google Shape;39;p2"/>
            <p:cNvSpPr/>
            <p:nvPr/>
          </p:nvSpPr>
          <p:spPr>
            <a:xfrm>
              <a:off x="2301811" y="3811715"/>
              <a:ext cx="55749" cy="50912"/>
            </a:xfrm>
            <a:custGeom>
              <a:avLst/>
              <a:gdLst/>
              <a:ahLst/>
              <a:cxnLst/>
              <a:rect l="l" t="t" r="r" b="b"/>
              <a:pathLst>
                <a:path w="2227" h="2030" extrusionOk="0">
                  <a:moveTo>
                    <a:pt x="1637" y="62"/>
                  </a:moveTo>
                  <a:cubicBezTo>
                    <a:pt x="1782" y="62"/>
                    <a:pt x="1916" y="135"/>
                    <a:pt x="1999" y="259"/>
                  </a:cubicBezTo>
                  <a:cubicBezTo>
                    <a:pt x="2123" y="414"/>
                    <a:pt x="2155" y="642"/>
                    <a:pt x="2102" y="839"/>
                  </a:cubicBezTo>
                  <a:cubicBezTo>
                    <a:pt x="2092" y="860"/>
                    <a:pt x="2092" y="881"/>
                    <a:pt x="2082" y="902"/>
                  </a:cubicBezTo>
                  <a:cubicBezTo>
                    <a:pt x="1875" y="1471"/>
                    <a:pt x="1274" y="1854"/>
                    <a:pt x="1129" y="1937"/>
                  </a:cubicBezTo>
                  <a:lnTo>
                    <a:pt x="1119" y="1916"/>
                  </a:lnTo>
                  <a:lnTo>
                    <a:pt x="1108" y="1937"/>
                  </a:lnTo>
                  <a:cubicBezTo>
                    <a:pt x="984" y="1864"/>
                    <a:pt x="363" y="1491"/>
                    <a:pt x="146" y="902"/>
                  </a:cubicBezTo>
                  <a:cubicBezTo>
                    <a:pt x="135" y="881"/>
                    <a:pt x="135" y="870"/>
                    <a:pt x="125" y="839"/>
                  </a:cubicBezTo>
                  <a:cubicBezTo>
                    <a:pt x="63" y="653"/>
                    <a:pt x="104" y="425"/>
                    <a:pt x="218" y="269"/>
                  </a:cubicBezTo>
                  <a:cubicBezTo>
                    <a:pt x="311" y="135"/>
                    <a:pt x="436" y="73"/>
                    <a:pt x="581" y="62"/>
                  </a:cubicBezTo>
                  <a:lnTo>
                    <a:pt x="601" y="62"/>
                  </a:lnTo>
                  <a:cubicBezTo>
                    <a:pt x="808" y="62"/>
                    <a:pt x="901" y="145"/>
                    <a:pt x="1005" y="239"/>
                  </a:cubicBezTo>
                  <a:lnTo>
                    <a:pt x="1088" y="322"/>
                  </a:lnTo>
                  <a:lnTo>
                    <a:pt x="1108" y="332"/>
                  </a:lnTo>
                  <a:lnTo>
                    <a:pt x="1129" y="322"/>
                  </a:lnTo>
                  <a:cubicBezTo>
                    <a:pt x="1160" y="290"/>
                    <a:pt x="1191" y="259"/>
                    <a:pt x="1223" y="239"/>
                  </a:cubicBezTo>
                  <a:cubicBezTo>
                    <a:pt x="1315" y="145"/>
                    <a:pt x="1409" y="62"/>
                    <a:pt x="1637" y="62"/>
                  </a:cubicBezTo>
                  <a:close/>
                  <a:moveTo>
                    <a:pt x="581" y="0"/>
                  </a:moveTo>
                  <a:cubicBezTo>
                    <a:pt x="415" y="11"/>
                    <a:pt x="270" y="83"/>
                    <a:pt x="166" y="228"/>
                  </a:cubicBezTo>
                  <a:cubicBezTo>
                    <a:pt x="42" y="404"/>
                    <a:pt x="1" y="653"/>
                    <a:pt x="63" y="860"/>
                  </a:cubicBezTo>
                  <a:cubicBezTo>
                    <a:pt x="73" y="881"/>
                    <a:pt x="83" y="911"/>
                    <a:pt x="93" y="932"/>
                  </a:cubicBezTo>
                  <a:cubicBezTo>
                    <a:pt x="332" y="1585"/>
                    <a:pt x="1036" y="1979"/>
                    <a:pt x="1098" y="2009"/>
                  </a:cubicBezTo>
                  <a:lnTo>
                    <a:pt x="1108" y="2030"/>
                  </a:lnTo>
                  <a:lnTo>
                    <a:pt x="1119" y="2020"/>
                  </a:lnTo>
                  <a:lnTo>
                    <a:pt x="1129" y="2030"/>
                  </a:lnTo>
                  <a:lnTo>
                    <a:pt x="1140" y="2009"/>
                  </a:lnTo>
                  <a:cubicBezTo>
                    <a:pt x="1202" y="1979"/>
                    <a:pt x="1906" y="1574"/>
                    <a:pt x="2134" y="922"/>
                  </a:cubicBezTo>
                  <a:cubicBezTo>
                    <a:pt x="2144" y="902"/>
                    <a:pt x="2155" y="881"/>
                    <a:pt x="2165" y="849"/>
                  </a:cubicBezTo>
                  <a:cubicBezTo>
                    <a:pt x="2227" y="642"/>
                    <a:pt x="2185" y="394"/>
                    <a:pt x="2051" y="218"/>
                  </a:cubicBezTo>
                  <a:cubicBezTo>
                    <a:pt x="1947" y="83"/>
                    <a:pt x="1802" y="0"/>
                    <a:pt x="1647" y="0"/>
                  </a:cubicBezTo>
                  <a:lnTo>
                    <a:pt x="1626" y="0"/>
                  </a:lnTo>
                  <a:cubicBezTo>
                    <a:pt x="1377" y="0"/>
                    <a:pt x="1274" y="94"/>
                    <a:pt x="1181" y="187"/>
                  </a:cubicBezTo>
                  <a:cubicBezTo>
                    <a:pt x="1160" y="207"/>
                    <a:pt x="1140" y="239"/>
                    <a:pt x="1108" y="259"/>
                  </a:cubicBezTo>
                  <a:lnTo>
                    <a:pt x="1046" y="197"/>
                  </a:lnTo>
                  <a:cubicBezTo>
                    <a:pt x="943" y="104"/>
                    <a:pt x="829" y="0"/>
                    <a:pt x="581" y="0"/>
                  </a:cubicBez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35" name="Google Shape;40;p2"/>
            <p:cNvSpPr/>
            <p:nvPr/>
          </p:nvSpPr>
          <p:spPr>
            <a:xfrm>
              <a:off x="2306221" y="3814872"/>
              <a:ext cx="15748" cy="16971"/>
            </a:xfrm>
            <a:custGeom>
              <a:avLst/>
              <a:gdLst/>
              <a:ahLst/>
              <a:cxnLst/>
              <a:rect l="l" t="t" r="r" b="b"/>
              <a:pathLst>
                <a:path w="633" h="675" extrusionOk="0">
                  <a:moveTo>
                    <a:pt x="442" y="0"/>
                  </a:moveTo>
                  <a:cubicBezTo>
                    <a:pt x="342" y="0"/>
                    <a:pt x="218" y="80"/>
                    <a:pt x="124" y="213"/>
                  </a:cubicBezTo>
                  <a:cubicBezTo>
                    <a:pt x="11" y="378"/>
                    <a:pt x="0" y="575"/>
                    <a:pt x="104" y="648"/>
                  </a:cubicBezTo>
                  <a:cubicBezTo>
                    <a:pt x="130" y="666"/>
                    <a:pt x="160" y="674"/>
                    <a:pt x="192" y="674"/>
                  </a:cubicBezTo>
                  <a:cubicBezTo>
                    <a:pt x="291" y="674"/>
                    <a:pt x="412" y="596"/>
                    <a:pt x="497" y="472"/>
                  </a:cubicBezTo>
                  <a:cubicBezTo>
                    <a:pt x="622" y="295"/>
                    <a:pt x="632" y="99"/>
                    <a:pt x="529" y="26"/>
                  </a:cubicBezTo>
                  <a:cubicBezTo>
                    <a:pt x="503" y="9"/>
                    <a:pt x="474" y="0"/>
                    <a:pt x="442"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36" name="Google Shape;41;p2"/>
            <p:cNvSpPr/>
            <p:nvPr/>
          </p:nvSpPr>
          <p:spPr>
            <a:xfrm>
              <a:off x="2331103" y="3814872"/>
              <a:ext cx="11339" cy="12235"/>
            </a:xfrm>
            <a:custGeom>
              <a:avLst/>
              <a:gdLst/>
              <a:ahLst/>
              <a:cxnLst/>
              <a:rect l="l" t="t" r="r" b="b"/>
              <a:pathLst>
                <a:path w="457" h="484" extrusionOk="0">
                  <a:moveTo>
                    <a:pt x="319" y="0"/>
                  </a:moveTo>
                  <a:cubicBezTo>
                    <a:pt x="244" y="0"/>
                    <a:pt x="157" y="59"/>
                    <a:pt x="94" y="153"/>
                  </a:cubicBezTo>
                  <a:cubicBezTo>
                    <a:pt x="0" y="277"/>
                    <a:pt x="0" y="412"/>
                    <a:pt x="73" y="464"/>
                  </a:cubicBezTo>
                  <a:cubicBezTo>
                    <a:pt x="92" y="477"/>
                    <a:pt x="114" y="484"/>
                    <a:pt x="139" y="484"/>
                  </a:cubicBezTo>
                  <a:cubicBezTo>
                    <a:pt x="208" y="484"/>
                    <a:pt x="294" y="432"/>
                    <a:pt x="363" y="340"/>
                  </a:cubicBezTo>
                  <a:cubicBezTo>
                    <a:pt x="446" y="215"/>
                    <a:pt x="456" y="70"/>
                    <a:pt x="384" y="18"/>
                  </a:cubicBezTo>
                  <a:cubicBezTo>
                    <a:pt x="364" y="6"/>
                    <a:pt x="342" y="0"/>
                    <a:pt x="319"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37" name="Google Shape;42;p2"/>
            <p:cNvSpPr/>
            <p:nvPr/>
          </p:nvSpPr>
          <p:spPr>
            <a:xfrm>
              <a:off x="2494570" y="3722520"/>
              <a:ext cx="0" cy="80117"/>
            </a:xfrm>
            <a:custGeom>
              <a:avLst/>
              <a:gdLst/>
              <a:ahLst/>
              <a:cxnLst/>
              <a:rect l="l" t="t" r="r" b="b"/>
              <a:pathLst>
                <a:path w="1" h="3212" extrusionOk="0">
                  <a:moveTo>
                    <a:pt x="0" y="3211"/>
                  </a:moveTo>
                  <a:lnTo>
                    <a:pt x="0" y="1"/>
                  </a:ln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38" name="Google Shape;43;p2"/>
            <p:cNvSpPr/>
            <p:nvPr/>
          </p:nvSpPr>
          <p:spPr>
            <a:xfrm>
              <a:off x="2493940" y="3722520"/>
              <a:ext cx="945" cy="80117"/>
            </a:xfrm>
            <a:custGeom>
              <a:avLst/>
              <a:gdLst/>
              <a:ahLst/>
              <a:cxnLst/>
              <a:rect l="l" t="t" r="r" b="b"/>
              <a:pathLst>
                <a:path w="42" h="3212" extrusionOk="0">
                  <a:moveTo>
                    <a:pt x="0" y="1"/>
                  </a:moveTo>
                  <a:lnTo>
                    <a:pt x="0" y="3211"/>
                  </a:lnTo>
                  <a:lnTo>
                    <a:pt x="42" y="3211"/>
                  </a:lnTo>
                  <a:lnTo>
                    <a:pt x="42" y="1"/>
                  </a:ln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39" name="Google Shape;44;p2"/>
            <p:cNvSpPr/>
            <p:nvPr/>
          </p:nvSpPr>
          <p:spPr>
            <a:xfrm>
              <a:off x="2466223" y="3796717"/>
              <a:ext cx="56379" cy="48939"/>
            </a:xfrm>
            <a:custGeom>
              <a:avLst/>
              <a:gdLst/>
              <a:ahLst/>
              <a:cxnLst/>
              <a:rect l="l" t="t" r="r" b="b"/>
              <a:pathLst>
                <a:path w="2259" h="1958" extrusionOk="0">
                  <a:moveTo>
                    <a:pt x="1658" y="1"/>
                  </a:moveTo>
                  <a:cubicBezTo>
                    <a:pt x="1337" y="1"/>
                    <a:pt x="1275" y="146"/>
                    <a:pt x="1130" y="270"/>
                  </a:cubicBezTo>
                  <a:cubicBezTo>
                    <a:pt x="980" y="150"/>
                    <a:pt x="897" y="10"/>
                    <a:pt x="620" y="10"/>
                  </a:cubicBezTo>
                  <a:cubicBezTo>
                    <a:pt x="611" y="10"/>
                    <a:pt x="601" y="10"/>
                    <a:pt x="592" y="11"/>
                  </a:cubicBezTo>
                  <a:cubicBezTo>
                    <a:pt x="208" y="21"/>
                    <a:pt x="1" y="466"/>
                    <a:pt x="115" y="829"/>
                  </a:cubicBezTo>
                  <a:cubicBezTo>
                    <a:pt x="115" y="850"/>
                    <a:pt x="125" y="870"/>
                    <a:pt x="136" y="891"/>
                  </a:cubicBezTo>
                  <a:cubicBezTo>
                    <a:pt x="374" y="1564"/>
                    <a:pt x="1130" y="1957"/>
                    <a:pt x="1130" y="1957"/>
                  </a:cubicBezTo>
                  <a:lnTo>
                    <a:pt x="1140" y="1957"/>
                  </a:lnTo>
                  <a:cubicBezTo>
                    <a:pt x="1140" y="1957"/>
                    <a:pt x="1886" y="1554"/>
                    <a:pt x="2124" y="880"/>
                  </a:cubicBezTo>
                  <a:cubicBezTo>
                    <a:pt x="2134" y="860"/>
                    <a:pt x="2145" y="839"/>
                    <a:pt x="2145" y="818"/>
                  </a:cubicBezTo>
                  <a:cubicBezTo>
                    <a:pt x="2259" y="456"/>
                    <a:pt x="2041" y="11"/>
                    <a:pt x="1658" y="1"/>
                  </a:cubicBezTo>
                  <a:close/>
                </a:path>
              </a:pathLst>
            </a:custGeom>
            <a:solidFill>
              <a:schemeClr val="accent1"/>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40" name="Google Shape;45;p2"/>
            <p:cNvSpPr/>
            <p:nvPr/>
          </p:nvSpPr>
          <p:spPr>
            <a:xfrm>
              <a:off x="2466538" y="3795928"/>
              <a:ext cx="55749" cy="50517"/>
            </a:xfrm>
            <a:custGeom>
              <a:avLst/>
              <a:gdLst/>
              <a:ahLst/>
              <a:cxnLst/>
              <a:rect l="l" t="t" r="r" b="b"/>
              <a:pathLst>
                <a:path w="2227" h="2030" extrusionOk="0">
                  <a:moveTo>
                    <a:pt x="1647" y="62"/>
                  </a:moveTo>
                  <a:cubicBezTo>
                    <a:pt x="1792" y="73"/>
                    <a:pt x="1916" y="135"/>
                    <a:pt x="2010" y="259"/>
                  </a:cubicBezTo>
                  <a:cubicBezTo>
                    <a:pt x="2123" y="425"/>
                    <a:pt x="2165" y="653"/>
                    <a:pt x="2113" y="839"/>
                  </a:cubicBezTo>
                  <a:lnTo>
                    <a:pt x="2082" y="901"/>
                  </a:lnTo>
                  <a:cubicBezTo>
                    <a:pt x="1885" y="1481"/>
                    <a:pt x="1274" y="1864"/>
                    <a:pt x="1140" y="1947"/>
                  </a:cubicBezTo>
                  <a:lnTo>
                    <a:pt x="1129" y="1926"/>
                  </a:lnTo>
                  <a:lnTo>
                    <a:pt x="1108" y="1947"/>
                  </a:lnTo>
                  <a:cubicBezTo>
                    <a:pt x="984" y="1875"/>
                    <a:pt x="363" y="1491"/>
                    <a:pt x="146" y="911"/>
                  </a:cubicBezTo>
                  <a:cubicBezTo>
                    <a:pt x="146" y="891"/>
                    <a:pt x="135" y="870"/>
                    <a:pt x="125" y="849"/>
                  </a:cubicBezTo>
                  <a:cubicBezTo>
                    <a:pt x="73" y="663"/>
                    <a:pt x="104" y="435"/>
                    <a:pt x="218" y="269"/>
                  </a:cubicBezTo>
                  <a:cubicBezTo>
                    <a:pt x="311" y="145"/>
                    <a:pt x="446" y="73"/>
                    <a:pt x="581" y="73"/>
                  </a:cubicBezTo>
                  <a:lnTo>
                    <a:pt x="601" y="73"/>
                  </a:lnTo>
                  <a:cubicBezTo>
                    <a:pt x="818" y="73"/>
                    <a:pt x="901" y="156"/>
                    <a:pt x="1005" y="249"/>
                  </a:cubicBezTo>
                  <a:cubicBezTo>
                    <a:pt x="1036" y="269"/>
                    <a:pt x="1067" y="301"/>
                    <a:pt x="1098" y="322"/>
                  </a:cubicBezTo>
                  <a:lnTo>
                    <a:pt x="1119" y="342"/>
                  </a:lnTo>
                  <a:lnTo>
                    <a:pt x="1140" y="322"/>
                  </a:lnTo>
                  <a:cubicBezTo>
                    <a:pt x="1171" y="301"/>
                    <a:pt x="1202" y="269"/>
                    <a:pt x="1223" y="239"/>
                  </a:cubicBezTo>
                  <a:cubicBezTo>
                    <a:pt x="1326" y="145"/>
                    <a:pt x="1409" y="62"/>
                    <a:pt x="1647" y="62"/>
                  </a:cubicBezTo>
                  <a:close/>
                  <a:moveTo>
                    <a:pt x="1647" y="0"/>
                  </a:moveTo>
                  <a:cubicBezTo>
                    <a:pt x="1388" y="0"/>
                    <a:pt x="1285" y="104"/>
                    <a:pt x="1181" y="197"/>
                  </a:cubicBezTo>
                  <a:lnTo>
                    <a:pt x="1119" y="259"/>
                  </a:lnTo>
                  <a:cubicBezTo>
                    <a:pt x="1098" y="239"/>
                    <a:pt x="1078" y="218"/>
                    <a:pt x="1057" y="207"/>
                  </a:cubicBezTo>
                  <a:cubicBezTo>
                    <a:pt x="948" y="109"/>
                    <a:pt x="840" y="10"/>
                    <a:pt x="616" y="10"/>
                  </a:cubicBezTo>
                  <a:cubicBezTo>
                    <a:pt x="604" y="10"/>
                    <a:pt x="593" y="10"/>
                    <a:pt x="581" y="11"/>
                  </a:cubicBezTo>
                  <a:cubicBezTo>
                    <a:pt x="425" y="11"/>
                    <a:pt x="270" y="94"/>
                    <a:pt x="176" y="239"/>
                  </a:cubicBezTo>
                  <a:cubicBezTo>
                    <a:pt x="42" y="414"/>
                    <a:pt x="1" y="663"/>
                    <a:pt x="73" y="870"/>
                  </a:cubicBezTo>
                  <a:cubicBezTo>
                    <a:pt x="73" y="891"/>
                    <a:pt x="84" y="911"/>
                    <a:pt x="94" y="932"/>
                  </a:cubicBezTo>
                  <a:cubicBezTo>
                    <a:pt x="332" y="1595"/>
                    <a:pt x="1046" y="1988"/>
                    <a:pt x="1098" y="2020"/>
                  </a:cubicBezTo>
                  <a:lnTo>
                    <a:pt x="1108" y="2030"/>
                  </a:lnTo>
                  <a:lnTo>
                    <a:pt x="1129" y="2030"/>
                  </a:lnTo>
                  <a:lnTo>
                    <a:pt x="1140" y="2020"/>
                  </a:lnTo>
                  <a:cubicBezTo>
                    <a:pt x="1202" y="1978"/>
                    <a:pt x="1906" y="1585"/>
                    <a:pt x="2144" y="922"/>
                  </a:cubicBezTo>
                  <a:cubicBezTo>
                    <a:pt x="2155" y="901"/>
                    <a:pt x="2165" y="881"/>
                    <a:pt x="2165" y="860"/>
                  </a:cubicBezTo>
                  <a:cubicBezTo>
                    <a:pt x="2227" y="653"/>
                    <a:pt x="2185" y="404"/>
                    <a:pt x="2061" y="228"/>
                  </a:cubicBezTo>
                  <a:cubicBezTo>
                    <a:pt x="1958" y="83"/>
                    <a:pt x="1813" y="11"/>
                    <a:pt x="1647" y="0"/>
                  </a:cubicBez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41" name="Google Shape;46;p2"/>
            <p:cNvSpPr/>
            <p:nvPr/>
          </p:nvSpPr>
          <p:spPr>
            <a:xfrm>
              <a:off x="2470948" y="3799085"/>
              <a:ext cx="15748" cy="16971"/>
            </a:xfrm>
            <a:custGeom>
              <a:avLst/>
              <a:gdLst/>
              <a:ahLst/>
              <a:cxnLst/>
              <a:rect l="l" t="t" r="r" b="b"/>
              <a:pathLst>
                <a:path w="633" h="675" extrusionOk="0">
                  <a:moveTo>
                    <a:pt x="440" y="0"/>
                  </a:moveTo>
                  <a:cubicBezTo>
                    <a:pt x="342" y="0"/>
                    <a:pt x="221" y="78"/>
                    <a:pt x="135" y="203"/>
                  </a:cubicBezTo>
                  <a:cubicBezTo>
                    <a:pt x="11" y="379"/>
                    <a:pt x="0" y="575"/>
                    <a:pt x="104" y="648"/>
                  </a:cubicBezTo>
                  <a:cubicBezTo>
                    <a:pt x="129" y="666"/>
                    <a:pt x="159" y="674"/>
                    <a:pt x="191" y="674"/>
                  </a:cubicBezTo>
                  <a:cubicBezTo>
                    <a:pt x="291" y="674"/>
                    <a:pt x="414" y="594"/>
                    <a:pt x="508" y="462"/>
                  </a:cubicBezTo>
                  <a:cubicBezTo>
                    <a:pt x="622" y="296"/>
                    <a:pt x="633" y="99"/>
                    <a:pt x="529" y="27"/>
                  </a:cubicBezTo>
                  <a:cubicBezTo>
                    <a:pt x="503" y="9"/>
                    <a:pt x="473" y="0"/>
                    <a:pt x="440"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42" name="Google Shape;47;p2"/>
            <p:cNvSpPr/>
            <p:nvPr/>
          </p:nvSpPr>
          <p:spPr>
            <a:xfrm>
              <a:off x="2495830" y="3799085"/>
              <a:ext cx="11339" cy="12235"/>
            </a:xfrm>
            <a:custGeom>
              <a:avLst/>
              <a:gdLst/>
              <a:ahLst/>
              <a:cxnLst/>
              <a:rect l="l" t="t" r="r" b="b"/>
              <a:pathLst>
                <a:path w="457" h="485" extrusionOk="0">
                  <a:moveTo>
                    <a:pt x="317" y="1"/>
                  </a:moveTo>
                  <a:cubicBezTo>
                    <a:pt x="245" y="1"/>
                    <a:pt x="155" y="53"/>
                    <a:pt x="94" y="145"/>
                  </a:cubicBezTo>
                  <a:cubicBezTo>
                    <a:pt x="11" y="269"/>
                    <a:pt x="1" y="414"/>
                    <a:pt x="73" y="466"/>
                  </a:cubicBezTo>
                  <a:cubicBezTo>
                    <a:pt x="91" y="478"/>
                    <a:pt x="112" y="484"/>
                    <a:pt x="135" y="484"/>
                  </a:cubicBezTo>
                  <a:cubicBezTo>
                    <a:pt x="208" y="484"/>
                    <a:pt x="301" y="426"/>
                    <a:pt x="363" y="332"/>
                  </a:cubicBezTo>
                  <a:cubicBezTo>
                    <a:pt x="446" y="217"/>
                    <a:pt x="456" y="72"/>
                    <a:pt x="384" y="21"/>
                  </a:cubicBezTo>
                  <a:cubicBezTo>
                    <a:pt x="365" y="7"/>
                    <a:pt x="342" y="1"/>
                    <a:pt x="317" y="1"/>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43" name="Google Shape;48;p2"/>
            <p:cNvSpPr/>
            <p:nvPr/>
          </p:nvSpPr>
          <p:spPr>
            <a:xfrm>
              <a:off x="2404490" y="3706733"/>
              <a:ext cx="0" cy="208384"/>
            </a:xfrm>
            <a:custGeom>
              <a:avLst/>
              <a:gdLst/>
              <a:ahLst/>
              <a:cxnLst/>
              <a:rect l="l" t="t" r="r" b="b"/>
              <a:pathLst>
                <a:path w="1" h="8338" extrusionOk="0">
                  <a:moveTo>
                    <a:pt x="0" y="8338"/>
                  </a:moveTo>
                  <a:lnTo>
                    <a:pt x="0" y="1"/>
                  </a:ln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44" name="Google Shape;49;p2"/>
            <p:cNvSpPr/>
            <p:nvPr/>
          </p:nvSpPr>
          <p:spPr>
            <a:xfrm>
              <a:off x="2403860" y="3706733"/>
              <a:ext cx="945" cy="208384"/>
            </a:xfrm>
            <a:custGeom>
              <a:avLst/>
              <a:gdLst/>
              <a:ahLst/>
              <a:cxnLst/>
              <a:rect l="l" t="t" r="r" b="b"/>
              <a:pathLst>
                <a:path w="43" h="8338" extrusionOk="0">
                  <a:moveTo>
                    <a:pt x="1" y="1"/>
                  </a:moveTo>
                  <a:lnTo>
                    <a:pt x="1" y="8338"/>
                  </a:lnTo>
                  <a:lnTo>
                    <a:pt x="42" y="8338"/>
                  </a:lnTo>
                  <a:lnTo>
                    <a:pt x="42" y="1"/>
                  </a:ln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45" name="Google Shape;50;p2"/>
            <p:cNvSpPr/>
            <p:nvPr/>
          </p:nvSpPr>
          <p:spPr>
            <a:xfrm>
              <a:off x="2376143" y="3908803"/>
              <a:ext cx="56379" cy="48939"/>
            </a:xfrm>
            <a:custGeom>
              <a:avLst/>
              <a:gdLst/>
              <a:ahLst/>
              <a:cxnLst/>
              <a:rect l="l" t="t" r="r" b="b"/>
              <a:pathLst>
                <a:path w="2258" h="1958" extrusionOk="0">
                  <a:moveTo>
                    <a:pt x="621" y="0"/>
                  </a:moveTo>
                  <a:cubicBezTo>
                    <a:pt x="611" y="0"/>
                    <a:pt x="601" y="1"/>
                    <a:pt x="591" y="1"/>
                  </a:cubicBezTo>
                  <a:cubicBezTo>
                    <a:pt x="207" y="11"/>
                    <a:pt x="0" y="467"/>
                    <a:pt x="115" y="819"/>
                  </a:cubicBezTo>
                  <a:cubicBezTo>
                    <a:pt x="115" y="839"/>
                    <a:pt x="125" y="860"/>
                    <a:pt x="135" y="881"/>
                  </a:cubicBezTo>
                  <a:cubicBezTo>
                    <a:pt x="373" y="1554"/>
                    <a:pt x="1129" y="1958"/>
                    <a:pt x="1129" y="1958"/>
                  </a:cubicBezTo>
                  <a:cubicBezTo>
                    <a:pt x="1129" y="1958"/>
                    <a:pt x="1129" y="1948"/>
                    <a:pt x="1139" y="1948"/>
                  </a:cubicBezTo>
                  <a:lnTo>
                    <a:pt x="1139" y="1958"/>
                  </a:lnTo>
                  <a:cubicBezTo>
                    <a:pt x="1139" y="1958"/>
                    <a:pt x="1885" y="1544"/>
                    <a:pt x="2124" y="881"/>
                  </a:cubicBezTo>
                  <a:lnTo>
                    <a:pt x="2154" y="819"/>
                  </a:lnTo>
                  <a:cubicBezTo>
                    <a:pt x="2258" y="457"/>
                    <a:pt x="2041" y="1"/>
                    <a:pt x="1657" y="1"/>
                  </a:cubicBezTo>
                  <a:cubicBezTo>
                    <a:pt x="1647" y="1"/>
                    <a:pt x="1637" y="0"/>
                    <a:pt x="1627" y="0"/>
                  </a:cubicBezTo>
                  <a:cubicBezTo>
                    <a:pt x="1342" y="0"/>
                    <a:pt x="1270" y="150"/>
                    <a:pt x="1129" y="259"/>
                  </a:cubicBezTo>
                  <a:cubicBezTo>
                    <a:pt x="979" y="150"/>
                    <a:pt x="906" y="0"/>
                    <a:pt x="621"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46" name="Google Shape;51;p2"/>
            <p:cNvSpPr/>
            <p:nvPr/>
          </p:nvSpPr>
          <p:spPr>
            <a:xfrm>
              <a:off x="2376773" y="3908013"/>
              <a:ext cx="55749" cy="50912"/>
            </a:xfrm>
            <a:custGeom>
              <a:avLst/>
              <a:gdLst/>
              <a:ahLst/>
              <a:cxnLst/>
              <a:rect l="l" t="t" r="r" b="b"/>
              <a:pathLst>
                <a:path w="2228" h="2032" extrusionOk="0">
                  <a:moveTo>
                    <a:pt x="1637" y="64"/>
                  </a:moveTo>
                  <a:cubicBezTo>
                    <a:pt x="1782" y="64"/>
                    <a:pt x="1906" y="137"/>
                    <a:pt x="2000" y="261"/>
                  </a:cubicBezTo>
                  <a:cubicBezTo>
                    <a:pt x="2124" y="416"/>
                    <a:pt x="2155" y="644"/>
                    <a:pt x="2104" y="841"/>
                  </a:cubicBezTo>
                  <a:cubicBezTo>
                    <a:pt x="2093" y="861"/>
                    <a:pt x="2083" y="882"/>
                    <a:pt x="2083" y="903"/>
                  </a:cubicBezTo>
                  <a:cubicBezTo>
                    <a:pt x="1876" y="1483"/>
                    <a:pt x="1264" y="1866"/>
                    <a:pt x="1130" y="1938"/>
                  </a:cubicBezTo>
                  <a:lnTo>
                    <a:pt x="1119" y="1918"/>
                  </a:lnTo>
                  <a:lnTo>
                    <a:pt x="1099" y="1948"/>
                  </a:lnTo>
                  <a:cubicBezTo>
                    <a:pt x="974" y="1866"/>
                    <a:pt x="353" y="1493"/>
                    <a:pt x="146" y="903"/>
                  </a:cubicBezTo>
                  <a:cubicBezTo>
                    <a:pt x="136" y="882"/>
                    <a:pt x="125" y="861"/>
                    <a:pt x="125" y="841"/>
                  </a:cubicBezTo>
                  <a:cubicBezTo>
                    <a:pt x="63" y="654"/>
                    <a:pt x="95" y="426"/>
                    <a:pt x="219" y="261"/>
                  </a:cubicBezTo>
                  <a:cubicBezTo>
                    <a:pt x="302" y="137"/>
                    <a:pt x="436" y="64"/>
                    <a:pt x="581" y="64"/>
                  </a:cubicBezTo>
                  <a:lnTo>
                    <a:pt x="592" y="64"/>
                  </a:lnTo>
                  <a:cubicBezTo>
                    <a:pt x="809" y="64"/>
                    <a:pt x="902" y="146"/>
                    <a:pt x="1006" y="240"/>
                  </a:cubicBezTo>
                  <a:cubicBezTo>
                    <a:pt x="1027" y="271"/>
                    <a:pt x="1057" y="291"/>
                    <a:pt x="1089" y="323"/>
                  </a:cubicBezTo>
                  <a:lnTo>
                    <a:pt x="1109" y="333"/>
                  </a:lnTo>
                  <a:lnTo>
                    <a:pt x="1130" y="323"/>
                  </a:lnTo>
                  <a:cubicBezTo>
                    <a:pt x="1161" y="291"/>
                    <a:pt x="1192" y="261"/>
                    <a:pt x="1223" y="240"/>
                  </a:cubicBezTo>
                  <a:cubicBezTo>
                    <a:pt x="1317" y="137"/>
                    <a:pt x="1399" y="64"/>
                    <a:pt x="1637" y="64"/>
                  </a:cubicBezTo>
                  <a:close/>
                  <a:moveTo>
                    <a:pt x="605" y="1"/>
                  </a:moveTo>
                  <a:cubicBezTo>
                    <a:pt x="594" y="1"/>
                    <a:pt x="583" y="1"/>
                    <a:pt x="571" y="1"/>
                  </a:cubicBezTo>
                  <a:cubicBezTo>
                    <a:pt x="415" y="1"/>
                    <a:pt x="270" y="84"/>
                    <a:pt x="167" y="229"/>
                  </a:cubicBezTo>
                  <a:cubicBezTo>
                    <a:pt x="42" y="406"/>
                    <a:pt x="1" y="654"/>
                    <a:pt x="63" y="861"/>
                  </a:cubicBezTo>
                  <a:cubicBezTo>
                    <a:pt x="63" y="882"/>
                    <a:pt x="74" y="903"/>
                    <a:pt x="84" y="933"/>
                  </a:cubicBezTo>
                  <a:cubicBezTo>
                    <a:pt x="322" y="1586"/>
                    <a:pt x="1037" y="1980"/>
                    <a:pt x="1099" y="2010"/>
                  </a:cubicBezTo>
                  <a:lnTo>
                    <a:pt x="1099" y="2031"/>
                  </a:lnTo>
                  <a:lnTo>
                    <a:pt x="1119" y="2021"/>
                  </a:lnTo>
                  <a:lnTo>
                    <a:pt x="1130" y="2031"/>
                  </a:lnTo>
                  <a:lnTo>
                    <a:pt x="1130" y="2010"/>
                  </a:lnTo>
                  <a:cubicBezTo>
                    <a:pt x="1192" y="1980"/>
                    <a:pt x="1906" y="1576"/>
                    <a:pt x="2134" y="924"/>
                  </a:cubicBezTo>
                  <a:cubicBezTo>
                    <a:pt x="2145" y="903"/>
                    <a:pt x="2155" y="882"/>
                    <a:pt x="2155" y="851"/>
                  </a:cubicBezTo>
                  <a:cubicBezTo>
                    <a:pt x="2228" y="644"/>
                    <a:pt x="2176" y="395"/>
                    <a:pt x="2051" y="219"/>
                  </a:cubicBezTo>
                  <a:cubicBezTo>
                    <a:pt x="1948" y="84"/>
                    <a:pt x="1803" y="1"/>
                    <a:pt x="1637" y="1"/>
                  </a:cubicBezTo>
                  <a:lnTo>
                    <a:pt x="1627" y="1"/>
                  </a:lnTo>
                  <a:cubicBezTo>
                    <a:pt x="1379" y="1"/>
                    <a:pt x="1275" y="95"/>
                    <a:pt x="1172" y="188"/>
                  </a:cubicBezTo>
                  <a:lnTo>
                    <a:pt x="1109" y="250"/>
                  </a:lnTo>
                  <a:cubicBezTo>
                    <a:pt x="1089" y="240"/>
                    <a:pt x="1068" y="219"/>
                    <a:pt x="1047" y="199"/>
                  </a:cubicBezTo>
                  <a:cubicBezTo>
                    <a:pt x="938" y="100"/>
                    <a:pt x="839" y="1"/>
                    <a:pt x="605" y="1"/>
                  </a:cubicBez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47" name="Google Shape;52;p2"/>
            <p:cNvSpPr/>
            <p:nvPr/>
          </p:nvSpPr>
          <p:spPr>
            <a:xfrm>
              <a:off x="2380868" y="3911171"/>
              <a:ext cx="16063" cy="16971"/>
            </a:xfrm>
            <a:custGeom>
              <a:avLst/>
              <a:gdLst/>
              <a:ahLst/>
              <a:cxnLst/>
              <a:rect l="l" t="t" r="r" b="b"/>
              <a:pathLst>
                <a:path w="643" h="675" extrusionOk="0">
                  <a:moveTo>
                    <a:pt x="450" y="0"/>
                  </a:moveTo>
                  <a:cubicBezTo>
                    <a:pt x="348" y="0"/>
                    <a:pt x="221" y="78"/>
                    <a:pt x="136" y="203"/>
                  </a:cubicBezTo>
                  <a:cubicBezTo>
                    <a:pt x="11" y="379"/>
                    <a:pt x="1" y="576"/>
                    <a:pt x="104" y="648"/>
                  </a:cubicBezTo>
                  <a:cubicBezTo>
                    <a:pt x="130" y="666"/>
                    <a:pt x="160" y="674"/>
                    <a:pt x="193" y="674"/>
                  </a:cubicBezTo>
                  <a:cubicBezTo>
                    <a:pt x="292" y="674"/>
                    <a:pt x="415" y="597"/>
                    <a:pt x="508" y="472"/>
                  </a:cubicBezTo>
                  <a:cubicBezTo>
                    <a:pt x="622" y="296"/>
                    <a:pt x="643" y="99"/>
                    <a:pt x="539" y="26"/>
                  </a:cubicBezTo>
                  <a:cubicBezTo>
                    <a:pt x="514" y="9"/>
                    <a:pt x="483" y="0"/>
                    <a:pt x="450"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48" name="Google Shape;53;p2"/>
            <p:cNvSpPr/>
            <p:nvPr/>
          </p:nvSpPr>
          <p:spPr>
            <a:xfrm>
              <a:off x="2405750" y="3911171"/>
              <a:ext cx="11654" cy="12235"/>
            </a:xfrm>
            <a:custGeom>
              <a:avLst/>
              <a:gdLst/>
              <a:ahLst/>
              <a:cxnLst/>
              <a:rect l="l" t="t" r="r" b="b"/>
              <a:pathLst>
                <a:path w="468" h="484" extrusionOk="0">
                  <a:moveTo>
                    <a:pt x="324" y="0"/>
                  </a:moveTo>
                  <a:cubicBezTo>
                    <a:pt x="254" y="0"/>
                    <a:pt x="165" y="59"/>
                    <a:pt x="94" y="154"/>
                  </a:cubicBezTo>
                  <a:cubicBezTo>
                    <a:pt x="12" y="278"/>
                    <a:pt x="1" y="412"/>
                    <a:pt x="74" y="464"/>
                  </a:cubicBezTo>
                  <a:cubicBezTo>
                    <a:pt x="95" y="478"/>
                    <a:pt x="120" y="484"/>
                    <a:pt x="145" y="484"/>
                  </a:cubicBezTo>
                  <a:cubicBezTo>
                    <a:pt x="218" y="484"/>
                    <a:pt x="302" y="432"/>
                    <a:pt x="364" y="340"/>
                  </a:cubicBezTo>
                  <a:cubicBezTo>
                    <a:pt x="456" y="216"/>
                    <a:pt x="467" y="71"/>
                    <a:pt x="384" y="18"/>
                  </a:cubicBezTo>
                  <a:cubicBezTo>
                    <a:pt x="367" y="6"/>
                    <a:pt x="347" y="0"/>
                    <a:pt x="324"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49" name="Google Shape;54;p2"/>
            <p:cNvSpPr/>
            <p:nvPr/>
          </p:nvSpPr>
          <p:spPr>
            <a:xfrm>
              <a:off x="2622761" y="3659768"/>
              <a:ext cx="0" cy="84064"/>
            </a:xfrm>
            <a:custGeom>
              <a:avLst/>
              <a:gdLst/>
              <a:ahLst/>
              <a:cxnLst/>
              <a:rect l="l" t="t" r="r" b="b"/>
              <a:pathLst>
                <a:path w="1" h="3357" extrusionOk="0">
                  <a:moveTo>
                    <a:pt x="1" y="3356"/>
                  </a:moveTo>
                  <a:lnTo>
                    <a:pt x="1" y="1"/>
                  </a:ln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50" name="Google Shape;55;p2"/>
            <p:cNvSpPr/>
            <p:nvPr/>
          </p:nvSpPr>
          <p:spPr>
            <a:xfrm>
              <a:off x="2622131" y="3659768"/>
              <a:ext cx="945" cy="84064"/>
            </a:xfrm>
            <a:custGeom>
              <a:avLst/>
              <a:gdLst/>
              <a:ahLst/>
              <a:cxnLst/>
              <a:rect l="l" t="t" r="r" b="b"/>
              <a:pathLst>
                <a:path w="42" h="3357" extrusionOk="0">
                  <a:moveTo>
                    <a:pt x="0" y="1"/>
                  </a:moveTo>
                  <a:lnTo>
                    <a:pt x="0" y="3356"/>
                  </a:lnTo>
                  <a:lnTo>
                    <a:pt x="41" y="3356"/>
                  </a:lnTo>
                  <a:lnTo>
                    <a:pt x="41" y="1"/>
                  </a:ln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51" name="Google Shape;56;p2"/>
            <p:cNvSpPr/>
            <p:nvPr/>
          </p:nvSpPr>
          <p:spPr>
            <a:xfrm>
              <a:off x="2594414" y="3737517"/>
              <a:ext cx="56379" cy="48939"/>
            </a:xfrm>
            <a:custGeom>
              <a:avLst/>
              <a:gdLst/>
              <a:ahLst/>
              <a:cxnLst/>
              <a:rect l="l" t="t" r="r" b="b"/>
              <a:pathLst>
                <a:path w="2258" h="1958" extrusionOk="0">
                  <a:moveTo>
                    <a:pt x="601" y="1"/>
                  </a:moveTo>
                  <a:cubicBezTo>
                    <a:pt x="217" y="10"/>
                    <a:pt x="0" y="466"/>
                    <a:pt x="104" y="818"/>
                  </a:cubicBezTo>
                  <a:lnTo>
                    <a:pt x="135" y="880"/>
                  </a:lnTo>
                  <a:cubicBezTo>
                    <a:pt x="373" y="1554"/>
                    <a:pt x="1119" y="1957"/>
                    <a:pt x="1119" y="1957"/>
                  </a:cubicBezTo>
                  <a:lnTo>
                    <a:pt x="1129" y="1957"/>
                  </a:lnTo>
                  <a:cubicBezTo>
                    <a:pt x="1129" y="1957"/>
                    <a:pt x="1885" y="1564"/>
                    <a:pt x="2123" y="891"/>
                  </a:cubicBezTo>
                  <a:cubicBezTo>
                    <a:pt x="2134" y="870"/>
                    <a:pt x="2144" y="850"/>
                    <a:pt x="2144" y="829"/>
                  </a:cubicBezTo>
                  <a:cubicBezTo>
                    <a:pt x="2258" y="466"/>
                    <a:pt x="2051" y="21"/>
                    <a:pt x="1667" y="10"/>
                  </a:cubicBezTo>
                  <a:cubicBezTo>
                    <a:pt x="1657" y="10"/>
                    <a:pt x="1647" y="10"/>
                    <a:pt x="1638" y="10"/>
                  </a:cubicBezTo>
                  <a:cubicBezTo>
                    <a:pt x="1352" y="10"/>
                    <a:pt x="1279" y="150"/>
                    <a:pt x="1129" y="270"/>
                  </a:cubicBezTo>
                  <a:cubicBezTo>
                    <a:pt x="984" y="146"/>
                    <a:pt x="912" y="1"/>
                    <a:pt x="601" y="1"/>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52" name="Google Shape;57;p2"/>
            <p:cNvSpPr/>
            <p:nvPr/>
          </p:nvSpPr>
          <p:spPr>
            <a:xfrm>
              <a:off x="2594729" y="3736728"/>
              <a:ext cx="55749" cy="50912"/>
            </a:xfrm>
            <a:custGeom>
              <a:avLst/>
              <a:gdLst/>
              <a:ahLst/>
              <a:cxnLst/>
              <a:rect l="l" t="t" r="r" b="b"/>
              <a:pathLst>
                <a:path w="2228" h="2030" extrusionOk="0">
                  <a:moveTo>
                    <a:pt x="591" y="62"/>
                  </a:moveTo>
                  <a:cubicBezTo>
                    <a:pt x="819" y="62"/>
                    <a:pt x="912" y="145"/>
                    <a:pt x="1005" y="239"/>
                  </a:cubicBezTo>
                  <a:cubicBezTo>
                    <a:pt x="1036" y="269"/>
                    <a:pt x="1067" y="301"/>
                    <a:pt x="1098" y="321"/>
                  </a:cubicBezTo>
                  <a:lnTo>
                    <a:pt x="1119" y="342"/>
                  </a:lnTo>
                  <a:lnTo>
                    <a:pt x="1139" y="321"/>
                  </a:lnTo>
                  <a:cubicBezTo>
                    <a:pt x="1171" y="301"/>
                    <a:pt x="1202" y="269"/>
                    <a:pt x="1222" y="249"/>
                  </a:cubicBezTo>
                  <a:cubicBezTo>
                    <a:pt x="1331" y="161"/>
                    <a:pt x="1411" y="72"/>
                    <a:pt x="1612" y="72"/>
                  </a:cubicBezTo>
                  <a:cubicBezTo>
                    <a:pt x="1624" y="72"/>
                    <a:pt x="1635" y="72"/>
                    <a:pt x="1647" y="73"/>
                  </a:cubicBezTo>
                  <a:cubicBezTo>
                    <a:pt x="1792" y="73"/>
                    <a:pt x="1927" y="145"/>
                    <a:pt x="2009" y="269"/>
                  </a:cubicBezTo>
                  <a:cubicBezTo>
                    <a:pt x="2134" y="435"/>
                    <a:pt x="2165" y="663"/>
                    <a:pt x="2103" y="849"/>
                  </a:cubicBezTo>
                  <a:cubicBezTo>
                    <a:pt x="2103" y="870"/>
                    <a:pt x="2092" y="891"/>
                    <a:pt x="2082" y="911"/>
                  </a:cubicBezTo>
                  <a:cubicBezTo>
                    <a:pt x="1875" y="1502"/>
                    <a:pt x="1243" y="1885"/>
                    <a:pt x="1119" y="1947"/>
                  </a:cubicBezTo>
                  <a:lnTo>
                    <a:pt x="1109" y="1937"/>
                  </a:lnTo>
                  <a:lnTo>
                    <a:pt x="1098" y="1947"/>
                  </a:lnTo>
                  <a:cubicBezTo>
                    <a:pt x="953" y="1864"/>
                    <a:pt x="352" y="1481"/>
                    <a:pt x="145" y="901"/>
                  </a:cubicBezTo>
                  <a:cubicBezTo>
                    <a:pt x="145" y="881"/>
                    <a:pt x="135" y="860"/>
                    <a:pt x="125" y="839"/>
                  </a:cubicBezTo>
                  <a:cubicBezTo>
                    <a:pt x="73" y="653"/>
                    <a:pt x="104" y="425"/>
                    <a:pt x="228" y="259"/>
                  </a:cubicBezTo>
                  <a:cubicBezTo>
                    <a:pt x="322" y="135"/>
                    <a:pt x="446" y="73"/>
                    <a:pt x="591" y="62"/>
                  </a:cubicBezTo>
                  <a:close/>
                  <a:moveTo>
                    <a:pt x="591" y="0"/>
                  </a:moveTo>
                  <a:cubicBezTo>
                    <a:pt x="425" y="11"/>
                    <a:pt x="280" y="83"/>
                    <a:pt x="177" y="228"/>
                  </a:cubicBezTo>
                  <a:cubicBezTo>
                    <a:pt x="53" y="404"/>
                    <a:pt x="0" y="653"/>
                    <a:pt x="73" y="860"/>
                  </a:cubicBezTo>
                  <a:cubicBezTo>
                    <a:pt x="73" y="881"/>
                    <a:pt x="83" y="901"/>
                    <a:pt x="94" y="922"/>
                  </a:cubicBezTo>
                  <a:cubicBezTo>
                    <a:pt x="322" y="1585"/>
                    <a:pt x="1036" y="1988"/>
                    <a:pt x="1088" y="2020"/>
                  </a:cubicBezTo>
                  <a:lnTo>
                    <a:pt x="1098" y="2030"/>
                  </a:lnTo>
                  <a:lnTo>
                    <a:pt x="1130" y="2030"/>
                  </a:lnTo>
                  <a:lnTo>
                    <a:pt x="1130" y="2020"/>
                  </a:lnTo>
                  <a:cubicBezTo>
                    <a:pt x="1192" y="1988"/>
                    <a:pt x="1906" y="1595"/>
                    <a:pt x="2144" y="932"/>
                  </a:cubicBezTo>
                  <a:cubicBezTo>
                    <a:pt x="2154" y="911"/>
                    <a:pt x="2165" y="891"/>
                    <a:pt x="2165" y="870"/>
                  </a:cubicBezTo>
                  <a:cubicBezTo>
                    <a:pt x="2227" y="663"/>
                    <a:pt x="2186" y="414"/>
                    <a:pt x="2062" y="239"/>
                  </a:cubicBezTo>
                  <a:cubicBezTo>
                    <a:pt x="1958" y="94"/>
                    <a:pt x="1813" y="11"/>
                    <a:pt x="1657" y="11"/>
                  </a:cubicBezTo>
                  <a:cubicBezTo>
                    <a:pt x="1645" y="10"/>
                    <a:pt x="1633" y="10"/>
                    <a:pt x="1621" y="10"/>
                  </a:cubicBezTo>
                  <a:cubicBezTo>
                    <a:pt x="1389" y="10"/>
                    <a:pt x="1290" y="109"/>
                    <a:pt x="1181" y="207"/>
                  </a:cubicBezTo>
                  <a:cubicBezTo>
                    <a:pt x="1160" y="218"/>
                    <a:pt x="1139" y="239"/>
                    <a:pt x="1119" y="259"/>
                  </a:cubicBezTo>
                  <a:lnTo>
                    <a:pt x="1057" y="197"/>
                  </a:lnTo>
                  <a:cubicBezTo>
                    <a:pt x="953" y="104"/>
                    <a:pt x="850" y="0"/>
                    <a:pt x="601" y="0"/>
                  </a:cubicBez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53" name="Google Shape;58;p2"/>
            <p:cNvSpPr/>
            <p:nvPr/>
          </p:nvSpPr>
          <p:spPr>
            <a:xfrm>
              <a:off x="2630006" y="3739885"/>
              <a:ext cx="16063" cy="16971"/>
            </a:xfrm>
            <a:custGeom>
              <a:avLst/>
              <a:gdLst/>
              <a:ahLst/>
              <a:cxnLst/>
              <a:rect l="l" t="t" r="r" b="b"/>
              <a:pathLst>
                <a:path w="643" h="675" extrusionOk="0">
                  <a:moveTo>
                    <a:pt x="194" y="0"/>
                  </a:moveTo>
                  <a:cubicBezTo>
                    <a:pt x="161" y="0"/>
                    <a:pt x="130" y="9"/>
                    <a:pt x="104" y="27"/>
                  </a:cubicBezTo>
                  <a:cubicBezTo>
                    <a:pt x="1" y="99"/>
                    <a:pt x="21" y="296"/>
                    <a:pt x="135" y="462"/>
                  </a:cubicBezTo>
                  <a:cubicBezTo>
                    <a:pt x="229" y="594"/>
                    <a:pt x="352" y="674"/>
                    <a:pt x="452" y="674"/>
                  </a:cubicBezTo>
                  <a:cubicBezTo>
                    <a:pt x="484" y="674"/>
                    <a:pt x="514" y="666"/>
                    <a:pt x="539" y="648"/>
                  </a:cubicBezTo>
                  <a:cubicBezTo>
                    <a:pt x="643" y="575"/>
                    <a:pt x="632" y="379"/>
                    <a:pt x="508" y="202"/>
                  </a:cubicBezTo>
                  <a:cubicBezTo>
                    <a:pt x="422" y="78"/>
                    <a:pt x="296" y="0"/>
                    <a:pt x="194"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54" name="Google Shape;59;p2"/>
            <p:cNvSpPr/>
            <p:nvPr/>
          </p:nvSpPr>
          <p:spPr>
            <a:xfrm>
              <a:off x="2609848" y="3740280"/>
              <a:ext cx="11654" cy="11840"/>
            </a:xfrm>
            <a:custGeom>
              <a:avLst/>
              <a:gdLst/>
              <a:ahLst/>
              <a:cxnLst/>
              <a:rect l="l" t="t" r="r" b="b"/>
              <a:pathLst>
                <a:path w="467" h="485" extrusionOk="0">
                  <a:moveTo>
                    <a:pt x="149" y="1"/>
                  </a:moveTo>
                  <a:cubicBezTo>
                    <a:pt x="124" y="1"/>
                    <a:pt x="102" y="7"/>
                    <a:pt x="83" y="21"/>
                  </a:cubicBezTo>
                  <a:cubicBezTo>
                    <a:pt x="0" y="72"/>
                    <a:pt x="11" y="217"/>
                    <a:pt x="104" y="331"/>
                  </a:cubicBezTo>
                  <a:cubicBezTo>
                    <a:pt x="166" y="426"/>
                    <a:pt x="253" y="484"/>
                    <a:pt x="327" y="484"/>
                  </a:cubicBezTo>
                  <a:cubicBezTo>
                    <a:pt x="351" y="484"/>
                    <a:pt x="374" y="478"/>
                    <a:pt x="394" y="466"/>
                  </a:cubicBezTo>
                  <a:cubicBezTo>
                    <a:pt x="466" y="414"/>
                    <a:pt x="456" y="269"/>
                    <a:pt x="373" y="145"/>
                  </a:cubicBezTo>
                  <a:cubicBezTo>
                    <a:pt x="304" y="53"/>
                    <a:pt x="218" y="1"/>
                    <a:pt x="149" y="1"/>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55" name="Google Shape;60;p2"/>
            <p:cNvSpPr/>
            <p:nvPr/>
          </p:nvSpPr>
          <p:spPr>
            <a:xfrm>
              <a:off x="3039146" y="3640430"/>
              <a:ext cx="2520" cy="217461"/>
            </a:xfrm>
            <a:custGeom>
              <a:avLst/>
              <a:gdLst/>
              <a:ahLst/>
              <a:cxnLst/>
              <a:rect l="l" t="t" r="r" b="b"/>
              <a:pathLst>
                <a:path w="94" h="8690" extrusionOk="0">
                  <a:moveTo>
                    <a:pt x="93" y="1"/>
                  </a:moveTo>
                  <a:cubicBezTo>
                    <a:pt x="0" y="104"/>
                    <a:pt x="93" y="8690"/>
                    <a:pt x="93" y="8690"/>
                  </a:cubicBezTo>
                  <a:lnTo>
                    <a:pt x="93" y="1"/>
                  </a:ln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56" name="Google Shape;61;p2"/>
            <p:cNvSpPr/>
            <p:nvPr/>
          </p:nvSpPr>
          <p:spPr>
            <a:xfrm>
              <a:off x="3038831" y="3640035"/>
              <a:ext cx="3465" cy="217856"/>
            </a:xfrm>
            <a:custGeom>
              <a:avLst/>
              <a:gdLst/>
              <a:ahLst/>
              <a:cxnLst/>
              <a:rect l="l" t="t" r="r" b="b"/>
              <a:pathLst>
                <a:path w="146" h="8700" extrusionOk="0">
                  <a:moveTo>
                    <a:pt x="104" y="1"/>
                  </a:moveTo>
                  <a:cubicBezTo>
                    <a:pt x="1" y="94"/>
                    <a:pt x="84" y="7260"/>
                    <a:pt x="93" y="8700"/>
                  </a:cubicBezTo>
                  <a:lnTo>
                    <a:pt x="146" y="8700"/>
                  </a:lnTo>
                  <a:cubicBezTo>
                    <a:pt x="104" y="5768"/>
                    <a:pt x="63" y="187"/>
                    <a:pt x="135" y="31"/>
                  </a:cubicBezTo>
                  <a:lnTo>
                    <a:pt x="104" y="1"/>
                  </a:ln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57" name="Google Shape;62;p2"/>
            <p:cNvSpPr/>
            <p:nvPr/>
          </p:nvSpPr>
          <p:spPr>
            <a:xfrm>
              <a:off x="3013634" y="3855128"/>
              <a:ext cx="56064" cy="48939"/>
            </a:xfrm>
            <a:custGeom>
              <a:avLst/>
              <a:gdLst/>
              <a:ahLst/>
              <a:cxnLst/>
              <a:rect l="l" t="t" r="r" b="b"/>
              <a:pathLst>
                <a:path w="2249" h="1958" extrusionOk="0">
                  <a:moveTo>
                    <a:pt x="1658" y="1"/>
                  </a:moveTo>
                  <a:cubicBezTo>
                    <a:pt x="1337" y="1"/>
                    <a:pt x="1275" y="146"/>
                    <a:pt x="1130" y="270"/>
                  </a:cubicBezTo>
                  <a:cubicBezTo>
                    <a:pt x="979" y="150"/>
                    <a:pt x="897" y="10"/>
                    <a:pt x="620" y="10"/>
                  </a:cubicBezTo>
                  <a:cubicBezTo>
                    <a:pt x="611" y="10"/>
                    <a:pt x="601" y="11"/>
                    <a:pt x="591" y="11"/>
                  </a:cubicBezTo>
                  <a:cubicBezTo>
                    <a:pt x="208" y="11"/>
                    <a:pt x="1" y="467"/>
                    <a:pt x="104" y="829"/>
                  </a:cubicBezTo>
                  <a:lnTo>
                    <a:pt x="136" y="892"/>
                  </a:lnTo>
                  <a:cubicBezTo>
                    <a:pt x="374" y="1554"/>
                    <a:pt x="1130" y="1958"/>
                    <a:pt x="1130" y="1958"/>
                  </a:cubicBezTo>
                  <a:cubicBezTo>
                    <a:pt x="1130" y="1958"/>
                    <a:pt x="1885" y="1554"/>
                    <a:pt x="2124" y="881"/>
                  </a:cubicBezTo>
                  <a:cubicBezTo>
                    <a:pt x="2134" y="860"/>
                    <a:pt x="2134" y="839"/>
                    <a:pt x="2145" y="819"/>
                  </a:cubicBezTo>
                  <a:cubicBezTo>
                    <a:pt x="2248" y="457"/>
                    <a:pt x="2041" y="11"/>
                    <a:pt x="1658" y="1"/>
                  </a:cubicBezTo>
                  <a:close/>
                </a:path>
              </a:pathLst>
            </a:custGeom>
            <a:solidFill>
              <a:schemeClr val="dk2"/>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58" name="Google Shape;63;p2"/>
            <p:cNvSpPr/>
            <p:nvPr/>
          </p:nvSpPr>
          <p:spPr>
            <a:xfrm>
              <a:off x="3013949" y="3854339"/>
              <a:ext cx="55434" cy="50912"/>
            </a:xfrm>
            <a:custGeom>
              <a:avLst/>
              <a:gdLst/>
              <a:ahLst/>
              <a:cxnLst/>
              <a:rect l="l" t="t" r="r" b="b"/>
              <a:pathLst>
                <a:path w="2227" h="2031" extrusionOk="0">
                  <a:moveTo>
                    <a:pt x="1647" y="63"/>
                  </a:moveTo>
                  <a:cubicBezTo>
                    <a:pt x="1782" y="63"/>
                    <a:pt x="1916" y="136"/>
                    <a:pt x="2010" y="260"/>
                  </a:cubicBezTo>
                  <a:cubicBezTo>
                    <a:pt x="2123" y="426"/>
                    <a:pt x="2164" y="643"/>
                    <a:pt x="2102" y="840"/>
                  </a:cubicBezTo>
                  <a:cubicBezTo>
                    <a:pt x="2092" y="860"/>
                    <a:pt x="2092" y="881"/>
                    <a:pt x="2082" y="902"/>
                  </a:cubicBezTo>
                  <a:cubicBezTo>
                    <a:pt x="1874" y="1482"/>
                    <a:pt x="1274" y="1865"/>
                    <a:pt x="1140" y="1937"/>
                  </a:cubicBezTo>
                  <a:lnTo>
                    <a:pt x="1129" y="1927"/>
                  </a:lnTo>
                  <a:lnTo>
                    <a:pt x="1108" y="1947"/>
                  </a:lnTo>
                  <a:cubicBezTo>
                    <a:pt x="984" y="1875"/>
                    <a:pt x="363" y="1492"/>
                    <a:pt x="146" y="912"/>
                  </a:cubicBezTo>
                  <a:cubicBezTo>
                    <a:pt x="146" y="891"/>
                    <a:pt x="135" y="870"/>
                    <a:pt x="125" y="850"/>
                  </a:cubicBezTo>
                  <a:cubicBezTo>
                    <a:pt x="73" y="653"/>
                    <a:pt x="104" y="426"/>
                    <a:pt x="218" y="270"/>
                  </a:cubicBezTo>
                  <a:cubicBezTo>
                    <a:pt x="311" y="145"/>
                    <a:pt x="435" y="73"/>
                    <a:pt x="580" y="73"/>
                  </a:cubicBezTo>
                  <a:lnTo>
                    <a:pt x="601" y="73"/>
                  </a:lnTo>
                  <a:cubicBezTo>
                    <a:pt x="818" y="73"/>
                    <a:pt x="901" y="156"/>
                    <a:pt x="1005" y="249"/>
                  </a:cubicBezTo>
                  <a:cubicBezTo>
                    <a:pt x="1036" y="270"/>
                    <a:pt x="1067" y="301"/>
                    <a:pt x="1098" y="322"/>
                  </a:cubicBezTo>
                  <a:lnTo>
                    <a:pt x="1119" y="343"/>
                  </a:lnTo>
                  <a:lnTo>
                    <a:pt x="1129" y="322"/>
                  </a:lnTo>
                  <a:cubicBezTo>
                    <a:pt x="1170" y="290"/>
                    <a:pt x="1191" y="270"/>
                    <a:pt x="1222" y="239"/>
                  </a:cubicBezTo>
                  <a:cubicBezTo>
                    <a:pt x="1326" y="145"/>
                    <a:pt x="1409" y="63"/>
                    <a:pt x="1647" y="63"/>
                  </a:cubicBezTo>
                  <a:close/>
                  <a:moveTo>
                    <a:pt x="1626" y="1"/>
                  </a:moveTo>
                  <a:cubicBezTo>
                    <a:pt x="1377" y="1"/>
                    <a:pt x="1274" y="104"/>
                    <a:pt x="1181" y="198"/>
                  </a:cubicBezTo>
                  <a:cubicBezTo>
                    <a:pt x="1160" y="218"/>
                    <a:pt x="1140" y="239"/>
                    <a:pt x="1108" y="260"/>
                  </a:cubicBezTo>
                  <a:lnTo>
                    <a:pt x="1046" y="198"/>
                  </a:lnTo>
                  <a:cubicBezTo>
                    <a:pt x="947" y="109"/>
                    <a:pt x="840" y="11"/>
                    <a:pt x="616" y="11"/>
                  </a:cubicBezTo>
                  <a:cubicBezTo>
                    <a:pt x="604" y="11"/>
                    <a:pt x="592" y="11"/>
                    <a:pt x="580" y="11"/>
                  </a:cubicBezTo>
                  <a:cubicBezTo>
                    <a:pt x="415" y="11"/>
                    <a:pt x="270" y="94"/>
                    <a:pt x="176" y="228"/>
                  </a:cubicBezTo>
                  <a:cubicBezTo>
                    <a:pt x="42" y="405"/>
                    <a:pt x="1" y="653"/>
                    <a:pt x="73" y="860"/>
                  </a:cubicBezTo>
                  <a:cubicBezTo>
                    <a:pt x="73" y="891"/>
                    <a:pt x="83" y="912"/>
                    <a:pt x="93" y="933"/>
                  </a:cubicBezTo>
                  <a:cubicBezTo>
                    <a:pt x="332" y="1585"/>
                    <a:pt x="1036" y="1979"/>
                    <a:pt x="1098" y="2010"/>
                  </a:cubicBezTo>
                  <a:lnTo>
                    <a:pt x="1108" y="2030"/>
                  </a:lnTo>
                  <a:lnTo>
                    <a:pt x="1119" y="2020"/>
                  </a:lnTo>
                  <a:lnTo>
                    <a:pt x="1129" y="2030"/>
                  </a:lnTo>
                  <a:lnTo>
                    <a:pt x="1140" y="2010"/>
                  </a:lnTo>
                  <a:cubicBezTo>
                    <a:pt x="1191" y="1979"/>
                    <a:pt x="1906" y="1585"/>
                    <a:pt x="2144" y="923"/>
                  </a:cubicBezTo>
                  <a:cubicBezTo>
                    <a:pt x="2144" y="902"/>
                    <a:pt x="2154" y="881"/>
                    <a:pt x="2164" y="860"/>
                  </a:cubicBezTo>
                  <a:cubicBezTo>
                    <a:pt x="2227" y="643"/>
                    <a:pt x="2185" y="394"/>
                    <a:pt x="2051" y="228"/>
                  </a:cubicBezTo>
                  <a:cubicBezTo>
                    <a:pt x="1947" y="83"/>
                    <a:pt x="1802" y="1"/>
                    <a:pt x="1647" y="1"/>
                  </a:cubicBez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59" name="Google Shape;64;p2"/>
            <p:cNvSpPr/>
            <p:nvPr/>
          </p:nvSpPr>
          <p:spPr>
            <a:xfrm>
              <a:off x="3018358" y="3857496"/>
              <a:ext cx="15748" cy="16576"/>
            </a:xfrm>
            <a:custGeom>
              <a:avLst/>
              <a:gdLst/>
              <a:ahLst/>
              <a:cxnLst/>
              <a:rect l="l" t="t" r="r" b="b"/>
              <a:pathLst>
                <a:path w="633" h="666" extrusionOk="0">
                  <a:moveTo>
                    <a:pt x="435" y="0"/>
                  </a:moveTo>
                  <a:cubicBezTo>
                    <a:pt x="337" y="0"/>
                    <a:pt x="216" y="74"/>
                    <a:pt x="124" y="204"/>
                  </a:cubicBezTo>
                  <a:cubicBezTo>
                    <a:pt x="11" y="370"/>
                    <a:pt x="0" y="567"/>
                    <a:pt x="104" y="639"/>
                  </a:cubicBezTo>
                  <a:cubicBezTo>
                    <a:pt x="129" y="657"/>
                    <a:pt x="160" y="665"/>
                    <a:pt x="192" y="665"/>
                  </a:cubicBezTo>
                  <a:cubicBezTo>
                    <a:pt x="292" y="665"/>
                    <a:pt x="415" y="588"/>
                    <a:pt x="508" y="463"/>
                  </a:cubicBezTo>
                  <a:cubicBezTo>
                    <a:pt x="621" y="287"/>
                    <a:pt x="632" y="90"/>
                    <a:pt x="529" y="28"/>
                  </a:cubicBezTo>
                  <a:cubicBezTo>
                    <a:pt x="502" y="9"/>
                    <a:pt x="470" y="0"/>
                    <a:pt x="435"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60" name="Google Shape;65;p2"/>
            <p:cNvSpPr/>
            <p:nvPr/>
          </p:nvSpPr>
          <p:spPr>
            <a:xfrm>
              <a:off x="3042926" y="3857890"/>
              <a:ext cx="11654" cy="11840"/>
            </a:xfrm>
            <a:custGeom>
              <a:avLst/>
              <a:gdLst/>
              <a:ahLst/>
              <a:cxnLst/>
              <a:rect l="l" t="t" r="r" b="b"/>
              <a:pathLst>
                <a:path w="456" h="484" extrusionOk="0">
                  <a:moveTo>
                    <a:pt x="316" y="0"/>
                  </a:moveTo>
                  <a:cubicBezTo>
                    <a:pt x="245" y="0"/>
                    <a:pt x="155" y="53"/>
                    <a:pt x="94" y="145"/>
                  </a:cubicBezTo>
                  <a:cubicBezTo>
                    <a:pt x="11" y="269"/>
                    <a:pt x="0" y="414"/>
                    <a:pt x="73" y="465"/>
                  </a:cubicBezTo>
                  <a:cubicBezTo>
                    <a:pt x="91" y="478"/>
                    <a:pt x="112" y="484"/>
                    <a:pt x="135" y="484"/>
                  </a:cubicBezTo>
                  <a:cubicBezTo>
                    <a:pt x="207" y="484"/>
                    <a:pt x="300" y="425"/>
                    <a:pt x="363" y="331"/>
                  </a:cubicBezTo>
                  <a:cubicBezTo>
                    <a:pt x="446" y="207"/>
                    <a:pt x="456" y="72"/>
                    <a:pt x="384" y="20"/>
                  </a:cubicBezTo>
                  <a:cubicBezTo>
                    <a:pt x="365" y="7"/>
                    <a:pt x="342" y="0"/>
                    <a:pt x="316"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61" name="Google Shape;66;p2"/>
            <p:cNvSpPr/>
            <p:nvPr/>
          </p:nvSpPr>
          <p:spPr>
            <a:xfrm>
              <a:off x="3407971" y="3722520"/>
              <a:ext cx="0" cy="96693"/>
            </a:xfrm>
            <a:custGeom>
              <a:avLst/>
              <a:gdLst/>
              <a:ahLst/>
              <a:cxnLst/>
              <a:rect l="l" t="t" r="r" b="b"/>
              <a:pathLst>
                <a:path w="1" h="3864" extrusionOk="0">
                  <a:moveTo>
                    <a:pt x="1" y="3863"/>
                  </a:moveTo>
                  <a:lnTo>
                    <a:pt x="1" y="1"/>
                  </a:ln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62" name="Google Shape;67;p2"/>
            <p:cNvSpPr/>
            <p:nvPr/>
          </p:nvSpPr>
          <p:spPr>
            <a:xfrm>
              <a:off x="3407341" y="3722520"/>
              <a:ext cx="945" cy="96693"/>
            </a:xfrm>
            <a:custGeom>
              <a:avLst/>
              <a:gdLst/>
              <a:ahLst/>
              <a:cxnLst/>
              <a:rect l="l" t="t" r="r" b="b"/>
              <a:pathLst>
                <a:path w="42" h="3864" extrusionOk="0">
                  <a:moveTo>
                    <a:pt x="0" y="1"/>
                  </a:moveTo>
                  <a:lnTo>
                    <a:pt x="0" y="3863"/>
                  </a:lnTo>
                  <a:lnTo>
                    <a:pt x="41" y="3863"/>
                  </a:lnTo>
                  <a:lnTo>
                    <a:pt x="41" y="1"/>
                  </a:ln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63" name="Google Shape;68;p2"/>
            <p:cNvSpPr/>
            <p:nvPr/>
          </p:nvSpPr>
          <p:spPr>
            <a:xfrm>
              <a:off x="3379624" y="3812504"/>
              <a:ext cx="56379" cy="48939"/>
            </a:xfrm>
            <a:custGeom>
              <a:avLst/>
              <a:gdLst/>
              <a:ahLst/>
              <a:cxnLst/>
              <a:rect l="l" t="t" r="r" b="b"/>
              <a:pathLst>
                <a:path w="2259" h="1948" extrusionOk="0">
                  <a:moveTo>
                    <a:pt x="601" y="1"/>
                  </a:moveTo>
                  <a:cubicBezTo>
                    <a:pt x="218" y="1"/>
                    <a:pt x="1" y="456"/>
                    <a:pt x="115" y="818"/>
                  </a:cubicBezTo>
                  <a:cubicBezTo>
                    <a:pt x="115" y="839"/>
                    <a:pt x="125" y="860"/>
                    <a:pt x="136" y="880"/>
                  </a:cubicBezTo>
                  <a:cubicBezTo>
                    <a:pt x="373" y="1543"/>
                    <a:pt x="1119" y="1948"/>
                    <a:pt x="1119" y="1948"/>
                  </a:cubicBezTo>
                  <a:lnTo>
                    <a:pt x="1130" y="1948"/>
                  </a:lnTo>
                  <a:cubicBezTo>
                    <a:pt x="1130" y="1948"/>
                    <a:pt x="1875" y="1554"/>
                    <a:pt x="2124" y="891"/>
                  </a:cubicBezTo>
                  <a:cubicBezTo>
                    <a:pt x="2134" y="871"/>
                    <a:pt x="2134" y="839"/>
                    <a:pt x="2145" y="818"/>
                  </a:cubicBezTo>
                  <a:cubicBezTo>
                    <a:pt x="2258" y="466"/>
                    <a:pt x="2041" y="11"/>
                    <a:pt x="1657" y="1"/>
                  </a:cubicBezTo>
                  <a:cubicBezTo>
                    <a:pt x="1358" y="1"/>
                    <a:pt x="1275" y="146"/>
                    <a:pt x="1130" y="259"/>
                  </a:cubicBezTo>
                  <a:cubicBezTo>
                    <a:pt x="985" y="146"/>
                    <a:pt x="912" y="1"/>
                    <a:pt x="601" y="1"/>
                  </a:cubicBezTo>
                  <a:close/>
                </a:path>
              </a:pathLst>
            </a:custGeom>
            <a:solidFill>
              <a:schemeClr val="dk2"/>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64" name="Google Shape;69;p2"/>
            <p:cNvSpPr/>
            <p:nvPr/>
          </p:nvSpPr>
          <p:spPr>
            <a:xfrm>
              <a:off x="3380254" y="3811715"/>
              <a:ext cx="55434" cy="50517"/>
            </a:xfrm>
            <a:custGeom>
              <a:avLst/>
              <a:gdLst/>
              <a:ahLst/>
              <a:cxnLst/>
              <a:rect l="l" t="t" r="r" b="b"/>
              <a:pathLst>
                <a:path w="2217" h="2020" extrusionOk="0">
                  <a:moveTo>
                    <a:pt x="1636" y="62"/>
                  </a:moveTo>
                  <a:cubicBezTo>
                    <a:pt x="1781" y="73"/>
                    <a:pt x="1906" y="135"/>
                    <a:pt x="1999" y="269"/>
                  </a:cubicBezTo>
                  <a:cubicBezTo>
                    <a:pt x="2113" y="425"/>
                    <a:pt x="2154" y="653"/>
                    <a:pt x="2092" y="849"/>
                  </a:cubicBezTo>
                  <a:cubicBezTo>
                    <a:pt x="2092" y="870"/>
                    <a:pt x="2082" y="881"/>
                    <a:pt x="2071" y="902"/>
                  </a:cubicBezTo>
                  <a:cubicBezTo>
                    <a:pt x="1854" y="1491"/>
                    <a:pt x="1233" y="1875"/>
                    <a:pt x="1109" y="1947"/>
                  </a:cubicBezTo>
                  <a:lnTo>
                    <a:pt x="1098" y="1926"/>
                  </a:lnTo>
                  <a:lnTo>
                    <a:pt x="1088" y="1937"/>
                  </a:lnTo>
                  <a:cubicBezTo>
                    <a:pt x="953" y="1854"/>
                    <a:pt x="342" y="1471"/>
                    <a:pt x="145" y="902"/>
                  </a:cubicBezTo>
                  <a:lnTo>
                    <a:pt x="115" y="839"/>
                  </a:lnTo>
                  <a:cubicBezTo>
                    <a:pt x="62" y="642"/>
                    <a:pt x="104" y="414"/>
                    <a:pt x="218" y="259"/>
                  </a:cubicBezTo>
                  <a:cubicBezTo>
                    <a:pt x="311" y="135"/>
                    <a:pt x="435" y="62"/>
                    <a:pt x="580" y="62"/>
                  </a:cubicBezTo>
                  <a:lnTo>
                    <a:pt x="591" y="62"/>
                  </a:lnTo>
                  <a:cubicBezTo>
                    <a:pt x="819" y="62"/>
                    <a:pt x="902" y="145"/>
                    <a:pt x="994" y="239"/>
                  </a:cubicBezTo>
                  <a:cubicBezTo>
                    <a:pt x="1026" y="259"/>
                    <a:pt x="1057" y="290"/>
                    <a:pt x="1088" y="322"/>
                  </a:cubicBezTo>
                  <a:lnTo>
                    <a:pt x="1109" y="332"/>
                  </a:lnTo>
                  <a:lnTo>
                    <a:pt x="1129" y="322"/>
                  </a:lnTo>
                  <a:cubicBezTo>
                    <a:pt x="1160" y="290"/>
                    <a:pt x="1192" y="269"/>
                    <a:pt x="1212" y="239"/>
                  </a:cubicBezTo>
                  <a:cubicBezTo>
                    <a:pt x="1326" y="145"/>
                    <a:pt x="1409" y="62"/>
                    <a:pt x="1636" y="62"/>
                  </a:cubicBezTo>
                  <a:close/>
                  <a:moveTo>
                    <a:pt x="580" y="0"/>
                  </a:moveTo>
                  <a:cubicBezTo>
                    <a:pt x="415" y="0"/>
                    <a:pt x="270" y="83"/>
                    <a:pt x="166" y="218"/>
                  </a:cubicBezTo>
                  <a:cubicBezTo>
                    <a:pt x="42" y="394"/>
                    <a:pt x="0" y="642"/>
                    <a:pt x="62" y="849"/>
                  </a:cubicBezTo>
                  <a:cubicBezTo>
                    <a:pt x="62" y="881"/>
                    <a:pt x="73" y="902"/>
                    <a:pt x="83" y="922"/>
                  </a:cubicBezTo>
                  <a:cubicBezTo>
                    <a:pt x="322" y="1574"/>
                    <a:pt x="1026" y="1979"/>
                    <a:pt x="1077" y="2009"/>
                  </a:cubicBezTo>
                  <a:lnTo>
                    <a:pt x="1088" y="2020"/>
                  </a:lnTo>
                  <a:lnTo>
                    <a:pt x="1119" y="2020"/>
                  </a:lnTo>
                  <a:lnTo>
                    <a:pt x="1119" y="2009"/>
                  </a:lnTo>
                  <a:cubicBezTo>
                    <a:pt x="1181" y="1979"/>
                    <a:pt x="1896" y="1585"/>
                    <a:pt x="2134" y="932"/>
                  </a:cubicBezTo>
                  <a:cubicBezTo>
                    <a:pt x="2134" y="911"/>
                    <a:pt x="2144" y="881"/>
                    <a:pt x="2154" y="860"/>
                  </a:cubicBezTo>
                  <a:cubicBezTo>
                    <a:pt x="2216" y="653"/>
                    <a:pt x="2175" y="404"/>
                    <a:pt x="2051" y="228"/>
                  </a:cubicBezTo>
                  <a:cubicBezTo>
                    <a:pt x="1947" y="83"/>
                    <a:pt x="1802" y="11"/>
                    <a:pt x="1636" y="0"/>
                  </a:cubicBezTo>
                  <a:cubicBezTo>
                    <a:pt x="1388" y="0"/>
                    <a:pt x="1284" y="104"/>
                    <a:pt x="1171" y="197"/>
                  </a:cubicBezTo>
                  <a:lnTo>
                    <a:pt x="1109" y="259"/>
                  </a:lnTo>
                  <a:cubicBezTo>
                    <a:pt x="1088" y="239"/>
                    <a:pt x="1067" y="207"/>
                    <a:pt x="1047" y="187"/>
                  </a:cubicBezTo>
                  <a:cubicBezTo>
                    <a:pt x="943" y="94"/>
                    <a:pt x="840" y="0"/>
                    <a:pt x="580" y="0"/>
                  </a:cubicBez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65" name="Google Shape;70;p2"/>
            <p:cNvSpPr/>
            <p:nvPr/>
          </p:nvSpPr>
          <p:spPr>
            <a:xfrm>
              <a:off x="3415216" y="3814872"/>
              <a:ext cx="16063" cy="16971"/>
            </a:xfrm>
            <a:custGeom>
              <a:avLst/>
              <a:gdLst/>
              <a:ahLst/>
              <a:cxnLst/>
              <a:rect l="l" t="t" r="r" b="b"/>
              <a:pathLst>
                <a:path w="643" h="675" extrusionOk="0">
                  <a:moveTo>
                    <a:pt x="193" y="0"/>
                  </a:moveTo>
                  <a:cubicBezTo>
                    <a:pt x="160" y="0"/>
                    <a:pt x="130" y="9"/>
                    <a:pt x="104" y="26"/>
                  </a:cubicBezTo>
                  <a:cubicBezTo>
                    <a:pt x="1" y="99"/>
                    <a:pt x="11" y="295"/>
                    <a:pt x="136" y="472"/>
                  </a:cubicBezTo>
                  <a:cubicBezTo>
                    <a:pt x="221" y="596"/>
                    <a:pt x="347" y="674"/>
                    <a:pt x="449" y="674"/>
                  </a:cubicBezTo>
                  <a:cubicBezTo>
                    <a:pt x="483" y="674"/>
                    <a:pt x="513" y="666"/>
                    <a:pt x="539" y="648"/>
                  </a:cubicBezTo>
                  <a:cubicBezTo>
                    <a:pt x="643" y="575"/>
                    <a:pt x="633" y="378"/>
                    <a:pt x="509" y="213"/>
                  </a:cubicBezTo>
                  <a:cubicBezTo>
                    <a:pt x="422" y="80"/>
                    <a:pt x="295" y="0"/>
                    <a:pt x="193"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66" name="Google Shape;71;p2"/>
            <p:cNvSpPr/>
            <p:nvPr/>
          </p:nvSpPr>
          <p:spPr>
            <a:xfrm>
              <a:off x="3395058" y="3814872"/>
              <a:ext cx="11654" cy="12235"/>
            </a:xfrm>
            <a:custGeom>
              <a:avLst/>
              <a:gdLst/>
              <a:ahLst/>
              <a:cxnLst/>
              <a:rect l="l" t="t" r="r" b="b"/>
              <a:pathLst>
                <a:path w="457" h="484" extrusionOk="0">
                  <a:moveTo>
                    <a:pt x="133" y="0"/>
                  </a:moveTo>
                  <a:cubicBezTo>
                    <a:pt x="111" y="0"/>
                    <a:pt x="91" y="6"/>
                    <a:pt x="74" y="18"/>
                  </a:cubicBezTo>
                  <a:cubicBezTo>
                    <a:pt x="1" y="70"/>
                    <a:pt x="1" y="215"/>
                    <a:pt x="95" y="340"/>
                  </a:cubicBezTo>
                  <a:cubicBezTo>
                    <a:pt x="156" y="432"/>
                    <a:pt x="240" y="484"/>
                    <a:pt x="313" y="484"/>
                  </a:cubicBezTo>
                  <a:cubicBezTo>
                    <a:pt x="339" y="484"/>
                    <a:pt x="363" y="477"/>
                    <a:pt x="384" y="464"/>
                  </a:cubicBezTo>
                  <a:cubicBezTo>
                    <a:pt x="457" y="412"/>
                    <a:pt x="447" y="277"/>
                    <a:pt x="364" y="153"/>
                  </a:cubicBezTo>
                  <a:cubicBezTo>
                    <a:pt x="293" y="59"/>
                    <a:pt x="204" y="0"/>
                    <a:pt x="133"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67" name="Google Shape;72;p2"/>
            <p:cNvSpPr/>
            <p:nvPr/>
          </p:nvSpPr>
          <p:spPr>
            <a:xfrm>
              <a:off x="3243244" y="3682264"/>
              <a:ext cx="0" cy="121162"/>
            </a:xfrm>
            <a:custGeom>
              <a:avLst/>
              <a:gdLst/>
              <a:ahLst/>
              <a:cxnLst/>
              <a:rect l="l" t="t" r="r" b="b"/>
              <a:pathLst>
                <a:path w="1" h="4847" extrusionOk="0">
                  <a:moveTo>
                    <a:pt x="1" y="4847"/>
                  </a:moveTo>
                  <a:lnTo>
                    <a:pt x="1" y="0"/>
                  </a:ln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68" name="Google Shape;73;p2"/>
            <p:cNvSpPr/>
            <p:nvPr/>
          </p:nvSpPr>
          <p:spPr>
            <a:xfrm>
              <a:off x="3242299" y="3682264"/>
              <a:ext cx="1575" cy="121162"/>
            </a:xfrm>
            <a:custGeom>
              <a:avLst/>
              <a:gdLst/>
              <a:ahLst/>
              <a:cxnLst/>
              <a:rect l="l" t="t" r="r" b="b"/>
              <a:pathLst>
                <a:path w="53" h="4847" extrusionOk="0">
                  <a:moveTo>
                    <a:pt x="0" y="0"/>
                  </a:moveTo>
                  <a:lnTo>
                    <a:pt x="0" y="4847"/>
                  </a:lnTo>
                  <a:lnTo>
                    <a:pt x="52" y="4847"/>
                  </a:lnTo>
                  <a:lnTo>
                    <a:pt x="52" y="0"/>
                  </a:ln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69" name="Google Shape;74;p2"/>
            <p:cNvSpPr/>
            <p:nvPr/>
          </p:nvSpPr>
          <p:spPr>
            <a:xfrm>
              <a:off x="3214897" y="3796717"/>
              <a:ext cx="56379" cy="48939"/>
            </a:xfrm>
            <a:custGeom>
              <a:avLst/>
              <a:gdLst/>
              <a:ahLst/>
              <a:cxnLst/>
              <a:rect l="l" t="t" r="r" b="b"/>
              <a:pathLst>
                <a:path w="2248" h="1958" extrusionOk="0">
                  <a:moveTo>
                    <a:pt x="591" y="1"/>
                  </a:moveTo>
                  <a:cubicBezTo>
                    <a:pt x="208" y="11"/>
                    <a:pt x="0" y="456"/>
                    <a:pt x="104" y="818"/>
                  </a:cubicBezTo>
                  <a:cubicBezTo>
                    <a:pt x="115" y="839"/>
                    <a:pt x="115" y="860"/>
                    <a:pt x="125" y="880"/>
                  </a:cubicBezTo>
                  <a:cubicBezTo>
                    <a:pt x="363" y="1554"/>
                    <a:pt x="1119" y="1957"/>
                    <a:pt x="1119" y="1957"/>
                  </a:cubicBezTo>
                  <a:cubicBezTo>
                    <a:pt x="1119" y="1957"/>
                    <a:pt x="1875" y="1564"/>
                    <a:pt x="2124" y="891"/>
                  </a:cubicBezTo>
                  <a:cubicBezTo>
                    <a:pt x="2124" y="870"/>
                    <a:pt x="2134" y="850"/>
                    <a:pt x="2144" y="829"/>
                  </a:cubicBezTo>
                  <a:cubicBezTo>
                    <a:pt x="2248" y="466"/>
                    <a:pt x="2041" y="21"/>
                    <a:pt x="1657" y="11"/>
                  </a:cubicBezTo>
                  <a:cubicBezTo>
                    <a:pt x="1648" y="10"/>
                    <a:pt x="1638" y="10"/>
                    <a:pt x="1629" y="10"/>
                  </a:cubicBezTo>
                  <a:cubicBezTo>
                    <a:pt x="1352" y="10"/>
                    <a:pt x="1270" y="150"/>
                    <a:pt x="1130" y="270"/>
                  </a:cubicBezTo>
                  <a:cubicBezTo>
                    <a:pt x="974" y="146"/>
                    <a:pt x="912" y="1"/>
                    <a:pt x="591" y="1"/>
                  </a:cubicBezTo>
                  <a:close/>
                </a:path>
              </a:pathLst>
            </a:custGeom>
            <a:solidFill>
              <a:schemeClr val="accent1"/>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70" name="Google Shape;75;p2"/>
            <p:cNvSpPr/>
            <p:nvPr/>
          </p:nvSpPr>
          <p:spPr>
            <a:xfrm>
              <a:off x="3215212" y="3795928"/>
              <a:ext cx="55749" cy="50517"/>
            </a:xfrm>
            <a:custGeom>
              <a:avLst/>
              <a:gdLst/>
              <a:ahLst/>
              <a:cxnLst/>
              <a:rect l="l" t="t" r="r" b="b"/>
              <a:pathLst>
                <a:path w="2227" h="2030" extrusionOk="0">
                  <a:moveTo>
                    <a:pt x="580" y="62"/>
                  </a:moveTo>
                  <a:cubicBezTo>
                    <a:pt x="818" y="62"/>
                    <a:pt x="901" y="145"/>
                    <a:pt x="1004" y="239"/>
                  </a:cubicBezTo>
                  <a:cubicBezTo>
                    <a:pt x="1036" y="269"/>
                    <a:pt x="1056" y="301"/>
                    <a:pt x="1098" y="322"/>
                  </a:cubicBezTo>
                  <a:lnTo>
                    <a:pt x="1119" y="342"/>
                  </a:lnTo>
                  <a:lnTo>
                    <a:pt x="1129" y="322"/>
                  </a:lnTo>
                  <a:cubicBezTo>
                    <a:pt x="1160" y="301"/>
                    <a:pt x="1191" y="269"/>
                    <a:pt x="1222" y="249"/>
                  </a:cubicBezTo>
                  <a:cubicBezTo>
                    <a:pt x="1320" y="151"/>
                    <a:pt x="1408" y="72"/>
                    <a:pt x="1607" y="72"/>
                  </a:cubicBezTo>
                  <a:cubicBezTo>
                    <a:pt x="1620" y="72"/>
                    <a:pt x="1633" y="72"/>
                    <a:pt x="1646" y="73"/>
                  </a:cubicBezTo>
                  <a:cubicBezTo>
                    <a:pt x="1791" y="73"/>
                    <a:pt x="1916" y="145"/>
                    <a:pt x="2009" y="269"/>
                  </a:cubicBezTo>
                  <a:cubicBezTo>
                    <a:pt x="2123" y="435"/>
                    <a:pt x="2164" y="663"/>
                    <a:pt x="2102" y="849"/>
                  </a:cubicBezTo>
                  <a:cubicBezTo>
                    <a:pt x="2092" y="870"/>
                    <a:pt x="2092" y="891"/>
                    <a:pt x="2081" y="911"/>
                  </a:cubicBezTo>
                  <a:cubicBezTo>
                    <a:pt x="1864" y="1502"/>
                    <a:pt x="1243" y="1875"/>
                    <a:pt x="1119" y="1947"/>
                  </a:cubicBezTo>
                  <a:lnTo>
                    <a:pt x="1098" y="1926"/>
                  </a:lnTo>
                  <a:lnTo>
                    <a:pt x="1087" y="1947"/>
                  </a:lnTo>
                  <a:cubicBezTo>
                    <a:pt x="953" y="1864"/>
                    <a:pt x="352" y="1481"/>
                    <a:pt x="145" y="901"/>
                  </a:cubicBezTo>
                  <a:cubicBezTo>
                    <a:pt x="134" y="881"/>
                    <a:pt x="124" y="860"/>
                    <a:pt x="124" y="839"/>
                  </a:cubicBezTo>
                  <a:cubicBezTo>
                    <a:pt x="62" y="653"/>
                    <a:pt x="104" y="425"/>
                    <a:pt x="217" y="259"/>
                  </a:cubicBezTo>
                  <a:cubicBezTo>
                    <a:pt x="311" y="135"/>
                    <a:pt x="445" y="73"/>
                    <a:pt x="580" y="62"/>
                  </a:cubicBezTo>
                  <a:close/>
                  <a:moveTo>
                    <a:pt x="580" y="0"/>
                  </a:moveTo>
                  <a:cubicBezTo>
                    <a:pt x="424" y="11"/>
                    <a:pt x="269" y="83"/>
                    <a:pt x="176" y="228"/>
                  </a:cubicBezTo>
                  <a:cubicBezTo>
                    <a:pt x="42" y="404"/>
                    <a:pt x="0" y="653"/>
                    <a:pt x="62" y="860"/>
                  </a:cubicBezTo>
                  <a:cubicBezTo>
                    <a:pt x="72" y="881"/>
                    <a:pt x="72" y="901"/>
                    <a:pt x="83" y="922"/>
                  </a:cubicBezTo>
                  <a:cubicBezTo>
                    <a:pt x="321" y="1585"/>
                    <a:pt x="1025" y="1978"/>
                    <a:pt x="1087" y="2020"/>
                  </a:cubicBezTo>
                  <a:lnTo>
                    <a:pt x="1098" y="2030"/>
                  </a:lnTo>
                  <a:lnTo>
                    <a:pt x="1119" y="2030"/>
                  </a:lnTo>
                  <a:lnTo>
                    <a:pt x="1129" y="2020"/>
                  </a:lnTo>
                  <a:cubicBezTo>
                    <a:pt x="1181" y="1988"/>
                    <a:pt x="1895" y="1595"/>
                    <a:pt x="2133" y="932"/>
                  </a:cubicBezTo>
                  <a:lnTo>
                    <a:pt x="2164" y="870"/>
                  </a:lnTo>
                  <a:cubicBezTo>
                    <a:pt x="2226" y="663"/>
                    <a:pt x="2185" y="414"/>
                    <a:pt x="2061" y="239"/>
                  </a:cubicBezTo>
                  <a:cubicBezTo>
                    <a:pt x="1957" y="94"/>
                    <a:pt x="1812" y="11"/>
                    <a:pt x="1646" y="11"/>
                  </a:cubicBezTo>
                  <a:cubicBezTo>
                    <a:pt x="1634" y="10"/>
                    <a:pt x="1623" y="10"/>
                    <a:pt x="1611" y="10"/>
                  </a:cubicBezTo>
                  <a:cubicBezTo>
                    <a:pt x="1387" y="10"/>
                    <a:pt x="1279" y="108"/>
                    <a:pt x="1181" y="197"/>
                  </a:cubicBezTo>
                  <a:lnTo>
                    <a:pt x="1119" y="259"/>
                  </a:lnTo>
                  <a:cubicBezTo>
                    <a:pt x="1087" y="239"/>
                    <a:pt x="1066" y="218"/>
                    <a:pt x="1046" y="197"/>
                  </a:cubicBezTo>
                  <a:cubicBezTo>
                    <a:pt x="942" y="104"/>
                    <a:pt x="849" y="0"/>
                    <a:pt x="580" y="0"/>
                  </a:cubicBez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71" name="Google Shape;76;p2"/>
            <p:cNvSpPr/>
            <p:nvPr/>
          </p:nvSpPr>
          <p:spPr>
            <a:xfrm>
              <a:off x="3250803" y="3799085"/>
              <a:ext cx="15748" cy="16971"/>
            </a:xfrm>
            <a:custGeom>
              <a:avLst/>
              <a:gdLst/>
              <a:ahLst/>
              <a:cxnLst/>
              <a:rect l="l" t="t" r="r" b="b"/>
              <a:pathLst>
                <a:path w="633" h="675" extrusionOk="0">
                  <a:moveTo>
                    <a:pt x="193" y="0"/>
                  </a:moveTo>
                  <a:cubicBezTo>
                    <a:pt x="160" y="0"/>
                    <a:pt x="130" y="9"/>
                    <a:pt x="104" y="27"/>
                  </a:cubicBezTo>
                  <a:cubicBezTo>
                    <a:pt x="0" y="99"/>
                    <a:pt x="11" y="296"/>
                    <a:pt x="136" y="462"/>
                  </a:cubicBezTo>
                  <a:cubicBezTo>
                    <a:pt x="221" y="594"/>
                    <a:pt x="343" y="674"/>
                    <a:pt x="442" y="674"/>
                  </a:cubicBezTo>
                  <a:cubicBezTo>
                    <a:pt x="474" y="674"/>
                    <a:pt x="504" y="666"/>
                    <a:pt x="529" y="648"/>
                  </a:cubicBezTo>
                  <a:cubicBezTo>
                    <a:pt x="633" y="575"/>
                    <a:pt x="622" y="379"/>
                    <a:pt x="508" y="203"/>
                  </a:cubicBezTo>
                  <a:cubicBezTo>
                    <a:pt x="415" y="78"/>
                    <a:pt x="292" y="0"/>
                    <a:pt x="193"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72" name="Google Shape;77;p2"/>
            <p:cNvSpPr/>
            <p:nvPr/>
          </p:nvSpPr>
          <p:spPr>
            <a:xfrm>
              <a:off x="3230331" y="3799085"/>
              <a:ext cx="11339" cy="12235"/>
            </a:xfrm>
            <a:custGeom>
              <a:avLst/>
              <a:gdLst/>
              <a:ahLst/>
              <a:cxnLst/>
              <a:rect l="l" t="t" r="r" b="b"/>
              <a:pathLst>
                <a:path w="457" h="485" extrusionOk="0">
                  <a:moveTo>
                    <a:pt x="140" y="1"/>
                  </a:moveTo>
                  <a:cubicBezTo>
                    <a:pt x="115" y="1"/>
                    <a:pt x="92" y="7"/>
                    <a:pt x="73" y="21"/>
                  </a:cubicBezTo>
                  <a:cubicBezTo>
                    <a:pt x="1" y="72"/>
                    <a:pt x="11" y="217"/>
                    <a:pt x="94" y="332"/>
                  </a:cubicBezTo>
                  <a:cubicBezTo>
                    <a:pt x="156" y="426"/>
                    <a:pt x="249" y="484"/>
                    <a:pt x="322" y="484"/>
                  </a:cubicBezTo>
                  <a:cubicBezTo>
                    <a:pt x="345" y="484"/>
                    <a:pt x="366" y="478"/>
                    <a:pt x="384" y="466"/>
                  </a:cubicBezTo>
                  <a:cubicBezTo>
                    <a:pt x="456" y="414"/>
                    <a:pt x="446" y="269"/>
                    <a:pt x="363" y="145"/>
                  </a:cubicBezTo>
                  <a:cubicBezTo>
                    <a:pt x="302" y="53"/>
                    <a:pt x="212" y="1"/>
                    <a:pt x="140" y="1"/>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73" name="Google Shape;78;p2"/>
            <p:cNvSpPr/>
            <p:nvPr/>
          </p:nvSpPr>
          <p:spPr>
            <a:xfrm>
              <a:off x="3333010" y="3731203"/>
              <a:ext cx="0" cy="184309"/>
            </a:xfrm>
            <a:custGeom>
              <a:avLst/>
              <a:gdLst/>
              <a:ahLst/>
              <a:cxnLst/>
              <a:rect l="l" t="t" r="r" b="b"/>
              <a:pathLst>
                <a:path w="1" h="7374" extrusionOk="0">
                  <a:moveTo>
                    <a:pt x="1" y="7373"/>
                  </a:moveTo>
                  <a:lnTo>
                    <a:pt x="1" y="0"/>
                  </a:ln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74" name="Google Shape;79;p2"/>
            <p:cNvSpPr/>
            <p:nvPr/>
          </p:nvSpPr>
          <p:spPr>
            <a:xfrm>
              <a:off x="3332380" y="3731203"/>
              <a:ext cx="1575" cy="184309"/>
            </a:xfrm>
            <a:custGeom>
              <a:avLst/>
              <a:gdLst/>
              <a:ahLst/>
              <a:cxnLst/>
              <a:rect l="l" t="t" r="r" b="b"/>
              <a:pathLst>
                <a:path w="54" h="7374" extrusionOk="0">
                  <a:moveTo>
                    <a:pt x="1" y="0"/>
                  </a:moveTo>
                  <a:lnTo>
                    <a:pt x="1" y="7373"/>
                  </a:lnTo>
                  <a:lnTo>
                    <a:pt x="53" y="7373"/>
                  </a:lnTo>
                  <a:lnTo>
                    <a:pt x="53" y="0"/>
                  </a:ln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75" name="Google Shape;80;p2"/>
            <p:cNvSpPr/>
            <p:nvPr/>
          </p:nvSpPr>
          <p:spPr>
            <a:xfrm>
              <a:off x="3304977" y="3908803"/>
              <a:ext cx="56379" cy="48939"/>
            </a:xfrm>
            <a:custGeom>
              <a:avLst/>
              <a:gdLst/>
              <a:ahLst/>
              <a:cxnLst/>
              <a:rect l="l" t="t" r="r" b="b"/>
              <a:pathLst>
                <a:path w="2258" h="1958" extrusionOk="0">
                  <a:moveTo>
                    <a:pt x="632" y="0"/>
                  </a:moveTo>
                  <a:cubicBezTo>
                    <a:pt x="622" y="0"/>
                    <a:pt x="611" y="1"/>
                    <a:pt x="601" y="1"/>
                  </a:cubicBezTo>
                  <a:cubicBezTo>
                    <a:pt x="217" y="1"/>
                    <a:pt x="0" y="457"/>
                    <a:pt x="114" y="819"/>
                  </a:cubicBezTo>
                  <a:cubicBezTo>
                    <a:pt x="114" y="839"/>
                    <a:pt x="124" y="860"/>
                    <a:pt x="134" y="881"/>
                  </a:cubicBezTo>
                  <a:cubicBezTo>
                    <a:pt x="373" y="1544"/>
                    <a:pt x="1129" y="1958"/>
                    <a:pt x="1129" y="1958"/>
                  </a:cubicBezTo>
                  <a:cubicBezTo>
                    <a:pt x="1129" y="1958"/>
                    <a:pt x="1885" y="1554"/>
                    <a:pt x="2123" y="881"/>
                  </a:cubicBezTo>
                  <a:lnTo>
                    <a:pt x="2154" y="819"/>
                  </a:lnTo>
                  <a:cubicBezTo>
                    <a:pt x="2258" y="467"/>
                    <a:pt x="2051" y="11"/>
                    <a:pt x="1667" y="1"/>
                  </a:cubicBezTo>
                  <a:cubicBezTo>
                    <a:pt x="1657" y="1"/>
                    <a:pt x="1647" y="0"/>
                    <a:pt x="1638" y="0"/>
                  </a:cubicBezTo>
                  <a:cubicBezTo>
                    <a:pt x="1362" y="0"/>
                    <a:pt x="1279" y="150"/>
                    <a:pt x="1129" y="259"/>
                  </a:cubicBezTo>
                  <a:cubicBezTo>
                    <a:pt x="988" y="150"/>
                    <a:pt x="926" y="0"/>
                    <a:pt x="632"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76" name="Google Shape;81;p2"/>
            <p:cNvSpPr/>
            <p:nvPr/>
          </p:nvSpPr>
          <p:spPr>
            <a:xfrm>
              <a:off x="3305293" y="3908013"/>
              <a:ext cx="55749" cy="50912"/>
            </a:xfrm>
            <a:custGeom>
              <a:avLst/>
              <a:gdLst/>
              <a:ahLst/>
              <a:cxnLst/>
              <a:rect l="l" t="t" r="r" b="b"/>
              <a:pathLst>
                <a:path w="2227" h="2032" extrusionOk="0">
                  <a:moveTo>
                    <a:pt x="619" y="63"/>
                  </a:moveTo>
                  <a:cubicBezTo>
                    <a:pt x="828" y="63"/>
                    <a:pt x="907" y="142"/>
                    <a:pt x="1005" y="240"/>
                  </a:cubicBezTo>
                  <a:lnTo>
                    <a:pt x="1088" y="323"/>
                  </a:lnTo>
                  <a:lnTo>
                    <a:pt x="1109" y="333"/>
                  </a:lnTo>
                  <a:lnTo>
                    <a:pt x="1129" y="323"/>
                  </a:lnTo>
                  <a:cubicBezTo>
                    <a:pt x="1161" y="291"/>
                    <a:pt x="1191" y="271"/>
                    <a:pt x="1223" y="240"/>
                  </a:cubicBezTo>
                  <a:cubicBezTo>
                    <a:pt x="1321" y="151"/>
                    <a:pt x="1410" y="63"/>
                    <a:pt x="1614" y="63"/>
                  </a:cubicBezTo>
                  <a:cubicBezTo>
                    <a:pt x="1625" y="63"/>
                    <a:pt x="1636" y="63"/>
                    <a:pt x="1647" y="64"/>
                  </a:cubicBezTo>
                  <a:cubicBezTo>
                    <a:pt x="1792" y="64"/>
                    <a:pt x="1916" y="137"/>
                    <a:pt x="2010" y="261"/>
                  </a:cubicBezTo>
                  <a:cubicBezTo>
                    <a:pt x="2123" y="426"/>
                    <a:pt x="2155" y="654"/>
                    <a:pt x="2103" y="841"/>
                  </a:cubicBezTo>
                  <a:cubicBezTo>
                    <a:pt x="2093" y="861"/>
                    <a:pt x="2082" y="882"/>
                    <a:pt x="2082" y="903"/>
                  </a:cubicBezTo>
                  <a:cubicBezTo>
                    <a:pt x="1865" y="1493"/>
                    <a:pt x="1244" y="1876"/>
                    <a:pt x="1119" y="1948"/>
                  </a:cubicBezTo>
                  <a:lnTo>
                    <a:pt x="1099" y="1928"/>
                  </a:lnTo>
                  <a:lnTo>
                    <a:pt x="1088" y="1938"/>
                  </a:lnTo>
                  <a:cubicBezTo>
                    <a:pt x="954" y="1856"/>
                    <a:pt x="353" y="1472"/>
                    <a:pt x="146" y="903"/>
                  </a:cubicBezTo>
                  <a:cubicBezTo>
                    <a:pt x="135" y="882"/>
                    <a:pt x="125" y="861"/>
                    <a:pt x="125" y="841"/>
                  </a:cubicBezTo>
                  <a:cubicBezTo>
                    <a:pt x="63" y="644"/>
                    <a:pt x="104" y="416"/>
                    <a:pt x="218" y="261"/>
                  </a:cubicBezTo>
                  <a:cubicBezTo>
                    <a:pt x="312" y="137"/>
                    <a:pt x="436" y="64"/>
                    <a:pt x="581" y="64"/>
                  </a:cubicBezTo>
                  <a:cubicBezTo>
                    <a:pt x="594" y="63"/>
                    <a:pt x="606" y="63"/>
                    <a:pt x="619" y="63"/>
                  </a:cubicBezTo>
                  <a:close/>
                  <a:moveTo>
                    <a:pt x="1614" y="1"/>
                  </a:moveTo>
                  <a:cubicBezTo>
                    <a:pt x="1388" y="1"/>
                    <a:pt x="1280" y="100"/>
                    <a:pt x="1181" y="199"/>
                  </a:cubicBezTo>
                  <a:cubicBezTo>
                    <a:pt x="1161" y="219"/>
                    <a:pt x="1140" y="240"/>
                    <a:pt x="1109" y="250"/>
                  </a:cubicBezTo>
                  <a:lnTo>
                    <a:pt x="1046" y="188"/>
                  </a:lnTo>
                  <a:cubicBezTo>
                    <a:pt x="943" y="95"/>
                    <a:pt x="850" y="1"/>
                    <a:pt x="591" y="1"/>
                  </a:cubicBezTo>
                  <a:lnTo>
                    <a:pt x="581" y="1"/>
                  </a:lnTo>
                  <a:cubicBezTo>
                    <a:pt x="415" y="1"/>
                    <a:pt x="270" y="84"/>
                    <a:pt x="167" y="219"/>
                  </a:cubicBezTo>
                  <a:cubicBezTo>
                    <a:pt x="42" y="395"/>
                    <a:pt x="1" y="644"/>
                    <a:pt x="63" y="851"/>
                  </a:cubicBezTo>
                  <a:cubicBezTo>
                    <a:pt x="73" y="882"/>
                    <a:pt x="73" y="903"/>
                    <a:pt x="84" y="924"/>
                  </a:cubicBezTo>
                  <a:cubicBezTo>
                    <a:pt x="322" y="1576"/>
                    <a:pt x="1026" y="1980"/>
                    <a:pt x="1088" y="2010"/>
                  </a:cubicBezTo>
                  <a:lnTo>
                    <a:pt x="1099" y="2031"/>
                  </a:lnTo>
                  <a:lnTo>
                    <a:pt x="1109" y="2021"/>
                  </a:lnTo>
                  <a:lnTo>
                    <a:pt x="1119" y="2021"/>
                  </a:lnTo>
                  <a:lnTo>
                    <a:pt x="1129" y="2010"/>
                  </a:lnTo>
                  <a:cubicBezTo>
                    <a:pt x="1181" y="1980"/>
                    <a:pt x="1896" y="1586"/>
                    <a:pt x="2134" y="924"/>
                  </a:cubicBezTo>
                  <a:cubicBezTo>
                    <a:pt x="2144" y="903"/>
                    <a:pt x="2155" y="882"/>
                    <a:pt x="2155" y="861"/>
                  </a:cubicBezTo>
                  <a:cubicBezTo>
                    <a:pt x="2227" y="654"/>
                    <a:pt x="2186" y="406"/>
                    <a:pt x="2061" y="229"/>
                  </a:cubicBezTo>
                  <a:cubicBezTo>
                    <a:pt x="1958" y="84"/>
                    <a:pt x="1813" y="1"/>
                    <a:pt x="1647" y="1"/>
                  </a:cubicBezTo>
                  <a:cubicBezTo>
                    <a:pt x="1636" y="1"/>
                    <a:pt x="1625" y="1"/>
                    <a:pt x="1614" y="1"/>
                  </a:cubicBez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77" name="Google Shape;82;p2"/>
            <p:cNvSpPr/>
            <p:nvPr/>
          </p:nvSpPr>
          <p:spPr>
            <a:xfrm>
              <a:off x="3340884" y="3911171"/>
              <a:ext cx="15748" cy="16971"/>
            </a:xfrm>
            <a:custGeom>
              <a:avLst/>
              <a:gdLst/>
              <a:ahLst/>
              <a:cxnLst/>
              <a:rect l="l" t="t" r="r" b="b"/>
              <a:pathLst>
                <a:path w="633" h="675" extrusionOk="0">
                  <a:moveTo>
                    <a:pt x="192" y="0"/>
                  </a:moveTo>
                  <a:cubicBezTo>
                    <a:pt x="159" y="0"/>
                    <a:pt x="129" y="9"/>
                    <a:pt x="104" y="26"/>
                  </a:cubicBezTo>
                  <a:cubicBezTo>
                    <a:pt x="0" y="99"/>
                    <a:pt x="11" y="296"/>
                    <a:pt x="125" y="472"/>
                  </a:cubicBezTo>
                  <a:cubicBezTo>
                    <a:pt x="218" y="597"/>
                    <a:pt x="341" y="674"/>
                    <a:pt x="440" y="674"/>
                  </a:cubicBezTo>
                  <a:cubicBezTo>
                    <a:pt x="473" y="674"/>
                    <a:pt x="503" y="666"/>
                    <a:pt x="529" y="648"/>
                  </a:cubicBezTo>
                  <a:cubicBezTo>
                    <a:pt x="632" y="576"/>
                    <a:pt x="622" y="379"/>
                    <a:pt x="508" y="203"/>
                  </a:cubicBezTo>
                  <a:cubicBezTo>
                    <a:pt x="414" y="78"/>
                    <a:pt x="291" y="0"/>
                    <a:pt x="192"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78" name="Google Shape;83;p2"/>
            <p:cNvSpPr/>
            <p:nvPr/>
          </p:nvSpPr>
          <p:spPr>
            <a:xfrm>
              <a:off x="3320411" y="3911171"/>
              <a:ext cx="11339" cy="12235"/>
            </a:xfrm>
            <a:custGeom>
              <a:avLst/>
              <a:gdLst/>
              <a:ahLst/>
              <a:cxnLst/>
              <a:rect l="l" t="t" r="r" b="b"/>
              <a:pathLst>
                <a:path w="457" h="484" extrusionOk="0">
                  <a:moveTo>
                    <a:pt x="134" y="0"/>
                  </a:moveTo>
                  <a:cubicBezTo>
                    <a:pt x="111" y="0"/>
                    <a:pt x="90" y="6"/>
                    <a:pt x="73" y="18"/>
                  </a:cubicBezTo>
                  <a:cubicBezTo>
                    <a:pt x="1" y="71"/>
                    <a:pt x="11" y="216"/>
                    <a:pt x="93" y="340"/>
                  </a:cubicBezTo>
                  <a:cubicBezTo>
                    <a:pt x="155" y="432"/>
                    <a:pt x="245" y="484"/>
                    <a:pt x="316" y="484"/>
                  </a:cubicBezTo>
                  <a:cubicBezTo>
                    <a:pt x="342" y="484"/>
                    <a:pt x="365" y="478"/>
                    <a:pt x="383" y="464"/>
                  </a:cubicBezTo>
                  <a:cubicBezTo>
                    <a:pt x="456" y="412"/>
                    <a:pt x="445" y="278"/>
                    <a:pt x="363" y="154"/>
                  </a:cubicBezTo>
                  <a:cubicBezTo>
                    <a:pt x="300" y="59"/>
                    <a:pt x="207" y="0"/>
                    <a:pt x="134"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79" name="Google Shape;84;p2"/>
            <p:cNvSpPr/>
            <p:nvPr/>
          </p:nvSpPr>
          <p:spPr>
            <a:xfrm>
              <a:off x="3114738" y="3648717"/>
              <a:ext cx="0" cy="95509"/>
            </a:xfrm>
            <a:custGeom>
              <a:avLst/>
              <a:gdLst/>
              <a:ahLst/>
              <a:cxnLst/>
              <a:rect l="l" t="t" r="r" b="b"/>
              <a:pathLst>
                <a:path w="1" h="3822" extrusionOk="0">
                  <a:moveTo>
                    <a:pt x="0" y="3822"/>
                  </a:moveTo>
                  <a:lnTo>
                    <a:pt x="0" y="0"/>
                  </a:ln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80" name="Google Shape;85;p2"/>
            <p:cNvSpPr/>
            <p:nvPr/>
          </p:nvSpPr>
          <p:spPr>
            <a:xfrm>
              <a:off x="3114423" y="3648717"/>
              <a:ext cx="1260" cy="95509"/>
            </a:xfrm>
            <a:custGeom>
              <a:avLst/>
              <a:gdLst/>
              <a:ahLst/>
              <a:cxnLst/>
              <a:rect l="l" t="t" r="r" b="b"/>
              <a:pathLst>
                <a:path w="52" h="3822" extrusionOk="0">
                  <a:moveTo>
                    <a:pt x="0" y="0"/>
                  </a:moveTo>
                  <a:lnTo>
                    <a:pt x="0" y="3822"/>
                  </a:lnTo>
                  <a:lnTo>
                    <a:pt x="52" y="3822"/>
                  </a:lnTo>
                  <a:lnTo>
                    <a:pt x="52" y="0"/>
                  </a:ln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81" name="Google Shape;86;p2"/>
            <p:cNvSpPr/>
            <p:nvPr/>
          </p:nvSpPr>
          <p:spPr>
            <a:xfrm>
              <a:off x="3086706" y="3737517"/>
              <a:ext cx="56379" cy="48939"/>
            </a:xfrm>
            <a:custGeom>
              <a:avLst/>
              <a:gdLst/>
              <a:ahLst/>
              <a:cxnLst/>
              <a:rect l="l" t="t" r="r" b="b"/>
              <a:pathLst>
                <a:path w="2258" h="1958" extrusionOk="0">
                  <a:moveTo>
                    <a:pt x="1668" y="1"/>
                  </a:moveTo>
                  <a:cubicBezTo>
                    <a:pt x="1346" y="1"/>
                    <a:pt x="1284" y="146"/>
                    <a:pt x="1129" y="270"/>
                  </a:cubicBezTo>
                  <a:cubicBezTo>
                    <a:pt x="989" y="150"/>
                    <a:pt x="907" y="10"/>
                    <a:pt x="629" y="10"/>
                  </a:cubicBezTo>
                  <a:cubicBezTo>
                    <a:pt x="620" y="10"/>
                    <a:pt x="610" y="10"/>
                    <a:pt x="601" y="10"/>
                  </a:cubicBezTo>
                  <a:cubicBezTo>
                    <a:pt x="218" y="21"/>
                    <a:pt x="0" y="466"/>
                    <a:pt x="114" y="829"/>
                  </a:cubicBezTo>
                  <a:cubicBezTo>
                    <a:pt x="124" y="850"/>
                    <a:pt x="124" y="870"/>
                    <a:pt x="135" y="891"/>
                  </a:cubicBezTo>
                  <a:cubicBezTo>
                    <a:pt x="384" y="1564"/>
                    <a:pt x="1139" y="1957"/>
                    <a:pt x="1139" y="1957"/>
                  </a:cubicBezTo>
                  <a:cubicBezTo>
                    <a:pt x="1139" y="1957"/>
                    <a:pt x="1896" y="1554"/>
                    <a:pt x="2133" y="880"/>
                  </a:cubicBezTo>
                  <a:cubicBezTo>
                    <a:pt x="2144" y="860"/>
                    <a:pt x="2144" y="839"/>
                    <a:pt x="2154" y="818"/>
                  </a:cubicBezTo>
                  <a:cubicBezTo>
                    <a:pt x="2258" y="466"/>
                    <a:pt x="2050" y="10"/>
                    <a:pt x="1668" y="1"/>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82" name="Google Shape;87;p2"/>
            <p:cNvSpPr/>
            <p:nvPr/>
          </p:nvSpPr>
          <p:spPr>
            <a:xfrm>
              <a:off x="3087021" y="3736728"/>
              <a:ext cx="55749" cy="50912"/>
            </a:xfrm>
            <a:custGeom>
              <a:avLst/>
              <a:gdLst/>
              <a:ahLst/>
              <a:cxnLst/>
              <a:rect l="l" t="t" r="r" b="b"/>
              <a:pathLst>
                <a:path w="2228" h="2041" extrusionOk="0">
                  <a:moveTo>
                    <a:pt x="1637" y="62"/>
                  </a:moveTo>
                  <a:cubicBezTo>
                    <a:pt x="1782" y="73"/>
                    <a:pt x="1917" y="135"/>
                    <a:pt x="2000" y="259"/>
                  </a:cubicBezTo>
                  <a:cubicBezTo>
                    <a:pt x="2124" y="425"/>
                    <a:pt x="2165" y="653"/>
                    <a:pt x="2103" y="839"/>
                  </a:cubicBezTo>
                  <a:cubicBezTo>
                    <a:pt x="2093" y="860"/>
                    <a:pt x="2093" y="881"/>
                    <a:pt x="2083" y="901"/>
                  </a:cubicBezTo>
                  <a:cubicBezTo>
                    <a:pt x="1876" y="1481"/>
                    <a:pt x="1275" y="1864"/>
                    <a:pt x="1130" y="1947"/>
                  </a:cubicBezTo>
                  <a:lnTo>
                    <a:pt x="1119" y="1926"/>
                  </a:lnTo>
                  <a:lnTo>
                    <a:pt x="1109" y="1947"/>
                  </a:lnTo>
                  <a:cubicBezTo>
                    <a:pt x="974" y="1875"/>
                    <a:pt x="364" y="1491"/>
                    <a:pt x="146" y="911"/>
                  </a:cubicBezTo>
                  <a:cubicBezTo>
                    <a:pt x="136" y="891"/>
                    <a:pt x="125" y="870"/>
                    <a:pt x="125" y="849"/>
                  </a:cubicBezTo>
                  <a:cubicBezTo>
                    <a:pt x="63" y="663"/>
                    <a:pt x="104" y="435"/>
                    <a:pt x="219" y="269"/>
                  </a:cubicBezTo>
                  <a:cubicBezTo>
                    <a:pt x="311" y="145"/>
                    <a:pt x="436" y="73"/>
                    <a:pt x="581" y="73"/>
                  </a:cubicBezTo>
                  <a:lnTo>
                    <a:pt x="601" y="73"/>
                  </a:lnTo>
                  <a:cubicBezTo>
                    <a:pt x="808" y="73"/>
                    <a:pt x="902" y="156"/>
                    <a:pt x="1006" y="249"/>
                  </a:cubicBezTo>
                  <a:cubicBezTo>
                    <a:pt x="1036" y="269"/>
                    <a:pt x="1057" y="301"/>
                    <a:pt x="1088" y="321"/>
                  </a:cubicBezTo>
                  <a:lnTo>
                    <a:pt x="1109" y="342"/>
                  </a:lnTo>
                  <a:lnTo>
                    <a:pt x="1130" y="321"/>
                  </a:lnTo>
                  <a:cubicBezTo>
                    <a:pt x="1161" y="301"/>
                    <a:pt x="1192" y="269"/>
                    <a:pt x="1223" y="239"/>
                  </a:cubicBezTo>
                  <a:cubicBezTo>
                    <a:pt x="1316" y="145"/>
                    <a:pt x="1409" y="62"/>
                    <a:pt x="1637" y="62"/>
                  </a:cubicBezTo>
                  <a:close/>
                  <a:moveTo>
                    <a:pt x="1627" y="0"/>
                  </a:moveTo>
                  <a:cubicBezTo>
                    <a:pt x="1378" y="0"/>
                    <a:pt x="1275" y="104"/>
                    <a:pt x="1181" y="197"/>
                  </a:cubicBezTo>
                  <a:cubicBezTo>
                    <a:pt x="1161" y="218"/>
                    <a:pt x="1140" y="239"/>
                    <a:pt x="1109" y="259"/>
                  </a:cubicBezTo>
                  <a:cubicBezTo>
                    <a:pt x="1088" y="239"/>
                    <a:pt x="1068" y="218"/>
                    <a:pt x="1047" y="207"/>
                  </a:cubicBezTo>
                  <a:cubicBezTo>
                    <a:pt x="949" y="109"/>
                    <a:pt x="840" y="10"/>
                    <a:pt x="616" y="10"/>
                  </a:cubicBezTo>
                  <a:cubicBezTo>
                    <a:pt x="604" y="10"/>
                    <a:pt x="593" y="10"/>
                    <a:pt x="581" y="11"/>
                  </a:cubicBezTo>
                  <a:cubicBezTo>
                    <a:pt x="415" y="11"/>
                    <a:pt x="270" y="94"/>
                    <a:pt x="166" y="239"/>
                  </a:cubicBezTo>
                  <a:cubicBezTo>
                    <a:pt x="42" y="414"/>
                    <a:pt x="1" y="663"/>
                    <a:pt x="63" y="870"/>
                  </a:cubicBezTo>
                  <a:cubicBezTo>
                    <a:pt x="74" y="891"/>
                    <a:pt x="84" y="911"/>
                    <a:pt x="84" y="932"/>
                  </a:cubicBezTo>
                  <a:cubicBezTo>
                    <a:pt x="332" y="1595"/>
                    <a:pt x="1047" y="1988"/>
                    <a:pt x="1098" y="2020"/>
                  </a:cubicBezTo>
                  <a:lnTo>
                    <a:pt x="1109" y="2030"/>
                  </a:lnTo>
                  <a:lnTo>
                    <a:pt x="1119" y="2030"/>
                  </a:lnTo>
                  <a:lnTo>
                    <a:pt x="1130" y="2041"/>
                  </a:lnTo>
                  <a:lnTo>
                    <a:pt x="1140" y="2020"/>
                  </a:lnTo>
                  <a:cubicBezTo>
                    <a:pt x="1202" y="1988"/>
                    <a:pt x="1906" y="1585"/>
                    <a:pt x="2145" y="922"/>
                  </a:cubicBezTo>
                  <a:cubicBezTo>
                    <a:pt x="2145" y="901"/>
                    <a:pt x="2155" y="881"/>
                    <a:pt x="2165" y="860"/>
                  </a:cubicBezTo>
                  <a:cubicBezTo>
                    <a:pt x="2228" y="653"/>
                    <a:pt x="2186" y="404"/>
                    <a:pt x="2051" y="228"/>
                  </a:cubicBezTo>
                  <a:cubicBezTo>
                    <a:pt x="1948" y="83"/>
                    <a:pt x="1803" y="11"/>
                    <a:pt x="1648" y="0"/>
                  </a:cubicBez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83" name="Google Shape;88;p2"/>
            <p:cNvSpPr/>
            <p:nvPr/>
          </p:nvSpPr>
          <p:spPr>
            <a:xfrm>
              <a:off x="3091116" y="3739885"/>
              <a:ext cx="16063" cy="16971"/>
            </a:xfrm>
            <a:custGeom>
              <a:avLst/>
              <a:gdLst/>
              <a:ahLst/>
              <a:cxnLst/>
              <a:rect l="l" t="t" r="r" b="b"/>
              <a:pathLst>
                <a:path w="643" h="675" extrusionOk="0">
                  <a:moveTo>
                    <a:pt x="450" y="0"/>
                  </a:moveTo>
                  <a:cubicBezTo>
                    <a:pt x="351" y="0"/>
                    <a:pt x="229" y="78"/>
                    <a:pt x="135" y="202"/>
                  </a:cubicBezTo>
                  <a:cubicBezTo>
                    <a:pt x="21" y="379"/>
                    <a:pt x="0" y="575"/>
                    <a:pt x="104" y="648"/>
                  </a:cubicBezTo>
                  <a:cubicBezTo>
                    <a:pt x="129" y="666"/>
                    <a:pt x="160" y="674"/>
                    <a:pt x="193" y="674"/>
                  </a:cubicBezTo>
                  <a:cubicBezTo>
                    <a:pt x="294" y="674"/>
                    <a:pt x="422" y="594"/>
                    <a:pt x="508" y="462"/>
                  </a:cubicBezTo>
                  <a:cubicBezTo>
                    <a:pt x="633" y="296"/>
                    <a:pt x="642" y="99"/>
                    <a:pt x="539" y="27"/>
                  </a:cubicBezTo>
                  <a:cubicBezTo>
                    <a:pt x="513" y="9"/>
                    <a:pt x="483" y="0"/>
                    <a:pt x="450"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84" name="Google Shape;89;p2"/>
            <p:cNvSpPr/>
            <p:nvPr/>
          </p:nvSpPr>
          <p:spPr>
            <a:xfrm>
              <a:off x="3116313" y="3740280"/>
              <a:ext cx="11339" cy="11840"/>
            </a:xfrm>
            <a:custGeom>
              <a:avLst/>
              <a:gdLst/>
              <a:ahLst/>
              <a:cxnLst/>
              <a:rect l="l" t="t" r="r" b="b"/>
              <a:pathLst>
                <a:path w="456" h="485" extrusionOk="0">
                  <a:moveTo>
                    <a:pt x="311" y="1"/>
                  </a:moveTo>
                  <a:cubicBezTo>
                    <a:pt x="238" y="1"/>
                    <a:pt x="154" y="53"/>
                    <a:pt x="93" y="145"/>
                  </a:cubicBezTo>
                  <a:cubicBezTo>
                    <a:pt x="0" y="269"/>
                    <a:pt x="0" y="414"/>
                    <a:pt x="72" y="466"/>
                  </a:cubicBezTo>
                  <a:cubicBezTo>
                    <a:pt x="90" y="478"/>
                    <a:pt x="111" y="484"/>
                    <a:pt x="133" y="484"/>
                  </a:cubicBezTo>
                  <a:cubicBezTo>
                    <a:pt x="204" y="484"/>
                    <a:pt x="292" y="426"/>
                    <a:pt x="362" y="331"/>
                  </a:cubicBezTo>
                  <a:cubicBezTo>
                    <a:pt x="445" y="217"/>
                    <a:pt x="456" y="72"/>
                    <a:pt x="383" y="21"/>
                  </a:cubicBezTo>
                  <a:cubicBezTo>
                    <a:pt x="362" y="7"/>
                    <a:pt x="337" y="1"/>
                    <a:pt x="311" y="1"/>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85" name="Google Shape;90;p2"/>
            <p:cNvSpPr/>
            <p:nvPr/>
          </p:nvSpPr>
          <p:spPr>
            <a:xfrm>
              <a:off x="1896450" y="3172750"/>
              <a:ext cx="1939875" cy="599498"/>
            </a:xfrm>
            <a:custGeom>
              <a:avLst/>
              <a:gdLst/>
              <a:ahLst/>
              <a:cxnLst/>
              <a:rect l="l" t="t" r="r" b="b"/>
              <a:pathLst>
                <a:path w="77595" h="23979" extrusionOk="0">
                  <a:moveTo>
                    <a:pt x="35608" y="1"/>
                  </a:moveTo>
                  <a:cubicBezTo>
                    <a:pt x="35452" y="1"/>
                    <a:pt x="35295" y="6"/>
                    <a:pt x="35137" y="17"/>
                  </a:cubicBezTo>
                  <a:cubicBezTo>
                    <a:pt x="32279" y="224"/>
                    <a:pt x="29980" y="2233"/>
                    <a:pt x="29276" y="4864"/>
                  </a:cubicBezTo>
                  <a:cubicBezTo>
                    <a:pt x="29162" y="4864"/>
                    <a:pt x="29038" y="4864"/>
                    <a:pt x="28924" y="4874"/>
                  </a:cubicBezTo>
                  <a:cubicBezTo>
                    <a:pt x="28292" y="4915"/>
                    <a:pt x="27692" y="5101"/>
                    <a:pt x="27163" y="5381"/>
                  </a:cubicBezTo>
                  <a:cubicBezTo>
                    <a:pt x="26086" y="4677"/>
                    <a:pt x="24823" y="4222"/>
                    <a:pt x="23446" y="4128"/>
                  </a:cubicBezTo>
                  <a:cubicBezTo>
                    <a:pt x="23254" y="4114"/>
                    <a:pt x="23063" y="4107"/>
                    <a:pt x="22873" y="4107"/>
                  </a:cubicBezTo>
                  <a:cubicBezTo>
                    <a:pt x="20108" y="4107"/>
                    <a:pt x="17634" y="5564"/>
                    <a:pt x="16238" y="7784"/>
                  </a:cubicBezTo>
                  <a:cubicBezTo>
                    <a:pt x="15565" y="7400"/>
                    <a:pt x="14798" y="7163"/>
                    <a:pt x="13981" y="7101"/>
                  </a:cubicBezTo>
                  <a:cubicBezTo>
                    <a:pt x="13851" y="7091"/>
                    <a:pt x="13722" y="7086"/>
                    <a:pt x="13593" y="7086"/>
                  </a:cubicBezTo>
                  <a:cubicBezTo>
                    <a:pt x="11319" y="7086"/>
                    <a:pt x="9330" y="8544"/>
                    <a:pt x="8585" y="10631"/>
                  </a:cubicBezTo>
                  <a:cubicBezTo>
                    <a:pt x="8534" y="10673"/>
                    <a:pt x="8482" y="10725"/>
                    <a:pt x="8430" y="10766"/>
                  </a:cubicBezTo>
                  <a:cubicBezTo>
                    <a:pt x="7695" y="10290"/>
                    <a:pt x="6825" y="9979"/>
                    <a:pt x="5893" y="9906"/>
                  </a:cubicBezTo>
                  <a:cubicBezTo>
                    <a:pt x="5763" y="9897"/>
                    <a:pt x="5635" y="9893"/>
                    <a:pt x="5507" y="9893"/>
                  </a:cubicBezTo>
                  <a:cubicBezTo>
                    <a:pt x="2792" y="9893"/>
                    <a:pt x="485" y="11961"/>
                    <a:pt x="218" y="14691"/>
                  </a:cubicBezTo>
                  <a:cubicBezTo>
                    <a:pt x="218" y="14743"/>
                    <a:pt x="208" y="14784"/>
                    <a:pt x="208" y="14836"/>
                  </a:cubicBezTo>
                  <a:cubicBezTo>
                    <a:pt x="1" y="17767"/>
                    <a:pt x="2206" y="20314"/>
                    <a:pt x="5137" y="20521"/>
                  </a:cubicBezTo>
                  <a:cubicBezTo>
                    <a:pt x="5263" y="20533"/>
                    <a:pt x="5390" y="20538"/>
                    <a:pt x="5514" y="20538"/>
                  </a:cubicBezTo>
                  <a:cubicBezTo>
                    <a:pt x="5604" y="20538"/>
                    <a:pt x="5692" y="20536"/>
                    <a:pt x="5779" y="20531"/>
                  </a:cubicBezTo>
                  <a:cubicBezTo>
                    <a:pt x="5945" y="20521"/>
                    <a:pt x="6100" y="20511"/>
                    <a:pt x="6256" y="20490"/>
                  </a:cubicBezTo>
                  <a:lnTo>
                    <a:pt x="6410" y="20459"/>
                  </a:lnTo>
                  <a:cubicBezTo>
                    <a:pt x="6825" y="20386"/>
                    <a:pt x="7218" y="20273"/>
                    <a:pt x="7602" y="20107"/>
                  </a:cubicBezTo>
                  <a:cubicBezTo>
                    <a:pt x="7850" y="20552"/>
                    <a:pt x="8140" y="20977"/>
                    <a:pt x="8472" y="21360"/>
                  </a:cubicBezTo>
                  <a:cubicBezTo>
                    <a:pt x="9165" y="22158"/>
                    <a:pt x="10014" y="22810"/>
                    <a:pt x="10978" y="23265"/>
                  </a:cubicBezTo>
                  <a:cubicBezTo>
                    <a:pt x="11050" y="23307"/>
                    <a:pt x="11133" y="23338"/>
                    <a:pt x="11215" y="23369"/>
                  </a:cubicBezTo>
                  <a:cubicBezTo>
                    <a:pt x="11454" y="23472"/>
                    <a:pt x="11712" y="23566"/>
                    <a:pt x="11972" y="23649"/>
                  </a:cubicBezTo>
                  <a:cubicBezTo>
                    <a:pt x="12272" y="23742"/>
                    <a:pt x="12582" y="23815"/>
                    <a:pt x="12893" y="23866"/>
                  </a:cubicBezTo>
                  <a:cubicBezTo>
                    <a:pt x="13059" y="23897"/>
                    <a:pt x="13214" y="23918"/>
                    <a:pt x="13380" y="23939"/>
                  </a:cubicBezTo>
                  <a:cubicBezTo>
                    <a:pt x="13463" y="23939"/>
                    <a:pt x="13546" y="23949"/>
                    <a:pt x="13629" y="23959"/>
                  </a:cubicBezTo>
                  <a:cubicBezTo>
                    <a:pt x="13809" y="23972"/>
                    <a:pt x="13987" y="23978"/>
                    <a:pt x="14165" y="23978"/>
                  </a:cubicBezTo>
                  <a:cubicBezTo>
                    <a:pt x="16012" y="23978"/>
                    <a:pt x="17722" y="23301"/>
                    <a:pt x="19044" y="22168"/>
                  </a:cubicBezTo>
                  <a:cubicBezTo>
                    <a:pt x="19272" y="22292"/>
                    <a:pt x="19511" y="22395"/>
                    <a:pt x="19748" y="22489"/>
                  </a:cubicBezTo>
                  <a:cubicBezTo>
                    <a:pt x="20484" y="22779"/>
                    <a:pt x="21260" y="22965"/>
                    <a:pt x="22089" y="23027"/>
                  </a:cubicBezTo>
                  <a:cubicBezTo>
                    <a:pt x="22255" y="23037"/>
                    <a:pt x="22420" y="23048"/>
                    <a:pt x="22576" y="23048"/>
                  </a:cubicBezTo>
                  <a:cubicBezTo>
                    <a:pt x="22600" y="23048"/>
                    <a:pt x="22623" y="23048"/>
                    <a:pt x="22647" y="23048"/>
                  </a:cubicBezTo>
                  <a:cubicBezTo>
                    <a:pt x="23750" y="23048"/>
                    <a:pt x="24812" y="22821"/>
                    <a:pt x="25765" y="22406"/>
                  </a:cubicBezTo>
                  <a:cubicBezTo>
                    <a:pt x="25910" y="22344"/>
                    <a:pt x="26045" y="22271"/>
                    <a:pt x="26180" y="22209"/>
                  </a:cubicBezTo>
                  <a:cubicBezTo>
                    <a:pt x="27132" y="21723"/>
                    <a:pt x="27982" y="21060"/>
                    <a:pt x="28665" y="20241"/>
                  </a:cubicBezTo>
                  <a:cubicBezTo>
                    <a:pt x="29121" y="20407"/>
                    <a:pt x="29618" y="20521"/>
                    <a:pt x="30136" y="20563"/>
                  </a:cubicBezTo>
                  <a:cubicBezTo>
                    <a:pt x="30218" y="20563"/>
                    <a:pt x="30311" y="20573"/>
                    <a:pt x="30405" y="20573"/>
                  </a:cubicBezTo>
                  <a:cubicBezTo>
                    <a:pt x="30444" y="20574"/>
                    <a:pt x="30484" y="20574"/>
                    <a:pt x="30523" y="20574"/>
                  </a:cubicBezTo>
                  <a:cubicBezTo>
                    <a:pt x="32340" y="20574"/>
                    <a:pt x="33967" y="19642"/>
                    <a:pt x="34930" y="18222"/>
                  </a:cubicBezTo>
                  <a:cubicBezTo>
                    <a:pt x="34971" y="18160"/>
                    <a:pt x="35013" y="18087"/>
                    <a:pt x="35044" y="18025"/>
                  </a:cubicBezTo>
                  <a:lnTo>
                    <a:pt x="35199" y="17777"/>
                  </a:lnTo>
                  <a:cubicBezTo>
                    <a:pt x="35240" y="17694"/>
                    <a:pt x="35272" y="17622"/>
                    <a:pt x="35313" y="17549"/>
                  </a:cubicBezTo>
                  <a:cubicBezTo>
                    <a:pt x="35365" y="17425"/>
                    <a:pt x="35417" y="17311"/>
                    <a:pt x="35468" y="17197"/>
                  </a:cubicBezTo>
                  <a:cubicBezTo>
                    <a:pt x="35530" y="17031"/>
                    <a:pt x="35583" y="16865"/>
                    <a:pt x="35634" y="16690"/>
                  </a:cubicBezTo>
                  <a:cubicBezTo>
                    <a:pt x="35675" y="16524"/>
                    <a:pt x="35717" y="16348"/>
                    <a:pt x="35748" y="16172"/>
                  </a:cubicBezTo>
                  <a:cubicBezTo>
                    <a:pt x="35769" y="16058"/>
                    <a:pt x="35790" y="15933"/>
                    <a:pt x="35800" y="15809"/>
                  </a:cubicBezTo>
                  <a:cubicBezTo>
                    <a:pt x="35955" y="15809"/>
                    <a:pt x="36110" y="15809"/>
                    <a:pt x="36266" y="15799"/>
                  </a:cubicBezTo>
                  <a:cubicBezTo>
                    <a:pt x="36959" y="15747"/>
                    <a:pt x="37612" y="15592"/>
                    <a:pt x="38223" y="15354"/>
                  </a:cubicBezTo>
                  <a:cubicBezTo>
                    <a:pt x="38430" y="15271"/>
                    <a:pt x="38627" y="15178"/>
                    <a:pt x="38814" y="15074"/>
                  </a:cubicBezTo>
                  <a:cubicBezTo>
                    <a:pt x="39911" y="16016"/>
                    <a:pt x="41320" y="16576"/>
                    <a:pt x="42841" y="16586"/>
                  </a:cubicBezTo>
                  <a:cubicBezTo>
                    <a:pt x="43349" y="18750"/>
                    <a:pt x="45213" y="20428"/>
                    <a:pt x="47543" y="20593"/>
                  </a:cubicBezTo>
                  <a:cubicBezTo>
                    <a:pt x="47673" y="20603"/>
                    <a:pt x="47803" y="20608"/>
                    <a:pt x="47931" y="20608"/>
                  </a:cubicBezTo>
                  <a:cubicBezTo>
                    <a:pt x="48649" y="20608"/>
                    <a:pt x="49334" y="20462"/>
                    <a:pt x="49966" y="20190"/>
                  </a:cubicBezTo>
                  <a:cubicBezTo>
                    <a:pt x="50111" y="20449"/>
                    <a:pt x="50267" y="20708"/>
                    <a:pt x="50442" y="20946"/>
                  </a:cubicBezTo>
                  <a:cubicBezTo>
                    <a:pt x="50753" y="21371"/>
                    <a:pt x="51105" y="21764"/>
                    <a:pt x="51489" y="22105"/>
                  </a:cubicBezTo>
                  <a:cubicBezTo>
                    <a:pt x="51551" y="22158"/>
                    <a:pt x="51602" y="22209"/>
                    <a:pt x="51664" y="22250"/>
                  </a:cubicBezTo>
                  <a:cubicBezTo>
                    <a:pt x="52804" y="23214"/>
                    <a:pt x="54253" y="23845"/>
                    <a:pt x="55859" y="23959"/>
                  </a:cubicBezTo>
                  <a:cubicBezTo>
                    <a:pt x="56038" y="23972"/>
                    <a:pt x="56215" y="23979"/>
                    <a:pt x="56391" y="23979"/>
                  </a:cubicBezTo>
                  <a:cubicBezTo>
                    <a:pt x="58198" y="23979"/>
                    <a:pt x="59868" y="23313"/>
                    <a:pt x="61161" y="22209"/>
                  </a:cubicBezTo>
                  <a:cubicBezTo>
                    <a:pt x="61212" y="22240"/>
                    <a:pt x="61274" y="22261"/>
                    <a:pt x="61327" y="22292"/>
                  </a:cubicBezTo>
                  <a:cubicBezTo>
                    <a:pt x="61668" y="22458"/>
                    <a:pt x="62031" y="22602"/>
                    <a:pt x="62404" y="22717"/>
                  </a:cubicBezTo>
                  <a:cubicBezTo>
                    <a:pt x="62528" y="22758"/>
                    <a:pt x="62652" y="22789"/>
                    <a:pt x="62776" y="22820"/>
                  </a:cubicBezTo>
                  <a:cubicBezTo>
                    <a:pt x="63149" y="22924"/>
                    <a:pt x="63543" y="22996"/>
                    <a:pt x="63946" y="23027"/>
                  </a:cubicBezTo>
                  <a:cubicBezTo>
                    <a:pt x="64008" y="23037"/>
                    <a:pt x="64081" y="23037"/>
                    <a:pt x="64143" y="23048"/>
                  </a:cubicBezTo>
                  <a:cubicBezTo>
                    <a:pt x="64226" y="23058"/>
                    <a:pt x="64309" y="23058"/>
                    <a:pt x="64381" y="23058"/>
                  </a:cubicBezTo>
                  <a:cubicBezTo>
                    <a:pt x="64464" y="23069"/>
                    <a:pt x="64547" y="23069"/>
                    <a:pt x="64620" y="23069"/>
                  </a:cubicBezTo>
                  <a:cubicBezTo>
                    <a:pt x="64636" y="23069"/>
                    <a:pt x="64653" y="23069"/>
                    <a:pt x="64669" y="23069"/>
                  </a:cubicBezTo>
                  <a:cubicBezTo>
                    <a:pt x="66235" y="23069"/>
                    <a:pt x="67698" y="22605"/>
                    <a:pt x="68917" y="21795"/>
                  </a:cubicBezTo>
                  <a:cubicBezTo>
                    <a:pt x="69041" y="21712"/>
                    <a:pt x="69165" y="21629"/>
                    <a:pt x="69290" y="21536"/>
                  </a:cubicBezTo>
                  <a:cubicBezTo>
                    <a:pt x="69756" y="21184"/>
                    <a:pt x="70191" y="20780"/>
                    <a:pt x="70574" y="20324"/>
                  </a:cubicBezTo>
                  <a:cubicBezTo>
                    <a:pt x="70854" y="20428"/>
                    <a:pt x="71154" y="20501"/>
                    <a:pt x="71454" y="20563"/>
                  </a:cubicBezTo>
                  <a:cubicBezTo>
                    <a:pt x="71641" y="20593"/>
                    <a:pt x="71827" y="20614"/>
                    <a:pt x="72014" y="20635"/>
                  </a:cubicBezTo>
                  <a:cubicBezTo>
                    <a:pt x="72106" y="20635"/>
                    <a:pt x="72189" y="20646"/>
                    <a:pt x="72283" y="20646"/>
                  </a:cubicBezTo>
                  <a:cubicBezTo>
                    <a:pt x="72316" y="20646"/>
                    <a:pt x="72348" y="20647"/>
                    <a:pt x="72381" y="20647"/>
                  </a:cubicBezTo>
                  <a:cubicBezTo>
                    <a:pt x="75093" y="20647"/>
                    <a:pt x="77380" y="18551"/>
                    <a:pt x="77585" y="15809"/>
                  </a:cubicBezTo>
                  <a:cubicBezTo>
                    <a:pt x="77585" y="15706"/>
                    <a:pt x="77595" y="15613"/>
                    <a:pt x="77595" y="15519"/>
                  </a:cubicBezTo>
                  <a:lnTo>
                    <a:pt x="77595" y="15426"/>
                  </a:lnTo>
                  <a:cubicBezTo>
                    <a:pt x="77595" y="15364"/>
                    <a:pt x="77595" y="15291"/>
                    <a:pt x="77585" y="15219"/>
                  </a:cubicBezTo>
                  <a:lnTo>
                    <a:pt x="77585" y="15126"/>
                  </a:lnTo>
                  <a:cubicBezTo>
                    <a:pt x="77574" y="15064"/>
                    <a:pt x="77574" y="14992"/>
                    <a:pt x="77564" y="14929"/>
                  </a:cubicBezTo>
                  <a:lnTo>
                    <a:pt x="77564" y="14847"/>
                  </a:lnTo>
                  <a:lnTo>
                    <a:pt x="77533" y="14629"/>
                  </a:lnTo>
                  <a:cubicBezTo>
                    <a:pt x="77523" y="14608"/>
                    <a:pt x="77523" y="14587"/>
                    <a:pt x="77523" y="14567"/>
                  </a:cubicBezTo>
                  <a:cubicBezTo>
                    <a:pt x="77502" y="14474"/>
                    <a:pt x="77491" y="14391"/>
                    <a:pt x="77471" y="14297"/>
                  </a:cubicBezTo>
                  <a:lnTo>
                    <a:pt x="77471" y="14287"/>
                  </a:lnTo>
                  <a:cubicBezTo>
                    <a:pt x="76974" y="12113"/>
                    <a:pt x="75100" y="10414"/>
                    <a:pt x="72759" y="10238"/>
                  </a:cubicBezTo>
                  <a:cubicBezTo>
                    <a:pt x="72614" y="10228"/>
                    <a:pt x="72479" y="10228"/>
                    <a:pt x="72345" y="10228"/>
                  </a:cubicBezTo>
                  <a:cubicBezTo>
                    <a:pt x="71517" y="7152"/>
                    <a:pt x="68824" y="4791"/>
                    <a:pt x="65469" y="4542"/>
                  </a:cubicBezTo>
                  <a:cubicBezTo>
                    <a:pt x="65285" y="4529"/>
                    <a:pt x="65102" y="4523"/>
                    <a:pt x="64921" y="4523"/>
                  </a:cubicBezTo>
                  <a:cubicBezTo>
                    <a:pt x="62209" y="4523"/>
                    <a:pt x="59785" y="5951"/>
                    <a:pt x="58416" y="8125"/>
                  </a:cubicBezTo>
                  <a:cubicBezTo>
                    <a:pt x="57764" y="7752"/>
                    <a:pt x="57008" y="7515"/>
                    <a:pt x="56211" y="7463"/>
                  </a:cubicBezTo>
                  <a:cubicBezTo>
                    <a:pt x="56078" y="7453"/>
                    <a:pt x="55947" y="7448"/>
                    <a:pt x="55816" y="7448"/>
                  </a:cubicBezTo>
                  <a:cubicBezTo>
                    <a:pt x="55275" y="7448"/>
                    <a:pt x="54754" y="7532"/>
                    <a:pt x="54253" y="7690"/>
                  </a:cubicBezTo>
                  <a:cubicBezTo>
                    <a:pt x="53617" y="6006"/>
                    <a:pt x="51980" y="4831"/>
                    <a:pt x="50114" y="4831"/>
                  </a:cubicBezTo>
                  <a:cubicBezTo>
                    <a:pt x="50007" y="4831"/>
                    <a:pt x="49899" y="4835"/>
                    <a:pt x="49790" y="4843"/>
                  </a:cubicBezTo>
                  <a:cubicBezTo>
                    <a:pt x="49013" y="4905"/>
                    <a:pt x="48299" y="5154"/>
                    <a:pt x="47688" y="5557"/>
                  </a:cubicBezTo>
                  <a:cubicBezTo>
                    <a:pt x="47667" y="5536"/>
                    <a:pt x="47657" y="5516"/>
                    <a:pt x="47637" y="5506"/>
                  </a:cubicBezTo>
                  <a:cubicBezTo>
                    <a:pt x="47595" y="5474"/>
                    <a:pt x="47564" y="5444"/>
                    <a:pt x="47533" y="5423"/>
                  </a:cubicBezTo>
                  <a:cubicBezTo>
                    <a:pt x="46905" y="3697"/>
                    <a:pt x="45256" y="2491"/>
                    <a:pt x="43360" y="2491"/>
                  </a:cubicBezTo>
                  <a:cubicBezTo>
                    <a:pt x="43253" y="2491"/>
                    <a:pt x="43146" y="2495"/>
                    <a:pt x="43039" y="2503"/>
                  </a:cubicBezTo>
                  <a:cubicBezTo>
                    <a:pt x="42355" y="2554"/>
                    <a:pt x="41713" y="2751"/>
                    <a:pt x="41154" y="3072"/>
                  </a:cubicBezTo>
                  <a:cubicBezTo>
                    <a:pt x="39990" y="1209"/>
                    <a:pt x="37925" y="1"/>
                    <a:pt x="35608" y="1"/>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grpSp>
      <p:sp>
        <p:nvSpPr>
          <p:cNvPr id="86" name="Google Shape;91;p2"/>
          <p:cNvSpPr/>
          <p:nvPr/>
        </p:nvSpPr>
        <p:spPr>
          <a:xfrm>
            <a:off x="-346384" y="4843174"/>
            <a:ext cx="9979314" cy="3140867"/>
          </a:xfrm>
          <a:custGeom>
            <a:avLst/>
            <a:gdLst/>
            <a:ahLst/>
            <a:cxnLst/>
            <a:rect l="l" t="t" r="r" b="b"/>
            <a:pathLst>
              <a:path w="77595" h="22934" extrusionOk="0">
                <a:moveTo>
                  <a:pt x="35294" y="0"/>
                </a:moveTo>
                <a:cubicBezTo>
                  <a:pt x="35129" y="0"/>
                  <a:pt x="34963" y="6"/>
                  <a:pt x="34796" y="18"/>
                </a:cubicBezTo>
                <a:cubicBezTo>
                  <a:pt x="31720" y="245"/>
                  <a:pt x="29245" y="2410"/>
                  <a:pt x="28499" y="5237"/>
                </a:cubicBezTo>
                <a:lnTo>
                  <a:pt x="28302" y="5237"/>
                </a:lnTo>
                <a:cubicBezTo>
                  <a:pt x="27029" y="4015"/>
                  <a:pt x="25340" y="3218"/>
                  <a:pt x="23446" y="3083"/>
                </a:cubicBezTo>
                <a:cubicBezTo>
                  <a:pt x="23254" y="3069"/>
                  <a:pt x="23063" y="3062"/>
                  <a:pt x="22873" y="3062"/>
                </a:cubicBezTo>
                <a:cubicBezTo>
                  <a:pt x="20108" y="3062"/>
                  <a:pt x="17634" y="4519"/>
                  <a:pt x="16238" y="6739"/>
                </a:cubicBezTo>
                <a:cubicBezTo>
                  <a:pt x="15565" y="6355"/>
                  <a:pt x="14798" y="6117"/>
                  <a:pt x="13981" y="6055"/>
                </a:cubicBezTo>
                <a:cubicBezTo>
                  <a:pt x="13850" y="6046"/>
                  <a:pt x="13721" y="6041"/>
                  <a:pt x="13592" y="6041"/>
                </a:cubicBezTo>
                <a:cubicBezTo>
                  <a:pt x="11310" y="6041"/>
                  <a:pt x="9330" y="7499"/>
                  <a:pt x="8585" y="9586"/>
                </a:cubicBezTo>
                <a:cubicBezTo>
                  <a:pt x="8534" y="9628"/>
                  <a:pt x="8482" y="9680"/>
                  <a:pt x="8430" y="9721"/>
                </a:cubicBezTo>
                <a:cubicBezTo>
                  <a:pt x="7695" y="9245"/>
                  <a:pt x="6825" y="8934"/>
                  <a:pt x="5893" y="8861"/>
                </a:cubicBezTo>
                <a:cubicBezTo>
                  <a:pt x="5769" y="8853"/>
                  <a:pt x="5646" y="8849"/>
                  <a:pt x="5524" y="8849"/>
                </a:cubicBezTo>
                <a:cubicBezTo>
                  <a:pt x="2802" y="8849"/>
                  <a:pt x="486" y="10910"/>
                  <a:pt x="218" y="13646"/>
                </a:cubicBezTo>
                <a:cubicBezTo>
                  <a:pt x="218" y="13698"/>
                  <a:pt x="208" y="13739"/>
                  <a:pt x="208" y="13791"/>
                </a:cubicBezTo>
                <a:cubicBezTo>
                  <a:pt x="1" y="16722"/>
                  <a:pt x="2206" y="19269"/>
                  <a:pt x="5137" y="19476"/>
                </a:cubicBezTo>
                <a:cubicBezTo>
                  <a:pt x="5272" y="19487"/>
                  <a:pt x="5406" y="19492"/>
                  <a:pt x="5541" y="19492"/>
                </a:cubicBezTo>
                <a:cubicBezTo>
                  <a:pt x="5676" y="19492"/>
                  <a:pt x="5810" y="19487"/>
                  <a:pt x="5945" y="19476"/>
                </a:cubicBezTo>
                <a:cubicBezTo>
                  <a:pt x="6525" y="19424"/>
                  <a:pt x="7084" y="19290"/>
                  <a:pt x="7602" y="19062"/>
                </a:cubicBezTo>
                <a:cubicBezTo>
                  <a:pt x="7933" y="19663"/>
                  <a:pt x="8347" y="20211"/>
                  <a:pt x="8824" y="20698"/>
                </a:cubicBezTo>
                <a:lnTo>
                  <a:pt x="8834" y="20708"/>
                </a:lnTo>
                <a:cubicBezTo>
                  <a:pt x="8958" y="20832"/>
                  <a:pt x="9082" y="20947"/>
                  <a:pt x="9206" y="21060"/>
                </a:cubicBezTo>
                <a:cubicBezTo>
                  <a:pt x="9289" y="21133"/>
                  <a:pt x="9372" y="21195"/>
                  <a:pt x="9445" y="21267"/>
                </a:cubicBezTo>
                <a:cubicBezTo>
                  <a:pt x="9496" y="21309"/>
                  <a:pt x="9549" y="21340"/>
                  <a:pt x="9600" y="21382"/>
                </a:cubicBezTo>
                <a:cubicBezTo>
                  <a:pt x="9724" y="21474"/>
                  <a:pt x="9848" y="21568"/>
                  <a:pt x="9984" y="21661"/>
                </a:cubicBezTo>
                <a:cubicBezTo>
                  <a:pt x="10046" y="21702"/>
                  <a:pt x="10118" y="21744"/>
                  <a:pt x="10191" y="21796"/>
                </a:cubicBezTo>
                <a:cubicBezTo>
                  <a:pt x="10232" y="21817"/>
                  <a:pt x="10283" y="21847"/>
                  <a:pt x="10325" y="21879"/>
                </a:cubicBezTo>
                <a:cubicBezTo>
                  <a:pt x="10408" y="21920"/>
                  <a:pt x="10481" y="21971"/>
                  <a:pt x="10563" y="22013"/>
                </a:cubicBezTo>
                <a:cubicBezTo>
                  <a:pt x="10698" y="22086"/>
                  <a:pt x="10833" y="22158"/>
                  <a:pt x="10978" y="22220"/>
                </a:cubicBezTo>
                <a:cubicBezTo>
                  <a:pt x="11050" y="22261"/>
                  <a:pt x="11133" y="22293"/>
                  <a:pt x="11215" y="22324"/>
                </a:cubicBezTo>
                <a:cubicBezTo>
                  <a:pt x="11454" y="22427"/>
                  <a:pt x="11712" y="22521"/>
                  <a:pt x="11972" y="22604"/>
                </a:cubicBezTo>
                <a:cubicBezTo>
                  <a:pt x="12272" y="22696"/>
                  <a:pt x="12582" y="22769"/>
                  <a:pt x="12893" y="22821"/>
                </a:cubicBezTo>
                <a:cubicBezTo>
                  <a:pt x="13059" y="22852"/>
                  <a:pt x="13214" y="22873"/>
                  <a:pt x="13380" y="22894"/>
                </a:cubicBezTo>
                <a:cubicBezTo>
                  <a:pt x="13463" y="22894"/>
                  <a:pt x="13546" y="22904"/>
                  <a:pt x="13629" y="22914"/>
                </a:cubicBezTo>
                <a:cubicBezTo>
                  <a:pt x="13809" y="22927"/>
                  <a:pt x="13987" y="22933"/>
                  <a:pt x="14165" y="22933"/>
                </a:cubicBezTo>
                <a:cubicBezTo>
                  <a:pt x="16012" y="22933"/>
                  <a:pt x="17722" y="22256"/>
                  <a:pt x="19044" y="21122"/>
                </a:cubicBezTo>
                <a:cubicBezTo>
                  <a:pt x="19272" y="21247"/>
                  <a:pt x="19511" y="21350"/>
                  <a:pt x="19748" y="21444"/>
                </a:cubicBezTo>
                <a:cubicBezTo>
                  <a:pt x="20484" y="21744"/>
                  <a:pt x="21260" y="21920"/>
                  <a:pt x="22089" y="21982"/>
                </a:cubicBezTo>
                <a:cubicBezTo>
                  <a:pt x="22255" y="21992"/>
                  <a:pt x="22420" y="22003"/>
                  <a:pt x="22576" y="22003"/>
                </a:cubicBezTo>
                <a:cubicBezTo>
                  <a:pt x="22600" y="22003"/>
                  <a:pt x="22623" y="22003"/>
                  <a:pt x="22647" y="22003"/>
                </a:cubicBezTo>
                <a:cubicBezTo>
                  <a:pt x="23750" y="22003"/>
                  <a:pt x="24812" y="21776"/>
                  <a:pt x="25765" y="21361"/>
                </a:cubicBezTo>
                <a:cubicBezTo>
                  <a:pt x="25910" y="21299"/>
                  <a:pt x="26045" y="21237"/>
                  <a:pt x="26180" y="21164"/>
                </a:cubicBezTo>
                <a:cubicBezTo>
                  <a:pt x="27132" y="20677"/>
                  <a:pt x="27982" y="20015"/>
                  <a:pt x="28665" y="19196"/>
                </a:cubicBezTo>
                <a:cubicBezTo>
                  <a:pt x="29121" y="19362"/>
                  <a:pt x="29618" y="19476"/>
                  <a:pt x="30136" y="19518"/>
                </a:cubicBezTo>
                <a:cubicBezTo>
                  <a:pt x="30237" y="19525"/>
                  <a:pt x="30339" y="19529"/>
                  <a:pt x="30441" y="19529"/>
                </a:cubicBezTo>
                <a:cubicBezTo>
                  <a:pt x="30608" y="19529"/>
                  <a:pt x="30776" y="19520"/>
                  <a:pt x="30943" y="19507"/>
                </a:cubicBezTo>
                <a:cubicBezTo>
                  <a:pt x="31047" y="19507"/>
                  <a:pt x="31150" y="19486"/>
                  <a:pt x="31254" y="19476"/>
                </a:cubicBezTo>
                <a:cubicBezTo>
                  <a:pt x="32455" y="19311"/>
                  <a:pt x="33553" y="18731"/>
                  <a:pt x="34361" y="17881"/>
                </a:cubicBezTo>
                <a:cubicBezTo>
                  <a:pt x="34371" y="17871"/>
                  <a:pt x="34371" y="17861"/>
                  <a:pt x="34381" y="17861"/>
                </a:cubicBezTo>
                <a:cubicBezTo>
                  <a:pt x="34485" y="17746"/>
                  <a:pt x="34578" y="17643"/>
                  <a:pt x="34671" y="17529"/>
                </a:cubicBezTo>
                <a:cubicBezTo>
                  <a:pt x="34806" y="17353"/>
                  <a:pt x="34930" y="17177"/>
                  <a:pt x="35044" y="16991"/>
                </a:cubicBezTo>
                <a:cubicBezTo>
                  <a:pt x="35204" y="17001"/>
                  <a:pt x="35365" y="17006"/>
                  <a:pt x="35525" y="17006"/>
                </a:cubicBezTo>
                <a:cubicBezTo>
                  <a:pt x="35686" y="17006"/>
                  <a:pt x="35846" y="17001"/>
                  <a:pt x="36007" y="16991"/>
                </a:cubicBezTo>
                <a:cubicBezTo>
                  <a:pt x="37001" y="16918"/>
                  <a:pt x="37923" y="16649"/>
                  <a:pt x="38751" y="16214"/>
                </a:cubicBezTo>
                <a:cubicBezTo>
                  <a:pt x="39929" y="17231"/>
                  <a:pt x="41467" y="17837"/>
                  <a:pt x="43115" y="17837"/>
                </a:cubicBezTo>
                <a:cubicBezTo>
                  <a:pt x="43278" y="17837"/>
                  <a:pt x="43442" y="17831"/>
                  <a:pt x="43608" y="17819"/>
                </a:cubicBezTo>
                <a:cubicBezTo>
                  <a:pt x="43743" y="17809"/>
                  <a:pt x="43867" y="17799"/>
                  <a:pt x="43991" y="17788"/>
                </a:cubicBezTo>
                <a:cubicBezTo>
                  <a:pt x="44871" y="18782"/>
                  <a:pt x="46114" y="19445"/>
                  <a:pt x="47543" y="19548"/>
                </a:cubicBezTo>
                <a:cubicBezTo>
                  <a:pt x="47673" y="19558"/>
                  <a:pt x="47803" y="19562"/>
                  <a:pt x="47931" y="19562"/>
                </a:cubicBezTo>
                <a:cubicBezTo>
                  <a:pt x="48649" y="19562"/>
                  <a:pt x="49334" y="19417"/>
                  <a:pt x="49966" y="19145"/>
                </a:cubicBezTo>
                <a:cubicBezTo>
                  <a:pt x="50070" y="19341"/>
                  <a:pt x="50184" y="19538"/>
                  <a:pt x="50318" y="19714"/>
                </a:cubicBezTo>
                <a:cubicBezTo>
                  <a:pt x="50401" y="19838"/>
                  <a:pt x="50484" y="19963"/>
                  <a:pt x="50578" y="20077"/>
                </a:cubicBezTo>
                <a:cubicBezTo>
                  <a:pt x="50619" y="20139"/>
                  <a:pt x="50670" y="20201"/>
                  <a:pt x="50722" y="20252"/>
                </a:cubicBezTo>
                <a:cubicBezTo>
                  <a:pt x="51954" y="21754"/>
                  <a:pt x="53767" y="22759"/>
                  <a:pt x="55859" y="22914"/>
                </a:cubicBezTo>
                <a:cubicBezTo>
                  <a:pt x="56038" y="22927"/>
                  <a:pt x="56215" y="22934"/>
                  <a:pt x="56391" y="22934"/>
                </a:cubicBezTo>
                <a:cubicBezTo>
                  <a:pt x="58198" y="22934"/>
                  <a:pt x="59868" y="22268"/>
                  <a:pt x="61161" y="21164"/>
                </a:cubicBezTo>
                <a:cubicBezTo>
                  <a:pt x="61212" y="21195"/>
                  <a:pt x="61274" y="21216"/>
                  <a:pt x="61327" y="21247"/>
                </a:cubicBezTo>
                <a:cubicBezTo>
                  <a:pt x="61668" y="21412"/>
                  <a:pt x="62031" y="21557"/>
                  <a:pt x="62404" y="21672"/>
                </a:cubicBezTo>
                <a:cubicBezTo>
                  <a:pt x="62528" y="21713"/>
                  <a:pt x="62652" y="21744"/>
                  <a:pt x="62776" y="21775"/>
                </a:cubicBezTo>
                <a:cubicBezTo>
                  <a:pt x="63149" y="21879"/>
                  <a:pt x="63543" y="21951"/>
                  <a:pt x="63946" y="21982"/>
                </a:cubicBezTo>
                <a:cubicBezTo>
                  <a:pt x="64008" y="21992"/>
                  <a:pt x="64081" y="22003"/>
                  <a:pt x="64143" y="22003"/>
                </a:cubicBezTo>
                <a:cubicBezTo>
                  <a:pt x="64226" y="22013"/>
                  <a:pt x="64309" y="22013"/>
                  <a:pt x="64381" y="22013"/>
                </a:cubicBezTo>
                <a:cubicBezTo>
                  <a:pt x="64464" y="22024"/>
                  <a:pt x="64547" y="22024"/>
                  <a:pt x="64620" y="22024"/>
                </a:cubicBezTo>
                <a:cubicBezTo>
                  <a:pt x="64636" y="22024"/>
                  <a:pt x="64653" y="22024"/>
                  <a:pt x="64669" y="22024"/>
                </a:cubicBezTo>
                <a:cubicBezTo>
                  <a:pt x="66235" y="22024"/>
                  <a:pt x="67698" y="21559"/>
                  <a:pt x="68917" y="20750"/>
                </a:cubicBezTo>
                <a:cubicBezTo>
                  <a:pt x="69041" y="20667"/>
                  <a:pt x="69165" y="20584"/>
                  <a:pt x="69290" y="20491"/>
                </a:cubicBezTo>
                <a:cubicBezTo>
                  <a:pt x="69756" y="20139"/>
                  <a:pt x="70191" y="19735"/>
                  <a:pt x="70574" y="19279"/>
                </a:cubicBezTo>
                <a:cubicBezTo>
                  <a:pt x="70854" y="19383"/>
                  <a:pt x="71154" y="19465"/>
                  <a:pt x="71454" y="19518"/>
                </a:cubicBezTo>
                <a:cubicBezTo>
                  <a:pt x="71641" y="19548"/>
                  <a:pt x="71827" y="19569"/>
                  <a:pt x="72014" y="19590"/>
                </a:cubicBezTo>
                <a:cubicBezTo>
                  <a:pt x="72106" y="19590"/>
                  <a:pt x="72189" y="19600"/>
                  <a:pt x="72283" y="19600"/>
                </a:cubicBezTo>
                <a:cubicBezTo>
                  <a:pt x="72316" y="19601"/>
                  <a:pt x="72348" y="19601"/>
                  <a:pt x="72381" y="19601"/>
                </a:cubicBezTo>
                <a:cubicBezTo>
                  <a:pt x="75093" y="19601"/>
                  <a:pt x="77380" y="17506"/>
                  <a:pt x="77585" y="14764"/>
                </a:cubicBezTo>
                <a:cubicBezTo>
                  <a:pt x="77585" y="14671"/>
                  <a:pt x="77595" y="14568"/>
                  <a:pt x="77595" y="14474"/>
                </a:cubicBezTo>
                <a:lnTo>
                  <a:pt x="77595" y="14381"/>
                </a:lnTo>
                <a:cubicBezTo>
                  <a:pt x="77595" y="14319"/>
                  <a:pt x="77595" y="14246"/>
                  <a:pt x="77585" y="14174"/>
                </a:cubicBezTo>
                <a:lnTo>
                  <a:pt x="77585" y="14081"/>
                </a:lnTo>
                <a:cubicBezTo>
                  <a:pt x="77574" y="14018"/>
                  <a:pt x="77574" y="13946"/>
                  <a:pt x="77564" y="13884"/>
                </a:cubicBezTo>
                <a:lnTo>
                  <a:pt x="77564" y="13801"/>
                </a:lnTo>
                <a:lnTo>
                  <a:pt x="77533" y="13583"/>
                </a:lnTo>
                <a:cubicBezTo>
                  <a:pt x="77523" y="13563"/>
                  <a:pt x="77523" y="13542"/>
                  <a:pt x="77523" y="13521"/>
                </a:cubicBezTo>
                <a:cubicBezTo>
                  <a:pt x="77502" y="13429"/>
                  <a:pt x="77491" y="13346"/>
                  <a:pt x="77471" y="13252"/>
                </a:cubicBezTo>
                <a:lnTo>
                  <a:pt x="77471" y="13242"/>
                </a:lnTo>
                <a:cubicBezTo>
                  <a:pt x="76974" y="11067"/>
                  <a:pt x="75100" y="9369"/>
                  <a:pt x="72759" y="9203"/>
                </a:cubicBezTo>
                <a:cubicBezTo>
                  <a:pt x="72614" y="9193"/>
                  <a:pt x="72479" y="9183"/>
                  <a:pt x="72345" y="9183"/>
                </a:cubicBezTo>
                <a:cubicBezTo>
                  <a:pt x="71517" y="6107"/>
                  <a:pt x="68824" y="3746"/>
                  <a:pt x="65469" y="3497"/>
                </a:cubicBezTo>
                <a:cubicBezTo>
                  <a:pt x="65285" y="3484"/>
                  <a:pt x="65102" y="3478"/>
                  <a:pt x="64921" y="3478"/>
                </a:cubicBezTo>
                <a:cubicBezTo>
                  <a:pt x="62209" y="3478"/>
                  <a:pt x="59785" y="4906"/>
                  <a:pt x="58416" y="7080"/>
                </a:cubicBezTo>
                <a:cubicBezTo>
                  <a:pt x="57764" y="6707"/>
                  <a:pt x="57008" y="6470"/>
                  <a:pt x="56211" y="6417"/>
                </a:cubicBezTo>
                <a:cubicBezTo>
                  <a:pt x="56081" y="6407"/>
                  <a:pt x="55952" y="6402"/>
                  <a:pt x="55824" y="6402"/>
                </a:cubicBezTo>
                <a:cubicBezTo>
                  <a:pt x="55298" y="6402"/>
                  <a:pt x="54789" y="6485"/>
                  <a:pt x="54306" y="6635"/>
                </a:cubicBezTo>
                <a:cubicBezTo>
                  <a:pt x="53428" y="5748"/>
                  <a:pt x="52218" y="5204"/>
                  <a:pt x="50900" y="5204"/>
                </a:cubicBezTo>
                <a:cubicBezTo>
                  <a:pt x="50786" y="5204"/>
                  <a:pt x="50672" y="5208"/>
                  <a:pt x="50557" y="5216"/>
                </a:cubicBezTo>
                <a:cubicBezTo>
                  <a:pt x="49718" y="5278"/>
                  <a:pt x="48951" y="5547"/>
                  <a:pt x="48289" y="5972"/>
                </a:cubicBezTo>
                <a:cubicBezTo>
                  <a:pt x="48237" y="5920"/>
                  <a:pt x="48185" y="5879"/>
                  <a:pt x="48123" y="5837"/>
                </a:cubicBezTo>
                <a:cubicBezTo>
                  <a:pt x="47456" y="3974"/>
                  <a:pt x="45674" y="2677"/>
                  <a:pt x="43631" y="2677"/>
                </a:cubicBezTo>
                <a:cubicBezTo>
                  <a:pt x="43517" y="2677"/>
                  <a:pt x="43402" y="2681"/>
                  <a:pt x="43287" y="2689"/>
                </a:cubicBezTo>
                <a:cubicBezTo>
                  <a:pt x="42551" y="2741"/>
                  <a:pt x="41868" y="2959"/>
                  <a:pt x="41267" y="3301"/>
                </a:cubicBezTo>
                <a:cubicBezTo>
                  <a:pt x="40015" y="1300"/>
                  <a:pt x="37787" y="0"/>
                  <a:pt x="35294" y="0"/>
                </a:cubicBezTo>
                <a:close/>
              </a:path>
            </a:pathLst>
          </a:custGeom>
          <a:solidFill>
            <a:srgbClr val="FFFEFA"/>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9" name="Google Shape;9;p2"/>
          <p:cNvSpPr txBox="1">
            <a:spLocks noGrp="1"/>
          </p:cNvSpPr>
          <p:nvPr>
            <p:ph type="ctrTitle"/>
          </p:nvPr>
        </p:nvSpPr>
        <p:spPr>
          <a:xfrm>
            <a:off x="619080" y="2577397"/>
            <a:ext cx="7906271" cy="2231313"/>
          </a:xfrm>
          <a:prstGeom prst="rect">
            <a:avLst/>
          </a:prstGeom>
        </p:spPr>
        <p:txBody>
          <a:bodyPr spcFirstLastPara="1" anchor="b">
            <a:noAutofit/>
          </a:bodyPr>
          <a:lstStyle>
            <a:lvl1pPr lvl="0" algn="ctr">
              <a:spcBef>
                <a:spcPts val="0"/>
              </a:spcBef>
              <a:spcAft>
                <a:spcPts val="0"/>
              </a:spcAft>
              <a:buSzPts val="5200"/>
              <a:buNone/>
              <a:defRPr sz="6515" b="1">
                <a:latin typeface="McLaren"/>
                <a:ea typeface="McLaren"/>
                <a:cs typeface="McLaren"/>
                <a:sym typeface="McLaren"/>
              </a:defRPr>
            </a:lvl1pPr>
            <a:lvl2pPr lvl="1" algn="ctr">
              <a:spcBef>
                <a:spcPts val="0"/>
              </a:spcBef>
              <a:spcAft>
                <a:spcPts val="0"/>
              </a:spcAft>
              <a:buSzPts val="5200"/>
              <a:buNone/>
              <a:defRPr sz="6515"/>
            </a:lvl2pPr>
            <a:lvl3pPr lvl="2" algn="ctr">
              <a:spcBef>
                <a:spcPts val="0"/>
              </a:spcBef>
              <a:spcAft>
                <a:spcPts val="0"/>
              </a:spcAft>
              <a:buSzPts val="5200"/>
              <a:buNone/>
              <a:defRPr sz="6515"/>
            </a:lvl3pPr>
            <a:lvl4pPr lvl="3" algn="ctr">
              <a:spcBef>
                <a:spcPts val="0"/>
              </a:spcBef>
              <a:spcAft>
                <a:spcPts val="0"/>
              </a:spcAft>
              <a:buSzPts val="5200"/>
              <a:buNone/>
              <a:defRPr sz="6515"/>
            </a:lvl4pPr>
            <a:lvl5pPr lvl="4" algn="ctr">
              <a:spcBef>
                <a:spcPts val="0"/>
              </a:spcBef>
              <a:spcAft>
                <a:spcPts val="0"/>
              </a:spcAft>
              <a:buSzPts val="5200"/>
              <a:buNone/>
              <a:defRPr sz="6515"/>
            </a:lvl5pPr>
            <a:lvl6pPr lvl="5" algn="ctr">
              <a:spcBef>
                <a:spcPts val="0"/>
              </a:spcBef>
              <a:spcAft>
                <a:spcPts val="0"/>
              </a:spcAft>
              <a:buSzPts val="5200"/>
              <a:buNone/>
              <a:defRPr sz="6515"/>
            </a:lvl6pPr>
            <a:lvl7pPr lvl="6" algn="ctr">
              <a:spcBef>
                <a:spcPts val="0"/>
              </a:spcBef>
              <a:spcAft>
                <a:spcPts val="0"/>
              </a:spcAft>
              <a:buSzPts val="5200"/>
              <a:buNone/>
              <a:defRPr sz="6515"/>
            </a:lvl7pPr>
            <a:lvl8pPr lvl="7" algn="ctr">
              <a:spcBef>
                <a:spcPts val="0"/>
              </a:spcBef>
              <a:spcAft>
                <a:spcPts val="0"/>
              </a:spcAft>
              <a:buSzPts val="5200"/>
              <a:buNone/>
              <a:defRPr sz="6515"/>
            </a:lvl8pPr>
            <a:lvl9pPr lvl="8" algn="ctr">
              <a:spcBef>
                <a:spcPts val="0"/>
              </a:spcBef>
              <a:spcAft>
                <a:spcPts val="0"/>
              </a:spcAft>
              <a:buSzPts val="5200"/>
              <a:buNone/>
              <a:defRPr sz="6515"/>
            </a:lvl9pPr>
          </a:lstStyle>
          <a:p>
            <a:endParaRPr/>
          </a:p>
        </p:txBody>
      </p:sp>
      <p:sp>
        <p:nvSpPr>
          <p:cNvPr id="10" name="Google Shape;10;p2"/>
          <p:cNvSpPr txBox="1">
            <a:spLocks noGrp="1"/>
          </p:cNvSpPr>
          <p:nvPr>
            <p:ph type="subTitle" idx="1"/>
          </p:nvPr>
        </p:nvSpPr>
        <p:spPr>
          <a:xfrm>
            <a:off x="619192" y="5510703"/>
            <a:ext cx="7906271" cy="612086"/>
          </a:xfrm>
          <a:prstGeom prst="rect">
            <a:avLst/>
          </a:prstGeom>
        </p:spPr>
        <p:txBody>
          <a:bodyPr spcFirstLastPara="1">
            <a:noAutofit/>
          </a:bodyPr>
          <a:lstStyle>
            <a:lvl1pPr lvl="0" algn="ctr">
              <a:lnSpc>
                <a:spcPct val="100000"/>
              </a:lnSpc>
              <a:spcBef>
                <a:spcPts val="0"/>
              </a:spcBef>
              <a:spcAft>
                <a:spcPts val="0"/>
              </a:spcAft>
              <a:buSzPts val="2800"/>
              <a:buNone/>
              <a:defRPr sz="2004">
                <a:latin typeface="Quicksand"/>
                <a:ea typeface="Quicksand"/>
                <a:cs typeface="Quicksand"/>
                <a:sym typeface="Quicksand"/>
              </a:defRPr>
            </a:lvl1pPr>
            <a:lvl2pPr lvl="1" algn="ctr">
              <a:lnSpc>
                <a:spcPct val="100000"/>
              </a:lnSpc>
              <a:spcBef>
                <a:spcPts val="0"/>
              </a:spcBef>
              <a:spcAft>
                <a:spcPts val="0"/>
              </a:spcAft>
              <a:buSzPts val="2800"/>
              <a:buNone/>
              <a:defRPr sz="3508"/>
            </a:lvl2pPr>
            <a:lvl3pPr lvl="2" algn="ctr">
              <a:lnSpc>
                <a:spcPct val="100000"/>
              </a:lnSpc>
              <a:spcBef>
                <a:spcPts val="0"/>
              </a:spcBef>
              <a:spcAft>
                <a:spcPts val="0"/>
              </a:spcAft>
              <a:buSzPts val="2800"/>
              <a:buNone/>
              <a:defRPr sz="3508"/>
            </a:lvl3pPr>
            <a:lvl4pPr lvl="3" algn="ctr">
              <a:lnSpc>
                <a:spcPct val="100000"/>
              </a:lnSpc>
              <a:spcBef>
                <a:spcPts val="0"/>
              </a:spcBef>
              <a:spcAft>
                <a:spcPts val="0"/>
              </a:spcAft>
              <a:buSzPts val="2800"/>
              <a:buNone/>
              <a:defRPr sz="3508"/>
            </a:lvl4pPr>
            <a:lvl5pPr lvl="4" algn="ctr">
              <a:lnSpc>
                <a:spcPct val="100000"/>
              </a:lnSpc>
              <a:spcBef>
                <a:spcPts val="0"/>
              </a:spcBef>
              <a:spcAft>
                <a:spcPts val="0"/>
              </a:spcAft>
              <a:buSzPts val="2800"/>
              <a:buNone/>
              <a:defRPr sz="3508"/>
            </a:lvl5pPr>
            <a:lvl6pPr lvl="5" algn="ctr">
              <a:lnSpc>
                <a:spcPct val="100000"/>
              </a:lnSpc>
              <a:spcBef>
                <a:spcPts val="0"/>
              </a:spcBef>
              <a:spcAft>
                <a:spcPts val="0"/>
              </a:spcAft>
              <a:buSzPts val="2800"/>
              <a:buNone/>
              <a:defRPr sz="3508"/>
            </a:lvl6pPr>
            <a:lvl7pPr lvl="6" algn="ctr">
              <a:lnSpc>
                <a:spcPct val="100000"/>
              </a:lnSpc>
              <a:spcBef>
                <a:spcPts val="0"/>
              </a:spcBef>
              <a:spcAft>
                <a:spcPts val="0"/>
              </a:spcAft>
              <a:buSzPts val="2800"/>
              <a:buNone/>
              <a:defRPr sz="3508"/>
            </a:lvl7pPr>
            <a:lvl8pPr lvl="7" algn="ctr">
              <a:lnSpc>
                <a:spcPct val="100000"/>
              </a:lnSpc>
              <a:spcBef>
                <a:spcPts val="0"/>
              </a:spcBef>
              <a:spcAft>
                <a:spcPts val="0"/>
              </a:spcAft>
              <a:buSzPts val="2800"/>
              <a:buNone/>
              <a:defRPr sz="3508"/>
            </a:lvl8pPr>
            <a:lvl9pPr lvl="8" algn="ctr">
              <a:lnSpc>
                <a:spcPct val="100000"/>
              </a:lnSpc>
              <a:spcBef>
                <a:spcPts val="0"/>
              </a:spcBef>
              <a:spcAft>
                <a:spcPts val="0"/>
              </a:spcAft>
              <a:buSzPts val="2800"/>
              <a:buNone/>
              <a:defRPr sz="3508"/>
            </a:lvl9pPr>
          </a:lstStyle>
          <a:p>
            <a:endParaRPr/>
          </a:p>
        </p:txBody>
      </p:sp>
    </p:spTree>
    <p:extLst>
      <p:ext uri="{BB962C8B-B14F-4D97-AF65-F5344CB8AC3E}">
        <p14:creationId xmlns:p14="http://schemas.microsoft.com/office/powerpoint/2010/main" val="3148652535"/>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accent4"/>
        </a:solidFill>
        <a:effectLst/>
      </p:bgPr>
    </p:bg>
    <p:spTree>
      <p:nvGrpSpPr>
        <p:cNvPr id="1" name="Shape 92"/>
        <p:cNvGrpSpPr/>
        <p:nvPr/>
      </p:nvGrpSpPr>
      <p:grpSpPr>
        <a:xfrm>
          <a:off x="0" y="0"/>
          <a:ext cx="0" cy="0"/>
          <a:chOff x="0" y="0"/>
          <a:chExt cx="0" cy="0"/>
        </a:xfrm>
      </p:grpSpPr>
      <p:grpSp>
        <p:nvGrpSpPr>
          <p:cNvPr id="3" name="Google Shape;93;p3"/>
          <p:cNvGrpSpPr>
            <a:grpSpLocks/>
          </p:cNvGrpSpPr>
          <p:nvPr/>
        </p:nvGrpSpPr>
        <p:grpSpPr bwMode="auto">
          <a:xfrm flipH="1">
            <a:off x="-294255" y="4520231"/>
            <a:ext cx="4239407" cy="2642252"/>
            <a:chOff x="4434156" y="56550"/>
            <a:chExt cx="3505543" cy="2052072"/>
          </a:xfrm>
        </p:grpSpPr>
        <p:sp>
          <p:nvSpPr>
            <p:cNvPr id="4" name="Google Shape;94;p3"/>
            <p:cNvSpPr/>
            <p:nvPr/>
          </p:nvSpPr>
          <p:spPr>
            <a:xfrm flipH="1">
              <a:off x="4434156" y="764380"/>
              <a:ext cx="1249626" cy="785596"/>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5" name="Google Shape;95;p3"/>
            <p:cNvSpPr/>
            <p:nvPr/>
          </p:nvSpPr>
          <p:spPr>
            <a:xfrm flipH="1">
              <a:off x="5605205" y="246997"/>
              <a:ext cx="934051" cy="588801"/>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6" name="Google Shape;96;p3"/>
            <p:cNvSpPr/>
            <p:nvPr/>
          </p:nvSpPr>
          <p:spPr>
            <a:xfrm flipH="1">
              <a:off x="4502594" y="1259543"/>
              <a:ext cx="309238" cy="285671"/>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7" name="Google Shape;97;p3"/>
            <p:cNvSpPr/>
            <p:nvPr/>
          </p:nvSpPr>
          <p:spPr>
            <a:xfrm flipH="1">
              <a:off x="4852388" y="1602349"/>
              <a:ext cx="196442" cy="180925"/>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8" name="Google Shape;98;p3"/>
            <p:cNvSpPr/>
            <p:nvPr/>
          </p:nvSpPr>
          <p:spPr>
            <a:xfrm flipH="1">
              <a:off x="6342814" y="56550"/>
              <a:ext cx="196442" cy="182513"/>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9" name="Google Shape;99;p3"/>
            <p:cNvSpPr/>
            <p:nvPr/>
          </p:nvSpPr>
          <p:spPr>
            <a:xfrm flipH="1">
              <a:off x="6690073" y="575520"/>
              <a:ext cx="1249626" cy="787183"/>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0" name="Google Shape;100;p3"/>
            <p:cNvSpPr/>
            <p:nvPr/>
          </p:nvSpPr>
          <p:spPr>
            <a:xfrm flipH="1">
              <a:off x="7067749" y="1226215"/>
              <a:ext cx="196442" cy="180925"/>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1" name="Google Shape;101;p3"/>
            <p:cNvSpPr/>
            <p:nvPr/>
          </p:nvSpPr>
          <p:spPr>
            <a:xfrm flipH="1">
              <a:off x="5792776" y="1257957"/>
              <a:ext cx="934051" cy="588800"/>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2" name="Google Shape;102;p3"/>
            <p:cNvSpPr/>
            <p:nvPr/>
          </p:nvSpPr>
          <p:spPr>
            <a:xfrm flipH="1">
              <a:off x="6493630" y="1926109"/>
              <a:ext cx="196443" cy="182513"/>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grpSp>
      <p:grpSp>
        <p:nvGrpSpPr>
          <p:cNvPr id="13" name="Google Shape;104;p3"/>
          <p:cNvGrpSpPr>
            <a:grpSpLocks/>
          </p:cNvGrpSpPr>
          <p:nvPr/>
        </p:nvGrpSpPr>
        <p:grpSpPr bwMode="auto">
          <a:xfrm>
            <a:off x="5362876" y="-514963"/>
            <a:ext cx="4240940" cy="2642252"/>
            <a:chOff x="4434156" y="56550"/>
            <a:chExt cx="3505543" cy="2052072"/>
          </a:xfrm>
        </p:grpSpPr>
        <p:sp>
          <p:nvSpPr>
            <p:cNvPr id="14" name="Google Shape;105;p3"/>
            <p:cNvSpPr/>
            <p:nvPr/>
          </p:nvSpPr>
          <p:spPr>
            <a:xfrm flipH="1">
              <a:off x="4434156" y="764380"/>
              <a:ext cx="1249174" cy="785596"/>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5" name="Google Shape;106;p3"/>
            <p:cNvSpPr/>
            <p:nvPr/>
          </p:nvSpPr>
          <p:spPr>
            <a:xfrm flipH="1">
              <a:off x="5604782" y="246997"/>
              <a:ext cx="933713" cy="588801"/>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6" name="Google Shape;107;p3"/>
            <p:cNvSpPr/>
            <p:nvPr/>
          </p:nvSpPr>
          <p:spPr>
            <a:xfrm flipH="1">
              <a:off x="4502569" y="1259543"/>
              <a:ext cx="309126" cy="285671"/>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7" name="Google Shape;108;p3"/>
            <p:cNvSpPr/>
            <p:nvPr/>
          </p:nvSpPr>
          <p:spPr>
            <a:xfrm flipH="1">
              <a:off x="4852237" y="1602349"/>
              <a:ext cx="197638" cy="180925"/>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8" name="Google Shape;109;p3"/>
            <p:cNvSpPr/>
            <p:nvPr/>
          </p:nvSpPr>
          <p:spPr>
            <a:xfrm flipH="1">
              <a:off x="6342124" y="56550"/>
              <a:ext cx="196371" cy="182512"/>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9" name="Google Shape;110;p3"/>
            <p:cNvSpPr/>
            <p:nvPr/>
          </p:nvSpPr>
          <p:spPr>
            <a:xfrm flipH="1">
              <a:off x="6690525" y="575520"/>
              <a:ext cx="1249174" cy="787183"/>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20" name="Google Shape;111;p3"/>
            <p:cNvSpPr/>
            <p:nvPr/>
          </p:nvSpPr>
          <p:spPr>
            <a:xfrm flipH="1">
              <a:off x="7068064" y="1226215"/>
              <a:ext cx="196372" cy="180925"/>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21" name="Google Shape;112;p3"/>
            <p:cNvSpPr/>
            <p:nvPr/>
          </p:nvSpPr>
          <p:spPr>
            <a:xfrm flipH="1">
              <a:off x="5793551" y="1257957"/>
              <a:ext cx="933714" cy="588800"/>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22" name="Google Shape;113;p3"/>
            <p:cNvSpPr/>
            <p:nvPr/>
          </p:nvSpPr>
          <p:spPr>
            <a:xfrm flipH="1">
              <a:off x="6492886" y="1926109"/>
              <a:ext cx="196372" cy="182513"/>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grpSp>
      <p:sp>
        <p:nvSpPr>
          <p:cNvPr id="103" name="Google Shape;103;p3"/>
          <p:cNvSpPr txBox="1">
            <a:spLocks noGrp="1"/>
          </p:cNvSpPr>
          <p:nvPr>
            <p:ph type="title"/>
          </p:nvPr>
        </p:nvSpPr>
        <p:spPr>
          <a:xfrm>
            <a:off x="311714" y="2867988"/>
            <a:ext cx="8520978" cy="1122222"/>
          </a:xfrm>
          <a:prstGeom prst="rect">
            <a:avLst/>
          </a:prstGeom>
        </p:spPr>
        <p:txBody>
          <a:bodyPr spcFirstLastPara="1" anchor="ctr">
            <a:noAutofit/>
          </a:bodyPr>
          <a:lstStyle>
            <a:lvl1pPr lvl="0" algn="ctr">
              <a:spcBef>
                <a:spcPts val="0"/>
              </a:spcBef>
              <a:spcAft>
                <a:spcPts val="0"/>
              </a:spcAft>
              <a:buSzPts val="3600"/>
              <a:buNone/>
              <a:defRPr sz="4510"/>
            </a:lvl1pPr>
            <a:lvl2pPr lvl="1" algn="ctr">
              <a:spcBef>
                <a:spcPts val="0"/>
              </a:spcBef>
              <a:spcAft>
                <a:spcPts val="0"/>
              </a:spcAft>
              <a:buSzPts val="3600"/>
              <a:buNone/>
              <a:defRPr sz="4510"/>
            </a:lvl2pPr>
            <a:lvl3pPr lvl="2" algn="ctr">
              <a:spcBef>
                <a:spcPts val="0"/>
              </a:spcBef>
              <a:spcAft>
                <a:spcPts val="0"/>
              </a:spcAft>
              <a:buSzPts val="3600"/>
              <a:buNone/>
              <a:defRPr sz="4510"/>
            </a:lvl3pPr>
            <a:lvl4pPr lvl="3" algn="ctr">
              <a:spcBef>
                <a:spcPts val="0"/>
              </a:spcBef>
              <a:spcAft>
                <a:spcPts val="0"/>
              </a:spcAft>
              <a:buSzPts val="3600"/>
              <a:buNone/>
              <a:defRPr sz="4510"/>
            </a:lvl4pPr>
            <a:lvl5pPr lvl="4" algn="ctr">
              <a:spcBef>
                <a:spcPts val="0"/>
              </a:spcBef>
              <a:spcAft>
                <a:spcPts val="0"/>
              </a:spcAft>
              <a:buSzPts val="3600"/>
              <a:buNone/>
              <a:defRPr sz="4510"/>
            </a:lvl5pPr>
            <a:lvl6pPr lvl="5" algn="ctr">
              <a:spcBef>
                <a:spcPts val="0"/>
              </a:spcBef>
              <a:spcAft>
                <a:spcPts val="0"/>
              </a:spcAft>
              <a:buSzPts val="3600"/>
              <a:buNone/>
              <a:defRPr sz="4510"/>
            </a:lvl6pPr>
            <a:lvl7pPr lvl="6" algn="ctr">
              <a:spcBef>
                <a:spcPts val="0"/>
              </a:spcBef>
              <a:spcAft>
                <a:spcPts val="0"/>
              </a:spcAft>
              <a:buSzPts val="3600"/>
              <a:buNone/>
              <a:defRPr sz="4510"/>
            </a:lvl7pPr>
            <a:lvl8pPr lvl="7" algn="ctr">
              <a:spcBef>
                <a:spcPts val="0"/>
              </a:spcBef>
              <a:spcAft>
                <a:spcPts val="0"/>
              </a:spcAft>
              <a:buSzPts val="3600"/>
              <a:buNone/>
              <a:defRPr sz="4510"/>
            </a:lvl8pPr>
            <a:lvl9pPr lvl="8" algn="ctr">
              <a:spcBef>
                <a:spcPts val="0"/>
              </a:spcBef>
              <a:spcAft>
                <a:spcPts val="0"/>
              </a:spcAft>
              <a:buSzPts val="3600"/>
              <a:buNone/>
              <a:defRPr sz="4510"/>
            </a:lvl9pPr>
          </a:lstStyle>
          <a:p>
            <a:endParaRPr/>
          </a:p>
        </p:txBody>
      </p:sp>
    </p:spTree>
    <p:extLst>
      <p:ext uri="{BB962C8B-B14F-4D97-AF65-F5344CB8AC3E}">
        <p14:creationId xmlns:p14="http://schemas.microsoft.com/office/powerpoint/2010/main" val="27667099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ext 22">
  <p:cSld name="Title and text 22">
    <p:spTree>
      <p:nvGrpSpPr>
        <p:cNvPr id="1" name="Shape 341"/>
        <p:cNvGrpSpPr/>
        <p:nvPr/>
      </p:nvGrpSpPr>
      <p:grpSpPr>
        <a:xfrm>
          <a:off x="0" y="0"/>
          <a:ext cx="0" cy="0"/>
          <a:chOff x="0" y="0"/>
          <a:chExt cx="0" cy="0"/>
        </a:xfrm>
      </p:grpSpPr>
      <p:sp>
        <p:nvSpPr>
          <p:cNvPr id="4" name="Google Shape;344;p34"/>
          <p:cNvSpPr/>
          <p:nvPr/>
        </p:nvSpPr>
        <p:spPr>
          <a:xfrm>
            <a:off x="-1624646" y="4446665"/>
            <a:ext cx="12450002" cy="3136780"/>
          </a:xfrm>
          <a:custGeom>
            <a:avLst/>
            <a:gdLst/>
            <a:ahLst/>
            <a:cxnLst/>
            <a:rect l="l" t="t" r="r" b="b"/>
            <a:pathLst>
              <a:path w="101724" h="24083" extrusionOk="0">
                <a:moveTo>
                  <a:pt x="77205" y="1"/>
                </a:moveTo>
                <a:cubicBezTo>
                  <a:pt x="70835" y="1"/>
                  <a:pt x="69588" y="9409"/>
                  <a:pt x="69588" y="9409"/>
                </a:cubicBezTo>
                <a:cubicBezTo>
                  <a:pt x="69476" y="9403"/>
                  <a:pt x="69367" y="9400"/>
                  <a:pt x="69259" y="9400"/>
                </a:cubicBezTo>
                <a:cubicBezTo>
                  <a:pt x="68254" y="9400"/>
                  <a:pt x="67368" y="9671"/>
                  <a:pt x="66601" y="10126"/>
                </a:cubicBezTo>
                <a:cubicBezTo>
                  <a:pt x="66588" y="10113"/>
                  <a:pt x="66575" y="10087"/>
                  <a:pt x="66562" y="10073"/>
                </a:cubicBezTo>
                <a:cubicBezTo>
                  <a:pt x="65277" y="8843"/>
                  <a:pt x="63936" y="8427"/>
                  <a:pt x="62710" y="8427"/>
                </a:cubicBezTo>
                <a:cubicBezTo>
                  <a:pt x="60138" y="8427"/>
                  <a:pt x="58069" y="10259"/>
                  <a:pt x="58069" y="10259"/>
                </a:cubicBezTo>
                <a:cubicBezTo>
                  <a:pt x="58069" y="10259"/>
                  <a:pt x="57657" y="7910"/>
                  <a:pt x="55003" y="7114"/>
                </a:cubicBezTo>
                <a:cubicBezTo>
                  <a:pt x="54762" y="7041"/>
                  <a:pt x="54510" y="7008"/>
                  <a:pt x="54251" y="7008"/>
                </a:cubicBezTo>
                <a:cubicBezTo>
                  <a:pt x="51669" y="7008"/>
                  <a:pt x="48381" y="10285"/>
                  <a:pt x="48381" y="10285"/>
                </a:cubicBezTo>
                <a:cubicBezTo>
                  <a:pt x="48381" y="10285"/>
                  <a:pt x="46390" y="877"/>
                  <a:pt x="39104" y="877"/>
                </a:cubicBezTo>
                <a:cubicBezTo>
                  <a:pt x="34686" y="877"/>
                  <a:pt x="32430" y="4340"/>
                  <a:pt x="31328" y="7061"/>
                </a:cubicBezTo>
                <a:cubicBezTo>
                  <a:pt x="30359" y="4340"/>
                  <a:pt x="28382" y="877"/>
                  <a:pt x="24520" y="877"/>
                </a:cubicBezTo>
                <a:cubicBezTo>
                  <a:pt x="18163" y="877"/>
                  <a:pt x="16425" y="10285"/>
                  <a:pt x="16425" y="10285"/>
                </a:cubicBezTo>
                <a:cubicBezTo>
                  <a:pt x="16425" y="10285"/>
                  <a:pt x="13564" y="7008"/>
                  <a:pt x="11300" y="7008"/>
                </a:cubicBezTo>
                <a:cubicBezTo>
                  <a:pt x="11072" y="7008"/>
                  <a:pt x="10851" y="7041"/>
                  <a:pt x="10639" y="7114"/>
                </a:cubicBezTo>
                <a:cubicBezTo>
                  <a:pt x="8330" y="7910"/>
                  <a:pt x="9578" y="12435"/>
                  <a:pt x="9578" y="12435"/>
                </a:cubicBezTo>
                <a:cubicBezTo>
                  <a:pt x="9578" y="12435"/>
                  <a:pt x="7375" y="9711"/>
                  <a:pt x="4912" y="9711"/>
                </a:cubicBezTo>
                <a:cubicBezTo>
                  <a:pt x="4159" y="9711"/>
                  <a:pt x="3382" y="9965"/>
                  <a:pt x="2637" y="10630"/>
                </a:cubicBezTo>
                <a:cubicBezTo>
                  <a:pt x="1" y="12970"/>
                  <a:pt x="1291" y="21371"/>
                  <a:pt x="9291" y="21371"/>
                </a:cubicBezTo>
                <a:cubicBezTo>
                  <a:pt x="10958" y="21371"/>
                  <a:pt x="12916" y="21006"/>
                  <a:pt x="15191" y="20146"/>
                </a:cubicBezTo>
                <a:cubicBezTo>
                  <a:pt x="15191" y="20146"/>
                  <a:pt x="15364" y="23437"/>
                  <a:pt x="17685" y="24007"/>
                </a:cubicBezTo>
                <a:cubicBezTo>
                  <a:pt x="17900" y="24059"/>
                  <a:pt x="18111" y="24082"/>
                  <a:pt x="18316" y="24082"/>
                </a:cubicBezTo>
                <a:cubicBezTo>
                  <a:pt x="20319" y="24082"/>
                  <a:pt x="21826" y="21844"/>
                  <a:pt x="21826" y="21844"/>
                </a:cubicBezTo>
                <a:cubicBezTo>
                  <a:pt x="21826" y="21844"/>
                  <a:pt x="22620" y="22550"/>
                  <a:pt x="23801" y="22550"/>
                </a:cubicBezTo>
                <a:cubicBezTo>
                  <a:pt x="24669" y="22550"/>
                  <a:pt x="25745" y="22169"/>
                  <a:pt x="26869" y="20849"/>
                </a:cubicBezTo>
                <a:cubicBezTo>
                  <a:pt x="28207" y="21511"/>
                  <a:pt x="29647" y="21743"/>
                  <a:pt x="30999" y="21743"/>
                </a:cubicBezTo>
                <a:cubicBezTo>
                  <a:pt x="31110" y="21743"/>
                  <a:pt x="31219" y="21741"/>
                  <a:pt x="31328" y="21738"/>
                </a:cubicBezTo>
                <a:cubicBezTo>
                  <a:pt x="31435" y="21743"/>
                  <a:pt x="31542" y="21745"/>
                  <a:pt x="31651" y="21745"/>
                </a:cubicBezTo>
                <a:cubicBezTo>
                  <a:pt x="32201" y="21745"/>
                  <a:pt x="32766" y="21688"/>
                  <a:pt x="33332" y="21565"/>
                </a:cubicBezTo>
                <a:cubicBezTo>
                  <a:pt x="35097" y="21273"/>
                  <a:pt x="36344" y="20769"/>
                  <a:pt x="36344" y="20769"/>
                </a:cubicBezTo>
                <a:cubicBezTo>
                  <a:pt x="37657" y="22155"/>
                  <a:pt x="38918" y="22552"/>
                  <a:pt x="39932" y="22552"/>
                </a:cubicBezTo>
                <a:cubicBezTo>
                  <a:pt x="41286" y="22552"/>
                  <a:pt x="42197" y="21844"/>
                  <a:pt x="42197" y="21844"/>
                </a:cubicBezTo>
                <a:cubicBezTo>
                  <a:pt x="42197" y="21844"/>
                  <a:pt x="43922" y="24082"/>
                  <a:pt x="46223" y="24082"/>
                </a:cubicBezTo>
                <a:cubicBezTo>
                  <a:pt x="46459" y="24082"/>
                  <a:pt x="46701" y="24059"/>
                  <a:pt x="46948" y="24007"/>
                </a:cubicBezTo>
                <a:cubicBezTo>
                  <a:pt x="49602" y="23437"/>
                  <a:pt x="49800" y="20146"/>
                  <a:pt x="49800" y="20146"/>
                </a:cubicBezTo>
                <a:cubicBezTo>
                  <a:pt x="52357" y="20991"/>
                  <a:pt x="54622" y="21352"/>
                  <a:pt x="56606" y="21352"/>
                </a:cubicBezTo>
                <a:cubicBezTo>
                  <a:pt x="60255" y="21352"/>
                  <a:pt x="62952" y="20133"/>
                  <a:pt x="64757" y="18474"/>
                </a:cubicBezTo>
                <a:cubicBezTo>
                  <a:pt x="64969" y="18766"/>
                  <a:pt x="65235" y="19044"/>
                  <a:pt x="65527" y="19296"/>
                </a:cubicBezTo>
                <a:cubicBezTo>
                  <a:pt x="66965" y="20496"/>
                  <a:pt x="68654" y="20867"/>
                  <a:pt x="70194" y="20867"/>
                </a:cubicBezTo>
                <a:cubicBezTo>
                  <a:pt x="72689" y="20867"/>
                  <a:pt x="74790" y="19893"/>
                  <a:pt x="74790" y="19893"/>
                </a:cubicBezTo>
                <a:cubicBezTo>
                  <a:pt x="75939" y="21276"/>
                  <a:pt x="77041" y="21670"/>
                  <a:pt x="77926" y="21670"/>
                </a:cubicBezTo>
                <a:cubicBezTo>
                  <a:pt x="79106" y="21670"/>
                  <a:pt x="79898" y="20969"/>
                  <a:pt x="79898" y="20969"/>
                </a:cubicBezTo>
                <a:cubicBezTo>
                  <a:pt x="79898" y="20969"/>
                  <a:pt x="81399" y="23197"/>
                  <a:pt x="83406" y="23197"/>
                </a:cubicBezTo>
                <a:cubicBezTo>
                  <a:pt x="83616" y="23197"/>
                  <a:pt x="83832" y="23172"/>
                  <a:pt x="84053" y="23118"/>
                </a:cubicBezTo>
                <a:cubicBezTo>
                  <a:pt x="86362" y="22561"/>
                  <a:pt x="86534" y="19270"/>
                  <a:pt x="86534" y="19270"/>
                </a:cubicBezTo>
                <a:cubicBezTo>
                  <a:pt x="88811" y="20130"/>
                  <a:pt x="90771" y="20495"/>
                  <a:pt x="92438" y="20495"/>
                </a:cubicBezTo>
                <a:cubicBezTo>
                  <a:pt x="100442" y="20495"/>
                  <a:pt x="101723" y="12094"/>
                  <a:pt x="99088" y="9754"/>
                </a:cubicBezTo>
                <a:cubicBezTo>
                  <a:pt x="98342" y="9089"/>
                  <a:pt x="97565" y="8835"/>
                  <a:pt x="96812" y="8835"/>
                </a:cubicBezTo>
                <a:cubicBezTo>
                  <a:pt x="94350" y="8835"/>
                  <a:pt x="92148" y="11559"/>
                  <a:pt x="92148" y="11559"/>
                </a:cubicBezTo>
                <a:cubicBezTo>
                  <a:pt x="92148" y="11559"/>
                  <a:pt x="93395" y="7034"/>
                  <a:pt x="91086" y="6238"/>
                </a:cubicBezTo>
                <a:cubicBezTo>
                  <a:pt x="90875" y="6166"/>
                  <a:pt x="90655" y="6133"/>
                  <a:pt x="90429" y="6133"/>
                </a:cubicBezTo>
                <a:cubicBezTo>
                  <a:pt x="88172" y="6133"/>
                  <a:pt x="85300" y="9409"/>
                  <a:pt x="85300" y="9409"/>
                </a:cubicBezTo>
                <a:cubicBezTo>
                  <a:pt x="85300" y="9409"/>
                  <a:pt x="83561" y="1"/>
                  <a:pt x="77205" y="1"/>
                </a:cubicBezTo>
                <a:close/>
              </a:path>
            </a:pathLst>
          </a:custGeom>
          <a:solidFill>
            <a:srgbClr val="D9EEFC"/>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5" name="Google Shape;345;p34"/>
          <p:cNvSpPr/>
          <p:nvPr/>
        </p:nvSpPr>
        <p:spPr>
          <a:xfrm>
            <a:off x="-1670559" y="5770856"/>
            <a:ext cx="12448469" cy="3136780"/>
          </a:xfrm>
          <a:custGeom>
            <a:avLst/>
            <a:gdLst/>
            <a:ahLst/>
            <a:cxnLst/>
            <a:rect l="l" t="t" r="r" b="b"/>
            <a:pathLst>
              <a:path w="101713" h="24085" extrusionOk="0">
                <a:moveTo>
                  <a:pt x="18318" y="0"/>
                </a:moveTo>
                <a:cubicBezTo>
                  <a:pt x="18109" y="0"/>
                  <a:pt x="17894" y="25"/>
                  <a:pt x="17674" y="79"/>
                </a:cubicBezTo>
                <a:cubicBezTo>
                  <a:pt x="15351" y="649"/>
                  <a:pt x="15179" y="3940"/>
                  <a:pt x="15179" y="3940"/>
                </a:cubicBezTo>
                <a:cubicBezTo>
                  <a:pt x="12903" y="3079"/>
                  <a:pt x="10944" y="2714"/>
                  <a:pt x="9276" y="2714"/>
                </a:cubicBezTo>
                <a:cubicBezTo>
                  <a:pt x="1283" y="2714"/>
                  <a:pt x="0" y="11106"/>
                  <a:pt x="2625" y="13456"/>
                </a:cubicBezTo>
                <a:cubicBezTo>
                  <a:pt x="3368" y="14115"/>
                  <a:pt x="4142" y="14368"/>
                  <a:pt x="4892" y="14368"/>
                </a:cubicBezTo>
                <a:cubicBezTo>
                  <a:pt x="7358" y="14368"/>
                  <a:pt x="9565" y="11637"/>
                  <a:pt x="9565" y="11637"/>
                </a:cubicBezTo>
                <a:lnTo>
                  <a:pt x="9565" y="11637"/>
                </a:lnTo>
                <a:cubicBezTo>
                  <a:pt x="9565" y="11638"/>
                  <a:pt x="8318" y="16176"/>
                  <a:pt x="10627" y="16972"/>
                </a:cubicBezTo>
                <a:cubicBezTo>
                  <a:pt x="10836" y="17042"/>
                  <a:pt x="11055" y="17075"/>
                  <a:pt x="11279" y="17075"/>
                </a:cubicBezTo>
                <a:cubicBezTo>
                  <a:pt x="13546" y="17075"/>
                  <a:pt x="16413" y="13801"/>
                  <a:pt x="16413" y="13801"/>
                </a:cubicBezTo>
                <a:cubicBezTo>
                  <a:pt x="16413" y="13801"/>
                  <a:pt x="18152" y="23196"/>
                  <a:pt x="24522" y="23196"/>
                </a:cubicBezTo>
                <a:cubicBezTo>
                  <a:pt x="28370" y="23196"/>
                  <a:pt x="30361" y="19746"/>
                  <a:pt x="31316" y="17025"/>
                </a:cubicBezTo>
                <a:cubicBezTo>
                  <a:pt x="32417" y="19746"/>
                  <a:pt x="34687" y="23196"/>
                  <a:pt x="39093" y="23196"/>
                </a:cubicBezTo>
                <a:cubicBezTo>
                  <a:pt x="46392" y="23196"/>
                  <a:pt x="48369" y="13801"/>
                  <a:pt x="48369" y="13801"/>
                </a:cubicBezTo>
                <a:cubicBezTo>
                  <a:pt x="48369" y="13801"/>
                  <a:pt x="51665" y="17075"/>
                  <a:pt x="54248" y="17075"/>
                </a:cubicBezTo>
                <a:cubicBezTo>
                  <a:pt x="54504" y="17075"/>
                  <a:pt x="54753" y="17042"/>
                  <a:pt x="54991" y="16972"/>
                </a:cubicBezTo>
                <a:cubicBezTo>
                  <a:pt x="57645" y="16176"/>
                  <a:pt x="58056" y="13827"/>
                  <a:pt x="58056" y="13827"/>
                </a:cubicBezTo>
                <a:cubicBezTo>
                  <a:pt x="58056" y="13827"/>
                  <a:pt x="60125" y="15659"/>
                  <a:pt x="62697" y="15659"/>
                </a:cubicBezTo>
                <a:cubicBezTo>
                  <a:pt x="63924" y="15659"/>
                  <a:pt x="65264" y="15242"/>
                  <a:pt x="66549" y="14013"/>
                </a:cubicBezTo>
                <a:cubicBezTo>
                  <a:pt x="66563" y="13987"/>
                  <a:pt x="66576" y="13973"/>
                  <a:pt x="66603" y="13960"/>
                </a:cubicBezTo>
                <a:cubicBezTo>
                  <a:pt x="67369" y="14422"/>
                  <a:pt x="68279" y="14683"/>
                  <a:pt x="69293" y="14683"/>
                </a:cubicBezTo>
                <a:cubicBezTo>
                  <a:pt x="69386" y="14683"/>
                  <a:pt x="69480" y="14681"/>
                  <a:pt x="69575" y="14677"/>
                </a:cubicBezTo>
                <a:cubicBezTo>
                  <a:pt x="69575" y="14677"/>
                  <a:pt x="70823" y="24085"/>
                  <a:pt x="77193" y="24085"/>
                </a:cubicBezTo>
                <a:cubicBezTo>
                  <a:pt x="83550" y="24085"/>
                  <a:pt x="85288" y="14677"/>
                  <a:pt x="85288" y="14677"/>
                </a:cubicBezTo>
                <a:cubicBezTo>
                  <a:pt x="85288" y="14677"/>
                  <a:pt x="88159" y="17953"/>
                  <a:pt x="90416" y="17953"/>
                </a:cubicBezTo>
                <a:cubicBezTo>
                  <a:pt x="90643" y="17953"/>
                  <a:pt x="90863" y="17920"/>
                  <a:pt x="91074" y="17848"/>
                </a:cubicBezTo>
                <a:cubicBezTo>
                  <a:pt x="93396" y="17052"/>
                  <a:pt x="92135" y="12514"/>
                  <a:pt x="92135" y="12513"/>
                </a:cubicBezTo>
                <a:lnTo>
                  <a:pt x="92135" y="12513"/>
                </a:lnTo>
                <a:cubicBezTo>
                  <a:pt x="92136" y="12513"/>
                  <a:pt x="94342" y="15249"/>
                  <a:pt x="96806" y="15249"/>
                </a:cubicBezTo>
                <a:cubicBezTo>
                  <a:pt x="97557" y="15249"/>
                  <a:pt x="98332" y="14995"/>
                  <a:pt x="99076" y="14332"/>
                </a:cubicBezTo>
                <a:cubicBezTo>
                  <a:pt x="101712" y="11992"/>
                  <a:pt x="100430" y="3591"/>
                  <a:pt x="92427" y="3591"/>
                </a:cubicBezTo>
                <a:cubicBezTo>
                  <a:pt x="90759" y="3591"/>
                  <a:pt x="88799" y="3956"/>
                  <a:pt x="86522" y="4816"/>
                </a:cubicBezTo>
                <a:cubicBezTo>
                  <a:pt x="86522" y="4816"/>
                  <a:pt x="86349" y="1525"/>
                  <a:pt x="84040" y="955"/>
                </a:cubicBezTo>
                <a:cubicBezTo>
                  <a:pt x="83824" y="903"/>
                  <a:pt x="83613" y="879"/>
                  <a:pt x="83407" y="879"/>
                </a:cubicBezTo>
                <a:cubicBezTo>
                  <a:pt x="81394" y="879"/>
                  <a:pt x="79887" y="3117"/>
                  <a:pt x="79887" y="3117"/>
                </a:cubicBezTo>
                <a:cubicBezTo>
                  <a:pt x="79887" y="3117"/>
                  <a:pt x="79093" y="2410"/>
                  <a:pt x="77911" y="2410"/>
                </a:cubicBezTo>
                <a:cubicBezTo>
                  <a:pt x="77026" y="2410"/>
                  <a:pt x="75925" y="2806"/>
                  <a:pt x="74777" y="4193"/>
                </a:cubicBezTo>
                <a:cubicBezTo>
                  <a:pt x="74777" y="4193"/>
                  <a:pt x="72676" y="3218"/>
                  <a:pt x="70185" y="3218"/>
                </a:cubicBezTo>
                <a:cubicBezTo>
                  <a:pt x="68647" y="3218"/>
                  <a:pt x="66961" y="3589"/>
                  <a:pt x="65528" y="4789"/>
                </a:cubicBezTo>
                <a:cubicBezTo>
                  <a:pt x="65222" y="5028"/>
                  <a:pt x="64957" y="5308"/>
                  <a:pt x="64745" y="5599"/>
                </a:cubicBezTo>
                <a:cubicBezTo>
                  <a:pt x="62942" y="3943"/>
                  <a:pt x="60252" y="2730"/>
                  <a:pt x="56612" y="2730"/>
                </a:cubicBezTo>
                <a:cubicBezTo>
                  <a:pt x="54624" y="2730"/>
                  <a:pt x="52353" y="3092"/>
                  <a:pt x="49789" y="3940"/>
                </a:cubicBezTo>
                <a:cubicBezTo>
                  <a:pt x="49789" y="3940"/>
                  <a:pt x="49590" y="649"/>
                  <a:pt x="46935" y="79"/>
                </a:cubicBezTo>
                <a:cubicBezTo>
                  <a:pt x="46683" y="25"/>
                  <a:pt x="46436" y="0"/>
                  <a:pt x="46196" y="0"/>
                </a:cubicBezTo>
                <a:cubicBezTo>
                  <a:pt x="43902" y="0"/>
                  <a:pt x="42185" y="2229"/>
                  <a:pt x="42185" y="2229"/>
                </a:cubicBezTo>
                <a:cubicBezTo>
                  <a:pt x="42185" y="2229"/>
                  <a:pt x="41278" y="1529"/>
                  <a:pt x="39932" y="1529"/>
                </a:cubicBezTo>
                <a:cubicBezTo>
                  <a:pt x="38919" y="1529"/>
                  <a:pt x="37657" y="1926"/>
                  <a:pt x="36345" y="3317"/>
                </a:cubicBezTo>
                <a:cubicBezTo>
                  <a:pt x="36345" y="3317"/>
                  <a:pt x="35085" y="2799"/>
                  <a:pt x="33320" y="2521"/>
                </a:cubicBezTo>
                <a:cubicBezTo>
                  <a:pt x="32712" y="2389"/>
                  <a:pt x="32103" y="2333"/>
                  <a:pt x="31514" y="2333"/>
                </a:cubicBezTo>
                <a:cubicBezTo>
                  <a:pt x="31448" y="2333"/>
                  <a:pt x="31382" y="2333"/>
                  <a:pt x="31316" y="2335"/>
                </a:cubicBezTo>
                <a:cubicBezTo>
                  <a:pt x="31238" y="2333"/>
                  <a:pt x="31160" y="2333"/>
                  <a:pt x="31081" y="2333"/>
                </a:cubicBezTo>
                <a:cubicBezTo>
                  <a:pt x="29701" y="2333"/>
                  <a:pt x="28225" y="2559"/>
                  <a:pt x="26857" y="3237"/>
                </a:cubicBezTo>
                <a:cubicBezTo>
                  <a:pt x="25735" y="1912"/>
                  <a:pt x="24656" y="1531"/>
                  <a:pt x="23786" y="1531"/>
                </a:cubicBezTo>
                <a:cubicBezTo>
                  <a:pt x="22609" y="1531"/>
                  <a:pt x="21815" y="2229"/>
                  <a:pt x="21815" y="2229"/>
                </a:cubicBezTo>
                <a:cubicBezTo>
                  <a:pt x="21815" y="2229"/>
                  <a:pt x="20315" y="0"/>
                  <a:pt x="18318" y="0"/>
                </a:cubicBezTo>
                <a:close/>
              </a:path>
            </a:pathLst>
          </a:custGeom>
          <a:solidFill>
            <a:srgbClr val="FFFFFF"/>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342" name="Google Shape;342;p34"/>
          <p:cNvSpPr txBox="1">
            <a:spLocks noGrp="1"/>
          </p:cNvSpPr>
          <p:nvPr>
            <p:ph type="title"/>
          </p:nvPr>
        </p:nvSpPr>
        <p:spPr>
          <a:xfrm>
            <a:off x="4149638" y="2249856"/>
            <a:ext cx="4437933" cy="1097120"/>
          </a:xfrm>
          <a:prstGeom prst="rect">
            <a:avLst/>
          </a:prstGeom>
        </p:spPr>
        <p:txBody>
          <a:bodyPr spcFirstLastPara="1">
            <a:noAutofit/>
          </a:bodyPr>
          <a:lstStyle>
            <a:lvl1pPr lvl="0" algn="ctr" rtl="0">
              <a:spcBef>
                <a:spcPts val="0"/>
              </a:spcBef>
              <a:spcAft>
                <a:spcPts val="0"/>
              </a:spcAft>
              <a:buClr>
                <a:schemeClr val="dk1"/>
              </a:buClr>
              <a:buSzPts val="3000"/>
              <a:buFont typeface="McLaren"/>
              <a:buNone/>
              <a:defRPr sz="5262" b="1">
                <a:solidFill>
                  <a:schemeClr val="dk2"/>
                </a:solidFill>
                <a:latin typeface="McLaren"/>
                <a:ea typeface="McLaren"/>
                <a:cs typeface="McLaren"/>
                <a:sym typeface="McLaren"/>
              </a:defRPr>
            </a:lvl1pPr>
            <a:lvl2pPr lvl="1"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2pPr>
            <a:lvl3pPr lvl="2"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3pPr>
            <a:lvl4pPr lvl="3"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4pPr>
            <a:lvl5pPr lvl="4"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5pPr>
            <a:lvl6pPr lvl="5"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6pPr>
            <a:lvl7pPr lvl="6"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7pPr>
            <a:lvl8pPr lvl="7"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8pPr>
            <a:lvl9pPr lvl="8"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9pPr>
          </a:lstStyle>
          <a:p>
            <a:endParaRPr/>
          </a:p>
        </p:txBody>
      </p:sp>
      <p:sp>
        <p:nvSpPr>
          <p:cNvPr id="343" name="Google Shape;343;p34"/>
          <p:cNvSpPr txBox="1">
            <a:spLocks noGrp="1"/>
          </p:cNvSpPr>
          <p:nvPr>
            <p:ph type="subTitle" idx="1"/>
          </p:nvPr>
        </p:nvSpPr>
        <p:spPr>
          <a:xfrm>
            <a:off x="4149668" y="3331943"/>
            <a:ext cx="4437933" cy="960415"/>
          </a:xfrm>
          <a:prstGeom prst="rect">
            <a:avLst/>
          </a:prstGeom>
        </p:spPr>
        <p:txBody>
          <a:bodyPr spcFirstLastPara="1">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Tree>
    <p:extLst>
      <p:ext uri="{BB962C8B-B14F-4D97-AF65-F5344CB8AC3E}">
        <p14:creationId xmlns:p14="http://schemas.microsoft.com/office/powerpoint/2010/main" val="265532427"/>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showMasterSp="0" matchingName="Title and two columns" type="twoColTx">
  <p:cSld name="Title and two columns">
    <p:bg>
      <p:bgPr>
        <a:solidFill>
          <a:schemeClr val="accent4"/>
        </a:solidFill>
        <a:effectLst/>
      </p:bgPr>
    </p:bg>
    <p:spTree>
      <p:nvGrpSpPr>
        <p:cNvPr id="1" name="Shape 129"/>
        <p:cNvGrpSpPr/>
        <p:nvPr/>
      </p:nvGrpSpPr>
      <p:grpSpPr>
        <a:xfrm>
          <a:off x="0" y="0"/>
          <a:ext cx="0" cy="0"/>
          <a:chOff x="0" y="0"/>
          <a:chExt cx="0" cy="0"/>
        </a:xfrm>
      </p:grpSpPr>
      <p:grpSp>
        <p:nvGrpSpPr>
          <p:cNvPr id="5" name="Google Shape;130;p5"/>
          <p:cNvGrpSpPr>
            <a:grpSpLocks/>
          </p:cNvGrpSpPr>
          <p:nvPr/>
        </p:nvGrpSpPr>
        <p:grpSpPr bwMode="auto">
          <a:xfrm>
            <a:off x="239153" y="163480"/>
            <a:ext cx="8511001" cy="2037374"/>
            <a:chOff x="198024" y="127700"/>
            <a:chExt cx="7035792" cy="1582723"/>
          </a:xfrm>
        </p:grpSpPr>
        <p:grpSp>
          <p:nvGrpSpPr>
            <p:cNvPr id="6" name="Google Shape;131;p5"/>
            <p:cNvGrpSpPr>
              <a:grpSpLocks/>
            </p:cNvGrpSpPr>
            <p:nvPr/>
          </p:nvGrpSpPr>
          <p:grpSpPr bwMode="auto">
            <a:xfrm>
              <a:off x="5309325" y="127700"/>
              <a:ext cx="1924491" cy="1257576"/>
              <a:chOff x="1341350" y="30575"/>
              <a:chExt cx="1924491" cy="1257576"/>
            </a:xfrm>
          </p:grpSpPr>
          <p:sp>
            <p:nvSpPr>
              <p:cNvPr id="15" name="Google Shape;132;p5"/>
              <p:cNvSpPr/>
              <p:nvPr/>
            </p:nvSpPr>
            <p:spPr>
              <a:xfrm>
                <a:off x="2122984" y="30575"/>
                <a:ext cx="1142857" cy="719131"/>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6" name="Google Shape;133;p5"/>
              <p:cNvSpPr/>
              <p:nvPr/>
            </p:nvSpPr>
            <p:spPr>
              <a:xfrm>
                <a:off x="1341229" y="749706"/>
                <a:ext cx="853975" cy="538157"/>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grpSp>
        <p:sp>
          <p:nvSpPr>
            <p:cNvPr id="7" name="Google Shape;134;p5"/>
            <p:cNvSpPr/>
            <p:nvPr/>
          </p:nvSpPr>
          <p:spPr>
            <a:xfrm>
              <a:off x="6887918" y="580134"/>
              <a:ext cx="283814" cy="263523"/>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8" name="Google Shape;135;p5"/>
            <p:cNvSpPr/>
            <p:nvPr/>
          </p:nvSpPr>
          <p:spPr>
            <a:xfrm>
              <a:off x="6671257" y="894456"/>
              <a:ext cx="179918" cy="165098"/>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9" name="Google Shape;136;p5"/>
            <p:cNvSpPr/>
            <p:nvPr/>
          </p:nvSpPr>
          <p:spPr>
            <a:xfrm>
              <a:off x="5309204" y="673795"/>
              <a:ext cx="179918" cy="166686"/>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0" name="Google Shape;137;p5"/>
            <p:cNvSpPr/>
            <p:nvPr/>
          </p:nvSpPr>
          <p:spPr>
            <a:xfrm flipH="1">
              <a:off x="198024" y="778569"/>
              <a:ext cx="1142857" cy="719131"/>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1" name="Google Shape;138;p5"/>
            <p:cNvSpPr/>
            <p:nvPr/>
          </p:nvSpPr>
          <p:spPr>
            <a:xfrm flipH="1">
              <a:off x="1268661" y="305498"/>
              <a:ext cx="853975" cy="538158"/>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2" name="Google Shape;139;p5"/>
            <p:cNvSpPr/>
            <p:nvPr/>
          </p:nvSpPr>
          <p:spPr>
            <a:xfrm flipH="1">
              <a:off x="260109" y="1231003"/>
              <a:ext cx="283814" cy="261935"/>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3" name="Google Shape;140;p5"/>
            <p:cNvSpPr/>
            <p:nvPr/>
          </p:nvSpPr>
          <p:spPr>
            <a:xfrm flipH="1">
              <a:off x="580666" y="1543737"/>
              <a:ext cx="179918" cy="166686"/>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4" name="Google Shape;141;p5"/>
            <p:cNvSpPr/>
            <p:nvPr/>
          </p:nvSpPr>
          <p:spPr>
            <a:xfrm flipH="1">
              <a:off x="1942718" y="130875"/>
              <a:ext cx="179918" cy="166686"/>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grpSp>
      <p:sp>
        <p:nvSpPr>
          <p:cNvPr id="142" name="Google Shape;142;p5"/>
          <p:cNvSpPr txBox="1">
            <a:spLocks noGrp="1"/>
          </p:cNvSpPr>
          <p:nvPr>
            <p:ph type="title"/>
          </p:nvPr>
        </p:nvSpPr>
        <p:spPr>
          <a:xfrm>
            <a:off x="619192" y="593421"/>
            <a:ext cx="7906271" cy="763852"/>
          </a:xfrm>
          <a:prstGeom prst="rect">
            <a:avLst/>
          </a:prstGeom>
        </p:spPr>
        <p:txBody>
          <a:bodyPr spcFirstLastPara="1">
            <a:noAutofit/>
          </a:bodyPr>
          <a:lstStyle>
            <a:lvl1pPr lvl="0">
              <a:spcBef>
                <a:spcPts val="0"/>
              </a:spcBef>
              <a:spcAft>
                <a:spcPts val="0"/>
              </a:spcAft>
              <a:buClr>
                <a:schemeClr val="dk2"/>
              </a:buClr>
              <a:buSzPts val="2800"/>
              <a:buNone/>
              <a:defRPr>
                <a:solidFill>
                  <a:schemeClr val="dk2"/>
                </a:solidFill>
              </a:defRPr>
            </a:lvl1pPr>
            <a:lvl2pPr lvl="1">
              <a:spcBef>
                <a:spcPts val="0"/>
              </a:spcBef>
              <a:spcAft>
                <a:spcPts val="0"/>
              </a:spcAft>
              <a:buClr>
                <a:schemeClr val="dk2"/>
              </a:buClr>
              <a:buSzPts val="2800"/>
              <a:buNone/>
              <a:defRPr>
                <a:solidFill>
                  <a:schemeClr val="dk2"/>
                </a:solidFill>
              </a:defRPr>
            </a:lvl2pPr>
            <a:lvl3pPr lvl="2">
              <a:spcBef>
                <a:spcPts val="0"/>
              </a:spcBef>
              <a:spcAft>
                <a:spcPts val="0"/>
              </a:spcAft>
              <a:buClr>
                <a:schemeClr val="dk2"/>
              </a:buClr>
              <a:buSzPts val="2800"/>
              <a:buNone/>
              <a:defRPr>
                <a:solidFill>
                  <a:schemeClr val="dk2"/>
                </a:solidFill>
              </a:defRPr>
            </a:lvl3pPr>
            <a:lvl4pPr lvl="3">
              <a:spcBef>
                <a:spcPts val="0"/>
              </a:spcBef>
              <a:spcAft>
                <a:spcPts val="0"/>
              </a:spcAft>
              <a:buClr>
                <a:schemeClr val="dk2"/>
              </a:buClr>
              <a:buSzPts val="2800"/>
              <a:buNone/>
              <a:defRPr>
                <a:solidFill>
                  <a:schemeClr val="dk2"/>
                </a:solidFill>
              </a:defRPr>
            </a:lvl4pPr>
            <a:lvl5pPr lvl="4">
              <a:spcBef>
                <a:spcPts val="0"/>
              </a:spcBef>
              <a:spcAft>
                <a:spcPts val="0"/>
              </a:spcAft>
              <a:buClr>
                <a:schemeClr val="dk2"/>
              </a:buClr>
              <a:buSzPts val="2800"/>
              <a:buNone/>
              <a:defRPr>
                <a:solidFill>
                  <a:schemeClr val="dk2"/>
                </a:solidFill>
              </a:defRPr>
            </a:lvl5pPr>
            <a:lvl6pPr lvl="5">
              <a:spcBef>
                <a:spcPts val="0"/>
              </a:spcBef>
              <a:spcAft>
                <a:spcPts val="0"/>
              </a:spcAft>
              <a:buClr>
                <a:schemeClr val="dk2"/>
              </a:buClr>
              <a:buSzPts val="2800"/>
              <a:buNone/>
              <a:defRPr>
                <a:solidFill>
                  <a:schemeClr val="dk2"/>
                </a:solidFill>
              </a:defRPr>
            </a:lvl6pPr>
            <a:lvl7pPr lvl="6">
              <a:spcBef>
                <a:spcPts val="0"/>
              </a:spcBef>
              <a:spcAft>
                <a:spcPts val="0"/>
              </a:spcAft>
              <a:buClr>
                <a:schemeClr val="dk2"/>
              </a:buClr>
              <a:buSzPts val="2800"/>
              <a:buNone/>
              <a:defRPr>
                <a:solidFill>
                  <a:schemeClr val="dk2"/>
                </a:solidFill>
              </a:defRPr>
            </a:lvl7pPr>
            <a:lvl8pPr lvl="7">
              <a:spcBef>
                <a:spcPts val="0"/>
              </a:spcBef>
              <a:spcAft>
                <a:spcPts val="0"/>
              </a:spcAft>
              <a:buClr>
                <a:schemeClr val="dk2"/>
              </a:buClr>
              <a:buSzPts val="2800"/>
              <a:buNone/>
              <a:defRPr>
                <a:solidFill>
                  <a:schemeClr val="dk2"/>
                </a:solidFill>
              </a:defRPr>
            </a:lvl8pPr>
            <a:lvl9pPr lvl="8">
              <a:spcBef>
                <a:spcPts val="0"/>
              </a:spcBef>
              <a:spcAft>
                <a:spcPts val="0"/>
              </a:spcAft>
              <a:buClr>
                <a:schemeClr val="dk2"/>
              </a:buClr>
              <a:buSzPts val="2800"/>
              <a:buNone/>
              <a:defRPr>
                <a:solidFill>
                  <a:schemeClr val="dk2"/>
                </a:solidFill>
              </a:defRPr>
            </a:lvl9pPr>
          </a:lstStyle>
          <a:p>
            <a:endParaRPr/>
          </a:p>
        </p:txBody>
      </p:sp>
      <p:sp>
        <p:nvSpPr>
          <p:cNvPr id="143" name="Google Shape;143;p5"/>
          <p:cNvSpPr txBox="1">
            <a:spLocks noGrp="1"/>
          </p:cNvSpPr>
          <p:nvPr>
            <p:ph type="body" idx="1"/>
          </p:nvPr>
        </p:nvSpPr>
        <p:spPr>
          <a:xfrm>
            <a:off x="725051" y="1992111"/>
            <a:ext cx="3612399" cy="3644710"/>
          </a:xfrm>
          <a:prstGeom prst="rect">
            <a:avLst/>
          </a:prstGeom>
        </p:spPr>
        <p:txBody>
          <a:bodyPr spcFirstLastPara="1">
            <a:noAutofit/>
          </a:bodyPr>
          <a:lstStyle>
            <a:lvl1pPr marL="572780" lvl="0" indent="-397764">
              <a:spcBef>
                <a:spcPts val="0"/>
              </a:spcBef>
              <a:spcAft>
                <a:spcPts val="0"/>
              </a:spcAft>
              <a:buSzPts val="1400"/>
              <a:buChar char="●"/>
              <a:defRPr sz="1754"/>
            </a:lvl1pPr>
            <a:lvl2pPr marL="1145560" lvl="1" indent="-381853">
              <a:spcBef>
                <a:spcPts val="0"/>
              </a:spcBef>
              <a:spcAft>
                <a:spcPts val="0"/>
              </a:spcAft>
              <a:buSzPts val="1200"/>
              <a:buChar char="○"/>
              <a:defRPr sz="1503"/>
            </a:lvl2pPr>
            <a:lvl3pPr marL="1718340" lvl="2" indent="-381853">
              <a:spcBef>
                <a:spcPts val="0"/>
              </a:spcBef>
              <a:spcAft>
                <a:spcPts val="0"/>
              </a:spcAft>
              <a:buSzPts val="1200"/>
              <a:buChar char="■"/>
              <a:defRPr sz="1503"/>
            </a:lvl3pPr>
            <a:lvl4pPr marL="2291121" lvl="3" indent="-381853">
              <a:spcBef>
                <a:spcPts val="0"/>
              </a:spcBef>
              <a:spcAft>
                <a:spcPts val="0"/>
              </a:spcAft>
              <a:buSzPts val="1200"/>
              <a:buChar char="●"/>
              <a:defRPr sz="1503"/>
            </a:lvl4pPr>
            <a:lvl5pPr marL="2863901" lvl="4" indent="-381853">
              <a:spcBef>
                <a:spcPts val="0"/>
              </a:spcBef>
              <a:spcAft>
                <a:spcPts val="0"/>
              </a:spcAft>
              <a:buSzPts val="1200"/>
              <a:buChar char="○"/>
              <a:defRPr sz="1503"/>
            </a:lvl5pPr>
            <a:lvl6pPr marL="3436681" lvl="5" indent="-381853">
              <a:spcBef>
                <a:spcPts val="0"/>
              </a:spcBef>
              <a:spcAft>
                <a:spcPts val="0"/>
              </a:spcAft>
              <a:buSzPts val="1200"/>
              <a:buChar char="■"/>
              <a:defRPr sz="1503"/>
            </a:lvl6pPr>
            <a:lvl7pPr marL="4009461" lvl="6" indent="-381853">
              <a:spcBef>
                <a:spcPts val="0"/>
              </a:spcBef>
              <a:spcAft>
                <a:spcPts val="0"/>
              </a:spcAft>
              <a:buSzPts val="1200"/>
              <a:buChar char="●"/>
              <a:defRPr sz="1503"/>
            </a:lvl7pPr>
            <a:lvl8pPr marL="4582241" lvl="7" indent="-381853">
              <a:spcBef>
                <a:spcPts val="0"/>
              </a:spcBef>
              <a:spcAft>
                <a:spcPts val="0"/>
              </a:spcAft>
              <a:buSzPts val="1200"/>
              <a:buChar char="○"/>
              <a:defRPr sz="1503"/>
            </a:lvl8pPr>
            <a:lvl9pPr marL="5155021" lvl="8" indent="-381853">
              <a:spcBef>
                <a:spcPts val="0"/>
              </a:spcBef>
              <a:spcAft>
                <a:spcPts val="0"/>
              </a:spcAft>
              <a:buSzPts val="1200"/>
              <a:buChar char="■"/>
              <a:defRPr sz="1503"/>
            </a:lvl9pPr>
          </a:lstStyle>
          <a:p>
            <a:endParaRPr/>
          </a:p>
        </p:txBody>
      </p:sp>
      <p:sp>
        <p:nvSpPr>
          <p:cNvPr id="144" name="Google Shape;144;p5"/>
          <p:cNvSpPr txBox="1">
            <a:spLocks noGrp="1"/>
          </p:cNvSpPr>
          <p:nvPr>
            <p:ph type="body" idx="2"/>
          </p:nvPr>
        </p:nvSpPr>
        <p:spPr>
          <a:xfrm>
            <a:off x="4807373" y="1992111"/>
            <a:ext cx="3612399" cy="3644710"/>
          </a:xfrm>
          <a:prstGeom prst="rect">
            <a:avLst/>
          </a:prstGeom>
        </p:spPr>
        <p:txBody>
          <a:bodyPr spcFirstLastPara="1">
            <a:noAutofit/>
          </a:bodyPr>
          <a:lstStyle>
            <a:lvl1pPr marL="572780" lvl="0" indent="-397764">
              <a:spcBef>
                <a:spcPts val="0"/>
              </a:spcBef>
              <a:spcAft>
                <a:spcPts val="0"/>
              </a:spcAft>
              <a:buSzPts val="1400"/>
              <a:buChar char="●"/>
              <a:defRPr sz="1754"/>
            </a:lvl1pPr>
            <a:lvl2pPr marL="1145560" lvl="1" indent="-381853">
              <a:spcBef>
                <a:spcPts val="0"/>
              </a:spcBef>
              <a:spcAft>
                <a:spcPts val="0"/>
              </a:spcAft>
              <a:buSzPts val="1200"/>
              <a:buChar char="○"/>
              <a:defRPr sz="1503"/>
            </a:lvl2pPr>
            <a:lvl3pPr marL="1718340" lvl="2" indent="-381853">
              <a:spcBef>
                <a:spcPts val="0"/>
              </a:spcBef>
              <a:spcAft>
                <a:spcPts val="0"/>
              </a:spcAft>
              <a:buSzPts val="1200"/>
              <a:buChar char="■"/>
              <a:defRPr sz="1503"/>
            </a:lvl3pPr>
            <a:lvl4pPr marL="2291121" lvl="3" indent="-381853">
              <a:spcBef>
                <a:spcPts val="0"/>
              </a:spcBef>
              <a:spcAft>
                <a:spcPts val="0"/>
              </a:spcAft>
              <a:buSzPts val="1200"/>
              <a:buChar char="●"/>
              <a:defRPr sz="1503"/>
            </a:lvl4pPr>
            <a:lvl5pPr marL="2863901" lvl="4" indent="-381853">
              <a:spcBef>
                <a:spcPts val="0"/>
              </a:spcBef>
              <a:spcAft>
                <a:spcPts val="0"/>
              </a:spcAft>
              <a:buSzPts val="1200"/>
              <a:buChar char="○"/>
              <a:defRPr sz="1503"/>
            </a:lvl5pPr>
            <a:lvl6pPr marL="3436681" lvl="5" indent="-381853">
              <a:spcBef>
                <a:spcPts val="0"/>
              </a:spcBef>
              <a:spcAft>
                <a:spcPts val="0"/>
              </a:spcAft>
              <a:buSzPts val="1200"/>
              <a:buChar char="■"/>
              <a:defRPr sz="1503"/>
            </a:lvl6pPr>
            <a:lvl7pPr marL="4009461" lvl="6" indent="-381853">
              <a:spcBef>
                <a:spcPts val="0"/>
              </a:spcBef>
              <a:spcAft>
                <a:spcPts val="0"/>
              </a:spcAft>
              <a:buSzPts val="1200"/>
              <a:buChar char="●"/>
              <a:defRPr sz="1503"/>
            </a:lvl7pPr>
            <a:lvl8pPr marL="4582241" lvl="7" indent="-381853">
              <a:spcBef>
                <a:spcPts val="0"/>
              </a:spcBef>
              <a:spcAft>
                <a:spcPts val="0"/>
              </a:spcAft>
              <a:buSzPts val="1200"/>
              <a:buChar char="○"/>
              <a:defRPr sz="1503"/>
            </a:lvl8pPr>
            <a:lvl9pPr marL="5155021" lvl="8" indent="-381853">
              <a:spcBef>
                <a:spcPts val="0"/>
              </a:spcBef>
              <a:spcAft>
                <a:spcPts val="0"/>
              </a:spcAft>
              <a:buSzPts val="1200"/>
              <a:buChar char="■"/>
              <a:defRPr sz="1503"/>
            </a:lvl9pPr>
          </a:lstStyle>
          <a:p>
            <a:endParaRPr/>
          </a:p>
        </p:txBody>
      </p:sp>
    </p:spTree>
    <p:extLst>
      <p:ext uri="{BB962C8B-B14F-4D97-AF65-F5344CB8AC3E}">
        <p14:creationId xmlns:p14="http://schemas.microsoft.com/office/powerpoint/2010/main" val="4183203984"/>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showMasterSp="0" matchingName="One column text">
  <p:cSld name="One column text">
    <p:bg>
      <p:bgPr>
        <a:solidFill>
          <a:schemeClr val="accent4"/>
        </a:solidFill>
        <a:effectLst/>
      </p:bgPr>
    </p:bg>
    <p:spTree>
      <p:nvGrpSpPr>
        <p:cNvPr id="1" name="Shape 147"/>
        <p:cNvGrpSpPr/>
        <p:nvPr/>
      </p:nvGrpSpPr>
      <p:grpSpPr>
        <a:xfrm>
          <a:off x="0" y="0"/>
          <a:ext cx="0" cy="0"/>
          <a:chOff x="0" y="0"/>
          <a:chExt cx="0" cy="0"/>
        </a:xfrm>
      </p:grpSpPr>
      <p:grpSp>
        <p:nvGrpSpPr>
          <p:cNvPr id="4" name="Google Shape;148;p7"/>
          <p:cNvGrpSpPr>
            <a:grpSpLocks/>
          </p:cNvGrpSpPr>
          <p:nvPr/>
        </p:nvGrpSpPr>
        <p:grpSpPr bwMode="auto">
          <a:xfrm>
            <a:off x="239153" y="163480"/>
            <a:ext cx="8511001" cy="2037374"/>
            <a:chOff x="198024" y="127700"/>
            <a:chExt cx="7035792" cy="1582723"/>
          </a:xfrm>
        </p:grpSpPr>
        <p:grpSp>
          <p:nvGrpSpPr>
            <p:cNvPr id="5" name="Google Shape;149;p7"/>
            <p:cNvGrpSpPr>
              <a:grpSpLocks/>
            </p:cNvGrpSpPr>
            <p:nvPr/>
          </p:nvGrpSpPr>
          <p:grpSpPr bwMode="auto">
            <a:xfrm>
              <a:off x="5309325" y="127700"/>
              <a:ext cx="1924491" cy="1257576"/>
              <a:chOff x="1341350" y="30575"/>
              <a:chExt cx="1924491" cy="1257576"/>
            </a:xfrm>
          </p:grpSpPr>
          <p:sp>
            <p:nvSpPr>
              <p:cNvPr id="14" name="Google Shape;150;p7"/>
              <p:cNvSpPr/>
              <p:nvPr/>
            </p:nvSpPr>
            <p:spPr>
              <a:xfrm>
                <a:off x="2122984" y="30575"/>
                <a:ext cx="1142857" cy="719131"/>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5" name="Google Shape;151;p7"/>
              <p:cNvSpPr/>
              <p:nvPr/>
            </p:nvSpPr>
            <p:spPr>
              <a:xfrm>
                <a:off x="1341229" y="749706"/>
                <a:ext cx="853975" cy="538157"/>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grpSp>
        <p:sp>
          <p:nvSpPr>
            <p:cNvPr id="6" name="Google Shape;152;p7"/>
            <p:cNvSpPr/>
            <p:nvPr/>
          </p:nvSpPr>
          <p:spPr>
            <a:xfrm>
              <a:off x="6887918" y="580134"/>
              <a:ext cx="283814" cy="263523"/>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7" name="Google Shape;153;p7"/>
            <p:cNvSpPr/>
            <p:nvPr/>
          </p:nvSpPr>
          <p:spPr>
            <a:xfrm>
              <a:off x="6671257" y="894456"/>
              <a:ext cx="179918" cy="165098"/>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8" name="Google Shape;154;p7"/>
            <p:cNvSpPr/>
            <p:nvPr/>
          </p:nvSpPr>
          <p:spPr>
            <a:xfrm>
              <a:off x="5309204" y="673795"/>
              <a:ext cx="179918" cy="166686"/>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9" name="Google Shape;155;p7"/>
            <p:cNvSpPr/>
            <p:nvPr/>
          </p:nvSpPr>
          <p:spPr>
            <a:xfrm flipH="1">
              <a:off x="198024" y="778569"/>
              <a:ext cx="1142857" cy="719131"/>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0" name="Google Shape;156;p7"/>
            <p:cNvSpPr/>
            <p:nvPr/>
          </p:nvSpPr>
          <p:spPr>
            <a:xfrm flipH="1">
              <a:off x="1268661" y="305498"/>
              <a:ext cx="853975" cy="538158"/>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1" name="Google Shape;157;p7"/>
            <p:cNvSpPr/>
            <p:nvPr/>
          </p:nvSpPr>
          <p:spPr>
            <a:xfrm flipH="1">
              <a:off x="260109" y="1231003"/>
              <a:ext cx="283814" cy="261935"/>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2" name="Google Shape;158;p7"/>
            <p:cNvSpPr/>
            <p:nvPr/>
          </p:nvSpPr>
          <p:spPr>
            <a:xfrm flipH="1">
              <a:off x="580666" y="1543737"/>
              <a:ext cx="179918" cy="166686"/>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3" name="Google Shape;159;p7"/>
            <p:cNvSpPr/>
            <p:nvPr/>
          </p:nvSpPr>
          <p:spPr>
            <a:xfrm flipH="1">
              <a:off x="1942718" y="130875"/>
              <a:ext cx="179918" cy="166686"/>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grpSp>
      <p:sp>
        <p:nvSpPr>
          <p:cNvPr id="160" name="Google Shape;160;p7"/>
          <p:cNvSpPr txBox="1">
            <a:spLocks noGrp="1"/>
          </p:cNvSpPr>
          <p:nvPr>
            <p:ph type="title"/>
          </p:nvPr>
        </p:nvSpPr>
        <p:spPr>
          <a:xfrm>
            <a:off x="619152" y="593421"/>
            <a:ext cx="6388012" cy="763852"/>
          </a:xfrm>
          <a:prstGeom prst="rect">
            <a:avLst/>
          </a:prstGeom>
        </p:spPr>
        <p:txBody>
          <a:bodyPr spcFirstLastPara="1">
            <a:noAutofit/>
          </a:bodyPr>
          <a:lstStyle>
            <a:lvl1pPr lvl="0" rtl="0">
              <a:spcBef>
                <a:spcPts val="0"/>
              </a:spcBef>
              <a:spcAft>
                <a:spcPts val="0"/>
              </a:spcAft>
              <a:buClr>
                <a:schemeClr val="dk2"/>
              </a:buClr>
              <a:buSzPts val="2800"/>
              <a:buNone/>
              <a:defRPr>
                <a:solidFill>
                  <a:schemeClr val="dk2"/>
                </a:solidFill>
              </a:defRPr>
            </a:lvl1pPr>
            <a:lvl2pPr lvl="1" rtl="0">
              <a:spcBef>
                <a:spcPts val="0"/>
              </a:spcBef>
              <a:spcAft>
                <a:spcPts val="0"/>
              </a:spcAft>
              <a:buClr>
                <a:schemeClr val="dk2"/>
              </a:buClr>
              <a:buSzPts val="2800"/>
              <a:buNone/>
              <a:defRPr>
                <a:solidFill>
                  <a:schemeClr val="dk2"/>
                </a:solidFill>
              </a:defRPr>
            </a:lvl2pPr>
            <a:lvl3pPr lvl="2" rtl="0">
              <a:spcBef>
                <a:spcPts val="0"/>
              </a:spcBef>
              <a:spcAft>
                <a:spcPts val="0"/>
              </a:spcAft>
              <a:buClr>
                <a:schemeClr val="dk2"/>
              </a:buClr>
              <a:buSzPts val="2800"/>
              <a:buNone/>
              <a:defRPr>
                <a:solidFill>
                  <a:schemeClr val="dk2"/>
                </a:solidFill>
              </a:defRPr>
            </a:lvl3pPr>
            <a:lvl4pPr lvl="3" rtl="0">
              <a:spcBef>
                <a:spcPts val="0"/>
              </a:spcBef>
              <a:spcAft>
                <a:spcPts val="0"/>
              </a:spcAft>
              <a:buClr>
                <a:schemeClr val="dk2"/>
              </a:buClr>
              <a:buSzPts val="2800"/>
              <a:buNone/>
              <a:defRPr>
                <a:solidFill>
                  <a:schemeClr val="dk2"/>
                </a:solidFill>
              </a:defRPr>
            </a:lvl4pPr>
            <a:lvl5pPr lvl="4" rtl="0">
              <a:spcBef>
                <a:spcPts val="0"/>
              </a:spcBef>
              <a:spcAft>
                <a:spcPts val="0"/>
              </a:spcAft>
              <a:buClr>
                <a:schemeClr val="dk2"/>
              </a:buClr>
              <a:buSzPts val="2800"/>
              <a:buNone/>
              <a:defRPr>
                <a:solidFill>
                  <a:schemeClr val="dk2"/>
                </a:solidFill>
              </a:defRPr>
            </a:lvl5pPr>
            <a:lvl6pPr lvl="5" rtl="0">
              <a:spcBef>
                <a:spcPts val="0"/>
              </a:spcBef>
              <a:spcAft>
                <a:spcPts val="0"/>
              </a:spcAft>
              <a:buClr>
                <a:schemeClr val="dk2"/>
              </a:buClr>
              <a:buSzPts val="2800"/>
              <a:buNone/>
              <a:defRPr>
                <a:solidFill>
                  <a:schemeClr val="dk2"/>
                </a:solidFill>
              </a:defRPr>
            </a:lvl6pPr>
            <a:lvl7pPr lvl="6" rtl="0">
              <a:spcBef>
                <a:spcPts val="0"/>
              </a:spcBef>
              <a:spcAft>
                <a:spcPts val="0"/>
              </a:spcAft>
              <a:buClr>
                <a:schemeClr val="dk2"/>
              </a:buClr>
              <a:buSzPts val="2800"/>
              <a:buNone/>
              <a:defRPr>
                <a:solidFill>
                  <a:schemeClr val="dk2"/>
                </a:solidFill>
              </a:defRPr>
            </a:lvl7pPr>
            <a:lvl8pPr lvl="7" rtl="0">
              <a:spcBef>
                <a:spcPts val="0"/>
              </a:spcBef>
              <a:spcAft>
                <a:spcPts val="0"/>
              </a:spcAft>
              <a:buClr>
                <a:schemeClr val="dk2"/>
              </a:buClr>
              <a:buSzPts val="2800"/>
              <a:buNone/>
              <a:defRPr>
                <a:solidFill>
                  <a:schemeClr val="dk2"/>
                </a:solidFill>
              </a:defRPr>
            </a:lvl8pPr>
            <a:lvl9pPr lvl="8" rtl="0">
              <a:spcBef>
                <a:spcPts val="0"/>
              </a:spcBef>
              <a:spcAft>
                <a:spcPts val="0"/>
              </a:spcAft>
              <a:buClr>
                <a:schemeClr val="dk2"/>
              </a:buClr>
              <a:buSzPts val="2800"/>
              <a:buNone/>
              <a:defRPr>
                <a:solidFill>
                  <a:schemeClr val="dk2"/>
                </a:solidFill>
              </a:defRPr>
            </a:lvl9pPr>
          </a:lstStyle>
          <a:p>
            <a:endParaRPr/>
          </a:p>
        </p:txBody>
      </p:sp>
      <p:sp>
        <p:nvSpPr>
          <p:cNvPr id="161" name="Google Shape;161;p7"/>
          <p:cNvSpPr txBox="1">
            <a:spLocks noGrp="1"/>
          </p:cNvSpPr>
          <p:nvPr>
            <p:ph type="body" idx="1"/>
          </p:nvPr>
        </p:nvSpPr>
        <p:spPr>
          <a:xfrm>
            <a:off x="619192" y="1939784"/>
            <a:ext cx="7906271" cy="4152143"/>
          </a:xfrm>
          <a:prstGeom prst="rect">
            <a:avLst/>
          </a:prstGeom>
        </p:spPr>
        <p:txBody>
          <a:bodyPr spcFirstLastPara="1">
            <a:noAutofit/>
          </a:bodyPr>
          <a:lstStyle>
            <a:lvl1pPr marL="572780" lvl="0" indent="-429585" rtl="0">
              <a:lnSpc>
                <a:spcPct val="100000"/>
              </a:lnSpc>
              <a:spcBef>
                <a:spcPts val="0"/>
              </a:spcBef>
              <a:spcAft>
                <a:spcPts val="0"/>
              </a:spcAft>
              <a:buClr>
                <a:srgbClr val="595959"/>
              </a:buClr>
              <a:buSzPts val="1800"/>
              <a:buFont typeface="Arial"/>
              <a:buChar char="●"/>
              <a:defRPr sz="1503"/>
            </a:lvl1pPr>
            <a:lvl2pPr marL="1145560" lvl="1" indent="-397764" rtl="0">
              <a:spcBef>
                <a:spcPts val="0"/>
              </a:spcBef>
              <a:spcAft>
                <a:spcPts val="0"/>
              </a:spcAft>
              <a:buClr>
                <a:srgbClr val="595959"/>
              </a:buClr>
              <a:buSzPts val="1400"/>
              <a:buFont typeface="Arial"/>
              <a:buChar char="○"/>
              <a:defRPr sz="1503"/>
            </a:lvl2pPr>
            <a:lvl3pPr marL="1718340" lvl="2" indent="-397764" rtl="0">
              <a:spcBef>
                <a:spcPts val="0"/>
              </a:spcBef>
              <a:spcAft>
                <a:spcPts val="0"/>
              </a:spcAft>
              <a:buClr>
                <a:srgbClr val="595959"/>
              </a:buClr>
              <a:buSzPts val="1400"/>
              <a:buFont typeface="Arial"/>
              <a:buChar char="■"/>
              <a:defRPr sz="1503"/>
            </a:lvl3pPr>
            <a:lvl4pPr marL="2291121" lvl="3" indent="-397764" rtl="0">
              <a:spcBef>
                <a:spcPts val="0"/>
              </a:spcBef>
              <a:spcAft>
                <a:spcPts val="0"/>
              </a:spcAft>
              <a:buClr>
                <a:srgbClr val="595959"/>
              </a:buClr>
              <a:buSzPts val="1400"/>
              <a:buFont typeface="Arial"/>
              <a:buChar char="●"/>
              <a:defRPr sz="1503"/>
            </a:lvl4pPr>
            <a:lvl5pPr marL="2863901" lvl="4" indent="-397764" rtl="0">
              <a:spcBef>
                <a:spcPts val="0"/>
              </a:spcBef>
              <a:spcAft>
                <a:spcPts val="0"/>
              </a:spcAft>
              <a:buClr>
                <a:srgbClr val="595959"/>
              </a:buClr>
              <a:buSzPts val="1400"/>
              <a:buFont typeface="Arial"/>
              <a:buChar char="○"/>
              <a:defRPr sz="1503"/>
            </a:lvl5pPr>
            <a:lvl6pPr marL="3436681" lvl="5" indent="-397764" rtl="0">
              <a:spcBef>
                <a:spcPts val="0"/>
              </a:spcBef>
              <a:spcAft>
                <a:spcPts val="0"/>
              </a:spcAft>
              <a:buClr>
                <a:srgbClr val="595959"/>
              </a:buClr>
              <a:buSzPts val="1400"/>
              <a:buFont typeface="Arial"/>
              <a:buChar char="■"/>
              <a:defRPr sz="1503"/>
            </a:lvl6pPr>
            <a:lvl7pPr marL="4009461" lvl="6" indent="-397764" rtl="0">
              <a:spcBef>
                <a:spcPts val="0"/>
              </a:spcBef>
              <a:spcAft>
                <a:spcPts val="0"/>
              </a:spcAft>
              <a:buClr>
                <a:srgbClr val="595959"/>
              </a:buClr>
              <a:buSzPts val="1400"/>
              <a:buFont typeface="Arial"/>
              <a:buChar char="●"/>
              <a:defRPr sz="1503"/>
            </a:lvl7pPr>
            <a:lvl8pPr marL="4582241" lvl="7" indent="-397764" rtl="0">
              <a:spcBef>
                <a:spcPts val="0"/>
              </a:spcBef>
              <a:spcAft>
                <a:spcPts val="0"/>
              </a:spcAft>
              <a:buClr>
                <a:srgbClr val="595959"/>
              </a:buClr>
              <a:buSzPts val="1400"/>
              <a:buFont typeface="Arial"/>
              <a:buChar char="○"/>
              <a:defRPr sz="1503"/>
            </a:lvl8pPr>
            <a:lvl9pPr marL="5155021" lvl="8" indent="-397764" rtl="0">
              <a:spcBef>
                <a:spcPts val="0"/>
              </a:spcBef>
              <a:spcAft>
                <a:spcPts val="0"/>
              </a:spcAft>
              <a:buClr>
                <a:srgbClr val="595959"/>
              </a:buClr>
              <a:buSzPts val="1400"/>
              <a:buFont typeface="Arial"/>
              <a:buChar char="■"/>
              <a:defRPr sz="1503"/>
            </a:lvl9pPr>
          </a:lstStyle>
          <a:p>
            <a:endParaRPr/>
          </a:p>
        </p:txBody>
      </p:sp>
    </p:spTree>
    <p:extLst>
      <p:ext uri="{BB962C8B-B14F-4D97-AF65-F5344CB8AC3E}">
        <p14:creationId xmlns:p14="http://schemas.microsoft.com/office/powerpoint/2010/main" val="3883818874"/>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showMasterSp="0" matchingName="Main point">
  <p:cSld name="Main point">
    <p:bg>
      <p:bgPr>
        <a:solidFill>
          <a:schemeClr val="accent5"/>
        </a:solidFill>
        <a:effectLst/>
      </p:bgPr>
    </p:bg>
    <p:spTree>
      <p:nvGrpSpPr>
        <p:cNvPr id="1" name="Shape 162"/>
        <p:cNvGrpSpPr/>
        <p:nvPr/>
      </p:nvGrpSpPr>
      <p:grpSpPr>
        <a:xfrm>
          <a:off x="0" y="0"/>
          <a:ext cx="0" cy="0"/>
          <a:chOff x="0" y="0"/>
          <a:chExt cx="0" cy="0"/>
        </a:xfrm>
      </p:grpSpPr>
      <p:grpSp>
        <p:nvGrpSpPr>
          <p:cNvPr id="3" name="Google Shape;164;p8"/>
          <p:cNvGrpSpPr>
            <a:grpSpLocks/>
          </p:cNvGrpSpPr>
          <p:nvPr/>
        </p:nvGrpSpPr>
        <p:grpSpPr bwMode="auto">
          <a:xfrm>
            <a:off x="5362876" y="73634"/>
            <a:ext cx="4240940" cy="2640207"/>
            <a:chOff x="4434156" y="56550"/>
            <a:chExt cx="3505543" cy="2052072"/>
          </a:xfrm>
        </p:grpSpPr>
        <p:sp>
          <p:nvSpPr>
            <p:cNvPr id="4" name="Google Shape;165;p8"/>
            <p:cNvSpPr/>
            <p:nvPr/>
          </p:nvSpPr>
          <p:spPr>
            <a:xfrm flipH="1">
              <a:off x="4434156" y="763340"/>
              <a:ext cx="1249174" cy="786204"/>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5" name="Google Shape;166;p8"/>
            <p:cNvSpPr/>
            <p:nvPr/>
          </p:nvSpPr>
          <p:spPr>
            <a:xfrm flipH="1">
              <a:off x="5604782" y="247145"/>
              <a:ext cx="933713" cy="587668"/>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6" name="Google Shape;167;p8"/>
            <p:cNvSpPr/>
            <p:nvPr/>
          </p:nvSpPr>
          <p:spPr>
            <a:xfrm flipH="1">
              <a:off x="4502569" y="1258887"/>
              <a:ext cx="309126" cy="287480"/>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7" name="Google Shape;168;p8"/>
            <p:cNvSpPr/>
            <p:nvPr/>
          </p:nvSpPr>
          <p:spPr>
            <a:xfrm flipH="1">
              <a:off x="4852237" y="1601958"/>
              <a:ext cx="197638" cy="181065"/>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8" name="Google Shape;169;p8"/>
            <p:cNvSpPr/>
            <p:nvPr/>
          </p:nvSpPr>
          <p:spPr>
            <a:xfrm flipH="1">
              <a:off x="6342124" y="56550"/>
              <a:ext cx="196371" cy="182654"/>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9" name="Google Shape;170;p8"/>
            <p:cNvSpPr/>
            <p:nvPr/>
          </p:nvSpPr>
          <p:spPr>
            <a:xfrm flipH="1">
              <a:off x="6690525" y="575922"/>
              <a:ext cx="1249174" cy="786204"/>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0" name="Google Shape;171;p8"/>
            <p:cNvSpPr/>
            <p:nvPr/>
          </p:nvSpPr>
          <p:spPr>
            <a:xfrm flipH="1">
              <a:off x="7068064" y="1225532"/>
              <a:ext cx="196372" cy="182654"/>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1" name="Google Shape;172;p8"/>
            <p:cNvSpPr/>
            <p:nvPr/>
          </p:nvSpPr>
          <p:spPr>
            <a:xfrm flipH="1">
              <a:off x="5793551" y="1258887"/>
              <a:ext cx="933714" cy="587668"/>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2" name="Google Shape;173;p8"/>
            <p:cNvSpPr/>
            <p:nvPr/>
          </p:nvSpPr>
          <p:spPr>
            <a:xfrm flipH="1">
              <a:off x="6492886" y="1925969"/>
              <a:ext cx="196372" cy="182653"/>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grpSp>
      <p:sp>
        <p:nvSpPr>
          <p:cNvPr id="163" name="Google Shape;163;p8"/>
          <p:cNvSpPr txBox="1">
            <a:spLocks noGrp="1"/>
          </p:cNvSpPr>
          <p:nvPr>
            <p:ph type="title"/>
          </p:nvPr>
        </p:nvSpPr>
        <p:spPr>
          <a:xfrm>
            <a:off x="619153" y="600239"/>
            <a:ext cx="6368054" cy="5454708"/>
          </a:xfrm>
          <a:prstGeom prst="rect">
            <a:avLst/>
          </a:prstGeom>
        </p:spPr>
        <p:txBody>
          <a:bodyPr spcFirstLastPara="1" anchor="ctr">
            <a:noAutofit/>
          </a:bodyPr>
          <a:lstStyle>
            <a:lvl1pPr lvl="0">
              <a:spcBef>
                <a:spcPts val="0"/>
              </a:spcBef>
              <a:spcAft>
                <a:spcPts val="0"/>
              </a:spcAft>
              <a:buSzPts val="4800"/>
              <a:buNone/>
              <a:defRPr sz="6013"/>
            </a:lvl1pPr>
            <a:lvl2pPr lvl="1">
              <a:spcBef>
                <a:spcPts val="0"/>
              </a:spcBef>
              <a:spcAft>
                <a:spcPts val="0"/>
              </a:spcAft>
              <a:buSzPts val="4800"/>
              <a:buNone/>
              <a:defRPr sz="6013"/>
            </a:lvl2pPr>
            <a:lvl3pPr lvl="2">
              <a:spcBef>
                <a:spcPts val="0"/>
              </a:spcBef>
              <a:spcAft>
                <a:spcPts val="0"/>
              </a:spcAft>
              <a:buSzPts val="4800"/>
              <a:buNone/>
              <a:defRPr sz="6013"/>
            </a:lvl3pPr>
            <a:lvl4pPr lvl="3">
              <a:spcBef>
                <a:spcPts val="0"/>
              </a:spcBef>
              <a:spcAft>
                <a:spcPts val="0"/>
              </a:spcAft>
              <a:buSzPts val="4800"/>
              <a:buNone/>
              <a:defRPr sz="6013"/>
            </a:lvl4pPr>
            <a:lvl5pPr lvl="4">
              <a:spcBef>
                <a:spcPts val="0"/>
              </a:spcBef>
              <a:spcAft>
                <a:spcPts val="0"/>
              </a:spcAft>
              <a:buSzPts val="4800"/>
              <a:buNone/>
              <a:defRPr sz="6013"/>
            </a:lvl5pPr>
            <a:lvl6pPr lvl="5">
              <a:spcBef>
                <a:spcPts val="0"/>
              </a:spcBef>
              <a:spcAft>
                <a:spcPts val="0"/>
              </a:spcAft>
              <a:buSzPts val="4800"/>
              <a:buNone/>
              <a:defRPr sz="6013"/>
            </a:lvl6pPr>
            <a:lvl7pPr lvl="6">
              <a:spcBef>
                <a:spcPts val="0"/>
              </a:spcBef>
              <a:spcAft>
                <a:spcPts val="0"/>
              </a:spcAft>
              <a:buSzPts val="4800"/>
              <a:buNone/>
              <a:defRPr sz="6013"/>
            </a:lvl7pPr>
            <a:lvl8pPr lvl="7">
              <a:spcBef>
                <a:spcPts val="0"/>
              </a:spcBef>
              <a:spcAft>
                <a:spcPts val="0"/>
              </a:spcAft>
              <a:buSzPts val="4800"/>
              <a:buNone/>
              <a:defRPr sz="6013"/>
            </a:lvl8pPr>
            <a:lvl9pPr lvl="8">
              <a:spcBef>
                <a:spcPts val="0"/>
              </a:spcBef>
              <a:spcAft>
                <a:spcPts val="0"/>
              </a:spcAft>
              <a:buSzPts val="4800"/>
              <a:buNone/>
              <a:defRPr sz="6013"/>
            </a:lvl9pPr>
          </a:lstStyle>
          <a:p>
            <a:endParaRPr/>
          </a:p>
        </p:txBody>
      </p:sp>
    </p:spTree>
    <p:extLst>
      <p:ext uri="{BB962C8B-B14F-4D97-AF65-F5344CB8AC3E}">
        <p14:creationId xmlns:p14="http://schemas.microsoft.com/office/powerpoint/2010/main" val="2560709302"/>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showMasterSp="0" matchingName="Section title and description">
  <p:cSld name="Section title and description">
    <p:bg>
      <p:bgPr>
        <a:solidFill>
          <a:schemeClr val="accent4"/>
        </a:solidFill>
        <a:effectLst/>
      </p:bgPr>
    </p:bg>
    <p:spTree>
      <p:nvGrpSpPr>
        <p:cNvPr id="1" name="Shape 174"/>
        <p:cNvGrpSpPr/>
        <p:nvPr/>
      </p:nvGrpSpPr>
      <p:grpSpPr>
        <a:xfrm>
          <a:off x="0" y="0"/>
          <a:ext cx="0" cy="0"/>
          <a:chOff x="0" y="0"/>
          <a:chExt cx="0" cy="0"/>
        </a:xfrm>
      </p:grpSpPr>
      <p:grpSp>
        <p:nvGrpSpPr>
          <p:cNvPr id="4" name="Google Shape;177;p9"/>
          <p:cNvGrpSpPr>
            <a:grpSpLocks/>
          </p:cNvGrpSpPr>
          <p:nvPr/>
        </p:nvGrpSpPr>
        <p:grpSpPr bwMode="auto">
          <a:xfrm>
            <a:off x="239153" y="163480"/>
            <a:ext cx="8511001" cy="2037374"/>
            <a:chOff x="198024" y="127700"/>
            <a:chExt cx="7035792" cy="1582723"/>
          </a:xfrm>
        </p:grpSpPr>
        <p:grpSp>
          <p:nvGrpSpPr>
            <p:cNvPr id="5" name="Google Shape;178;p9"/>
            <p:cNvGrpSpPr>
              <a:grpSpLocks/>
            </p:cNvGrpSpPr>
            <p:nvPr/>
          </p:nvGrpSpPr>
          <p:grpSpPr bwMode="auto">
            <a:xfrm>
              <a:off x="5309325" y="127700"/>
              <a:ext cx="1924491" cy="1257576"/>
              <a:chOff x="1341350" y="30575"/>
              <a:chExt cx="1924491" cy="1257576"/>
            </a:xfrm>
          </p:grpSpPr>
          <p:sp>
            <p:nvSpPr>
              <p:cNvPr id="14" name="Google Shape;179;p9"/>
              <p:cNvSpPr/>
              <p:nvPr/>
            </p:nvSpPr>
            <p:spPr>
              <a:xfrm>
                <a:off x="2122984" y="30575"/>
                <a:ext cx="1142857" cy="719131"/>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5" name="Google Shape;180;p9"/>
              <p:cNvSpPr/>
              <p:nvPr/>
            </p:nvSpPr>
            <p:spPr>
              <a:xfrm>
                <a:off x="1341229" y="749706"/>
                <a:ext cx="853975" cy="538157"/>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grpSp>
        <p:sp>
          <p:nvSpPr>
            <p:cNvPr id="6" name="Google Shape;181;p9"/>
            <p:cNvSpPr/>
            <p:nvPr/>
          </p:nvSpPr>
          <p:spPr>
            <a:xfrm>
              <a:off x="6887918" y="580134"/>
              <a:ext cx="283814" cy="263523"/>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7" name="Google Shape;182;p9"/>
            <p:cNvSpPr/>
            <p:nvPr/>
          </p:nvSpPr>
          <p:spPr>
            <a:xfrm>
              <a:off x="6671257" y="894456"/>
              <a:ext cx="179918" cy="165098"/>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8" name="Google Shape;183;p9"/>
            <p:cNvSpPr/>
            <p:nvPr/>
          </p:nvSpPr>
          <p:spPr>
            <a:xfrm>
              <a:off x="5309204" y="673795"/>
              <a:ext cx="179918" cy="166686"/>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9" name="Google Shape;184;p9"/>
            <p:cNvSpPr/>
            <p:nvPr/>
          </p:nvSpPr>
          <p:spPr>
            <a:xfrm flipH="1">
              <a:off x="198024" y="778569"/>
              <a:ext cx="1142857" cy="719131"/>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0" name="Google Shape;185;p9"/>
            <p:cNvSpPr/>
            <p:nvPr/>
          </p:nvSpPr>
          <p:spPr>
            <a:xfrm flipH="1">
              <a:off x="1268661" y="305498"/>
              <a:ext cx="853975" cy="538158"/>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1" name="Google Shape;186;p9"/>
            <p:cNvSpPr/>
            <p:nvPr/>
          </p:nvSpPr>
          <p:spPr>
            <a:xfrm flipH="1">
              <a:off x="260109" y="1231003"/>
              <a:ext cx="283814" cy="261935"/>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2" name="Google Shape;187;p9"/>
            <p:cNvSpPr/>
            <p:nvPr/>
          </p:nvSpPr>
          <p:spPr>
            <a:xfrm flipH="1">
              <a:off x="580666" y="1543737"/>
              <a:ext cx="179918" cy="166686"/>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3" name="Google Shape;188;p9"/>
            <p:cNvSpPr/>
            <p:nvPr/>
          </p:nvSpPr>
          <p:spPr>
            <a:xfrm flipH="1">
              <a:off x="1942718" y="130875"/>
              <a:ext cx="179918" cy="166686"/>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grpSp>
      <p:sp>
        <p:nvSpPr>
          <p:cNvPr id="175" name="Google Shape;175;p9"/>
          <p:cNvSpPr txBox="1">
            <a:spLocks noGrp="1"/>
          </p:cNvSpPr>
          <p:nvPr>
            <p:ph type="title"/>
          </p:nvPr>
        </p:nvSpPr>
        <p:spPr>
          <a:xfrm>
            <a:off x="2472071" y="1759843"/>
            <a:ext cx="4045305" cy="1976439"/>
          </a:xfrm>
          <a:prstGeom prst="rect">
            <a:avLst/>
          </a:prstGeom>
        </p:spPr>
        <p:txBody>
          <a:bodyPr spcFirstLastPara="1" anchor="b">
            <a:noAutofit/>
          </a:bodyPr>
          <a:lstStyle>
            <a:lvl1pPr lvl="0" algn="ctr">
              <a:spcBef>
                <a:spcPts val="0"/>
              </a:spcBef>
              <a:spcAft>
                <a:spcPts val="0"/>
              </a:spcAft>
              <a:buSzPts val="4200"/>
              <a:buNone/>
              <a:defRPr sz="5262"/>
            </a:lvl1pPr>
            <a:lvl2pPr lvl="1" algn="ctr">
              <a:spcBef>
                <a:spcPts val="0"/>
              </a:spcBef>
              <a:spcAft>
                <a:spcPts val="0"/>
              </a:spcAft>
              <a:buSzPts val="4200"/>
              <a:buNone/>
              <a:defRPr sz="5262"/>
            </a:lvl2pPr>
            <a:lvl3pPr lvl="2" algn="ctr">
              <a:spcBef>
                <a:spcPts val="0"/>
              </a:spcBef>
              <a:spcAft>
                <a:spcPts val="0"/>
              </a:spcAft>
              <a:buSzPts val="4200"/>
              <a:buNone/>
              <a:defRPr sz="5262"/>
            </a:lvl3pPr>
            <a:lvl4pPr lvl="3" algn="ctr">
              <a:spcBef>
                <a:spcPts val="0"/>
              </a:spcBef>
              <a:spcAft>
                <a:spcPts val="0"/>
              </a:spcAft>
              <a:buSzPts val="4200"/>
              <a:buNone/>
              <a:defRPr sz="5262"/>
            </a:lvl4pPr>
            <a:lvl5pPr lvl="4" algn="ctr">
              <a:spcBef>
                <a:spcPts val="0"/>
              </a:spcBef>
              <a:spcAft>
                <a:spcPts val="0"/>
              </a:spcAft>
              <a:buSzPts val="4200"/>
              <a:buNone/>
              <a:defRPr sz="5262"/>
            </a:lvl5pPr>
            <a:lvl6pPr lvl="5" algn="ctr">
              <a:spcBef>
                <a:spcPts val="0"/>
              </a:spcBef>
              <a:spcAft>
                <a:spcPts val="0"/>
              </a:spcAft>
              <a:buSzPts val="4200"/>
              <a:buNone/>
              <a:defRPr sz="5262"/>
            </a:lvl6pPr>
            <a:lvl7pPr lvl="6" algn="ctr">
              <a:spcBef>
                <a:spcPts val="0"/>
              </a:spcBef>
              <a:spcAft>
                <a:spcPts val="0"/>
              </a:spcAft>
              <a:buSzPts val="4200"/>
              <a:buNone/>
              <a:defRPr sz="5262"/>
            </a:lvl7pPr>
            <a:lvl8pPr lvl="7" algn="ctr">
              <a:spcBef>
                <a:spcPts val="0"/>
              </a:spcBef>
              <a:spcAft>
                <a:spcPts val="0"/>
              </a:spcAft>
              <a:buSzPts val="4200"/>
              <a:buNone/>
              <a:defRPr sz="5262"/>
            </a:lvl8pPr>
            <a:lvl9pPr lvl="8" algn="ctr">
              <a:spcBef>
                <a:spcPts val="0"/>
              </a:spcBef>
              <a:spcAft>
                <a:spcPts val="0"/>
              </a:spcAft>
              <a:buSzPts val="4200"/>
              <a:buNone/>
              <a:defRPr sz="5262"/>
            </a:lvl9pPr>
          </a:lstStyle>
          <a:p>
            <a:endParaRPr/>
          </a:p>
        </p:txBody>
      </p:sp>
      <p:sp>
        <p:nvSpPr>
          <p:cNvPr id="176" name="Google Shape;176;p9"/>
          <p:cNvSpPr txBox="1">
            <a:spLocks noGrp="1"/>
          </p:cNvSpPr>
          <p:nvPr>
            <p:ph type="subTitle" idx="1"/>
          </p:nvPr>
        </p:nvSpPr>
        <p:spPr>
          <a:xfrm>
            <a:off x="2472071" y="3853113"/>
            <a:ext cx="4045305" cy="1647032"/>
          </a:xfrm>
          <a:prstGeom prst="rect">
            <a:avLst/>
          </a:prstGeom>
        </p:spPr>
        <p:txBody>
          <a:bodyPr spcFirstLastPara="1">
            <a:noAutofit/>
          </a:bodyPr>
          <a:lstStyle>
            <a:lvl1pPr lvl="0" algn="ctr">
              <a:lnSpc>
                <a:spcPct val="100000"/>
              </a:lnSpc>
              <a:spcBef>
                <a:spcPts val="0"/>
              </a:spcBef>
              <a:spcAft>
                <a:spcPts val="0"/>
              </a:spcAft>
              <a:buSzPts val="2100"/>
              <a:buNone/>
              <a:defRPr sz="2631"/>
            </a:lvl1pPr>
            <a:lvl2pPr lvl="1" algn="ctr">
              <a:lnSpc>
                <a:spcPct val="100000"/>
              </a:lnSpc>
              <a:spcBef>
                <a:spcPts val="0"/>
              </a:spcBef>
              <a:spcAft>
                <a:spcPts val="0"/>
              </a:spcAft>
              <a:buSzPts val="2100"/>
              <a:buNone/>
              <a:defRPr sz="2631"/>
            </a:lvl2pPr>
            <a:lvl3pPr lvl="2" algn="ctr">
              <a:lnSpc>
                <a:spcPct val="100000"/>
              </a:lnSpc>
              <a:spcBef>
                <a:spcPts val="0"/>
              </a:spcBef>
              <a:spcAft>
                <a:spcPts val="0"/>
              </a:spcAft>
              <a:buSzPts val="2100"/>
              <a:buNone/>
              <a:defRPr sz="2631"/>
            </a:lvl3pPr>
            <a:lvl4pPr lvl="3" algn="ctr">
              <a:lnSpc>
                <a:spcPct val="100000"/>
              </a:lnSpc>
              <a:spcBef>
                <a:spcPts val="0"/>
              </a:spcBef>
              <a:spcAft>
                <a:spcPts val="0"/>
              </a:spcAft>
              <a:buSzPts val="2100"/>
              <a:buNone/>
              <a:defRPr sz="2631"/>
            </a:lvl4pPr>
            <a:lvl5pPr lvl="4" algn="ctr">
              <a:lnSpc>
                <a:spcPct val="100000"/>
              </a:lnSpc>
              <a:spcBef>
                <a:spcPts val="0"/>
              </a:spcBef>
              <a:spcAft>
                <a:spcPts val="0"/>
              </a:spcAft>
              <a:buSzPts val="2100"/>
              <a:buNone/>
              <a:defRPr sz="2631"/>
            </a:lvl5pPr>
            <a:lvl6pPr lvl="5" algn="ctr">
              <a:lnSpc>
                <a:spcPct val="100000"/>
              </a:lnSpc>
              <a:spcBef>
                <a:spcPts val="0"/>
              </a:spcBef>
              <a:spcAft>
                <a:spcPts val="0"/>
              </a:spcAft>
              <a:buSzPts val="2100"/>
              <a:buNone/>
              <a:defRPr sz="2631"/>
            </a:lvl6pPr>
            <a:lvl7pPr lvl="6" algn="ctr">
              <a:lnSpc>
                <a:spcPct val="100000"/>
              </a:lnSpc>
              <a:spcBef>
                <a:spcPts val="0"/>
              </a:spcBef>
              <a:spcAft>
                <a:spcPts val="0"/>
              </a:spcAft>
              <a:buSzPts val="2100"/>
              <a:buNone/>
              <a:defRPr sz="2631"/>
            </a:lvl7pPr>
            <a:lvl8pPr lvl="7" algn="ctr">
              <a:lnSpc>
                <a:spcPct val="100000"/>
              </a:lnSpc>
              <a:spcBef>
                <a:spcPts val="0"/>
              </a:spcBef>
              <a:spcAft>
                <a:spcPts val="0"/>
              </a:spcAft>
              <a:buSzPts val="2100"/>
              <a:buNone/>
              <a:defRPr sz="2631"/>
            </a:lvl8pPr>
            <a:lvl9pPr lvl="8" algn="ctr">
              <a:lnSpc>
                <a:spcPct val="100000"/>
              </a:lnSpc>
              <a:spcBef>
                <a:spcPts val="0"/>
              </a:spcBef>
              <a:spcAft>
                <a:spcPts val="0"/>
              </a:spcAft>
              <a:buSzPts val="2100"/>
              <a:buNone/>
              <a:defRPr sz="2631"/>
            </a:lvl9pPr>
          </a:lstStyle>
          <a:p>
            <a:endParaRPr/>
          </a:p>
        </p:txBody>
      </p:sp>
    </p:spTree>
    <p:extLst>
      <p:ext uri="{BB962C8B-B14F-4D97-AF65-F5344CB8AC3E}">
        <p14:creationId xmlns:p14="http://schemas.microsoft.com/office/powerpoint/2010/main" val="1103795416"/>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showMasterSp="0" matchingName="Caption">
  <p:cSld name="Caption">
    <p:bg>
      <p:bgPr>
        <a:solidFill>
          <a:schemeClr val="accent5"/>
        </a:solidFill>
        <a:effectLst/>
      </p:bgPr>
    </p:bg>
    <p:spTree>
      <p:nvGrpSpPr>
        <p:cNvPr id="1" name="Shape 189"/>
        <p:cNvGrpSpPr/>
        <p:nvPr/>
      </p:nvGrpSpPr>
      <p:grpSpPr>
        <a:xfrm>
          <a:off x="0" y="0"/>
          <a:ext cx="0" cy="0"/>
          <a:chOff x="0" y="0"/>
          <a:chExt cx="0" cy="0"/>
        </a:xfrm>
      </p:grpSpPr>
      <p:grpSp>
        <p:nvGrpSpPr>
          <p:cNvPr id="3" name="Google Shape;191;p10"/>
          <p:cNvGrpSpPr>
            <a:grpSpLocks/>
          </p:cNvGrpSpPr>
          <p:nvPr/>
        </p:nvGrpSpPr>
        <p:grpSpPr bwMode="auto">
          <a:xfrm>
            <a:off x="5362876" y="73634"/>
            <a:ext cx="4240940" cy="2640207"/>
            <a:chOff x="4434156" y="56550"/>
            <a:chExt cx="3505543" cy="2052072"/>
          </a:xfrm>
        </p:grpSpPr>
        <p:sp>
          <p:nvSpPr>
            <p:cNvPr id="4" name="Google Shape;192;p10"/>
            <p:cNvSpPr/>
            <p:nvPr/>
          </p:nvSpPr>
          <p:spPr>
            <a:xfrm flipH="1">
              <a:off x="4434156" y="763340"/>
              <a:ext cx="1249174" cy="786204"/>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5" name="Google Shape;193;p10"/>
            <p:cNvSpPr/>
            <p:nvPr/>
          </p:nvSpPr>
          <p:spPr>
            <a:xfrm flipH="1">
              <a:off x="5604782" y="247145"/>
              <a:ext cx="933713" cy="587668"/>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6" name="Google Shape;194;p10"/>
            <p:cNvSpPr/>
            <p:nvPr/>
          </p:nvSpPr>
          <p:spPr>
            <a:xfrm flipH="1">
              <a:off x="4502569" y="1258887"/>
              <a:ext cx="309126" cy="287480"/>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7" name="Google Shape;195;p10"/>
            <p:cNvSpPr/>
            <p:nvPr/>
          </p:nvSpPr>
          <p:spPr>
            <a:xfrm flipH="1">
              <a:off x="4852237" y="1601958"/>
              <a:ext cx="197638" cy="181065"/>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8" name="Google Shape;196;p10"/>
            <p:cNvSpPr/>
            <p:nvPr/>
          </p:nvSpPr>
          <p:spPr>
            <a:xfrm flipH="1">
              <a:off x="6342124" y="56550"/>
              <a:ext cx="196371" cy="182654"/>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9" name="Google Shape;197;p10"/>
            <p:cNvSpPr/>
            <p:nvPr/>
          </p:nvSpPr>
          <p:spPr>
            <a:xfrm flipH="1">
              <a:off x="6690525" y="575922"/>
              <a:ext cx="1249174" cy="786204"/>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0" name="Google Shape;198;p10"/>
            <p:cNvSpPr/>
            <p:nvPr/>
          </p:nvSpPr>
          <p:spPr>
            <a:xfrm flipH="1">
              <a:off x="7068064" y="1225532"/>
              <a:ext cx="196372" cy="182654"/>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1" name="Google Shape;199;p10"/>
            <p:cNvSpPr/>
            <p:nvPr/>
          </p:nvSpPr>
          <p:spPr>
            <a:xfrm flipH="1">
              <a:off x="5793551" y="1258887"/>
              <a:ext cx="933714" cy="587668"/>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2" name="Google Shape;200;p10"/>
            <p:cNvSpPr/>
            <p:nvPr/>
          </p:nvSpPr>
          <p:spPr>
            <a:xfrm flipH="1">
              <a:off x="6492886" y="1925969"/>
              <a:ext cx="196372" cy="182653"/>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grpSp>
      <p:sp>
        <p:nvSpPr>
          <p:cNvPr id="190" name="Google Shape;190;p10"/>
          <p:cNvSpPr txBox="1">
            <a:spLocks noGrp="1"/>
          </p:cNvSpPr>
          <p:nvPr>
            <p:ph type="body" idx="1"/>
          </p:nvPr>
        </p:nvSpPr>
        <p:spPr>
          <a:xfrm>
            <a:off x="619158" y="5315689"/>
            <a:ext cx="5999012" cy="807104"/>
          </a:xfrm>
          <a:prstGeom prst="rect">
            <a:avLst/>
          </a:prstGeom>
        </p:spPr>
        <p:txBody>
          <a:bodyPr spcFirstLastPara="1" anchor="ctr">
            <a:noAutofit/>
          </a:bodyPr>
          <a:lstStyle>
            <a:lvl1pPr marL="572780" lvl="0" indent="-286390">
              <a:lnSpc>
                <a:spcPct val="100000"/>
              </a:lnSpc>
              <a:spcBef>
                <a:spcPts val="0"/>
              </a:spcBef>
              <a:spcAft>
                <a:spcPts val="0"/>
              </a:spcAft>
              <a:buSzPts val="1600"/>
              <a:buNone/>
              <a:defRPr/>
            </a:lvl1pPr>
          </a:lstStyle>
          <a:p>
            <a:endParaRPr/>
          </a:p>
        </p:txBody>
      </p:sp>
    </p:spTree>
    <p:extLst>
      <p:ext uri="{BB962C8B-B14F-4D97-AF65-F5344CB8AC3E}">
        <p14:creationId xmlns:p14="http://schemas.microsoft.com/office/powerpoint/2010/main" val="1811233304"/>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showMasterSp="0" matchingName="Big number">
  <p:cSld name="Big number">
    <p:bg>
      <p:bgPr>
        <a:solidFill>
          <a:schemeClr val="accent4"/>
        </a:solidFill>
        <a:effectLst/>
      </p:bgPr>
    </p:bg>
    <p:spTree>
      <p:nvGrpSpPr>
        <p:cNvPr id="1" name="Shape 201"/>
        <p:cNvGrpSpPr/>
        <p:nvPr/>
      </p:nvGrpSpPr>
      <p:grpSpPr>
        <a:xfrm>
          <a:off x="0" y="0"/>
          <a:ext cx="0" cy="0"/>
          <a:chOff x="0" y="0"/>
          <a:chExt cx="0" cy="0"/>
        </a:xfrm>
      </p:grpSpPr>
      <p:grpSp>
        <p:nvGrpSpPr>
          <p:cNvPr id="4" name="Google Shape;204;p11"/>
          <p:cNvGrpSpPr>
            <a:grpSpLocks/>
          </p:cNvGrpSpPr>
          <p:nvPr/>
        </p:nvGrpSpPr>
        <p:grpSpPr bwMode="auto">
          <a:xfrm>
            <a:off x="239153" y="163480"/>
            <a:ext cx="8511001" cy="2037374"/>
            <a:chOff x="198024" y="127700"/>
            <a:chExt cx="7035792" cy="1582723"/>
          </a:xfrm>
        </p:grpSpPr>
        <p:grpSp>
          <p:nvGrpSpPr>
            <p:cNvPr id="5" name="Google Shape;205;p11"/>
            <p:cNvGrpSpPr>
              <a:grpSpLocks/>
            </p:cNvGrpSpPr>
            <p:nvPr/>
          </p:nvGrpSpPr>
          <p:grpSpPr bwMode="auto">
            <a:xfrm>
              <a:off x="5309325" y="127700"/>
              <a:ext cx="1924491" cy="1257576"/>
              <a:chOff x="1341350" y="30575"/>
              <a:chExt cx="1924491" cy="1257576"/>
            </a:xfrm>
          </p:grpSpPr>
          <p:sp>
            <p:nvSpPr>
              <p:cNvPr id="14" name="Google Shape;206;p11"/>
              <p:cNvSpPr/>
              <p:nvPr/>
            </p:nvSpPr>
            <p:spPr>
              <a:xfrm>
                <a:off x="2122984" y="30575"/>
                <a:ext cx="1142857" cy="719131"/>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5" name="Google Shape;207;p11"/>
              <p:cNvSpPr/>
              <p:nvPr/>
            </p:nvSpPr>
            <p:spPr>
              <a:xfrm>
                <a:off x="1341229" y="749706"/>
                <a:ext cx="853975" cy="538157"/>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grpSp>
        <p:sp>
          <p:nvSpPr>
            <p:cNvPr id="6" name="Google Shape;208;p11"/>
            <p:cNvSpPr/>
            <p:nvPr/>
          </p:nvSpPr>
          <p:spPr>
            <a:xfrm>
              <a:off x="6887918" y="580134"/>
              <a:ext cx="283814" cy="263523"/>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7" name="Google Shape;209;p11"/>
            <p:cNvSpPr/>
            <p:nvPr/>
          </p:nvSpPr>
          <p:spPr>
            <a:xfrm>
              <a:off x="6671257" y="894456"/>
              <a:ext cx="179918" cy="165098"/>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8" name="Google Shape;210;p11"/>
            <p:cNvSpPr/>
            <p:nvPr/>
          </p:nvSpPr>
          <p:spPr>
            <a:xfrm>
              <a:off x="5309204" y="673795"/>
              <a:ext cx="179918" cy="166686"/>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9" name="Google Shape;211;p11"/>
            <p:cNvSpPr/>
            <p:nvPr/>
          </p:nvSpPr>
          <p:spPr>
            <a:xfrm flipH="1">
              <a:off x="198024" y="778569"/>
              <a:ext cx="1142857" cy="719131"/>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0" name="Google Shape;212;p11"/>
            <p:cNvSpPr/>
            <p:nvPr/>
          </p:nvSpPr>
          <p:spPr>
            <a:xfrm flipH="1">
              <a:off x="1268661" y="305498"/>
              <a:ext cx="853975" cy="538158"/>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1" name="Google Shape;213;p11"/>
            <p:cNvSpPr/>
            <p:nvPr/>
          </p:nvSpPr>
          <p:spPr>
            <a:xfrm flipH="1">
              <a:off x="260109" y="1231003"/>
              <a:ext cx="283814" cy="261935"/>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2" name="Google Shape;214;p11"/>
            <p:cNvSpPr/>
            <p:nvPr/>
          </p:nvSpPr>
          <p:spPr>
            <a:xfrm flipH="1">
              <a:off x="580666" y="1543737"/>
              <a:ext cx="179918" cy="166686"/>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3" name="Google Shape;215;p11"/>
            <p:cNvSpPr/>
            <p:nvPr/>
          </p:nvSpPr>
          <p:spPr>
            <a:xfrm flipH="1">
              <a:off x="1942718" y="130875"/>
              <a:ext cx="179918" cy="166686"/>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grpSp>
      <p:sp>
        <p:nvSpPr>
          <p:cNvPr id="202" name="Google Shape;202;p11"/>
          <p:cNvSpPr txBox="1">
            <a:spLocks noGrp="1"/>
          </p:cNvSpPr>
          <p:nvPr>
            <p:ph type="title"/>
          </p:nvPr>
        </p:nvSpPr>
        <p:spPr>
          <a:xfrm>
            <a:off x="697706" y="1474927"/>
            <a:ext cx="7749147" cy="2618260"/>
          </a:xfrm>
          <a:prstGeom prst="rect">
            <a:avLst/>
          </a:prstGeom>
        </p:spPr>
        <p:txBody>
          <a:bodyPr spcFirstLastPara="1" anchor="b">
            <a:noAutofit/>
          </a:bodyPr>
          <a:lstStyle>
            <a:lvl1pPr lvl="0" algn="ctr">
              <a:spcBef>
                <a:spcPts val="0"/>
              </a:spcBef>
              <a:spcAft>
                <a:spcPts val="0"/>
              </a:spcAft>
              <a:buSzPts val="12000"/>
              <a:buNone/>
              <a:defRPr sz="15034"/>
            </a:lvl1pPr>
            <a:lvl2pPr lvl="1" algn="ctr">
              <a:spcBef>
                <a:spcPts val="0"/>
              </a:spcBef>
              <a:spcAft>
                <a:spcPts val="0"/>
              </a:spcAft>
              <a:buSzPts val="12000"/>
              <a:buNone/>
              <a:defRPr sz="15034"/>
            </a:lvl2pPr>
            <a:lvl3pPr lvl="2" algn="ctr">
              <a:spcBef>
                <a:spcPts val="0"/>
              </a:spcBef>
              <a:spcAft>
                <a:spcPts val="0"/>
              </a:spcAft>
              <a:buSzPts val="12000"/>
              <a:buNone/>
              <a:defRPr sz="15034"/>
            </a:lvl3pPr>
            <a:lvl4pPr lvl="3" algn="ctr">
              <a:spcBef>
                <a:spcPts val="0"/>
              </a:spcBef>
              <a:spcAft>
                <a:spcPts val="0"/>
              </a:spcAft>
              <a:buSzPts val="12000"/>
              <a:buNone/>
              <a:defRPr sz="15034"/>
            </a:lvl4pPr>
            <a:lvl5pPr lvl="4" algn="ctr">
              <a:spcBef>
                <a:spcPts val="0"/>
              </a:spcBef>
              <a:spcAft>
                <a:spcPts val="0"/>
              </a:spcAft>
              <a:buSzPts val="12000"/>
              <a:buNone/>
              <a:defRPr sz="15034"/>
            </a:lvl5pPr>
            <a:lvl6pPr lvl="5" algn="ctr">
              <a:spcBef>
                <a:spcPts val="0"/>
              </a:spcBef>
              <a:spcAft>
                <a:spcPts val="0"/>
              </a:spcAft>
              <a:buSzPts val="12000"/>
              <a:buNone/>
              <a:defRPr sz="15034"/>
            </a:lvl6pPr>
            <a:lvl7pPr lvl="6" algn="ctr">
              <a:spcBef>
                <a:spcPts val="0"/>
              </a:spcBef>
              <a:spcAft>
                <a:spcPts val="0"/>
              </a:spcAft>
              <a:buSzPts val="12000"/>
              <a:buNone/>
              <a:defRPr sz="15034"/>
            </a:lvl7pPr>
            <a:lvl8pPr lvl="7" algn="ctr">
              <a:spcBef>
                <a:spcPts val="0"/>
              </a:spcBef>
              <a:spcAft>
                <a:spcPts val="0"/>
              </a:spcAft>
              <a:buSzPts val="12000"/>
              <a:buNone/>
              <a:defRPr sz="15034"/>
            </a:lvl8pPr>
            <a:lvl9pPr lvl="8" algn="ctr">
              <a:spcBef>
                <a:spcPts val="0"/>
              </a:spcBef>
              <a:spcAft>
                <a:spcPts val="0"/>
              </a:spcAft>
              <a:buSzPts val="12000"/>
              <a:buNone/>
              <a:defRPr sz="15034"/>
            </a:lvl9pPr>
          </a:lstStyle>
          <a:p>
            <a:r>
              <a:rPr lang="en-US"/>
              <a:t>Click to edit Master title style</a:t>
            </a:r>
            <a:endParaRPr/>
          </a:p>
        </p:txBody>
      </p:sp>
      <p:sp>
        <p:nvSpPr>
          <p:cNvPr id="203" name="Google Shape;203;p11"/>
          <p:cNvSpPr txBox="1">
            <a:spLocks noGrp="1"/>
          </p:cNvSpPr>
          <p:nvPr>
            <p:ph type="body" idx="1"/>
          </p:nvPr>
        </p:nvSpPr>
        <p:spPr>
          <a:xfrm>
            <a:off x="697706" y="4203244"/>
            <a:ext cx="7749147" cy="1734308"/>
          </a:xfrm>
          <a:prstGeom prst="rect">
            <a:avLst/>
          </a:prstGeom>
        </p:spPr>
        <p:txBody>
          <a:bodyPr spcFirstLastPara="1">
            <a:noAutofit/>
          </a:bodyPr>
          <a:lstStyle>
            <a:lvl1pPr marL="572780" lvl="0" indent="-413675" algn="ctr">
              <a:spcBef>
                <a:spcPts val="0"/>
              </a:spcBef>
              <a:spcAft>
                <a:spcPts val="0"/>
              </a:spcAft>
              <a:buSzPts val="1600"/>
              <a:buChar char="●"/>
              <a:defRPr/>
            </a:lvl1pPr>
            <a:lvl2pPr marL="1145560" lvl="1" indent="-413675" algn="ctr">
              <a:spcBef>
                <a:spcPts val="0"/>
              </a:spcBef>
              <a:spcAft>
                <a:spcPts val="0"/>
              </a:spcAft>
              <a:buSzPts val="1600"/>
              <a:buChar char="○"/>
              <a:defRPr/>
            </a:lvl2pPr>
            <a:lvl3pPr marL="1718340" lvl="2" indent="-413675" algn="ctr">
              <a:spcBef>
                <a:spcPts val="0"/>
              </a:spcBef>
              <a:spcAft>
                <a:spcPts val="0"/>
              </a:spcAft>
              <a:buSzPts val="1600"/>
              <a:buChar char="■"/>
              <a:defRPr/>
            </a:lvl3pPr>
            <a:lvl4pPr marL="2291121" lvl="3" indent="-413675" algn="ctr">
              <a:spcBef>
                <a:spcPts val="0"/>
              </a:spcBef>
              <a:spcAft>
                <a:spcPts val="0"/>
              </a:spcAft>
              <a:buSzPts val="1600"/>
              <a:buChar char="●"/>
              <a:defRPr/>
            </a:lvl4pPr>
            <a:lvl5pPr marL="2863901" lvl="4" indent="-413675" algn="ctr">
              <a:spcBef>
                <a:spcPts val="0"/>
              </a:spcBef>
              <a:spcAft>
                <a:spcPts val="0"/>
              </a:spcAft>
              <a:buSzPts val="1600"/>
              <a:buChar char="○"/>
              <a:defRPr/>
            </a:lvl5pPr>
            <a:lvl6pPr marL="3436681" lvl="5" indent="-413675" algn="ctr">
              <a:spcBef>
                <a:spcPts val="0"/>
              </a:spcBef>
              <a:spcAft>
                <a:spcPts val="0"/>
              </a:spcAft>
              <a:buSzPts val="1600"/>
              <a:buChar char="■"/>
              <a:defRPr/>
            </a:lvl6pPr>
            <a:lvl7pPr marL="4009461" lvl="6" indent="-413675" algn="ctr">
              <a:spcBef>
                <a:spcPts val="0"/>
              </a:spcBef>
              <a:spcAft>
                <a:spcPts val="0"/>
              </a:spcAft>
              <a:buSzPts val="1600"/>
              <a:buChar char="●"/>
              <a:defRPr/>
            </a:lvl7pPr>
            <a:lvl8pPr marL="4582241" lvl="7" indent="-413675" algn="ctr">
              <a:spcBef>
                <a:spcPts val="0"/>
              </a:spcBef>
              <a:spcAft>
                <a:spcPts val="0"/>
              </a:spcAft>
              <a:buSzPts val="1600"/>
              <a:buChar char="○"/>
              <a:defRPr/>
            </a:lvl8pPr>
            <a:lvl9pPr marL="5155021" lvl="8" indent="-413675" algn="ctr">
              <a:spcBef>
                <a:spcPts val="0"/>
              </a:spcBef>
              <a:spcAft>
                <a:spcPts val="0"/>
              </a:spcAft>
              <a:buSzPts val="1600"/>
              <a:buChar char="■"/>
              <a:defRPr/>
            </a:lvl9pPr>
          </a:lstStyle>
          <a:p>
            <a:endParaRPr/>
          </a:p>
        </p:txBody>
      </p:sp>
    </p:spTree>
    <p:extLst>
      <p:ext uri="{BB962C8B-B14F-4D97-AF65-F5344CB8AC3E}">
        <p14:creationId xmlns:p14="http://schemas.microsoft.com/office/powerpoint/2010/main" val="2412561482"/>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6"/>
        <p:cNvGrpSpPr/>
        <p:nvPr/>
      </p:nvGrpSpPr>
      <p:grpSpPr>
        <a:xfrm>
          <a:off x="0" y="0"/>
          <a:ext cx="0" cy="0"/>
          <a:chOff x="0" y="0"/>
          <a:chExt cx="0" cy="0"/>
        </a:xfrm>
      </p:grpSpPr>
    </p:spTree>
    <p:extLst>
      <p:ext uri="{BB962C8B-B14F-4D97-AF65-F5344CB8AC3E}">
        <p14:creationId xmlns:p14="http://schemas.microsoft.com/office/powerpoint/2010/main" val="1820599595"/>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showMasterSp="0" matchingName="Title and text 1">
  <p:cSld name="Title and text 1">
    <p:bg>
      <p:bgPr>
        <a:solidFill>
          <a:schemeClr val="accent4"/>
        </a:solidFill>
        <a:effectLst/>
      </p:bgPr>
    </p:bg>
    <p:spTree>
      <p:nvGrpSpPr>
        <p:cNvPr id="1" name="Shape 217"/>
        <p:cNvGrpSpPr/>
        <p:nvPr/>
      </p:nvGrpSpPr>
      <p:grpSpPr>
        <a:xfrm>
          <a:off x="0" y="0"/>
          <a:ext cx="0" cy="0"/>
          <a:chOff x="0" y="0"/>
          <a:chExt cx="0" cy="0"/>
        </a:xfrm>
      </p:grpSpPr>
      <p:sp>
        <p:nvSpPr>
          <p:cNvPr id="4" name="Google Shape;218;p13"/>
          <p:cNvSpPr/>
          <p:nvPr/>
        </p:nvSpPr>
        <p:spPr>
          <a:xfrm>
            <a:off x="-323395" y="-230917"/>
            <a:ext cx="10065144" cy="6216341"/>
          </a:xfrm>
          <a:custGeom>
            <a:avLst/>
            <a:gdLst/>
            <a:ahLst/>
            <a:cxnLst/>
            <a:rect l="l" t="t" r="r" b="b"/>
            <a:pathLst>
              <a:path w="93182" h="54069" extrusionOk="0">
                <a:moveTo>
                  <a:pt x="34418" y="0"/>
                </a:moveTo>
                <a:lnTo>
                  <a:pt x="0" y="415"/>
                </a:lnTo>
                <a:lnTo>
                  <a:pt x="800" y="38739"/>
                </a:lnTo>
                <a:cubicBezTo>
                  <a:pt x="3252" y="37536"/>
                  <a:pt x="6083" y="36800"/>
                  <a:pt x="9342" y="36800"/>
                </a:cubicBezTo>
                <a:cubicBezTo>
                  <a:pt x="14199" y="36800"/>
                  <a:pt x="20008" y="38434"/>
                  <a:pt x="26929" y="42584"/>
                </a:cubicBezTo>
                <a:cubicBezTo>
                  <a:pt x="40355" y="50647"/>
                  <a:pt x="51394" y="54068"/>
                  <a:pt x="60450" y="54068"/>
                </a:cubicBezTo>
                <a:cubicBezTo>
                  <a:pt x="75024" y="54068"/>
                  <a:pt x="84465" y="45207"/>
                  <a:pt x="90459" y="32573"/>
                </a:cubicBezTo>
                <a:cubicBezTo>
                  <a:pt x="93182" y="26836"/>
                  <a:pt x="89153" y="7859"/>
                  <a:pt x="90613" y="1046"/>
                </a:cubicBezTo>
                <a:cubicBezTo>
                  <a:pt x="64085" y="216"/>
                  <a:pt x="34418" y="0"/>
                  <a:pt x="34418" y="0"/>
                </a:cubicBezTo>
                <a:close/>
              </a:path>
            </a:pathLst>
          </a:custGeom>
          <a:solidFill>
            <a:srgbClr val="FFFEFA"/>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5" name="Google Shape;219;p13"/>
          <p:cNvSpPr/>
          <p:nvPr/>
        </p:nvSpPr>
        <p:spPr>
          <a:xfrm>
            <a:off x="-122614" y="-290151"/>
            <a:ext cx="8877313" cy="5703421"/>
          </a:xfrm>
          <a:custGeom>
            <a:avLst/>
            <a:gdLst/>
            <a:ahLst/>
            <a:cxnLst/>
            <a:rect l="l" t="t" r="r" b="b"/>
            <a:pathLst>
              <a:path w="78572" h="47430" extrusionOk="0">
                <a:moveTo>
                  <a:pt x="0" y="0"/>
                </a:moveTo>
                <a:lnTo>
                  <a:pt x="0" y="47429"/>
                </a:lnTo>
                <a:cubicBezTo>
                  <a:pt x="5828" y="41169"/>
                  <a:pt x="13288" y="36525"/>
                  <a:pt x="21515" y="35034"/>
                </a:cubicBezTo>
                <a:cubicBezTo>
                  <a:pt x="24198" y="34578"/>
                  <a:pt x="26962" y="34442"/>
                  <a:pt x="29802" y="34442"/>
                </a:cubicBezTo>
                <a:cubicBezTo>
                  <a:pt x="33982" y="34442"/>
                  <a:pt x="38330" y="34736"/>
                  <a:pt x="42836" y="34736"/>
                </a:cubicBezTo>
                <a:cubicBezTo>
                  <a:pt x="44569" y="34736"/>
                  <a:pt x="46326" y="34693"/>
                  <a:pt x="48106" y="34572"/>
                </a:cubicBezTo>
                <a:cubicBezTo>
                  <a:pt x="59732" y="33773"/>
                  <a:pt x="70159" y="26883"/>
                  <a:pt x="75204" y="16378"/>
                </a:cubicBezTo>
                <a:cubicBezTo>
                  <a:pt x="77495" y="11580"/>
                  <a:pt x="78571" y="6337"/>
                  <a:pt x="78356" y="1046"/>
                </a:cubicBezTo>
                <a:lnTo>
                  <a:pt x="0" y="0"/>
                </a:lnTo>
                <a:close/>
              </a:path>
            </a:pathLst>
          </a:custGeom>
          <a:solidFill>
            <a:srgbClr val="D9EEFC"/>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220" name="Google Shape;220;p13"/>
          <p:cNvSpPr txBox="1">
            <a:spLocks noGrp="1"/>
          </p:cNvSpPr>
          <p:nvPr>
            <p:ph type="title"/>
          </p:nvPr>
        </p:nvSpPr>
        <p:spPr>
          <a:xfrm>
            <a:off x="3906265" y="2074403"/>
            <a:ext cx="4800080" cy="1457807"/>
          </a:xfrm>
          <a:prstGeom prst="rect">
            <a:avLst/>
          </a:prstGeom>
        </p:spPr>
        <p:txBody>
          <a:bodyPr spcFirstLastPara="1">
            <a:noAutofit/>
          </a:bodyPr>
          <a:lstStyle>
            <a:lvl1pPr lvl="0" algn="ctr" rtl="0">
              <a:spcBef>
                <a:spcPts val="0"/>
              </a:spcBef>
              <a:spcAft>
                <a:spcPts val="0"/>
              </a:spcAft>
              <a:buClr>
                <a:schemeClr val="dk1"/>
              </a:buClr>
              <a:buSzPts val="3000"/>
              <a:buFont typeface="McLaren"/>
              <a:buNone/>
              <a:defRPr sz="6890" b="1">
                <a:solidFill>
                  <a:schemeClr val="accent2"/>
                </a:solidFill>
                <a:latin typeface="McLaren"/>
                <a:ea typeface="McLaren"/>
                <a:cs typeface="McLaren"/>
                <a:sym typeface="McLaren"/>
              </a:defRPr>
            </a:lvl1pPr>
            <a:lvl2pPr lvl="1"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2pPr>
            <a:lvl3pPr lvl="2"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3pPr>
            <a:lvl4pPr lvl="3"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4pPr>
            <a:lvl5pPr lvl="4"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5pPr>
            <a:lvl6pPr lvl="5"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6pPr>
            <a:lvl7pPr lvl="6"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7pPr>
            <a:lvl8pPr lvl="7"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8pPr>
            <a:lvl9pPr lvl="8"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9pPr>
          </a:lstStyle>
          <a:p>
            <a:endParaRPr/>
          </a:p>
        </p:txBody>
      </p:sp>
      <p:sp>
        <p:nvSpPr>
          <p:cNvPr id="221" name="Google Shape;221;p13"/>
          <p:cNvSpPr txBox="1">
            <a:spLocks noGrp="1"/>
          </p:cNvSpPr>
          <p:nvPr>
            <p:ph type="subTitle" idx="1"/>
          </p:nvPr>
        </p:nvSpPr>
        <p:spPr>
          <a:xfrm>
            <a:off x="4367446" y="3826405"/>
            <a:ext cx="3877658" cy="957712"/>
          </a:xfrm>
          <a:prstGeom prst="rect">
            <a:avLst/>
          </a:prstGeom>
        </p:spPr>
        <p:txBody>
          <a:bodyPr spcFirstLastPara="1">
            <a:noAutofit/>
          </a:bodyPr>
          <a:lstStyle>
            <a:lvl1pPr lvl="0" algn="ctr">
              <a:spcBef>
                <a:spcPts val="0"/>
              </a:spcBef>
              <a:spcAft>
                <a:spcPts val="0"/>
              </a:spcAft>
              <a:buSzPts val="1600"/>
              <a:buNone/>
              <a:defRPr/>
            </a:lvl1pPr>
            <a:lvl2pPr lvl="1" algn="ctr">
              <a:spcBef>
                <a:spcPts val="0"/>
              </a:spcBef>
              <a:spcAft>
                <a:spcPts val="0"/>
              </a:spcAft>
              <a:buSzPts val="1600"/>
              <a:buNone/>
              <a:defRPr/>
            </a:lvl2pPr>
            <a:lvl3pPr lvl="2" algn="ctr">
              <a:spcBef>
                <a:spcPts val="0"/>
              </a:spcBef>
              <a:spcAft>
                <a:spcPts val="0"/>
              </a:spcAft>
              <a:buSzPts val="1600"/>
              <a:buNone/>
              <a:defRPr/>
            </a:lvl3pPr>
            <a:lvl4pPr lvl="3" algn="ctr">
              <a:spcBef>
                <a:spcPts val="0"/>
              </a:spcBef>
              <a:spcAft>
                <a:spcPts val="0"/>
              </a:spcAft>
              <a:buSzPts val="1600"/>
              <a:buNone/>
              <a:defRPr/>
            </a:lvl4pPr>
            <a:lvl5pPr lvl="4" algn="ctr">
              <a:spcBef>
                <a:spcPts val="0"/>
              </a:spcBef>
              <a:spcAft>
                <a:spcPts val="0"/>
              </a:spcAft>
              <a:buSzPts val="1600"/>
              <a:buNone/>
              <a:defRPr/>
            </a:lvl5pPr>
            <a:lvl6pPr lvl="5" algn="ctr">
              <a:spcBef>
                <a:spcPts val="0"/>
              </a:spcBef>
              <a:spcAft>
                <a:spcPts val="0"/>
              </a:spcAft>
              <a:buSzPts val="1600"/>
              <a:buNone/>
              <a:defRPr/>
            </a:lvl6pPr>
            <a:lvl7pPr lvl="6" algn="ctr">
              <a:spcBef>
                <a:spcPts val="0"/>
              </a:spcBef>
              <a:spcAft>
                <a:spcPts val="0"/>
              </a:spcAft>
              <a:buSzPts val="1600"/>
              <a:buNone/>
              <a:defRPr/>
            </a:lvl7pPr>
            <a:lvl8pPr lvl="7" algn="ctr">
              <a:spcBef>
                <a:spcPts val="0"/>
              </a:spcBef>
              <a:spcAft>
                <a:spcPts val="0"/>
              </a:spcAft>
              <a:buSzPts val="1600"/>
              <a:buNone/>
              <a:defRPr/>
            </a:lvl8pPr>
            <a:lvl9pPr lvl="8" algn="ctr">
              <a:spcBef>
                <a:spcPts val="0"/>
              </a:spcBef>
              <a:spcAft>
                <a:spcPts val="0"/>
              </a:spcAft>
              <a:buSzPts val="1600"/>
              <a:buNone/>
              <a:defRPr/>
            </a:lvl9pPr>
          </a:lstStyle>
          <a:p>
            <a:endParaRPr/>
          </a:p>
        </p:txBody>
      </p:sp>
    </p:spTree>
    <p:extLst>
      <p:ext uri="{BB962C8B-B14F-4D97-AF65-F5344CB8AC3E}">
        <p14:creationId xmlns:p14="http://schemas.microsoft.com/office/powerpoint/2010/main" val="2697705967"/>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showMasterSp="0" matchingName="Title and text 2">
  <p:cSld name="Title and text 2">
    <p:bg>
      <p:bgPr>
        <a:solidFill>
          <a:schemeClr val="accent4"/>
        </a:solidFill>
        <a:effectLst/>
      </p:bgPr>
    </p:bg>
    <p:spTree>
      <p:nvGrpSpPr>
        <p:cNvPr id="1" name="Shape 222"/>
        <p:cNvGrpSpPr/>
        <p:nvPr/>
      </p:nvGrpSpPr>
      <p:grpSpPr>
        <a:xfrm>
          <a:off x="0" y="0"/>
          <a:ext cx="0" cy="0"/>
          <a:chOff x="0" y="0"/>
          <a:chExt cx="0" cy="0"/>
        </a:xfrm>
      </p:grpSpPr>
      <p:sp>
        <p:nvSpPr>
          <p:cNvPr id="4" name="Google Shape;223;p14"/>
          <p:cNvSpPr/>
          <p:nvPr/>
        </p:nvSpPr>
        <p:spPr>
          <a:xfrm>
            <a:off x="-156334" y="-181870"/>
            <a:ext cx="9888885" cy="5372373"/>
          </a:xfrm>
          <a:custGeom>
            <a:avLst/>
            <a:gdLst/>
            <a:ahLst/>
            <a:cxnLst/>
            <a:rect l="l" t="t" r="r" b="b"/>
            <a:pathLst>
              <a:path w="92368" h="47145" extrusionOk="0">
                <a:moveTo>
                  <a:pt x="87676" y="1"/>
                </a:moveTo>
                <a:lnTo>
                  <a:pt x="785" y="1030"/>
                </a:lnTo>
                <a:lnTo>
                  <a:pt x="1" y="39340"/>
                </a:lnTo>
                <a:cubicBezTo>
                  <a:pt x="3146" y="35286"/>
                  <a:pt x="7825" y="31762"/>
                  <a:pt x="14560" y="31762"/>
                </a:cubicBezTo>
                <a:cubicBezTo>
                  <a:pt x="18889" y="31762"/>
                  <a:pt x="24068" y="33218"/>
                  <a:pt x="30236" y="36925"/>
                </a:cubicBezTo>
                <a:cubicBezTo>
                  <a:pt x="42193" y="44100"/>
                  <a:pt x="52025" y="47145"/>
                  <a:pt x="60092" y="47145"/>
                </a:cubicBezTo>
                <a:cubicBezTo>
                  <a:pt x="78981" y="47145"/>
                  <a:pt x="88196" y="30453"/>
                  <a:pt x="92367" y="11012"/>
                </a:cubicBezTo>
                <a:lnTo>
                  <a:pt x="87676" y="1"/>
                </a:lnTo>
                <a:close/>
              </a:path>
            </a:pathLst>
          </a:custGeom>
          <a:solidFill>
            <a:schemeClr val="lt1"/>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224" name="Google Shape;224;p14"/>
          <p:cNvSpPr txBox="1">
            <a:spLocks noGrp="1"/>
          </p:cNvSpPr>
          <p:nvPr>
            <p:ph type="title"/>
          </p:nvPr>
        </p:nvSpPr>
        <p:spPr>
          <a:xfrm>
            <a:off x="619192" y="735731"/>
            <a:ext cx="7906271" cy="1476729"/>
          </a:xfrm>
          <a:prstGeom prst="rect">
            <a:avLst/>
          </a:prstGeom>
        </p:spPr>
        <p:txBody>
          <a:bodyPr spcFirstLastPara="1">
            <a:noAutofit/>
          </a:bodyPr>
          <a:lstStyle>
            <a:lvl1pPr lvl="0" rtl="0">
              <a:spcBef>
                <a:spcPts val="0"/>
              </a:spcBef>
              <a:spcAft>
                <a:spcPts val="0"/>
              </a:spcAft>
              <a:buClr>
                <a:schemeClr val="dk1"/>
              </a:buClr>
              <a:buSzPts val="3000"/>
              <a:buFont typeface="McLaren"/>
              <a:buNone/>
              <a:defRPr sz="6765" b="1">
                <a:solidFill>
                  <a:schemeClr val="dk2"/>
                </a:solidFill>
                <a:latin typeface="McLaren"/>
                <a:ea typeface="McLaren"/>
                <a:cs typeface="McLaren"/>
                <a:sym typeface="McLaren"/>
              </a:defRPr>
            </a:lvl1pPr>
            <a:lvl2pPr lvl="1"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2pPr>
            <a:lvl3pPr lvl="2"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3pPr>
            <a:lvl4pPr lvl="3"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4pPr>
            <a:lvl5pPr lvl="4"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5pPr>
            <a:lvl6pPr lvl="5"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6pPr>
            <a:lvl7pPr lvl="6"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7pPr>
            <a:lvl8pPr lvl="7"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8pPr>
            <a:lvl9pPr lvl="8"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9pPr>
          </a:lstStyle>
          <a:p>
            <a:endParaRPr/>
          </a:p>
        </p:txBody>
      </p:sp>
      <p:sp>
        <p:nvSpPr>
          <p:cNvPr id="225" name="Google Shape;225;p14"/>
          <p:cNvSpPr txBox="1">
            <a:spLocks noGrp="1"/>
          </p:cNvSpPr>
          <p:nvPr>
            <p:ph type="subTitle" idx="1"/>
          </p:nvPr>
        </p:nvSpPr>
        <p:spPr>
          <a:xfrm>
            <a:off x="619236" y="1990116"/>
            <a:ext cx="4949585" cy="945354"/>
          </a:xfrm>
          <a:prstGeom prst="rect">
            <a:avLst/>
          </a:prstGeom>
        </p:spPr>
        <p:txBody>
          <a:bodyPr spcFirstLastPara="1">
            <a:noAutofit/>
          </a:bodyPr>
          <a:lstStyle>
            <a:lvl1pPr lvl="0"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Tree>
    <p:extLst>
      <p:ext uri="{BB962C8B-B14F-4D97-AF65-F5344CB8AC3E}">
        <p14:creationId xmlns:p14="http://schemas.microsoft.com/office/powerpoint/2010/main" val="3798868100"/>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showMasterSp="0" matchingName="Title and text 3">
  <p:cSld name="Title and text 3">
    <p:spTree>
      <p:nvGrpSpPr>
        <p:cNvPr id="1" name="Shape 226"/>
        <p:cNvGrpSpPr/>
        <p:nvPr/>
      </p:nvGrpSpPr>
      <p:grpSpPr>
        <a:xfrm>
          <a:off x="0" y="0"/>
          <a:ext cx="0" cy="0"/>
          <a:chOff x="0" y="0"/>
          <a:chExt cx="0" cy="0"/>
        </a:xfrm>
      </p:grpSpPr>
      <p:sp>
        <p:nvSpPr>
          <p:cNvPr id="4" name="Google Shape;227;p15"/>
          <p:cNvSpPr/>
          <p:nvPr/>
        </p:nvSpPr>
        <p:spPr>
          <a:xfrm>
            <a:off x="-118012" y="-978839"/>
            <a:ext cx="9332521" cy="7728534"/>
          </a:xfrm>
          <a:custGeom>
            <a:avLst/>
            <a:gdLst/>
            <a:ahLst/>
            <a:cxnLst/>
            <a:rect l="l" t="t" r="r" b="b"/>
            <a:pathLst>
              <a:path w="86615" h="67392" extrusionOk="0">
                <a:moveTo>
                  <a:pt x="86461" y="1"/>
                </a:moveTo>
                <a:lnTo>
                  <a:pt x="1030" y="415"/>
                </a:lnTo>
                <a:cubicBezTo>
                  <a:pt x="1030" y="415"/>
                  <a:pt x="0" y="67375"/>
                  <a:pt x="0" y="67391"/>
                </a:cubicBezTo>
                <a:cubicBezTo>
                  <a:pt x="3768" y="51966"/>
                  <a:pt x="16932" y="37126"/>
                  <a:pt x="32926" y="34204"/>
                </a:cubicBezTo>
                <a:cubicBezTo>
                  <a:pt x="35610" y="33748"/>
                  <a:pt x="38373" y="33612"/>
                  <a:pt x="41213" y="33612"/>
                </a:cubicBezTo>
                <a:cubicBezTo>
                  <a:pt x="45394" y="33612"/>
                  <a:pt x="49741" y="33906"/>
                  <a:pt x="54247" y="33906"/>
                </a:cubicBezTo>
                <a:cubicBezTo>
                  <a:pt x="55981" y="33906"/>
                  <a:pt x="57737" y="33863"/>
                  <a:pt x="59517" y="33742"/>
                </a:cubicBezTo>
                <a:cubicBezTo>
                  <a:pt x="71158" y="32943"/>
                  <a:pt x="81571" y="26053"/>
                  <a:pt x="86615" y="15548"/>
                </a:cubicBezTo>
                <a:lnTo>
                  <a:pt x="86461" y="1"/>
                </a:lnTo>
                <a:close/>
              </a:path>
            </a:pathLst>
          </a:custGeom>
          <a:solidFill>
            <a:srgbClr val="D9EEFC"/>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228" name="Google Shape;228;p15"/>
          <p:cNvSpPr txBox="1">
            <a:spLocks noGrp="1"/>
          </p:cNvSpPr>
          <p:nvPr>
            <p:ph type="title"/>
          </p:nvPr>
        </p:nvSpPr>
        <p:spPr>
          <a:xfrm>
            <a:off x="619172" y="1389945"/>
            <a:ext cx="4437933" cy="2677344"/>
          </a:xfrm>
          <a:prstGeom prst="rect">
            <a:avLst/>
          </a:prstGeom>
        </p:spPr>
        <p:txBody>
          <a:bodyPr spcFirstLastPara="1">
            <a:noAutofit/>
          </a:bodyPr>
          <a:lstStyle>
            <a:lvl1pPr lvl="0" algn="ctr" rtl="0">
              <a:spcBef>
                <a:spcPts val="0"/>
              </a:spcBef>
              <a:spcAft>
                <a:spcPts val="0"/>
              </a:spcAft>
              <a:buClr>
                <a:schemeClr val="dk1"/>
              </a:buClr>
              <a:buSzPts val="3000"/>
              <a:buFont typeface="McLaren"/>
              <a:buNone/>
              <a:defRPr sz="7517" b="1">
                <a:solidFill>
                  <a:schemeClr val="accent2"/>
                </a:solidFill>
                <a:latin typeface="McLaren"/>
                <a:ea typeface="McLaren"/>
                <a:cs typeface="McLaren"/>
                <a:sym typeface="McLaren"/>
              </a:defRPr>
            </a:lvl1pPr>
            <a:lvl2pPr lvl="1"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2pPr>
            <a:lvl3pPr lvl="2"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3pPr>
            <a:lvl4pPr lvl="3"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4pPr>
            <a:lvl5pPr lvl="4"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5pPr>
            <a:lvl6pPr lvl="5"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6pPr>
            <a:lvl7pPr lvl="6"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7pPr>
            <a:lvl8pPr lvl="7"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8pPr>
            <a:lvl9pPr lvl="8"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9pPr>
          </a:lstStyle>
          <a:p>
            <a:endParaRPr/>
          </a:p>
        </p:txBody>
      </p:sp>
      <p:sp>
        <p:nvSpPr>
          <p:cNvPr id="229" name="Google Shape;229;p15"/>
          <p:cNvSpPr txBox="1">
            <a:spLocks noGrp="1"/>
          </p:cNvSpPr>
          <p:nvPr>
            <p:ph type="subTitle" idx="1"/>
          </p:nvPr>
        </p:nvSpPr>
        <p:spPr>
          <a:xfrm>
            <a:off x="619202" y="4323197"/>
            <a:ext cx="4437933" cy="931838"/>
          </a:xfrm>
          <a:prstGeom prst="rect">
            <a:avLst/>
          </a:prstGeom>
        </p:spPr>
        <p:txBody>
          <a:bodyPr spcFirstLastPara="1">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Tree>
    <p:extLst>
      <p:ext uri="{BB962C8B-B14F-4D97-AF65-F5344CB8AC3E}">
        <p14:creationId xmlns:p14="http://schemas.microsoft.com/office/powerpoint/2010/main" val="23491616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Title and text 25">
  <p:cSld name="Title and text 25">
    <p:spTree>
      <p:nvGrpSpPr>
        <p:cNvPr id="1" name="Shape 355"/>
        <p:cNvGrpSpPr/>
        <p:nvPr/>
      </p:nvGrpSpPr>
      <p:grpSpPr>
        <a:xfrm>
          <a:off x="0" y="0"/>
          <a:ext cx="0" cy="0"/>
          <a:chOff x="0" y="0"/>
          <a:chExt cx="0" cy="0"/>
        </a:xfrm>
      </p:grpSpPr>
      <p:sp>
        <p:nvSpPr>
          <p:cNvPr id="4" name="Google Shape;358;p37"/>
          <p:cNvSpPr/>
          <p:nvPr/>
        </p:nvSpPr>
        <p:spPr>
          <a:xfrm>
            <a:off x="5218795" y="-275874"/>
            <a:ext cx="5131430" cy="8315019"/>
          </a:xfrm>
          <a:custGeom>
            <a:avLst/>
            <a:gdLst/>
            <a:ahLst/>
            <a:cxnLst/>
            <a:rect l="l" t="t" r="r" b="b"/>
            <a:pathLst>
              <a:path w="35443" h="53958" extrusionOk="0">
                <a:moveTo>
                  <a:pt x="22715" y="1"/>
                </a:moveTo>
                <a:cubicBezTo>
                  <a:pt x="20125" y="1"/>
                  <a:pt x="17328" y="281"/>
                  <a:pt x="15726" y="2245"/>
                </a:cubicBezTo>
                <a:cubicBezTo>
                  <a:pt x="14867" y="3303"/>
                  <a:pt x="14526" y="4691"/>
                  <a:pt x="14272" y="6024"/>
                </a:cubicBezTo>
                <a:cubicBezTo>
                  <a:pt x="13952" y="7788"/>
                  <a:pt x="13743" y="9573"/>
                  <a:pt x="13897" y="11348"/>
                </a:cubicBezTo>
                <a:cubicBezTo>
                  <a:pt x="14217" y="15105"/>
                  <a:pt x="16090" y="18544"/>
                  <a:pt x="16872" y="22236"/>
                </a:cubicBezTo>
                <a:cubicBezTo>
                  <a:pt x="17666" y="25917"/>
                  <a:pt x="16917" y="30490"/>
                  <a:pt x="13566" y="32199"/>
                </a:cubicBezTo>
                <a:cubicBezTo>
                  <a:pt x="11462" y="33279"/>
                  <a:pt x="8938" y="32926"/>
                  <a:pt x="6657" y="33510"/>
                </a:cubicBezTo>
                <a:cubicBezTo>
                  <a:pt x="2854" y="34469"/>
                  <a:pt x="1" y="38304"/>
                  <a:pt x="155" y="42227"/>
                </a:cubicBezTo>
                <a:cubicBezTo>
                  <a:pt x="281" y="45310"/>
                  <a:pt x="2004" y="47993"/>
                  <a:pt x="4127" y="50317"/>
                </a:cubicBezTo>
                <a:lnTo>
                  <a:pt x="4127" y="50317"/>
                </a:lnTo>
                <a:cubicBezTo>
                  <a:pt x="3674" y="50805"/>
                  <a:pt x="3220" y="51293"/>
                  <a:pt x="2766" y="51782"/>
                </a:cubicBezTo>
                <a:cubicBezTo>
                  <a:pt x="5720" y="53221"/>
                  <a:pt x="9012" y="53958"/>
                  <a:pt x="12301" y="53958"/>
                </a:cubicBezTo>
                <a:cubicBezTo>
                  <a:pt x="14227" y="53958"/>
                  <a:pt x="16152" y="53705"/>
                  <a:pt x="18008" y="53192"/>
                </a:cubicBezTo>
                <a:cubicBezTo>
                  <a:pt x="23033" y="51804"/>
                  <a:pt x="27508" y="48542"/>
                  <a:pt x="30351" y="44167"/>
                </a:cubicBezTo>
                <a:cubicBezTo>
                  <a:pt x="33613" y="39186"/>
                  <a:pt x="34659" y="33080"/>
                  <a:pt x="34990" y="27129"/>
                </a:cubicBezTo>
                <a:cubicBezTo>
                  <a:pt x="35442" y="18776"/>
                  <a:pt x="34461" y="9959"/>
                  <a:pt x="29756" y="3049"/>
                </a:cubicBezTo>
                <a:cubicBezTo>
                  <a:pt x="29171" y="2189"/>
                  <a:pt x="28510" y="1352"/>
                  <a:pt x="27618" y="823"/>
                </a:cubicBezTo>
                <a:cubicBezTo>
                  <a:pt x="26384" y="85"/>
                  <a:pt x="24873" y="41"/>
                  <a:pt x="23441" y="7"/>
                </a:cubicBezTo>
                <a:cubicBezTo>
                  <a:pt x="23201" y="3"/>
                  <a:pt x="22959" y="1"/>
                  <a:pt x="22715" y="1"/>
                </a:cubicBezTo>
                <a:close/>
              </a:path>
            </a:pathLst>
          </a:custGeom>
          <a:solidFill>
            <a:srgbClr val="D9EEFC"/>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5" name="Google Shape;359;p37"/>
          <p:cNvSpPr/>
          <p:nvPr/>
        </p:nvSpPr>
        <p:spPr>
          <a:xfrm>
            <a:off x="-1529619" y="-1181144"/>
            <a:ext cx="5132963" cy="8315019"/>
          </a:xfrm>
          <a:custGeom>
            <a:avLst/>
            <a:gdLst/>
            <a:ahLst/>
            <a:cxnLst/>
            <a:rect l="l" t="t" r="r" b="b"/>
            <a:pathLst>
              <a:path w="35454" h="53950" extrusionOk="0">
                <a:moveTo>
                  <a:pt x="23149" y="0"/>
                </a:moveTo>
                <a:cubicBezTo>
                  <a:pt x="21225" y="0"/>
                  <a:pt x="19302" y="253"/>
                  <a:pt x="17446" y="766"/>
                </a:cubicBezTo>
                <a:cubicBezTo>
                  <a:pt x="12421" y="2144"/>
                  <a:pt x="7947" y="5416"/>
                  <a:pt x="5092" y="9780"/>
                </a:cubicBezTo>
                <a:cubicBezTo>
                  <a:pt x="1841" y="14773"/>
                  <a:pt x="783" y="20879"/>
                  <a:pt x="463" y="26818"/>
                </a:cubicBezTo>
                <a:cubicBezTo>
                  <a:pt x="1" y="35172"/>
                  <a:pt x="992" y="44000"/>
                  <a:pt x="5699" y="50909"/>
                </a:cubicBezTo>
                <a:cubicBezTo>
                  <a:pt x="6282" y="51769"/>
                  <a:pt x="6943" y="52606"/>
                  <a:pt x="7837" y="53135"/>
                </a:cubicBezTo>
                <a:cubicBezTo>
                  <a:pt x="9071" y="53874"/>
                  <a:pt x="10580" y="53918"/>
                  <a:pt x="12013" y="53940"/>
                </a:cubicBezTo>
                <a:cubicBezTo>
                  <a:pt x="12287" y="53945"/>
                  <a:pt x="12565" y="53949"/>
                  <a:pt x="12845" y="53949"/>
                </a:cubicBezTo>
                <a:cubicBezTo>
                  <a:pt x="15404" y="53949"/>
                  <a:pt x="18148" y="53651"/>
                  <a:pt x="19727" y="51714"/>
                </a:cubicBezTo>
                <a:cubicBezTo>
                  <a:pt x="20587" y="50644"/>
                  <a:pt x="20929" y="49267"/>
                  <a:pt x="21171" y="47933"/>
                </a:cubicBezTo>
                <a:cubicBezTo>
                  <a:pt x="21502" y="46170"/>
                  <a:pt x="21711" y="44385"/>
                  <a:pt x="21557" y="42611"/>
                </a:cubicBezTo>
                <a:cubicBezTo>
                  <a:pt x="21237" y="38853"/>
                  <a:pt x="19364" y="35404"/>
                  <a:pt x="18570" y="31723"/>
                </a:cubicBezTo>
                <a:cubicBezTo>
                  <a:pt x="17788" y="28042"/>
                  <a:pt x="18526" y="23468"/>
                  <a:pt x="21887" y="21760"/>
                </a:cubicBezTo>
                <a:cubicBezTo>
                  <a:pt x="23981" y="20680"/>
                  <a:pt x="26516" y="21033"/>
                  <a:pt x="28797" y="20448"/>
                </a:cubicBezTo>
                <a:cubicBezTo>
                  <a:pt x="32599" y="19479"/>
                  <a:pt x="35454" y="15655"/>
                  <a:pt x="35300" y="11732"/>
                </a:cubicBezTo>
                <a:cubicBezTo>
                  <a:pt x="35173" y="8649"/>
                  <a:pt x="33451" y="5959"/>
                  <a:pt x="31328" y="3638"/>
                </a:cubicBezTo>
                <a:lnTo>
                  <a:pt x="31328" y="3638"/>
                </a:lnTo>
                <a:cubicBezTo>
                  <a:pt x="31779" y="3151"/>
                  <a:pt x="32229" y="2664"/>
                  <a:pt x="32677" y="2176"/>
                </a:cubicBezTo>
                <a:cubicBezTo>
                  <a:pt x="29722" y="738"/>
                  <a:pt x="26435" y="0"/>
                  <a:pt x="23149" y="0"/>
                </a:cubicBezTo>
                <a:close/>
              </a:path>
            </a:pathLst>
          </a:custGeom>
          <a:solidFill>
            <a:srgbClr val="FFF3F3"/>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6" name="Google Shape;360;p37"/>
          <p:cNvSpPr/>
          <p:nvPr/>
        </p:nvSpPr>
        <p:spPr>
          <a:xfrm>
            <a:off x="685153" y="204350"/>
            <a:ext cx="2507473" cy="1790110"/>
          </a:xfrm>
          <a:custGeom>
            <a:avLst/>
            <a:gdLst/>
            <a:ahLst/>
            <a:cxnLst/>
            <a:rect l="l" t="t" r="r" b="b"/>
            <a:pathLst>
              <a:path w="17326" h="11620" extrusionOk="0">
                <a:moveTo>
                  <a:pt x="10944" y="0"/>
                </a:moveTo>
                <a:cubicBezTo>
                  <a:pt x="10491" y="0"/>
                  <a:pt x="10040" y="95"/>
                  <a:pt x="9633" y="290"/>
                </a:cubicBezTo>
                <a:cubicBezTo>
                  <a:pt x="8586" y="786"/>
                  <a:pt x="7870" y="1910"/>
                  <a:pt x="7848" y="3056"/>
                </a:cubicBezTo>
                <a:cubicBezTo>
                  <a:pt x="7451" y="2197"/>
                  <a:pt x="6701" y="1458"/>
                  <a:pt x="5787" y="1215"/>
                </a:cubicBezTo>
                <a:cubicBezTo>
                  <a:pt x="5571" y="1156"/>
                  <a:pt x="5346" y="1127"/>
                  <a:pt x="5121" y="1127"/>
                </a:cubicBezTo>
                <a:cubicBezTo>
                  <a:pt x="4384" y="1127"/>
                  <a:pt x="3647" y="1440"/>
                  <a:pt x="3208" y="2031"/>
                </a:cubicBezTo>
                <a:cubicBezTo>
                  <a:pt x="2517" y="2953"/>
                  <a:pt x="2776" y="4333"/>
                  <a:pt x="3660" y="5020"/>
                </a:cubicBezTo>
                <a:lnTo>
                  <a:pt x="3660" y="5020"/>
                </a:lnTo>
                <a:cubicBezTo>
                  <a:pt x="3396" y="4818"/>
                  <a:pt x="3109" y="4731"/>
                  <a:pt x="2815" y="4731"/>
                </a:cubicBezTo>
                <a:cubicBezTo>
                  <a:pt x="1565" y="4731"/>
                  <a:pt x="207" y="6316"/>
                  <a:pt x="101" y="7420"/>
                </a:cubicBezTo>
                <a:cubicBezTo>
                  <a:pt x="1" y="8478"/>
                  <a:pt x="497" y="9624"/>
                  <a:pt x="1390" y="10219"/>
                </a:cubicBezTo>
                <a:cubicBezTo>
                  <a:pt x="1915" y="10570"/>
                  <a:pt x="2539" y="10735"/>
                  <a:pt x="3169" y="10735"/>
                </a:cubicBezTo>
                <a:cubicBezTo>
                  <a:pt x="3968" y="10735"/>
                  <a:pt x="4778" y="10470"/>
                  <a:pt x="5412" y="9977"/>
                </a:cubicBezTo>
                <a:cubicBezTo>
                  <a:pt x="6140" y="10947"/>
                  <a:pt x="7605" y="11597"/>
                  <a:pt x="8795" y="11619"/>
                </a:cubicBezTo>
                <a:cubicBezTo>
                  <a:pt x="8825" y="11619"/>
                  <a:pt x="8854" y="11619"/>
                  <a:pt x="8884" y="11619"/>
                </a:cubicBezTo>
                <a:cubicBezTo>
                  <a:pt x="10360" y="11619"/>
                  <a:pt x="12244" y="11081"/>
                  <a:pt x="12741" y="9569"/>
                </a:cubicBezTo>
                <a:cubicBezTo>
                  <a:pt x="12741" y="9580"/>
                  <a:pt x="13413" y="10098"/>
                  <a:pt x="13512" y="10142"/>
                </a:cubicBezTo>
                <a:cubicBezTo>
                  <a:pt x="13704" y="10238"/>
                  <a:pt x="13939" y="10270"/>
                  <a:pt x="14168" y="10270"/>
                </a:cubicBezTo>
                <a:cubicBezTo>
                  <a:pt x="14308" y="10270"/>
                  <a:pt x="14445" y="10258"/>
                  <a:pt x="14570" y="10241"/>
                </a:cubicBezTo>
                <a:cubicBezTo>
                  <a:pt x="15309" y="10142"/>
                  <a:pt x="16003" y="9745"/>
                  <a:pt x="16466" y="9161"/>
                </a:cubicBezTo>
                <a:cubicBezTo>
                  <a:pt x="17182" y="8246"/>
                  <a:pt x="17325" y="6946"/>
                  <a:pt x="16918" y="5855"/>
                </a:cubicBezTo>
                <a:cubicBezTo>
                  <a:pt x="16653" y="5128"/>
                  <a:pt x="16146" y="4477"/>
                  <a:pt x="15474" y="4103"/>
                </a:cubicBezTo>
                <a:cubicBezTo>
                  <a:pt x="15083" y="3879"/>
                  <a:pt x="14650" y="3732"/>
                  <a:pt x="14204" y="3732"/>
                </a:cubicBezTo>
                <a:cubicBezTo>
                  <a:pt x="14146" y="3732"/>
                  <a:pt x="14088" y="3734"/>
                  <a:pt x="14030" y="3739"/>
                </a:cubicBezTo>
                <a:cubicBezTo>
                  <a:pt x="14151" y="2571"/>
                  <a:pt x="13854" y="1414"/>
                  <a:pt x="12895" y="654"/>
                </a:cubicBezTo>
                <a:cubicBezTo>
                  <a:pt x="12346" y="226"/>
                  <a:pt x="11644" y="0"/>
                  <a:pt x="10944" y="0"/>
                </a:cubicBezTo>
                <a:close/>
              </a:path>
            </a:pathLst>
          </a:custGeom>
          <a:solidFill>
            <a:srgbClr val="D9EEFC"/>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7" name="Google Shape;361;p37"/>
          <p:cNvSpPr/>
          <p:nvPr/>
        </p:nvSpPr>
        <p:spPr>
          <a:xfrm>
            <a:off x="2003227" y="3034606"/>
            <a:ext cx="2062994" cy="1473366"/>
          </a:xfrm>
          <a:custGeom>
            <a:avLst/>
            <a:gdLst/>
            <a:ahLst/>
            <a:cxnLst/>
            <a:rect l="l" t="t" r="r" b="b"/>
            <a:pathLst>
              <a:path w="14251" h="9564" extrusionOk="0">
                <a:moveTo>
                  <a:pt x="9006" y="0"/>
                </a:moveTo>
                <a:cubicBezTo>
                  <a:pt x="8629" y="0"/>
                  <a:pt x="8253" y="79"/>
                  <a:pt x="7914" y="240"/>
                </a:cubicBezTo>
                <a:cubicBezTo>
                  <a:pt x="7065" y="648"/>
                  <a:pt x="6470" y="1574"/>
                  <a:pt x="6459" y="2521"/>
                </a:cubicBezTo>
                <a:cubicBezTo>
                  <a:pt x="6128" y="1805"/>
                  <a:pt x="5511" y="1199"/>
                  <a:pt x="4751" y="1000"/>
                </a:cubicBezTo>
                <a:cubicBezTo>
                  <a:pt x="4575" y="952"/>
                  <a:pt x="4392" y="928"/>
                  <a:pt x="4210" y="928"/>
                </a:cubicBezTo>
                <a:cubicBezTo>
                  <a:pt x="3604" y="928"/>
                  <a:pt x="2999" y="1190"/>
                  <a:pt x="2635" y="1672"/>
                </a:cubicBezTo>
                <a:cubicBezTo>
                  <a:pt x="2062" y="2433"/>
                  <a:pt x="2283" y="3568"/>
                  <a:pt x="3010" y="4141"/>
                </a:cubicBezTo>
                <a:cubicBezTo>
                  <a:pt x="2801" y="3978"/>
                  <a:pt x="2571" y="3907"/>
                  <a:pt x="2335" y="3907"/>
                </a:cubicBezTo>
                <a:cubicBezTo>
                  <a:pt x="1309" y="3907"/>
                  <a:pt x="159" y="5234"/>
                  <a:pt x="78" y="6103"/>
                </a:cubicBezTo>
                <a:cubicBezTo>
                  <a:pt x="1" y="6984"/>
                  <a:pt x="398" y="7921"/>
                  <a:pt x="1136" y="8417"/>
                </a:cubicBezTo>
                <a:cubicBezTo>
                  <a:pt x="1566" y="8702"/>
                  <a:pt x="2077" y="8837"/>
                  <a:pt x="2594" y="8837"/>
                </a:cubicBezTo>
                <a:cubicBezTo>
                  <a:pt x="3256" y="8837"/>
                  <a:pt x="3927" y="8616"/>
                  <a:pt x="4453" y="8208"/>
                </a:cubicBezTo>
                <a:cubicBezTo>
                  <a:pt x="5048" y="9012"/>
                  <a:pt x="6250" y="9541"/>
                  <a:pt x="7230" y="9563"/>
                </a:cubicBezTo>
                <a:cubicBezTo>
                  <a:pt x="7259" y="9563"/>
                  <a:pt x="7288" y="9564"/>
                  <a:pt x="7318" y="9564"/>
                </a:cubicBezTo>
                <a:cubicBezTo>
                  <a:pt x="8529" y="9564"/>
                  <a:pt x="10073" y="9114"/>
                  <a:pt x="10482" y="7877"/>
                </a:cubicBezTo>
                <a:cubicBezTo>
                  <a:pt x="10482" y="7888"/>
                  <a:pt x="11033" y="8307"/>
                  <a:pt x="11121" y="8351"/>
                </a:cubicBezTo>
                <a:cubicBezTo>
                  <a:pt x="11264" y="8429"/>
                  <a:pt x="11446" y="8453"/>
                  <a:pt x="11628" y="8453"/>
                </a:cubicBezTo>
                <a:cubicBezTo>
                  <a:pt x="11753" y="8453"/>
                  <a:pt x="11879" y="8442"/>
                  <a:pt x="11991" y="8428"/>
                </a:cubicBezTo>
                <a:cubicBezTo>
                  <a:pt x="12598" y="8351"/>
                  <a:pt x="13171" y="8020"/>
                  <a:pt x="13545" y="7547"/>
                </a:cubicBezTo>
                <a:cubicBezTo>
                  <a:pt x="14141" y="6786"/>
                  <a:pt x="14251" y="5717"/>
                  <a:pt x="13920" y="4814"/>
                </a:cubicBezTo>
                <a:cubicBezTo>
                  <a:pt x="13700" y="4218"/>
                  <a:pt x="13292" y="3689"/>
                  <a:pt x="12730" y="3369"/>
                </a:cubicBezTo>
                <a:cubicBezTo>
                  <a:pt x="12404" y="3192"/>
                  <a:pt x="12043" y="3067"/>
                  <a:pt x="11678" y="3067"/>
                </a:cubicBezTo>
                <a:cubicBezTo>
                  <a:pt x="11635" y="3067"/>
                  <a:pt x="11593" y="3069"/>
                  <a:pt x="11550" y="3072"/>
                </a:cubicBezTo>
                <a:cubicBezTo>
                  <a:pt x="11638" y="2113"/>
                  <a:pt x="11396" y="1165"/>
                  <a:pt x="10614" y="538"/>
                </a:cubicBezTo>
                <a:cubicBezTo>
                  <a:pt x="10161" y="184"/>
                  <a:pt x="9582" y="0"/>
                  <a:pt x="9006" y="0"/>
                </a:cubicBezTo>
                <a:close/>
              </a:path>
            </a:pathLst>
          </a:custGeom>
          <a:solidFill>
            <a:srgbClr val="FFF3F3"/>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8" name="Google Shape;362;p37"/>
          <p:cNvSpPr/>
          <p:nvPr/>
        </p:nvSpPr>
        <p:spPr>
          <a:xfrm>
            <a:off x="246780" y="5294720"/>
            <a:ext cx="1814699" cy="1248580"/>
          </a:xfrm>
          <a:custGeom>
            <a:avLst/>
            <a:gdLst/>
            <a:ahLst/>
            <a:cxnLst/>
            <a:rect l="l" t="t" r="r" b="b"/>
            <a:pathLst>
              <a:path w="12532" h="8102" extrusionOk="0">
                <a:moveTo>
                  <a:pt x="6714" y="1"/>
                </a:moveTo>
                <a:cubicBezTo>
                  <a:pt x="6632" y="1"/>
                  <a:pt x="6551" y="8"/>
                  <a:pt x="6470" y="23"/>
                </a:cubicBezTo>
                <a:cubicBezTo>
                  <a:pt x="6084" y="89"/>
                  <a:pt x="5742" y="309"/>
                  <a:pt x="5478" y="596"/>
                </a:cubicBezTo>
                <a:cubicBezTo>
                  <a:pt x="5224" y="872"/>
                  <a:pt x="5037" y="1235"/>
                  <a:pt x="5081" y="1599"/>
                </a:cubicBezTo>
                <a:cubicBezTo>
                  <a:pt x="4893" y="1092"/>
                  <a:pt x="4420" y="475"/>
                  <a:pt x="3847" y="375"/>
                </a:cubicBezTo>
                <a:cubicBezTo>
                  <a:pt x="3739" y="356"/>
                  <a:pt x="3630" y="347"/>
                  <a:pt x="3520" y="347"/>
                </a:cubicBezTo>
                <a:cubicBezTo>
                  <a:pt x="2870" y="347"/>
                  <a:pt x="2214" y="672"/>
                  <a:pt x="1808" y="1191"/>
                </a:cubicBezTo>
                <a:cubicBezTo>
                  <a:pt x="1323" y="1786"/>
                  <a:pt x="1168" y="2623"/>
                  <a:pt x="1345" y="3373"/>
                </a:cubicBezTo>
                <a:cubicBezTo>
                  <a:pt x="739" y="3571"/>
                  <a:pt x="243" y="4090"/>
                  <a:pt x="78" y="4707"/>
                </a:cubicBezTo>
                <a:cubicBezTo>
                  <a:pt x="22" y="4894"/>
                  <a:pt x="0" y="5081"/>
                  <a:pt x="12" y="5268"/>
                </a:cubicBezTo>
                <a:cubicBezTo>
                  <a:pt x="56" y="6029"/>
                  <a:pt x="551" y="6734"/>
                  <a:pt x="1180" y="7153"/>
                </a:cubicBezTo>
                <a:cubicBezTo>
                  <a:pt x="1534" y="7390"/>
                  <a:pt x="1953" y="7502"/>
                  <a:pt x="2378" y="7502"/>
                </a:cubicBezTo>
                <a:cubicBezTo>
                  <a:pt x="2920" y="7502"/>
                  <a:pt x="3469" y="7321"/>
                  <a:pt x="3902" y="6987"/>
                </a:cubicBezTo>
                <a:cubicBezTo>
                  <a:pt x="4386" y="7649"/>
                  <a:pt x="5378" y="8079"/>
                  <a:pt x="6183" y="8101"/>
                </a:cubicBezTo>
                <a:cubicBezTo>
                  <a:pt x="6198" y="8101"/>
                  <a:pt x="6212" y="8101"/>
                  <a:pt x="6226" y="8101"/>
                </a:cubicBezTo>
                <a:cubicBezTo>
                  <a:pt x="7234" y="8101"/>
                  <a:pt x="8524" y="7734"/>
                  <a:pt x="8861" y="6712"/>
                </a:cubicBezTo>
                <a:cubicBezTo>
                  <a:pt x="8861" y="6723"/>
                  <a:pt x="9313" y="7065"/>
                  <a:pt x="9379" y="7098"/>
                </a:cubicBezTo>
                <a:cubicBezTo>
                  <a:pt x="9505" y="7164"/>
                  <a:pt x="9660" y="7187"/>
                  <a:pt x="9811" y="7187"/>
                </a:cubicBezTo>
                <a:cubicBezTo>
                  <a:pt x="9910" y="7187"/>
                  <a:pt x="10008" y="7177"/>
                  <a:pt x="10095" y="7164"/>
                </a:cubicBezTo>
                <a:cubicBezTo>
                  <a:pt x="10591" y="7098"/>
                  <a:pt x="11065" y="6833"/>
                  <a:pt x="11385" y="6436"/>
                </a:cubicBezTo>
                <a:cubicBezTo>
                  <a:pt x="11561" y="6205"/>
                  <a:pt x="11704" y="5919"/>
                  <a:pt x="11782" y="5632"/>
                </a:cubicBezTo>
                <a:cubicBezTo>
                  <a:pt x="11848" y="5368"/>
                  <a:pt x="11693" y="5158"/>
                  <a:pt x="11804" y="4905"/>
                </a:cubicBezTo>
                <a:cubicBezTo>
                  <a:pt x="11880" y="4761"/>
                  <a:pt x="12002" y="4629"/>
                  <a:pt x="12101" y="4497"/>
                </a:cubicBezTo>
                <a:cubicBezTo>
                  <a:pt x="12365" y="4178"/>
                  <a:pt x="12531" y="3769"/>
                  <a:pt x="12509" y="3351"/>
                </a:cubicBezTo>
                <a:cubicBezTo>
                  <a:pt x="12498" y="2932"/>
                  <a:pt x="12289" y="2525"/>
                  <a:pt x="11924" y="2315"/>
                </a:cubicBezTo>
                <a:cubicBezTo>
                  <a:pt x="11769" y="2225"/>
                  <a:pt x="11589" y="2180"/>
                  <a:pt x="11411" y="2180"/>
                </a:cubicBezTo>
                <a:cubicBezTo>
                  <a:pt x="11173" y="2180"/>
                  <a:pt x="10938" y="2261"/>
                  <a:pt x="10768" y="2425"/>
                </a:cubicBezTo>
                <a:cubicBezTo>
                  <a:pt x="10856" y="2150"/>
                  <a:pt x="10922" y="1863"/>
                  <a:pt x="10911" y="1565"/>
                </a:cubicBezTo>
                <a:cubicBezTo>
                  <a:pt x="10900" y="1279"/>
                  <a:pt x="10790" y="982"/>
                  <a:pt x="10569" y="794"/>
                </a:cubicBezTo>
                <a:cubicBezTo>
                  <a:pt x="10402" y="650"/>
                  <a:pt x="10187" y="584"/>
                  <a:pt x="9967" y="584"/>
                </a:cubicBezTo>
                <a:cubicBezTo>
                  <a:pt x="9767" y="584"/>
                  <a:pt x="9564" y="639"/>
                  <a:pt x="9390" y="739"/>
                </a:cubicBezTo>
                <a:cubicBezTo>
                  <a:pt x="9027" y="948"/>
                  <a:pt x="8773" y="1312"/>
                  <a:pt x="8596" y="1687"/>
                </a:cubicBezTo>
                <a:cubicBezTo>
                  <a:pt x="8453" y="1213"/>
                  <a:pt x="8211" y="761"/>
                  <a:pt x="7836" y="441"/>
                </a:cubicBezTo>
                <a:cubicBezTo>
                  <a:pt x="7524" y="175"/>
                  <a:pt x="7120" y="1"/>
                  <a:pt x="6714" y="1"/>
                </a:cubicBezTo>
                <a:close/>
              </a:path>
            </a:pathLst>
          </a:custGeom>
          <a:solidFill>
            <a:srgbClr val="D9EEFC"/>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356" name="Google Shape;356;p37"/>
          <p:cNvSpPr txBox="1">
            <a:spLocks noGrp="1"/>
          </p:cNvSpPr>
          <p:nvPr>
            <p:ph type="title"/>
          </p:nvPr>
        </p:nvSpPr>
        <p:spPr>
          <a:xfrm>
            <a:off x="2490569" y="2495312"/>
            <a:ext cx="4437933" cy="763852"/>
          </a:xfrm>
          <a:prstGeom prst="rect">
            <a:avLst/>
          </a:prstGeom>
        </p:spPr>
        <p:txBody>
          <a:bodyPr spcFirstLastPara="1">
            <a:noAutofit/>
          </a:bodyPr>
          <a:lstStyle>
            <a:lvl1pPr lvl="0"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1pPr>
            <a:lvl2pPr lvl="1"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2pPr>
            <a:lvl3pPr lvl="2"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3pPr>
            <a:lvl4pPr lvl="3"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4pPr>
            <a:lvl5pPr lvl="4"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5pPr>
            <a:lvl6pPr lvl="5"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6pPr>
            <a:lvl7pPr lvl="6"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7pPr>
            <a:lvl8pPr lvl="7"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8pPr>
            <a:lvl9pPr lvl="8"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9pPr>
          </a:lstStyle>
          <a:p>
            <a:endParaRPr/>
          </a:p>
        </p:txBody>
      </p:sp>
      <p:sp>
        <p:nvSpPr>
          <p:cNvPr id="357" name="Google Shape;357;p37"/>
          <p:cNvSpPr txBox="1">
            <a:spLocks noGrp="1"/>
          </p:cNvSpPr>
          <p:nvPr>
            <p:ph type="subTitle" idx="1"/>
          </p:nvPr>
        </p:nvSpPr>
        <p:spPr>
          <a:xfrm>
            <a:off x="2490614" y="3381249"/>
            <a:ext cx="4437933" cy="1240777"/>
          </a:xfrm>
          <a:prstGeom prst="rect">
            <a:avLst/>
          </a:prstGeom>
        </p:spPr>
        <p:txBody>
          <a:bodyPr spcFirstLastPara="1">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Tree>
    <p:extLst>
      <p:ext uri="{BB962C8B-B14F-4D97-AF65-F5344CB8AC3E}">
        <p14:creationId xmlns:p14="http://schemas.microsoft.com/office/powerpoint/2010/main" val="3316026669"/>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matchingName="Title and text 4">
  <p:cSld name="Title and text 4">
    <p:bg>
      <p:bgPr>
        <a:solidFill>
          <a:schemeClr val="accent5"/>
        </a:solidFill>
        <a:effectLst/>
      </p:bgPr>
    </p:bg>
    <p:spTree>
      <p:nvGrpSpPr>
        <p:cNvPr id="1" name="Shape 230"/>
        <p:cNvGrpSpPr/>
        <p:nvPr/>
      </p:nvGrpSpPr>
      <p:grpSpPr>
        <a:xfrm>
          <a:off x="0" y="0"/>
          <a:ext cx="0" cy="0"/>
          <a:chOff x="0" y="0"/>
          <a:chExt cx="0" cy="0"/>
        </a:xfrm>
      </p:grpSpPr>
      <p:sp>
        <p:nvSpPr>
          <p:cNvPr id="4" name="Google Shape;231;p16"/>
          <p:cNvSpPr/>
          <p:nvPr/>
        </p:nvSpPr>
        <p:spPr>
          <a:xfrm>
            <a:off x="-82765" y="1661437"/>
            <a:ext cx="9839839" cy="5384633"/>
          </a:xfrm>
          <a:custGeom>
            <a:avLst/>
            <a:gdLst/>
            <a:ahLst/>
            <a:cxnLst/>
            <a:rect l="l" t="t" r="r" b="b"/>
            <a:pathLst>
              <a:path w="92367" h="47494" extrusionOk="0">
                <a:moveTo>
                  <a:pt x="60109" y="1"/>
                </a:moveTo>
                <a:cubicBezTo>
                  <a:pt x="52038" y="1"/>
                  <a:pt x="42201" y="3048"/>
                  <a:pt x="30235" y="10230"/>
                </a:cubicBezTo>
                <a:cubicBezTo>
                  <a:pt x="24072" y="13928"/>
                  <a:pt x="18899" y="15381"/>
                  <a:pt x="14574" y="15381"/>
                </a:cubicBezTo>
                <a:cubicBezTo>
                  <a:pt x="7837" y="15381"/>
                  <a:pt x="3157" y="11856"/>
                  <a:pt x="0" y="7800"/>
                </a:cubicBezTo>
                <a:lnTo>
                  <a:pt x="0" y="7800"/>
                </a:lnTo>
                <a:lnTo>
                  <a:pt x="800" y="47494"/>
                </a:lnTo>
                <a:lnTo>
                  <a:pt x="87677" y="47156"/>
                </a:lnTo>
                <a:lnTo>
                  <a:pt x="92366" y="36144"/>
                </a:lnTo>
                <a:cubicBezTo>
                  <a:pt x="88207" y="16695"/>
                  <a:pt x="78998" y="1"/>
                  <a:pt x="60109" y="1"/>
                </a:cubicBezTo>
                <a:close/>
              </a:path>
            </a:pathLst>
          </a:custGeom>
          <a:solidFill>
            <a:srgbClr val="FFFEFA"/>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232" name="Google Shape;232;p16"/>
          <p:cNvSpPr txBox="1">
            <a:spLocks noGrp="1"/>
          </p:cNvSpPr>
          <p:nvPr>
            <p:ph type="title"/>
          </p:nvPr>
        </p:nvSpPr>
        <p:spPr>
          <a:xfrm>
            <a:off x="619153" y="4281962"/>
            <a:ext cx="7905908" cy="763852"/>
          </a:xfrm>
          <a:prstGeom prst="rect">
            <a:avLst/>
          </a:prstGeom>
        </p:spPr>
        <p:txBody>
          <a:bodyPr spcFirstLastPara="1">
            <a:noAutofit/>
          </a:bodyPr>
          <a:lstStyle>
            <a:lvl1pPr lvl="0" algn="ctr" rtl="0">
              <a:spcBef>
                <a:spcPts val="0"/>
              </a:spcBef>
              <a:spcAft>
                <a:spcPts val="0"/>
              </a:spcAft>
              <a:buClr>
                <a:schemeClr val="dk1"/>
              </a:buClr>
              <a:buSzPts val="3000"/>
              <a:buFont typeface="McLaren"/>
              <a:buNone/>
              <a:defRPr sz="5011" b="1">
                <a:solidFill>
                  <a:schemeClr val="accent2"/>
                </a:solidFill>
                <a:latin typeface="McLaren"/>
                <a:ea typeface="McLaren"/>
                <a:cs typeface="McLaren"/>
                <a:sym typeface="McLaren"/>
              </a:defRPr>
            </a:lvl1pPr>
            <a:lvl2pPr lvl="1"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2pPr>
            <a:lvl3pPr lvl="2"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3pPr>
            <a:lvl4pPr lvl="3"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4pPr>
            <a:lvl5pPr lvl="4"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5pPr>
            <a:lvl6pPr lvl="5"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6pPr>
            <a:lvl7pPr lvl="6"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7pPr>
            <a:lvl8pPr lvl="7"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8pPr>
            <a:lvl9pPr lvl="8"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9pPr>
          </a:lstStyle>
          <a:p>
            <a:endParaRPr/>
          </a:p>
        </p:txBody>
      </p:sp>
      <p:sp>
        <p:nvSpPr>
          <p:cNvPr id="233" name="Google Shape;233;p16"/>
          <p:cNvSpPr txBox="1">
            <a:spLocks noGrp="1"/>
          </p:cNvSpPr>
          <p:nvPr>
            <p:ph type="subTitle" idx="1"/>
          </p:nvPr>
        </p:nvSpPr>
        <p:spPr>
          <a:xfrm>
            <a:off x="2388557" y="5263552"/>
            <a:ext cx="4642231" cy="874298"/>
          </a:xfrm>
          <a:prstGeom prst="rect">
            <a:avLst/>
          </a:prstGeom>
        </p:spPr>
        <p:txBody>
          <a:bodyPr spcFirstLastPara="1">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Tree>
    <p:extLst>
      <p:ext uri="{BB962C8B-B14F-4D97-AF65-F5344CB8AC3E}">
        <p14:creationId xmlns:p14="http://schemas.microsoft.com/office/powerpoint/2010/main" val="3738972065"/>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matchingName="Title and text 6">
  <p:cSld name="Title and text 6">
    <p:spTree>
      <p:nvGrpSpPr>
        <p:cNvPr id="1" name="Shape 238"/>
        <p:cNvGrpSpPr/>
        <p:nvPr/>
      </p:nvGrpSpPr>
      <p:grpSpPr>
        <a:xfrm>
          <a:off x="0" y="0"/>
          <a:ext cx="0" cy="0"/>
          <a:chOff x="0" y="0"/>
          <a:chExt cx="0" cy="0"/>
        </a:xfrm>
      </p:grpSpPr>
      <p:sp>
        <p:nvSpPr>
          <p:cNvPr id="4" name="Google Shape;241;p18"/>
          <p:cNvSpPr/>
          <p:nvPr/>
        </p:nvSpPr>
        <p:spPr>
          <a:xfrm>
            <a:off x="5208065" y="-884838"/>
            <a:ext cx="4380414" cy="4941194"/>
          </a:xfrm>
          <a:custGeom>
            <a:avLst/>
            <a:gdLst/>
            <a:ahLst/>
            <a:cxnLst/>
            <a:rect l="l" t="t" r="r" b="b"/>
            <a:pathLst>
              <a:path w="26209" h="27781" extrusionOk="0">
                <a:moveTo>
                  <a:pt x="11503" y="0"/>
                </a:moveTo>
                <a:cubicBezTo>
                  <a:pt x="7927" y="0"/>
                  <a:pt x="4379" y="348"/>
                  <a:pt x="1045" y="1078"/>
                </a:cubicBezTo>
                <a:cubicBezTo>
                  <a:pt x="604" y="2467"/>
                  <a:pt x="164" y="3865"/>
                  <a:pt x="77" y="5322"/>
                </a:cubicBezTo>
                <a:cubicBezTo>
                  <a:pt x="1" y="6768"/>
                  <a:pt x="326" y="8291"/>
                  <a:pt x="1265" y="9402"/>
                </a:cubicBezTo>
                <a:cubicBezTo>
                  <a:pt x="2673" y="11050"/>
                  <a:pt x="5049" y="11404"/>
                  <a:pt x="7214" y="11576"/>
                </a:cubicBezTo>
                <a:cubicBezTo>
                  <a:pt x="9369" y="11740"/>
                  <a:pt x="11716" y="11902"/>
                  <a:pt x="13335" y="13349"/>
                </a:cubicBezTo>
                <a:cubicBezTo>
                  <a:pt x="14647" y="14517"/>
                  <a:pt x="15222" y="16442"/>
                  <a:pt x="14762" y="18138"/>
                </a:cubicBezTo>
                <a:cubicBezTo>
                  <a:pt x="14207" y="20169"/>
                  <a:pt x="12329" y="21845"/>
                  <a:pt x="12511" y="23933"/>
                </a:cubicBezTo>
                <a:cubicBezTo>
                  <a:pt x="12597" y="25035"/>
                  <a:pt x="13296" y="26032"/>
                  <a:pt x="14207" y="26664"/>
                </a:cubicBezTo>
                <a:cubicBezTo>
                  <a:pt x="15116" y="27296"/>
                  <a:pt x="16218" y="27603"/>
                  <a:pt x="17320" y="27718"/>
                </a:cubicBezTo>
                <a:cubicBezTo>
                  <a:pt x="17698" y="27760"/>
                  <a:pt x="18078" y="27780"/>
                  <a:pt x="18459" y="27780"/>
                </a:cubicBezTo>
                <a:cubicBezTo>
                  <a:pt x="21274" y="27780"/>
                  <a:pt x="24085" y="26645"/>
                  <a:pt x="26094" y="24661"/>
                </a:cubicBezTo>
                <a:cubicBezTo>
                  <a:pt x="26152" y="24297"/>
                  <a:pt x="26209" y="23886"/>
                  <a:pt x="26209" y="23522"/>
                </a:cubicBezTo>
                <a:lnTo>
                  <a:pt x="26209" y="1959"/>
                </a:lnTo>
                <a:cubicBezTo>
                  <a:pt x="21591" y="684"/>
                  <a:pt x="16519" y="0"/>
                  <a:pt x="11503" y="0"/>
                </a:cubicBezTo>
                <a:close/>
              </a:path>
            </a:pathLst>
          </a:custGeom>
          <a:solidFill>
            <a:srgbClr val="D9EEFC"/>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5" name="Google Shape;242;p18"/>
          <p:cNvSpPr/>
          <p:nvPr/>
        </p:nvSpPr>
        <p:spPr>
          <a:xfrm>
            <a:off x="70558" y="3572046"/>
            <a:ext cx="9280409" cy="3641524"/>
          </a:xfrm>
          <a:custGeom>
            <a:avLst/>
            <a:gdLst/>
            <a:ahLst/>
            <a:cxnLst/>
            <a:rect l="l" t="t" r="r" b="b"/>
            <a:pathLst>
              <a:path w="55541" h="20474" extrusionOk="0">
                <a:moveTo>
                  <a:pt x="31626" y="1"/>
                </a:moveTo>
                <a:cubicBezTo>
                  <a:pt x="29271" y="1"/>
                  <a:pt x="26934" y="1222"/>
                  <a:pt x="25615" y="3174"/>
                </a:cubicBezTo>
                <a:cubicBezTo>
                  <a:pt x="24121" y="5377"/>
                  <a:pt x="23929" y="8251"/>
                  <a:pt x="22502" y="10482"/>
                </a:cubicBezTo>
                <a:cubicBezTo>
                  <a:pt x="21113" y="12661"/>
                  <a:pt x="18528" y="13946"/>
                  <a:pt x="15963" y="13946"/>
                </a:cubicBezTo>
                <a:cubicBezTo>
                  <a:pt x="15078" y="13946"/>
                  <a:pt x="14195" y="13793"/>
                  <a:pt x="13364" y="13471"/>
                </a:cubicBezTo>
                <a:cubicBezTo>
                  <a:pt x="11755" y="12849"/>
                  <a:pt x="10346" y="11670"/>
                  <a:pt x="8641" y="11374"/>
                </a:cubicBezTo>
                <a:cubicBezTo>
                  <a:pt x="8364" y="11325"/>
                  <a:pt x="8087" y="11302"/>
                  <a:pt x="7810" y="11302"/>
                </a:cubicBezTo>
                <a:cubicBezTo>
                  <a:pt x="6054" y="11302"/>
                  <a:pt x="4330" y="12230"/>
                  <a:pt x="3114" y="13528"/>
                </a:cubicBezTo>
                <a:cubicBezTo>
                  <a:pt x="1706" y="15033"/>
                  <a:pt x="863" y="16977"/>
                  <a:pt x="154" y="18912"/>
                </a:cubicBezTo>
                <a:cubicBezTo>
                  <a:pt x="1" y="19333"/>
                  <a:pt x="460" y="20023"/>
                  <a:pt x="460" y="20474"/>
                </a:cubicBezTo>
                <a:lnTo>
                  <a:pt x="54602" y="20349"/>
                </a:lnTo>
                <a:cubicBezTo>
                  <a:pt x="55071" y="18069"/>
                  <a:pt x="55540" y="15751"/>
                  <a:pt x="55378" y="13423"/>
                </a:cubicBezTo>
                <a:cubicBezTo>
                  <a:pt x="55215" y="11105"/>
                  <a:pt x="54333" y="8730"/>
                  <a:pt x="52532" y="7254"/>
                </a:cubicBezTo>
                <a:cubicBezTo>
                  <a:pt x="51533" y="6436"/>
                  <a:pt x="50215" y="5974"/>
                  <a:pt x="48930" y="5974"/>
                </a:cubicBezTo>
                <a:cubicBezTo>
                  <a:pt x="47900" y="5974"/>
                  <a:pt x="46892" y="6271"/>
                  <a:pt x="46086" y="6919"/>
                </a:cubicBezTo>
                <a:cubicBezTo>
                  <a:pt x="44898" y="7877"/>
                  <a:pt x="44094" y="9515"/>
                  <a:pt x="42589" y="9726"/>
                </a:cubicBezTo>
                <a:cubicBezTo>
                  <a:pt x="42483" y="9742"/>
                  <a:pt x="42377" y="9749"/>
                  <a:pt x="42272" y="9749"/>
                </a:cubicBezTo>
                <a:cubicBezTo>
                  <a:pt x="41114" y="9749"/>
                  <a:pt x="40078" y="8817"/>
                  <a:pt x="39524" y="7772"/>
                </a:cubicBezTo>
                <a:cubicBezTo>
                  <a:pt x="38911" y="6622"/>
                  <a:pt x="38681" y="5320"/>
                  <a:pt x="38135" y="4151"/>
                </a:cubicBezTo>
                <a:cubicBezTo>
                  <a:pt x="37053" y="1852"/>
                  <a:pt x="34687" y="213"/>
                  <a:pt x="32158" y="22"/>
                </a:cubicBezTo>
                <a:cubicBezTo>
                  <a:pt x="31981" y="8"/>
                  <a:pt x="31804" y="1"/>
                  <a:pt x="31626" y="1"/>
                </a:cubicBezTo>
                <a:close/>
              </a:path>
            </a:pathLst>
          </a:custGeom>
          <a:solidFill>
            <a:srgbClr val="FFF3F3"/>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6" name="Google Shape;243;p18"/>
          <p:cNvSpPr/>
          <p:nvPr/>
        </p:nvSpPr>
        <p:spPr>
          <a:xfrm>
            <a:off x="-220707" y="-582399"/>
            <a:ext cx="4947508" cy="5253850"/>
          </a:xfrm>
          <a:custGeom>
            <a:avLst/>
            <a:gdLst/>
            <a:ahLst/>
            <a:cxnLst/>
            <a:rect l="l" t="t" r="r" b="b"/>
            <a:pathLst>
              <a:path w="29610" h="29547" extrusionOk="0">
                <a:moveTo>
                  <a:pt x="125" y="1"/>
                </a:moveTo>
                <a:lnTo>
                  <a:pt x="125" y="27646"/>
                </a:lnTo>
                <a:cubicBezTo>
                  <a:pt x="125" y="27981"/>
                  <a:pt x="0" y="28345"/>
                  <a:pt x="29" y="28681"/>
                </a:cubicBezTo>
                <a:cubicBezTo>
                  <a:pt x="1303" y="29218"/>
                  <a:pt x="2691" y="29547"/>
                  <a:pt x="4070" y="29547"/>
                </a:cubicBezTo>
                <a:cubicBezTo>
                  <a:pt x="4559" y="29547"/>
                  <a:pt x="5047" y="29506"/>
                  <a:pt x="5528" y="29418"/>
                </a:cubicBezTo>
                <a:cubicBezTo>
                  <a:pt x="7376" y="29083"/>
                  <a:pt x="9139" y="28019"/>
                  <a:pt x="10068" y="26382"/>
                </a:cubicBezTo>
                <a:cubicBezTo>
                  <a:pt x="11754" y="23431"/>
                  <a:pt x="10441" y="19580"/>
                  <a:pt x="11591" y="16381"/>
                </a:cubicBezTo>
                <a:cubicBezTo>
                  <a:pt x="12444" y="14005"/>
                  <a:pt x="14714" y="12204"/>
                  <a:pt x="17223" y="11917"/>
                </a:cubicBezTo>
                <a:cubicBezTo>
                  <a:pt x="17519" y="11883"/>
                  <a:pt x="17816" y="11869"/>
                  <a:pt x="18112" y="11869"/>
                </a:cubicBezTo>
                <a:cubicBezTo>
                  <a:pt x="19593" y="11869"/>
                  <a:pt x="21085" y="12218"/>
                  <a:pt x="22566" y="12218"/>
                </a:cubicBezTo>
                <a:cubicBezTo>
                  <a:pt x="22903" y="12218"/>
                  <a:pt x="23239" y="12200"/>
                  <a:pt x="23575" y="12156"/>
                </a:cubicBezTo>
                <a:cubicBezTo>
                  <a:pt x="25940" y="11830"/>
                  <a:pt x="28058" y="10087"/>
                  <a:pt x="28833" y="7826"/>
                </a:cubicBezTo>
                <a:cubicBezTo>
                  <a:pt x="29610" y="5566"/>
                  <a:pt x="28997" y="2893"/>
                  <a:pt x="27330" y="1188"/>
                </a:cubicBezTo>
                <a:cubicBezTo>
                  <a:pt x="24824" y="1424"/>
                  <a:pt x="22242" y="1528"/>
                  <a:pt x="19628" y="1528"/>
                </a:cubicBezTo>
                <a:cubicBezTo>
                  <a:pt x="13089" y="1528"/>
                  <a:pt x="6353" y="877"/>
                  <a:pt x="125" y="1"/>
                </a:cubicBezTo>
                <a:close/>
              </a:path>
            </a:pathLst>
          </a:custGeom>
          <a:solidFill>
            <a:srgbClr val="D9EEFC"/>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239" name="Google Shape;239;p18"/>
          <p:cNvSpPr txBox="1">
            <a:spLocks noGrp="1"/>
          </p:cNvSpPr>
          <p:nvPr>
            <p:ph type="title"/>
          </p:nvPr>
        </p:nvSpPr>
        <p:spPr>
          <a:xfrm>
            <a:off x="1952831" y="1814632"/>
            <a:ext cx="3592803" cy="2511290"/>
          </a:xfrm>
          <a:prstGeom prst="rect">
            <a:avLst/>
          </a:prstGeom>
        </p:spPr>
        <p:txBody>
          <a:bodyPr spcFirstLastPara="1">
            <a:noAutofit/>
          </a:bodyPr>
          <a:lstStyle>
            <a:lvl1pPr lvl="0" rtl="0">
              <a:spcBef>
                <a:spcPts val="0"/>
              </a:spcBef>
              <a:spcAft>
                <a:spcPts val="0"/>
              </a:spcAft>
              <a:buClr>
                <a:schemeClr val="dk1"/>
              </a:buClr>
              <a:buSzPts val="3000"/>
              <a:buFont typeface="McLaren"/>
              <a:buNone/>
              <a:defRPr sz="5011" b="1">
                <a:solidFill>
                  <a:schemeClr val="accent2"/>
                </a:solidFill>
                <a:latin typeface="McLaren"/>
                <a:ea typeface="McLaren"/>
                <a:cs typeface="McLaren"/>
                <a:sym typeface="McLaren"/>
              </a:defRPr>
            </a:lvl1pPr>
            <a:lvl2pPr lvl="1"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2pPr>
            <a:lvl3pPr lvl="2"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3pPr>
            <a:lvl4pPr lvl="3"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4pPr>
            <a:lvl5pPr lvl="4"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5pPr>
            <a:lvl6pPr lvl="5"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6pPr>
            <a:lvl7pPr lvl="6"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7pPr>
            <a:lvl8pPr lvl="7"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8pPr>
            <a:lvl9pPr lvl="8"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9pPr>
          </a:lstStyle>
          <a:p>
            <a:endParaRPr/>
          </a:p>
        </p:txBody>
      </p:sp>
      <p:sp>
        <p:nvSpPr>
          <p:cNvPr id="240" name="Google Shape;240;p18"/>
          <p:cNvSpPr txBox="1">
            <a:spLocks noGrp="1"/>
          </p:cNvSpPr>
          <p:nvPr>
            <p:ph type="subTitle" idx="1"/>
          </p:nvPr>
        </p:nvSpPr>
        <p:spPr>
          <a:xfrm>
            <a:off x="1952831" y="4489691"/>
            <a:ext cx="3592803" cy="932610"/>
          </a:xfrm>
          <a:prstGeom prst="rect">
            <a:avLst/>
          </a:prstGeom>
        </p:spPr>
        <p:txBody>
          <a:bodyPr spcFirstLastPara="1">
            <a:noAutofit/>
          </a:bodyPr>
          <a:lstStyle>
            <a:lvl1pPr lvl="0"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Tree>
    <p:extLst>
      <p:ext uri="{BB962C8B-B14F-4D97-AF65-F5344CB8AC3E}">
        <p14:creationId xmlns:p14="http://schemas.microsoft.com/office/powerpoint/2010/main" val="2323244422"/>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matchingName="Title and text 8">
  <p:cSld name="Title and text 8">
    <p:spTree>
      <p:nvGrpSpPr>
        <p:cNvPr id="1" name="Shape 248"/>
        <p:cNvGrpSpPr/>
        <p:nvPr/>
      </p:nvGrpSpPr>
      <p:grpSpPr>
        <a:xfrm>
          <a:off x="0" y="0"/>
          <a:ext cx="0" cy="0"/>
          <a:chOff x="0" y="0"/>
          <a:chExt cx="0" cy="0"/>
        </a:xfrm>
      </p:grpSpPr>
      <p:sp>
        <p:nvSpPr>
          <p:cNvPr id="4" name="Google Shape;251;p20"/>
          <p:cNvSpPr/>
          <p:nvPr/>
        </p:nvSpPr>
        <p:spPr>
          <a:xfrm>
            <a:off x="3991119" y="-980882"/>
            <a:ext cx="6642658" cy="5625768"/>
          </a:xfrm>
          <a:custGeom>
            <a:avLst/>
            <a:gdLst/>
            <a:ahLst/>
            <a:cxnLst/>
            <a:rect l="l" t="t" r="r" b="b"/>
            <a:pathLst>
              <a:path w="40473" h="32207" extrusionOk="0">
                <a:moveTo>
                  <a:pt x="17837" y="1"/>
                </a:moveTo>
                <a:cubicBezTo>
                  <a:pt x="14371" y="1"/>
                  <a:pt x="11024" y="669"/>
                  <a:pt x="8277" y="2036"/>
                </a:cubicBezTo>
                <a:cubicBezTo>
                  <a:pt x="4474" y="3932"/>
                  <a:pt x="470" y="8540"/>
                  <a:pt x="116" y="13138"/>
                </a:cubicBezTo>
                <a:cubicBezTo>
                  <a:pt x="1" y="14623"/>
                  <a:pt x="259" y="16098"/>
                  <a:pt x="1025" y="17496"/>
                </a:cubicBezTo>
                <a:cubicBezTo>
                  <a:pt x="2448" y="20064"/>
                  <a:pt x="4874" y="20665"/>
                  <a:pt x="7595" y="20665"/>
                </a:cubicBezTo>
                <a:cubicBezTo>
                  <a:pt x="9995" y="20665"/>
                  <a:pt x="12626" y="20197"/>
                  <a:pt x="15002" y="20197"/>
                </a:cubicBezTo>
                <a:cubicBezTo>
                  <a:pt x="16697" y="20197"/>
                  <a:pt x="18263" y="20435"/>
                  <a:pt x="19523" y="21251"/>
                </a:cubicBezTo>
                <a:cubicBezTo>
                  <a:pt x="21343" y="22429"/>
                  <a:pt x="21869" y="24096"/>
                  <a:pt x="22693" y="25954"/>
                </a:cubicBezTo>
                <a:cubicBezTo>
                  <a:pt x="23963" y="28803"/>
                  <a:pt x="26099" y="32207"/>
                  <a:pt x="29578" y="32207"/>
                </a:cubicBezTo>
                <a:cubicBezTo>
                  <a:pt x="29667" y="32207"/>
                  <a:pt x="29758" y="32205"/>
                  <a:pt x="29849" y="32200"/>
                </a:cubicBezTo>
                <a:cubicBezTo>
                  <a:pt x="37809" y="31808"/>
                  <a:pt x="40472" y="18291"/>
                  <a:pt x="38681" y="12410"/>
                </a:cubicBezTo>
                <a:cubicBezTo>
                  <a:pt x="36207" y="4307"/>
                  <a:pt x="26637" y="1"/>
                  <a:pt x="17837" y="1"/>
                </a:cubicBezTo>
                <a:close/>
              </a:path>
            </a:pathLst>
          </a:custGeom>
          <a:solidFill>
            <a:srgbClr val="D9EEFC"/>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5" name="Google Shape;252;p20"/>
          <p:cNvSpPr/>
          <p:nvPr/>
        </p:nvSpPr>
        <p:spPr>
          <a:xfrm>
            <a:off x="-939536" y="2178377"/>
            <a:ext cx="6432680" cy="6185688"/>
          </a:xfrm>
          <a:custGeom>
            <a:avLst/>
            <a:gdLst/>
            <a:ahLst/>
            <a:cxnLst/>
            <a:rect l="l" t="t" r="r" b="b"/>
            <a:pathLst>
              <a:path w="39196" h="35417" extrusionOk="0">
                <a:moveTo>
                  <a:pt x="12445" y="0"/>
                </a:moveTo>
                <a:cubicBezTo>
                  <a:pt x="5149" y="0"/>
                  <a:pt x="0" y="11720"/>
                  <a:pt x="381" y="17610"/>
                </a:cubicBezTo>
                <a:cubicBezTo>
                  <a:pt x="1051" y="28069"/>
                  <a:pt x="13449" y="35417"/>
                  <a:pt x="23725" y="35417"/>
                </a:cubicBezTo>
                <a:cubicBezTo>
                  <a:pt x="25204" y="35417"/>
                  <a:pt x="26638" y="35265"/>
                  <a:pt x="27988" y="34948"/>
                </a:cubicBezTo>
                <a:cubicBezTo>
                  <a:pt x="32193" y="33961"/>
                  <a:pt x="37222" y="30350"/>
                  <a:pt x="38650" y="25886"/>
                </a:cubicBezTo>
                <a:cubicBezTo>
                  <a:pt x="39110" y="24449"/>
                  <a:pt x="39195" y="22917"/>
                  <a:pt x="38755" y="21365"/>
                </a:cubicBezTo>
                <a:cubicBezTo>
                  <a:pt x="36734" y="14170"/>
                  <a:pt x="25574" y="17734"/>
                  <a:pt x="21359" y="13347"/>
                </a:cubicBezTo>
                <a:cubicBezTo>
                  <a:pt x="19836" y="11757"/>
                  <a:pt x="19711" y="9985"/>
                  <a:pt x="19328" y="7954"/>
                </a:cubicBezTo>
                <a:cubicBezTo>
                  <a:pt x="18715" y="4764"/>
                  <a:pt x="17346" y="789"/>
                  <a:pt x="13715" y="118"/>
                </a:cubicBezTo>
                <a:cubicBezTo>
                  <a:pt x="13285" y="39"/>
                  <a:pt x="12861" y="0"/>
                  <a:pt x="12445" y="0"/>
                </a:cubicBezTo>
                <a:close/>
              </a:path>
            </a:pathLst>
          </a:custGeom>
          <a:solidFill>
            <a:srgbClr val="FFF3F3"/>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249" name="Google Shape;249;p20"/>
          <p:cNvSpPr txBox="1">
            <a:spLocks noGrp="1"/>
          </p:cNvSpPr>
          <p:nvPr>
            <p:ph type="title"/>
          </p:nvPr>
        </p:nvSpPr>
        <p:spPr>
          <a:xfrm>
            <a:off x="619152" y="2651696"/>
            <a:ext cx="5146624" cy="1180148"/>
          </a:xfrm>
          <a:prstGeom prst="rect">
            <a:avLst/>
          </a:prstGeom>
        </p:spPr>
        <p:txBody>
          <a:bodyPr spcFirstLastPara="1">
            <a:noAutofit/>
          </a:bodyPr>
          <a:lstStyle>
            <a:lvl1pPr lvl="0" rtl="0">
              <a:spcBef>
                <a:spcPts val="0"/>
              </a:spcBef>
              <a:spcAft>
                <a:spcPts val="0"/>
              </a:spcAft>
              <a:buClr>
                <a:schemeClr val="dk1"/>
              </a:buClr>
              <a:buSzPts val="3000"/>
              <a:buFont typeface="McLaren"/>
              <a:buNone/>
              <a:defRPr sz="6264" b="1">
                <a:solidFill>
                  <a:schemeClr val="accent2"/>
                </a:solidFill>
                <a:latin typeface="McLaren"/>
                <a:ea typeface="McLaren"/>
                <a:cs typeface="McLaren"/>
                <a:sym typeface="McLaren"/>
              </a:defRPr>
            </a:lvl1pPr>
            <a:lvl2pPr lvl="1"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2pPr>
            <a:lvl3pPr lvl="2"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3pPr>
            <a:lvl4pPr lvl="3"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4pPr>
            <a:lvl5pPr lvl="4"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5pPr>
            <a:lvl6pPr lvl="5"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6pPr>
            <a:lvl7pPr lvl="6"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7pPr>
            <a:lvl8pPr lvl="7"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8pPr>
            <a:lvl9pPr lvl="8"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9pPr>
          </a:lstStyle>
          <a:p>
            <a:endParaRPr/>
          </a:p>
        </p:txBody>
      </p:sp>
      <p:sp>
        <p:nvSpPr>
          <p:cNvPr id="250" name="Google Shape;250;p20"/>
          <p:cNvSpPr txBox="1">
            <a:spLocks noGrp="1"/>
          </p:cNvSpPr>
          <p:nvPr>
            <p:ph type="subTitle" idx="1"/>
          </p:nvPr>
        </p:nvSpPr>
        <p:spPr>
          <a:xfrm>
            <a:off x="619202" y="4028120"/>
            <a:ext cx="4437933" cy="2056377"/>
          </a:xfrm>
          <a:prstGeom prst="rect">
            <a:avLst/>
          </a:prstGeom>
        </p:spPr>
        <p:txBody>
          <a:bodyPr spcFirstLastPara="1">
            <a:noAutofit/>
          </a:bodyPr>
          <a:lstStyle>
            <a:lvl1pPr lvl="0"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Tree>
    <p:extLst>
      <p:ext uri="{BB962C8B-B14F-4D97-AF65-F5344CB8AC3E}">
        <p14:creationId xmlns:p14="http://schemas.microsoft.com/office/powerpoint/2010/main" val="1299416682"/>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showMasterSp="0" matchingName="Title and text 10">
  <p:cSld name="Title and text 10">
    <p:spTree>
      <p:nvGrpSpPr>
        <p:cNvPr id="1" name="Shape 273"/>
        <p:cNvGrpSpPr/>
        <p:nvPr/>
      </p:nvGrpSpPr>
      <p:grpSpPr>
        <a:xfrm>
          <a:off x="0" y="0"/>
          <a:ext cx="0" cy="0"/>
          <a:chOff x="0" y="0"/>
          <a:chExt cx="0" cy="0"/>
        </a:xfrm>
      </p:grpSpPr>
      <p:sp>
        <p:nvSpPr>
          <p:cNvPr id="4" name="Google Shape;276;p22"/>
          <p:cNvSpPr/>
          <p:nvPr/>
        </p:nvSpPr>
        <p:spPr>
          <a:xfrm>
            <a:off x="3387246" y="3892970"/>
            <a:ext cx="1382482" cy="935925"/>
          </a:xfrm>
          <a:custGeom>
            <a:avLst/>
            <a:gdLst/>
            <a:ahLst/>
            <a:cxnLst/>
            <a:rect l="l" t="t" r="r" b="b"/>
            <a:pathLst>
              <a:path w="8402" h="5349" extrusionOk="0">
                <a:moveTo>
                  <a:pt x="4614" y="1"/>
                </a:moveTo>
                <a:cubicBezTo>
                  <a:pt x="4586" y="1"/>
                  <a:pt x="4559" y="1"/>
                  <a:pt x="4532" y="2"/>
                </a:cubicBezTo>
                <a:cubicBezTo>
                  <a:pt x="3708" y="21"/>
                  <a:pt x="2980" y="424"/>
                  <a:pt x="2501" y="1027"/>
                </a:cubicBezTo>
                <a:cubicBezTo>
                  <a:pt x="2347" y="988"/>
                  <a:pt x="2184" y="969"/>
                  <a:pt x="2012" y="969"/>
                </a:cubicBezTo>
                <a:cubicBezTo>
                  <a:pt x="901" y="969"/>
                  <a:pt x="0" y="1870"/>
                  <a:pt x="0" y="2981"/>
                </a:cubicBezTo>
                <a:cubicBezTo>
                  <a:pt x="0" y="3221"/>
                  <a:pt x="49" y="3460"/>
                  <a:pt x="125" y="3671"/>
                </a:cubicBezTo>
                <a:cubicBezTo>
                  <a:pt x="400" y="4440"/>
                  <a:pt x="1137" y="4993"/>
                  <a:pt x="1999" y="4993"/>
                </a:cubicBezTo>
                <a:cubicBezTo>
                  <a:pt x="2006" y="4993"/>
                  <a:pt x="2014" y="4993"/>
                  <a:pt x="2022" y="4992"/>
                </a:cubicBezTo>
                <a:cubicBezTo>
                  <a:pt x="2357" y="4992"/>
                  <a:pt x="2673" y="4916"/>
                  <a:pt x="2951" y="4773"/>
                </a:cubicBezTo>
                <a:cubicBezTo>
                  <a:pt x="3410" y="5131"/>
                  <a:pt x="3985" y="5348"/>
                  <a:pt x="4615" y="5348"/>
                </a:cubicBezTo>
                <a:cubicBezTo>
                  <a:pt x="4641" y="5348"/>
                  <a:pt x="4667" y="5348"/>
                  <a:pt x="4694" y="5347"/>
                </a:cubicBezTo>
                <a:cubicBezTo>
                  <a:pt x="5374" y="5328"/>
                  <a:pt x="5997" y="5050"/>
                  <a:pt x="6457" y="4609"/>
                </a:cubicBezTo>
                <a:cubicBezTo>
                  <a:pt x="6623" y="4679"/>
                  <a:pt x="6805" y="4726"/>
                  <a:pt x="6995" y="4726"/>
                </a:cubicBezTo>
                <a:cubicBezTo>
                  <a:pt x="7014" y="4726"/>
                  <a:pt x="7032" y="4725"/>
                  <a:pt x="7050" y="4724"/>
                </a:cubicBezTo>
                <a:cubicBezTo>
                  <a:pt x="7559" y="4715"/>
                  <a:pt x="7989" y="4428"/>
                  <a:pt x="8219" y="4015"/>
                </a:cubicBezTo>
                <a:lnTo>
                  <a:pt x="8219" y="4006"/>
                </a:lnTo>
                <a:cubicBezTo>
                  <a:pt x="8334" y="3805"/>
                  <a:pt x="8401" y="3556"/>
                  <a:pt x="8392" y="3297"/>
                </a:cubicBezTo>
                <a:cubicBezTo>
                  <a:pt x="8372" y="2608"/>
                  <a:pt x="7855" y="2052"/>
                  <a:pt x="7195" y="1965"/>
                </a:cubicBezTo>
                <a:cubicBezTo>
                  <a:pt x="6876" y="832"/>
                  <a:pt x="5833" y="1"/>
                  <a:pt x="4614" y="1"/>
                </a:cubicBezTo>
                <a:close/>
              </a:path>
            </a:pathLst>
          </a:custGeom>
          <a:solidFill>
            <a:srgbClr val="D9EEFC"/>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5" name="Google Shape;277;p22"/>
          <p:cNvSpPr/>
          <p:nvPr/>
        </p:nvSpPr>
        <p:spPr>
          <a:xfrm>
            <a:off x="-925742" y="3463834"/>
            <a:ext cx="2717451" cy="1794197"/>
          </a:xfrm>
          <a:custGeom>
            <a:avLst/>
            <a:gdLst/>
            <a:ahLst/>
            <a:cxnLst/>
            <a:rect l="l" t="t" r="r" b="b"/>
            <a:pathLst>
              <a:path w="16524" h="10251" extrusionOk="0">
                <a:moveTo>
                  <a:pt x="7290" y="1"/>
                </a:moveTo>
                <a:cubicBezTo>
                  <a:pt x="5700" y="1"/>
                  <a:pt x="4349" y="1016"/>
                  <a:pt x="3851" y="2434"/>
                </a:cubicBezTo>
                <a:cubicBezTo>
                  <a:pt x="3784" y="2434"/>
                  <a:pt x="3717" y="2424"/>
                  <a:pt x="3650" y="2424"/>
                </a:cubicBezTo>
                <a:cubicBezTo>
                  <a:pt x="1753" y="2424"/>
                  <a:pt x="192" y="3880"/>
                  <a:pt x="20" y="5729"/>
                </a:cubicBezTo>
                <a:cubicBezTo>
                  <a:pt x="10" y="5844"/>
                  <a:pt x="0" y="5959"/>
                  <a:pt x="0" y="6074"/>
                </a:cubicBezTo>
                <a:cubicBezTo>
                  <a:pt x="0" y="8086"/>
                  <a:pt x="1638" y="9714"/>
                  <a:pt x="3650" y="9714"/>
                </a:cubicBezTo>
                <a:cubicBezTo>
                  <a:pt x="4129" y="9714"/>
                  <a:pt x="4588" y="9618"/>
                  <a:pt x="5010" y="9446"/>
                </a:cubicBezTo>
                <a:cubicBezTo>
                  <a:pt x="5633" y="9953"/>
                  <a:pt x="6428" y="10251"/>
                  <a:pt x="7290" y="10251"/>
                </a:cubicBezTo>
                <a:cubicBezTo>
                  <a:pt x="8190" y="10251"/>
                  <a:pt x="9014" y="9925"/>
                  <a:pt x="9646" y="9388"/>
                </a:cubicBezTo>
                <a:cubicBezTo>
                  <a:pt x="10106" y="9599"/>
                  <a:pt x="10623" y="9714"/>
                  <a:pt x="11160" y="9714"/>
                </a:cubicBezTo>
                <a:cubicBezTo>
                  <a:pt x="12281" y="9714"/>
                  <a:pt x="13286" y="9206"/>
                  <a:pt x="13957" y="8411"/>
                </a:cubicBezTo>
                <a:cubicBezTo>
                  <a:pt x="14091" y="8440"/>
                  <a:pt x="14244" y="8459"/>
                  <a:pt x="14397" y="8459"/>
                </a:cubicBezTo>
                <a:cubicBezTo>
                  <a:pt x="15413" y="8459"/>
                  <a:pt x="16275" y="7741"/>
                  <a:pt x="16476" y="6783"/>
                </a:cubicBezTo>
                <a:cubicBezTo>
                  <a:pt x="16515" y="6630"/>
                  <a:pt x="16524" y="6486"/>
                  <a:pt x="16524" y="6323"/>
                </a:cubicBezTo>
                <a:cubicBezTo>
                  <a:pt x="16524" y="5144"/>
                  <a:pt x="15576" y="4187"/>
                  <a:pt x="14397" y="4187"/>
                </a:cubicBezTo>
                <a:cubicBezTo>
                  <a:pt x="14359" y="4187"/>
                  <a:pt x="14321" y="4196"/>
                  <a:pt x="14282" y="4196"/>
                </a:cubicBezTo>
                <a:cubicBezTo>
                  <a:pt x="13650" y="3133"/>
                  <a:pt x="12492" y="2424"/>
                  <a:pt x="11160" y="2424"/>
                </a:cubicBezTo>
                <a:cubicBezTo>
                  <a:pt x="11016" y="2424"/>
                  <a:pt x="10872" y="2434"/>
                  <a:pt x="10738" y="2453"/>
                </a:cubicBezTo>
                <a:cubicBezTo>
                  <a:pt x="10240" y="1025"/>
                  <a:pt x="8890" y="1"/>
                  <a:pt x="7290" y="1"/>
                </a:cubicBezTo>
                <a:close/>
              </a:path>
            </a:pathLst>
          </a:custGeom>
          <a:solidFill>
            <a:srgbClr val="D9EEFC"/>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6" name="Google Shape;278;p22"/>
          <p:cNvSpPr/>
          <p:nvPr/>
        </p:nvSpPr>
        <p:spPr>
          <a:xfrm>
            <a:off x="2850849" y="4767564"/>
            <a:ext cx="1106599" cy="749965"/>
          </a:xfrm>
          <a:custGeom>
            <a:avLst/>
            <a:gdLst/>
            <a:ahLst/>
            <a:cxnLst/>
            <a:rect l="l" t="t" r="r" b="b"/>
            <a:pathLst>
              <a:path w="6734" h="4293" extrusionOk="0">
                <a:moveTo>
                  <a:pt x="3043" y="0"/>
                </a:moveTo>
                <a:cubicBezTo>
                  <a:pt x="2055" y="0"/>
                  <a:pt x="1213" y="675"/>
                  <a:pt x="967" y="1601"/>
                </a:cubicBezTo>
                <a:cubicBezTo>
                  <a:pt x="431" y="1667"/>
                  <a:pt x="19" y="2118"/>
                  <a:pt x="9" y="2673"/>
                </a:cubicBezTo>
                <a:cubicBezTo>
                  <a:pt x="0" y="2874"/>
                  <a:pt x="58" y="3076"/>
                  <a:pt x="153" y="3238"/>
                </a:cubicBezTo>
                <a:cubicBezTo>
                  <a:pt x="335" y="3574"/>
                  <a:pt x="690" y="3794"/>
                  <a:pt x="1092" y="3804"/>
                </a:cubicBezTo>
                <a:cubicBezTo>
                  <a:pt x="1109" y="3805"/>
                  <a:pt x="1126" y="3805"/>
                  <a:pt x="1143" y="3805"/>
                </a:cubicBezTo>
                <a:cubicBezTo>
                  <a:pt x="1296" y="3805"/>
                  <a:pt x="1441" y="3768"/>
                  <a:pt x="1571" y="3708"/>
                </a:cubicBezTo>
                <a:cubicBezTo>
                  <a:pt x="1944" y="4062"/>
                  <a:pt x="2442" y="4273"/>
                  <a:pt x="2989" y="4292"/>
                </a:cubicBezTo>
                <a:cubicBezTo>
                  <a:pt x="3003" y="4292"/>
                  <a:pt x="3016" y="4292"/>
                  <a:pt x="3030" y="4292"/>
                </a:cubicBezTo>
                <a:cubicBezTo>
                  <a:pt x="3540" y="4292"/>
                  <a:pt x="4004" y="4111"/>
                  <a:pt x="4377" y="3813"/>
                </a:cubicBezTo>
                <a:cubicBezTo>
                  <a:pt x="4598" y="3928"/>
                  <a:pt x="4856" y="3995"/>
                  <a:pt x="5125" y="3995"/>
                </a:cubicBezTo>
                <a:cubicBezTo>
                  <a:pt x="5824" y="3985"/>
                  <a:pt x="6418" y="3545"/>
                  <a:pt x="6638" y="2922"/>
                </a:cubicBezTo>
                <a:cubicBezTo>
                  <a:pt x="6696" y="2750"/>
                  <a:pt x="6734" y="2558"/>
                  <a:pt x="6734" y="2367"/>
                </a:cubicBezTo>
                <a:cubicBezTo>
                  <a:pt x="6725" y="1481"/>
                  <a:pt x="6006" y="767"/>
                  <a:pt x="5122" y="767"/>
                </a:cubicBezTo>
                <a:cubicBezTo>
                  <a:pt x="5117" y="767"/>
                  <a:pt x="5111" y="767"/>
                  <a:pt x="5105" y="767"/>
                </a:cubicBezTo>
                <a:cubicBezTo>
                  <a:pt x="4971" y="767"/>
                  <a:pt x="4837" y="777"/>
                  <a:pt x="4713" y="815"/>
                </a:cubicBezTo>
                <a:cubicBezTo>
                  <a:pt x="4330" y="336"/>
                  <a:pt x="3745" y="20"/>
                  <a:pt x="3085" y="0"/>
                </a:cubicBezTo>
                <a:cubicBezTo>
                  <a:pt x="3071" y="0"/>
                  <a:pt x="3057" y="0"/>
                  <a:pt x="3043" y="0"/>
                </a:cubicBezTo>
                <a:close/>
              </a:path>
            </a:pathLst>
          </a:custGeom>
          <a:solidFill>
            <a:srgbClr val="FFF3F3"/>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7" name="Google Shape;279;p22"/>
          <p:cNvSpPr/>
          <p:nvPr/>
        </p:nvSpPr>
        <p:spPr>
          <a:xfrm>
            <a:off x="1941913" y="596704"/>
            <a:ext cx="847574" cy="570138"/>
          </a:xfrm>
          <a:custGeom>
            <a:avLst/>
            <a:gdLst/>
            <a:ahLst/>
            <a:cxnLst/>
            <a:rect l="l" t="t" r="r" b="b"/>
            <a:pathLst>
              <a:path w="5155" h="3263" extrusionOk="0">
                <a:moveTo>
                  <a:pt x="2331" y="0"/>
                </a:moveTo>
                <a:cubicBezTo>
                  <a:pt x="1608" y="0"/>
                  <a:pt x="987" y="476"/>
                  <a:pt x="777" y="1153"/>
                </a:cubicBezTo>
                <a:cubicBezTo>
                  <a:pt x="375" y="1191"/>
                  <a:pt x="39" y="1517"/>
                  <a:pt x="11" y="1939"/>
                </a:cubicBezTo>
                <a:cubicBezTo>
                  <a:pt x="1" y="2092"/>
                  <a:pt x="39" y="2245"/>
                  <a:pt x="106" y="2370"/>
                </a:cubicBezTo>
                <a:lnTo>
                  <a:pt x="106" y="2379"/>
                </a:lnTo>
                <a:cubicBezTo>
                  <a:pt x="240" y="2628"/>
                  <a:pt x="499" y="2811"/>
                  <a:pt x="805" y="2830"/>
                </a:cubicBezTo>
                <a:cubicBezTo>
                  <a:pt x="826" y="2831"/>
                  <a:pt x="846" y="2832"/>
                  <a:pt x="866" y="2832"/>
                </a:cubicBezTo>
                <a:cubicBezTo>
                  <a:pt x="970" y="2832"/>
                  <a:pt x="1073" y="2812"/>
                  <a:pt x="1169" y="2772"/>
                </a:cubicBezTo>
                <a:cubicBezTo>
                  <a:pt x="1437" y="3050"/>
                  <a:pt x="1811" y="3232"/>
                  <a:pt x="2233" y="3260"/>
                </a:cubicBezTo>
                <a:cubicBezTo>
                  <a:pt x="2261" y="3262"/>
                  <a:pt x="2289" y="3263"/>
                  <a:pt x="2317" y="3263"/>
                </a:cubicBezTo>
                <a:cubicBezTo>
                  <a:pt x="2679" y="3263"/>
                  <a:pt x="3021" y="3149"/>
                  <a:pt x="3296" y="2945"/>
                </a:cubicBezTo>
                <a:cubicBezTo>
                  <a:pt x="3468" y="3041"/>
                  <a:pt x="3660" y="3098"/>
                  <a:pt x="3861" y="3098"/>
                </a:cubicBezTo>
                <a:cubicBezTo>
                  <a:pt x="3877" y="3099"/>
                  <a:pt x="3892" y="3099"/>
                  <a:pt x="3907" y="3099"/>
                </a:cubicBezTo>
                <a:cubicBezTo>
                  <a:pt x="4424" y="3099"/>
                  <a:pt x="4863" y="2787"/>
                  <a:pt x="5039" y="2332"/>
                </a:cubicBezTo>
                <a:cubicBezTo>
                  <a:pt x="5097" y="2198"/>
                  <a:pt x="5126" y="2063"/>
                  <a:pt x="5135" y="1910"/>
                </a:cubicBezTo>
                <a:cubicBezTo>
                  <a:pt x="5154" y="1240"/>
                  <a:pt x="4628" y="665"/>
                  <a:pt x="3947" y="646"/>
                </a:cubicBezTo>
                <a:cubicBezTo>
                  <a:pt x="3842" y="646"/>
                  <a:pt x="3746" y="655"/>
                  <a:pt x="3651" y="674"/>
                </a:cubicBezTo>
                <a:cubicBezTo>
                  <a:pt x="3372" y="291"/>
                  <a:pt x="2942" y="42"/>
                  <a:pt x="2434" y="4"/>
                </a:cubicBezTo>
                <a:cubicBezTo>
                  <a:pt x="2399" y="1"/>
                  <a:pt x="2365" y="0"/>
                  <a:pt x="2331" y="0"/>
                </a:cubicBezTo>
                <a:close/>
              </a:path>
            </a:pathLst>
          </a:custGeom>
          <a:solidFill>
            <a:srgbClr val="FFF3F3"/>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8" name="Google Shape;280;p22"/>
          <p:cNvSpPr/>
          <p:nvPr/>
        </p:nvSpPr>
        <p:spPr>
          <a:xfrm>
            <a:off x="19959" y="4485494"/>
            <a:ext cx="901219" cy="606920"/>
          </a:xfrm>
          <a:custGeom>
            <a:avLst/>
            <a:gdLst/>
            <a:ahLst/>
            <a:cxnLst/>
            <a:rect l="l" t="t" r="r" b="b"/>
            <a:pathLst>
              <a:path w="5490" h="3475" extrusionOk="0">
                <a:moveTo>
                  <a:pt x="3006" y="0"/>
                </a:moveTo>
                <a:cubicBezTo>
                  <a:pt x="2972" y="0"/>
                  <a:pt x="2938" y="1"/>
                  <a:pt x="2903" y="3"/>
                </a:cubicBezTo>
                <a:cubicBezTo>
                  <a:pt x="2367" y="41"/>
                  <a:pt x="1907" y="310"/>
                  <a:pt x="1610" y="712"/>
                </a:cubicBezTo>
                <a:cubicBezTo>
                  <a:pt x="1504" y="693"/>
                  <a:pt x="1399" y="684"/>
                  <a:pt x="1294" y="684"/>
                </a:cubicBezTo>
                <a:cubicBezTo>
                  <a:pt x="566" y="712"/>
                  <a:pt x="1" y="1316"/>
                  <a:pt x="29" y="2044"/>
                </a:cubicBezTo>
                <a:cubicBezTo>
                  <a:pt x="29" y="2197"/>
                  <a:pt x="68" y="2350"/>
                  <a:pt x="125" y="2485"/>
                </a:cubicBezTo>
                <a:cubicBezTo>
                  <a:pt x="321" y="2969"/>
                  <a:pt x="788" y="3299"/>
                  <a:pt x="1334" y="3299"/>
                </a:cubicBezTo>
                <a:cubicBezTo>
                  <a:pt x="1350" y="3299"/>
                  <a:pt x="1365" y="3299"/>
                  <a:pt x="1380" y="3298"/>
                </a:cubicBezTo>
                <a:cubicBezTo>
                  <a:pt x="1600" y="3298"/>
                  <a:pt x="1802" y="3232"/>
                  <a:pt x="1983" y="3136"/>
                </a:cubicBezTo>
                <a:cubicBezTo>
                  <a:pt x="2271" y="3345"/>
                  <a:pt x="2622" y="3475"/>
                  <a:pt x="3007" y="3475"/>
                </a:cubicBezTo>
                <a:cubicBezTo>
                  <a:pt x="3046" y="3475"/>
                  <a:pt x="3084" y="3473"/>
                  <a:pt x="3124" y="3471"/>
                </a:cubicBezTo>
                <a:cubicBezTo>
                  <a:pt x="3564" y="3442"/>
                  <a:pt x="3957" y="3251"/>
                  <a:pt x="4244" y="2954"/>
                </a:cubicBezTo>
                <a:cubicBezTo>
                  <a:pt x="4353" y="2996"/>
                  <a:pt x="4469" y="3023"/>
                  <a:pt x="4586" y="3023"/>
                </a:cubicBezTo>
                <a:cubicBezTo>
                  <a:pt x="4603" y="3023"/>
                  <a:pt x="4620" y="3022"/>
                  <a:pt x="4637" y="3021"/>
                </a:cubicBezTo>
                <a:cubicBezTo>
                  <a:pt x="4963" y="3002"/>
                  <a:pt x="5240" y="2800"/>
                  <a:pt x="5384" y="2532"/>
                </a:cubicBezTo>
                <a:cubicBezTo>
                  <a:pt x="5451" y="2389"/>
                  <a:pt x="5489" y="2235"/>
                  <a:pt x="5480" y="2063"/>
                </a:cubicBezTo>
                <a:cubicBezTo>
                  <a:pt x="5451" y="1612"/>
                  <a:pt x="5097" y="1268"/>
                  <a:pt x="4666" y="1229"/>
                </a:cubicBezTo>
                <a:cubicBezTo>
                  <a:pt x="4445" y="505"/>
                  <a:pt x="3778" y="0"/>
                  <a:pt x="3006" y="0"/>
                </a:cubicBezTo>
                <a:close/>
              </a:path>
            </a:pathLst>
          </a:custGeom>
          <a:solidFill>
            <a:srgbClr val="FFFFFF"/>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9" name="Google Shape;281;p22"/>
          <p:cNvSpPr/>
          <p:nvPr/>
        </p:nvSpPr>
        <p:spPr>
          <a:xfrm rot="20192948" flipH="1">
            <a:off x="4486172" y="282031"/>
            <a:ext cx="8104839" cy="7793925"/>
          </a:xfrm>
          <a:custGeom>
            <a:avLst/>
            <a:gdLst/>
            <a:ahLst/>
            <a:cxnLst/>
            <a:rect l="l" t="t" r="r" b="b"/>
            <a:pathLst>
              <a:path w="39196" h="35417" extrusionOk="0">
                <a:moveTo>
                  <a:pt x="12445" y="0"/>
                </a:moveTo>
                <a:cubicBezTo>
                  <a:pt x="5149" y="0"/>
                  <a:pt x="0" y="11720"/>
                  <a:pt x="381" y="17610"/>
                </a:cubicBezTo>
                <a:cubicBezTo>
                  <a:pt x="1051" y="28069"/>
                  <a:pt x="13449" y="35417"/>
                  <a:pt x="23725" y="35417"/>
                </a:cubicBezTo>
                <a:cubicBezTo>
                  <a:pt x="25204" y="35417"/>
                  <a:pt x="26638" y="35265"/>
                  <a:pt x="27988" y="34948"/>
                </a:cubicBezTo>
                <a:cubicBezTo>
                  <a:pt x="32193" y="33961"/>
                  <a:pt x="37222" y="30350"/>
                  <a:pt x="38650" y="25886"/>
                </a:cubicBezTo>
                <a:cubicBezTo>
                  <a:pt x="39110" y="24449"/>
                  <a:pt x="39195" y="22917"/>
                  <a:pt x="38755" y="21365"/>
                </a:cubicBezTo>
                <a:cubicBezTo>
                  <a:pt x="36734" y="14170"/>
                  <a:pt x="25574" y="17734"/>
                  <a:pt x="21359" y="13347"/>
                </a:cubicBezTo>
                <a:cubicBezTo>
                  <a:pt x="19836" y="11757"/>
                  <a:pt x="19711" y="9985"/>
                  <a:pt x="19328" y="7954"/>
                </a:cubicBezTo>
                <a:cubicBezTo>
                  <a:pt x="18715" y="4764"/>
                  <a:pt x="17346" y="789"/>
                  <a:pt x="13715" y="118"/>
                </a:cubicBezTo>
                <a:cubicBezTo>
                  <a:pt x="13285" y="39"/>
                  <a:pt x="12861" y="0"/>
                  <a:pt x="12445" y="0"/>
                </a:cubicBezTo>
                <a:close/>
              </a:path>
            </a:pathLst>
          </a:custGeom>
          <a:solidFill>
            <a:schemeClr val="accent5"/>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274" name="Google Shape;274;p22"/>
          <p:cNvSpPr txBox="1">
            <a:spLocks noGrp="1"/>
          </p:cNvSpPr>
          <p:nvPr>
            <p:ph type="title"/>
          </p:nvPr>
        </p:nvSpPr>
        <p:spPr>
          <a:xfrm>
            <a:off x="4831530" y="2040093"/>
            <a:ext cx="3693682" cy="1796868"/>
          </a:xfrm>
          <a:prstGeom prst="rect">
            <a:avLst/>
          </a:prstGeom>
        </p:spPr>
        <p:txBody>
          <a:bodyPr spcFirstLastPara="1">
            <a:noAutofit/>
          </a:bodyPr>
          <a:lstStyle>
            <a:lvl1pPr lvl="0" algn="ctr" rtl="0">
              <a:spcBef>
                <a:spcPts val="0"/>
              </a:spcBef>
              <a:spcAft>
                <a:spcPts val="0"/>
              </a:spcAft>
              <a:buClr>
                <a:schemeClr val="dk1"/>
              </a:buClr>
              <a:buSzPts val="3000"/>
              <a:buFont typeface="McLaren"/>
              <a:buNone/>
              <a:defRPr sz="5011" b="1">
                <a:solidFill>
                  <a:schemeClr val="accent2"/>
                </a:solidFill>
                <a:latin typeface="McLaren"/>
                <a:ea typeface="McLaren"/>
                <a:cs typeface="McLaren"/>
                <a:sym typeface="McLaren"/>
              </a:defRPr>
            </a:lvl1pPr>
            <a:lvl2pPr lvl="1"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2pPr>
            <a:lvl3pPr lvl="2"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3pPr>
            <a:lvl4pPr lvl="3"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4pPr>
            <a:lvl5pPr lvl="4"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5pPr>
            <a:lvl6pPr lvl="5"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6pPr>
            <a:lvl7pPr lvl="6"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7pPr>
            <a:lvl8pPr lvl="7"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8pPr>
            <a:lvl9pPr lvl="8"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9pPr>
          </a:lstStyle>
          <a:p>
            <a:endParaRPr/>
          </a:p>
        </p:txBody>
      </p:sp>
      <p:sp>
        <p:nvSpPr>
          <p:cNvPr id="275" name="Google Shape;275;p22"/>
          <p:cNvSpPr txBox="1">
            <a:spLocks noGrp="1"/>
          </p:cNvSpPr>
          <p:nvPr>
            <p:ph type="subTitle" idx="1"/>
          </p:nvPr>
        </p:nvSpPr>
        <p:spPr>
          <a:xfrm>
            <a:off x="4831566" y="3969849"/>
            <a:ext cx="3693682" cy="1240777"/>
          </a:xfrm>
          <a:prstGeom prst="rect">
            <a:avLst/>
          </a:prstGeom>
        </p:spPr>
        <p:txBody>
          <a:bodyPr spcFirstLastPara="1">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Tree>
    <p:extLst>
      <p:ext uri="{BB962C8B-B14F-4D97-AF65-F5344CB8AC3E}">
        <p14:creationId xmlns:p14="http://schemas.microsoft.com/office/powerpoint/2010/main" val="1346981082"/>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showMasterSp="0" matchingName="Title and text 11">
  <p:cSld name="Title and text 11">
    <p:spTree>
      <p:nvGrpSpPr>
        <p:cNvPr id="1" name="Shape 282"/>
        <p:cNvGrpSpPr/>
        <p:nvPr/>
      </p:nvGrpSpPr>
      <p:grpSpPr>
        <a:xfrm>
          <a:off x="0" y="0"/>
          <a:ext cx="0" cy="0"/>
          <a:chOff x="0" y="0"/>
          <a:chExt cx="0" cy="0"/>
        </a:xfrm>
      </p:grpSpPr>
      <p:sp>
        <p:nvSpPr>
          <p:cNvPr id="4" name="Google Shape;285;p23"/>
          <p:cNvSpPr/>
          <p:nvPr/>
        </p:nvSpPr>
        <p:spPr>
          <a:xfrm>
            <a:off x="-869011" y="4532587"/>
            <a:ext cx="10414597" cy="3717135"/>
          </a:xfrm>
          <a:custGeom>
            <a:avLst/>
            <a:gdLst/>
            <a:ahLst/>
            <a:cxnLst/>
            <a:rect l="l" t="t" r="r" b="b"/>
            <a:pathLst>
              <a:path w="63034" h="21137" extrusionOk="0">
                <a:moveTo>
                  <a:pt x="58205" y="1"/>
                </a:moveTo>
                <a:cubicBezTo>
                  <a:pt x="54418" y="1"/>
                  <a:pt x="52819" y="9256"/>
                  <a:pt x="46756" y="10408"/>
                </a:cubicBezTo>
                <a:cubicBezTo>
                  <a:pt x="46377" y="10480"/>
                  <a:pt x="46015" y="10514"/>
                  <a:pt x="45666" y="10514"/>
                </a:cubicBezTo>
                <a:cubicBezTo>
                  <a:pt x="42612" y="10514"/>
                  <a:pt x="40511" y="7949"/>
                  <a:pt x="36497" y="5877"/>
                </a:cubicBezTo>
                <a:cubicBezTo>
                  <a:pt x="32347" y="3735"/>
                  <a:pt x="27456" y="2790"/>
                  <a:pt x="22639" y="2790"/>
                </a:cubicBezTo>
                <a:cubicBezTo>
                  <a:pt x="12679" y="2790"/>
                  <a:pt x="3041" y="6832"/>
                  <a:pt x="949" y="12688"/>
                </a:cubicBezTo>
                <a:cubicBezTo>
                  <a:pt x="154" y="14920"/>
                  <a:pt x="1" y="18694"/>
                  <a:pt x="2031" y="20352"/>
                </a:cubicBezTo>
                <a:cubicBezTo>
                  <a:pt x="2701" y="20898"/>
                  <a:pt x="3507" y="21136"/>
                  <a:pt x="4429" y="21136"/>
                </a:cubicBezTo>
                <a:cubicBezTo>
                  <a:pt x="10678" y="21136"/>
                  <a:pt x="22237" y="10192"/>
                  <a:pt x="32408" y="10192"/>
                </a:cubicBezTo>
                <a:cubicBezTo>
                  <a:pt x="34094" y="10192"/>
                  <a:pt x="35742" y="10493"/>
                  <a:pt x="37321" y="11194"/>
                </a:cubicBezTo>
                <a:cubicBezTo>
                  <a:pt x="42723" y="13598"/>
                  <a:pt x="42579" y="18589"/>
                  <a:pt x="47886" y="19250"/>
                </a:cubicBezTo>
                <a:cubicBezTo>
                  <a:pt x="48260" y="19296"/>
                  <a:pt x="48640" y="19319"/>
                  <a:pt x="49025" y="19319"/>
                </a:cubicBezTo>
                <a:cubicBezTo>
                  <a:pt x="55377" y="19319"/>
                  <a:pt x="63034" y="13167"/>
                  <a:pt x="62763" y="6845"/>
                </a:cubicBezTo>
                <a:cubicBezTo>
                  <a:pt x="62648" y="3942"/>
                  <a:pt x="60828" y="274"/>
                  <a:pt x="58462" y="15"/>
                </a:cubicBezTo>
                <a:cubicBezTo>
                  <a:pt x="58375" y="5"/>
                  <a:pt x="58289" y="1"/>
                  <a:pt x="58205" y="1"/>
                </a:cubicBezTo>
                <a:close/>
              </a:path>
            </a:pathLst>
          </a:custGeom>
          <a:solidFill>
            <a:srgbClr val="FFF3F3"/>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5" name="Google Shape;286;p23"/>
          <p:cNvSpPr/>
          <p:nvPr/>
        </p:nvSpPr>
        <p:spPr>
          <a:xfrm>
            <a:off x="-1489770" y="-1391626"/>
            <a:ext cx="12123540" cy="3052997"/>
          </a:xfrm>
          <a:custGeom>
            <a:avLst/>
            <a:gdLst/>
            <a:ahLst/>
            <a:cxnLst/>
            <a:rect l="l" t="t" r="r" b="b"/>
            <a:pathLst>
              <a:path w="73372" h="17367" extrusionOk="0">
                <a:moveTo>
                  <a:pt x="17692" y="0"/>
                </a:moveTo>
                <a:cubicBezTo>
                  <a:pt x="13094" y="0"/>
                  <a:pt x="11849" y="6782"/>
                  <a:pt x="11849" y="6782"/>
                </a:cubicBezTo>
                <a:cubicBezTo>
                  <a:pt x="11849" y="6782"/>
                  <a:pt x="9770" y="4418"/>
                  <a:pt x="8140" y="4418"/>
                </a:cubicBezTo>
                <a:cubicBezTo>
                  <a:pt x="7979" y="4418"/>
                  <a:pt x="7822" y="4442"/>
                  <a:pt x="7672" y="4492"/>
                </a:cubicBezTo>
                <a:cubicBezTo>
                  <a:pt x="6005" y="5067"/>
                  <a:pt x="6906" y="8343"/>
                  <a:pt x="6906" y="8343"/>
                </a:cubicBezTo>
                <a:cubicBezTo>
                  <a:pt x="6906" y="8343"/>
                  <a:pt x="5313" y="6373"/>
                  <a:pt x="3533" y="6373"/>
                </a:cubicBezTo>
                <a:cubicBezTo>
                  <a:pt x="2991" y="6373"/>
                  <a:pt x="2433" y="6555"/>
                  <a:pt x="1896" y="7031"/>
                </a:cubicBezTo>
                <a:cubicBezTo>
                  <a:pt x="1" y="8720"/>
                  <a:pt x="928" y="14780"/>
                  <a:pt x="6699" y="14780"/>
                </a:cubicBezTo>
                <a:cubicBezTo>
                  <a:pt x="7899" y="14780"/>
                  <a:pt x="9310" y="14518"/>
                  <a:pt x="10948" y="13899"/>
                </a:cubicBezTo>
                <a:cubicBezTo>
                  <a:pt x="10948" y="13899"/>
                  <a:pt x="11082" y="16265"/>
                  <a:pt x="12749" y="16677"/>
                </a:cubicBezTo>
                <a:cubicBezTo>
                  <a:pt x="12907" y="16716"/>
                  <a:pt x="13063" y="16734"/>
                  <a:pt x="13214" y="16734"/>
                </a:cubicBezTo>
                <a:cubicBezTo>
                  <a:pt x="14655" y="16734"/>
                  <a:pt x="15738" y="15125"/>
                  <a:pt x="15738" y="15125"/>
                </a:cubicBezTo>
                <a:cubicBezTo>
                  <a:pt x="15738" y="15125"/>
                  <a:pt x="16313" y="15632"/>
                  <a:pt x="17166" y="15632"/>
                </a:cubicBezTo>
                <a:cubicBezTo>
                  <a:pt x="17805" y="15632"/>
                  <a:pt x="18601" y="15347"/>
                  <a:pt x="19426" y="14350"/>
                </a:cubicBezTo>
                <a:cubicBezTo>
                  <a:pt x="19426" y="14350"/>
                  <a:pt x="20942" y="15053"/>
                  <a:pt x="22740" y="15053"/>
                </a:cubicBezTo>
                <a:cubicBezTo>
                  <a:pt x="23850" y="15053"/>
                  <a:pt x="25068" y="14785"/>
                  <a:pt x="26102" y="13918"/>
                </a:cubicBezTo>
                <a:cubicBezTo>
                  <a:pt x="26323" y="13737"/>
                  <a:pt x="26505" y="13535"/>
                  <a:pt x="26668" y="13324"/>
                </a:cubicBezTo>
                <a:cubicBezTo>
                  <a:pt x="27964" y="14522"/>
                  <a:pt x="29908" y="15402"/>
                  <a:pt x="32541" y="15402"/>
                </a:cubicBezTo>
                <a:cubicBezTo>
                  <a:pt x="33973" y="15402"/>
                  <a:pt x="35608" y="15142"/>
                  <a:pt x="37454" y="14531"/>
                </a:cubicBezTo>
                <a:cubicBezTo>
                  <a:pt x="37454" y="14531"/>
                  <a:pt x="37597" y="16907"/>
                  <a:pt x="39513" y="17309"/>
                </a:cubicBezTo>
                <a:cubicBezTo>
                  <a:pt x="39694" y="17348"/>
                  <a:pt x="39872" y="17366"/>
                  <a:pt x="40045" y="17366"/>
                </a:cubicBezTo>
                <a:cubicBezTo>
                  <a:pt x="41694" y="17366"/>
                  <a:pt x="42933" y="15757"/>
                  <a:pt x="42933" y="15757"/>
                </a:cubicBezTo>
                <a:cubicBezTo>
                  <a:pt x="42933" y="15757"/>
                  <a:pt x="43590" y="16264"/>
                  <a:pt x="44566" y="16264"/>
                </a:cubicBezTo>
                <a:cubicBezTo>
                  <a:pt x="45298" y="16264"/>
                  <a:pt x="46209" y="15979"/>
                  <a:pt x="47157" y="14982"/>
                </a:cubicBezTo>
                <a:cubicBezTo>
                  <a:pt x="47157" y="14982"/>
                  <a:pt x="48058" y="15346"/>
                  <a:pt x="49332" y="15547"/>
                </a:cubicBezTo>
                <a:cubicBezTo>
                  <a:pt x="49762" y="15648"/>
                  <a:pt x="50193" y="15683"/>
                  <a:pt x="50610" y="15683"/>
                </a:cubicBezTo>
                <a:cubicBezTo>
                  <a:pt x="50666" y="15683"/>
                  <a:pt x="50722" y="15682"/>
                  <a:pt x="50778" y="15681"/>
                </a:cubicBezTo>
                <a:cubicBezTo>
                  <a:pt x="50834" y="15682"/>
                  <a:pt x="50890" y="15682"/>
                  <a:pt x="50947" y="15682"/>
                </a:cubicBezTo>
                <a:cubicBezTo>
                  <a:pt x="51935" y="15682"/>
                  <a:pt x="53009" y="15519"/>
                  <a:pt x="53987" y="15039"/>
                </a:cubicBezTo>
                <a:cubicBezTo>
                  <a:pt x="54799" y="15989"/>
                  <a:pt x="55577" y="16263"/>
                  <a:pt x="56204" y="16263"/>
                </a:cubicBezTo>
                <a:cubicBezTo>
                  <a:pt x="57055" y="16263"/>
                  <a:pt x="57628" y="15757"/>
                  <a:pt x="57628" y="15757"/>
                </a:cubicBezTo>
                <a:cubicBezTo>
                  <a:pt x="57628" y="15757"/>
                  <a:pt x="58710" y="17366"/>
                  <a:pt x="60151" y="17366"/>
                </a:cubicBezTo>
                <a:cubicBezTo>
                  <a:pt x="60303" y="17366"/>
                  <a:pt x="60458" y="17348"/>
                  <a:pt x="60616" y="17309"/>
                </a:cubicBezTo>
                <a:cubicBezTo>
                  <a:pt x="62292" y="16907"/>
                  <a:pt x="62417" y="14531"/>
                  <a:pt x="62417" y="14531"/>
                </a:cubicBezTo>
                <a:cubicBezTo>
                  <a:pt x="64060" y="15153"/>
                  <a:pt x="65475" y="15416"/>
                  <a:pt x="66678" y="15416"/>
                </a:cubicBezTo>
                <a:cubicBezTo>
                  <a:pt x="72447" y="15416"/>
                  <a:pt x="73371" y="9360"/>
                  <a:pt x="71469" y="7663"/>
                </a:cubicBezTo>
                <a:cubicBezTo>
                  <a:pt x="70933" y="7187"/>
                  <a:pt x="70374" y="7005"/>
                  <a:pt x="69832" y="7005"/>
                </a:cubicBezTo>
                <a:cubicBezTo>
                  <a:pt x="68053" y="7005"/>
                  <a:pt x="66459" y="8975"/>
                  <a:pt x="66459" y="8975"/>
                </a:cubicBezTo>
                <a:cubicBezTo>
                  <a:pt x="66459" y="8975"/>
                  <a:pt x="67369" y="5699"/>
                  <a:pt x="65693" y="5135"/>
                </a:cubicBezTo>
                <a:cubicBezTo>
                  <a:pt x="65541" y="5082"/>
                  <a:pt x="65382" y="5058"/>
                  <a:pt x="65219" y="5058"/>
                </a:cubicBezTo>
                <a:cubicBezTo>
                  <a:pt x="63591" y="5058"/>
                  <a:pt x="61526" y="7424"/>
                  <a:pt x="61526" y="7424"/>
                </a:cubicBezTo>
                <a:cubicBezTo>
                  <a:pt x="61526" y="7424"/>
                  <a:pt x="60271" y="632"/>
                  <a:pt x="55683" y="632"/>
                </a:cubicBezTo>
                <a:cubicBezTo>
                  <a:pt x="52895" y="632"/>
                  <a:pt x="51468" y="3123"/>
                  <a:pt x="50778" y="5086"/>
                </a:cubicBezTo>
                <a:cubicBezTo>
                  <a:pt x="49983" y="3123"/>
                  <a:pt x="48345" y="632"/>
                  <a:pt x="45165" y="632"/>
                </a:cubicBezTo>
                <a:cubicBezTo>
                  <a:pt x="39906" y="632"/>
                  <a:pt x="38478" y="7424"/>
                  <a:pt x="38478" y="7424"/>
                </a:cubicBezTo>
                <a:cubicBezTo>
                  <a:pt x="38478" y="7424"/>
                  <a:pt x="36105" y="5058"/>
                  <a:pt x="34242" y="5058"/>
                </a:cubicBezTo>
                <a:cubicBezTo>
                  <a:pt x="34055" y="5058"/>
                  <a:pt x="33873" y="5082"/>
                  <a:pt x="33699" y="5135"/>
                </a:cubicBezTo>
                <a:cubicBezTo>
                  <a:pt x="31783" y="5699"/>
                  <a:pt x="31496" y="7395"/>
                  <a:pt x="31496" y="7395"/>
                </a:cubicBezTo>
                <a:cubicBezTo>
                  <a:pt x="31496" y="7395"/>
                  <a:pt x="30005" y="6080"/>
                  <a:pt x="28151" y="6080"/>
                </a:cubicBezTo>
                <a:cubicBezTo>
                  <a:pt x="27265" y="6080"/>
                  <a:pt x="26295" y="6381"/>
                  <a:pt x="25365" y="7270"/>
                </a:cubicBezTo>
                <a:cubicBezTo>
                  <a:pt x="25355" y="7280"/>
                  <a:pt x="25336" y="7289"/>
                  <a:pt x="25327" y="7299"/>
                </a:cubicBezTo>
                <a:cubicBezTo>
                  <a:pt x="24772" y="6973"/>
                  <a:pt x="24112" y="6778"/>
                  <a:pt x="23378" y="6778"/>
                </a:cubicBezTo>
                <a:cubicBezTo>
                  <a:pt x="23313" y="6778"/>
                  <a:pt x="23247" y="6779"/>
                  <a:pt x="23181" y="6782"/>
                </a:cubicBezTo>
                <a:cubicBezTo>
                  <a:pt x="23181" y="6782"/>
                  <a:pt x="22281" y="0"/>
                  <a:pt x="17692" y="0"/>
                </a:cubicBezTo>
                <a:close/>
              </a:path>
            </a:pathLst>
          </a:custGeom>
          <a:solidFill>
            <a:srgbClr val="D9EEFC"/>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283" name="Google Shape;283;p23"/>
          <p:cNvSpPr txBox="1">
            <a:spLocks noGrp="1"/>
          </p:cNvSpPr>
          <p:nvPr>
            <p:ph type="title"/>
          </p:nvPr>
        </p:nvSpPr>
        <p:spPr>
          <a:xfrm>
            <a:off x="893960" y="2720374"/>
            <a:ext cx="7356519" cy="1240777"/>
          </a:xfrm>
          <a:prstGeom prst="rect">
            <a:avLst/>
          </a:prstGeom>
        </p:spPr>
        <p:txBody>
          <a:bodyPr spcFirstLastPara="1">
            <a:noAutofit/>
          </a:bodyPr>
          <a:lstStyle>
            <a:lvl1pPr lvl="0" algn="ctr" rtl="0">
              <a:spcBef>
                <a:spcPts val="0"/>
              </a:spcBef>
              <a:spcAft>
                <a:spcPts val="0"/>
              </a:spcAft>
              <a:buClr>
                <a:schemeClr val="dk1"/>
              </a:buClr>
              <a:buSzPts val="3000"/>
              <a:buFont typeface="McLaren"/>
              <a:buNone/>
              <a:defRPr sz="6264" b="1">
                <a:solidFill>
                  <a:schemeClr val="dk2"/>
                </a:solidFill>
                <a:latin typeface="McLaren"/>
                <a:ea typeface="McLaren"/>
                <a:cs typeface="McLaren"/>
                <a:sym typeface="McLaren"/>
              </a:defRPr>
            </a:lvl1pPr>
            <a:lvl2pPr lvl="1"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2pPr>
            <a:lvl3pPr lvl="2"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3pPr>
            <a:lvl4pPr lvl="3"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4pPr>
            <a:lvl5pPr lvl="4"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5pPr>
            <a:lvl6pPr lvl="5"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6pPr>
            <a:lvl7pPr lvl="6"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7pPr>
            <a:lvl8pPr lvl="7"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8pPr>
            <a:lvl9pPr lvl="8"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9pPr>
          </a:lstStyle>
          <a:p>
            <a:endParaRPr/>
          </a:p>
        </p:txBody>
      </p:sp>
      <p:sp>
        <p:nvSpPr>
          <p:cNvPr id="284" name="Google Shape;284;p23"/>
          <p:cNvSpPr txBox="1">
            <a:spLocks noGrp="1"/>
          </p:cNvSpPr>
          <p:nvPr>
            <p:ph type="subTitle" idx="1"/>
          </p:nvPr>
        </p:nvSpPr>
        <p:spPr>
          <a:xfrm>
            <a:off x="2038719" y="3909368"/>
            <a:ext cx="5341487" cy="955008"/>
          </a:xfrm>
          <a:prstGeom prst="rect">
            <a:avLst/>
          </a:prstGeom>
        </p:spPr>
        <p:txBody>
          <a:bodyPr spcFirstLastPara="1">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Tree>
    <p:extLst>
      <p:ext uri="{BB962C8B-B14F-4D97-AF65-F5344CB8AC3E}">
        <p14:creationId xmlns:p14="http://schemas.microsoft.com/office/powerpoint/2010/main" val="4068824881"/>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matchingName="Title and text 12">
  <p:cSld name="Title and text 12">
    <p:spTree>
      <p:nvGrpSpPr>
        <p:cNvPr id="1" name="Shape 287"/>
        <p:cNvGrpSpPr/>
        <p:nvPr/>
      </p:nvGrpSpPr>
      <p:grpSpPr>
        <a:xfrm>
          <a:off x="0" y="0"/>
          <a:ext cx="0" cy="0"/>
          <a:chOff x="0" y="0"/>
          <a:chExt cx="0" cy="0"/>
        </a:xfrm>
      </p:grpSpPr>
      <p:sp>
        <p:nvSpPr>
          <p:cNvPr id="4" name="Google Shape;288;p24"/>
          <p:cNvSpPr/>
          <p:nvPr/>
        </p:nvSpPr>
        <p:spPr>
          <a:xfrm>
            <a:off x="-82765" y="6439082"/>
            <a:ext cx="9309530" cy="964534"/>
          </a:xfrm>
          <a:custGeom>
            <a:avLst/>
            <a:gdLst/>
            <a:ahLst/>
            <a:cxnLst/>
            <a:rect l="l" t="t" r="r" b="b"/>
            <a:pathLst>
              <a:path w="58586" h="5703" extrusionOk="0">
                <a:moveTo>
                  <a:pt x="4971" y="0"/>
                </a:moveTo>
                <a:cubicBezTo>
                  <a:pt x="2319" y="0"/>
                  <a:pt x="1709" y="1220"/>
                  <a:pt x="1" y="1789"/>
                </a:cubicBezTo>
                <a:lnTo>
                  <a:pt x="1" y="5418"/>
                </a:lnTo>
                <a:cubicBezTo>
                  <a:pt x="1709" y="4849"/>
                  <a:pt x="2319" y="3629"/>
                  <a:pt x="4971" y="3629"/>
                </a:cubicBezTo>
                <a:cubicBezTo>
                  <a:pt x="8418" y="3629"/>
                  <a:pt x="8418" y="5703"/>
                  <a:pt x="11874" y="5703"/>
                </a:cubicBezTo>
                <a:cubicBezTo>
                  <a:pt x="15320" y="5703"/>
                  <a:pt x="15320" y="3629"/>
                  <a:pt x="18767" y="3629"/>
                </a:cubicBezTo>
                <a:cubicBezTo>
                  <a:pt x="22223" y="3629"/>
                  <a:pt x="22223" y="5703"/>
                  <a:pt x="25669" y="5703"/>
                </a:cubicBezTo>
                <a:cubicBezTo>
                  <a:pt x="28495" y="5703"/>
                  <a:pt x="29014" y="4310"/>
                  <a:pt x="30996" y="3812"/>
                </a:cubicBezTo>
                <a:cubicBezTo>
                  <a:pt x="31433" y="3700"/>
                  <a:pt x="31942" y="3629"/>
                  <a:pt x="32561" y="3629"/>
                </a:cubicBezTo>
                <a:cubicBezTo>
                  <a:pt x="36008" y="3629"/>
                  <a:pt x="36008" y="5703"/>
                  <a:pt x="39464" y="5703"/>
                </a:cubicBezTo>
                <a:cubicBezTo>
                  <a:pt x="42910" y="5703"/>
                  <a:pt x="42910" y="3629"/>
                  <a:pt x="46366" y="3629"/>
                </a:cubicBezTo>
                <a:cubicBezTo>
                  <a:pt x="49813" y="3629"/>
                  <a:pt x="49813" y="5703"/>
                  <a:pt x="53269" y="5703"/>
                </a:cubicBezTo>
                <a:cubicBezTo>
                  <a:pt x="56085" y="5703"/>
                  <a:pt x="56604" y="4310"/>
                  <a:pt x="58586" y="3812"/>
                </a:cubicBezTo>
                <a:lnTo>
                  <a:pt x="58586" y="183"/>
                </a:lnTo>
                <a:cubicBezTo>
                  <a:pt x="56604" y="691"/>
                  <a:pt x="56085" y="2074"/>
                  <a:pt x="53269" y="2074"/>
                </a:cubicBezTo>
                <a:cubicBezTo>
                  <a:pt x="49813" y="2074"/>
                  <a:pt x="49813" y="0"/>
                  <a:pt x="46366" y="0"/>
                </a:cubicBezTo>
                <a:cubicBezTo>
                  <a:pt x="42910" y="0"/>
                  <a:pt x="42910" y="2074"/>
                  <a:pt x="39464" y="2074"/>
                </a:cubicBezTo>
                <a:cubicBezTo>
                  <a:pt x="36008" y="2074"/>
                  <a:pt x="36008" y="0"/>
                  <a:pt x="32561" y="0"/>
                </a:cubicBezTo>
                <a:cubicBezTo>
                  <a:pt x="29908" y="0"/>
                  <a:pt x="29298" y="1220"/>
                  <a:pt x="27591" y="1789"/>
                </a:cubicBezTo>
                <a:cubicBezTo>
                  <a:pt x="27082" y="1962"/>
                  <a:pt x="26472" y="2074"/>
                  <a:pt x="25669" y="2074"/>
                </a:cubicBezTo>
                <a:cubicBezTo>
                  <a:pt x="22223" y="2074"/>
                  <a:pt x="22223" y="0"/>
                  <a:pt x="18767" y="0"/>
                </a:cubicBezTo>
                <a:cubicBezTo>
                  <a:pt x="15320" y="0"/>
                  <a:pt x="15320" y="2074"/>
                  <a:pt x="11874" y="2074"/>
                </a:cubicBezTo>
                <a:cubicBezTo>
                  <a:pt x="8418" y="2074"/>
                  <a:pt x="8418" y="0"/>
                  <a:pt x="4971" y="0"/>
                </a:cubicBezTo>
                <a:close/>
              </a:path>
            </a:pathLst>
          </a:custGeom>
          <a:solidFill>
            <a:srgbClr val="F6C4C1"/>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5" name="Google Shape;289;p24"/>
          <p:cNvSpPr/>
          <p:nvPr/>
        </p:nvSpPr>
        <p:spPr>
          <a:xfrm>
            <a:off x="-87343" y="6432951"/>
            <a:ext cx="9318727" cy="974752"/>
          </a:xfrm>
          <a:custGeom>
            <a:avLst/>
            <a:gdLst/>
            <a:ahLst/>
            <a:cxnLst/>
            <a:rect l="l" t="t" r="r" b="b"/>
            <a:pathLst>
              <a:path w="58648" h="5765" extrusionOk="0">
                <a:moveTo>
                  <a:pt x="46397" y="72"/>
                </a:moveTo>
                <a:cubicBezTo>
                  <a:pt x="48116" y="72"/>
                  <a:pt x="48979" y="590"/>
                  <a:pt x="49824" y="1098"/>
                </a:cubicBezTo>
                <a:cubicBezTo>
                  <a:pt x="50678" y="1606"/>
                  <a:pt x="51562" y="2135"/>
                  <a:pt x="53300" y="2135"/>
                </a:cubicBezTo>
                <a:cubicBezTo>
                  <a:pt x="55029" y="2135"/>
                  <a:pt x="55913" y="1606"/>
                  <a:pt x="56766" y="1098"/>
                </a:cubicBezTo>
                <a:cubicBezTo>
                  <a:pt x="57295" y="783"/>
                  <a:pt x="57834" y="458"/>
                  <a:pt x="58587" y="255"/>
                </a:cubicBezTo>
                <a:lnTo>
                  <a:pt x="58587" y="3813"/>
                </a:lnTo>
                <a:cubicBezTo>
                  <a:pt x="57824" y="4016"/>
                  <a:pt x="57265" y="4341"/>
                  <a:pt x="56726" y="4667"/>
                </a:cubicBezTo>
                <a:cubicBezTo>
                  <a:pt x="55882" y="5175"/>
                  <a:pt x="55008" y="5693"/>
                  <a:pt x="53300" y="5693"/>
                </a:cubicBezTo>
                <a:cubicBezTo>
                  <a:pt x="51582" y="5693"/>
                  <a:pt x="50708" y="5175"/>
                  <a:pt x="49864" y="4667"/>
                </a:cubicBezTo>
                <a:cubicBezTo>
                  <a:pt x="49010" y="4158"/>
                  <a:pt x="48126" y="3630"/>
                  <a:pt x="46397" y="3630"/>
                </a:cubicBezTo>
                <a:cubicBezTo>
                  <a:pt x="44659" y="3630"/>
                  <a:pt x="43775" y="4158"/>
                  <a:pt x="42931" y="4667"/>
                </a:cubicBezTo>
                <a:cubicBezTo>
                  <a:pt x="42087" y="5175"/>
                  <a:pt x="41213" y="5693"/>
                  <a:pt x="39495" y="5693"/>
                </a:cubicBezTo>
                <a:cubicBezTo>
                  <a:pt x="37777" y="5693"/>
                  <a:pt x="36903" y="5175"/>
                  <a:pt x="36059" y="4667"/>
                </a:cubicBezTo>
                <a:cubicBezTo>
                  <a:pt x="35205" y="4158"/>
                  <a:pt x="34331" y="3630"/>
                  <a:pt x="32592" y="3630"/>
                </a:cubicBezTo>
                <a:cubicBezTo>
                  <a:pt x="32013" y="3630"/>
                  <a:pt x="31494" y="3680"/>
                  <a:pt x="31017" y="3802"/>
                </a:cubicBezTo>
                <a:lnTo>
                  <a:pt x="30986" y="3813"/>
                </a:lnTo>
                <a:cubicBezTo>
                  <a:pt x="30224" y="4016"/>
                  <a:pt x="29675" y="4341"/>
                  <a:pt x="29136" y="4667"/>
                </a:cubicBezTo>
                <a:cubicBezTo>
                  <a:pt x="28293" y="5175"/>
                  <a:pt x="27418" y="5693"/>
                  <a:pt x="25700" y="5693"/>
                </a:cubicBezTo>
                <a:cubicBezTo>
                  <a:pt x="23992" y="5693"/>
                  <a:pt x="23118" y="5175"/>
                  <a:pt x="22274" y="4667"/>
                </a:cubicBezTo>
                <a:cubicBezTo>
                  <a:pt x="21421" y="4158"/>
                  <a:pt x="20536" y="3630"/>
                  <a:pt x="18798" y="3630"/>
                </a:cubicBezTo>
                <a:cubicBezTo>
                  <a:pt x="17070" y="3630"/>
                  <a:pt x="16185" y="4158"/>
                  <a:pt x="15331" y="4667"/>
                </a:cubicBezTo>
                <a:cubicBezTo>
                  <a:pt x="14487" y="5175"/>
                  <a:pt x="13613" y="5693"/>
                  <a:pt x="11905" y="5693"/>
                </a:cubicBezTo>
                <a:cubicBezTo>
                  <a:pt x="10187" y="5693"/>
                  <a:pt x="9313" y="5175"/>
                  <a:pt x="8469" y="4667"/>
                </a:cubicBezTo>
                <a:cubicBezTo>
                  <a:pt x="7615" y="4158"/>
                  <a:pt x="6731" y="3630"/>
                  <a:pt x="5002" y="3630"/>
                </a:cubicBezTo>
                <a:cubicBezTo>
                  <a:pt x="3265" y="3630"/>
                  <a:pt x="2380" y="4158"/>
                  <a:pt x="1536" y="4667"/>
                </a:cubicBezTo>
                <a:cubicBezTo>
                  <a:pt x="1089" y="4931"/>
                  <a:pt x="631" y="5205"/>
                  <a:pt x="62" y="5399"/>
                </a:cubicBezTo>
                <a:lnTo>
                  <a:pt x="62" y="1841"/>
                </a:lnTo>
                <a:cubicBezTo>
                  <a:pt x="652" y="1647"/>
                  <a:pt x="1119" y="1362"/>
                  <a:pt x="1566" y="1098"/>
                </a:cubicBezTo>
                <a:cubicBezTo>
                  <a:pt x="2411" y="590"/>
                  <a:pt x="3285" y="72"/>
                  <a:pt x="5002" y="72"/>
                </a:cubicBezTo>
                <a:cubicBezTo>
                  <a:pt x="6721" y="72"/>
                  <a:pt x="7585" y="590"/>
                  <a:pt x="8429" y="1098"/>
                </a:cubicBezTo>
                <a:cubicBezTo>
                  <a:pt x="9283" y="1606"/>
                  <a:pt x="10167" y="2135"/>
                  <a:pt x="11905" y="2135"/>
                </a:cubicBezTo>
                <a:cubicBezTo>
                  <a:pt x="13634" y="2135"/>
                  <a:pt x="14518" y="1606"/>
                  <a:pt x="15372" y="1098"/>
                </a:cubicBezTo>
                <a:cubicBezTo>
                  <a:pt x="16216" y="590"/>
                  <a:pt x="17090" y="72"/>
                  <a:pt x="18798" y="72"/>
                </a:cubicBezTo>
                <a:cubicBezTo>
                  <a:pt x="20515" y="72"/>
                  <a:pt x="21390" y="590"/>
                  <a:pt x="22234" y="1098"/>
                </a:cubicBezTo>
                <a:cubicBezTo>
                  <a:pt x="23088" y="1606"/>
                  <a:pt x="23972" y="2135"/>
                  <a:pt x="25700" y="2135"/>
                </a:cubicBezTo>
                <a:cubicBezTo>
                  <a:pt x="26432" y="2135"/>
                  <a:pt x="27062" y="2044"/>
                  <a:pt x="27631" y="1861"/>
                </a:cubicBezTo>
                <a:lnTo>
                  <a:pt x="27662" y="1841"/>
                </a:lnTo>
                <a:cubicBezTo>
                  <a:pt x="28241" y="1647"/>
                  <a:pt x="28709" y="1362"/>
                  <a:pt x="29156" y="1098"/>
                </a:cubicBezTo>
                <a:cubicBezTo>
                  <a:pt x="30000" y="590"/>
                  <a:pt x="30875" y="72"/>
                  <a:pt x="32592" y="72"/>
                </a:cubicBezTo>
                <a:cubicBezTo>
                  <a:pt x="34311" y="72"/>
                  <a:pt x="35185" y="590"/>
                  <a:pt x="36028" y="1098"/>
                </a:cubicBezTo>
                <a:cubicBezTo>
                  <a:pt x="36882" y="1606"/>
                  <a:pt x="37756" y="2135"/>
                  <a:pt x="39495" y="2135"/>
                </a:cubicBezTo>
                <a:cubicBezTo>
                  <a:pt x="41233" y="2135"/>
                  <a:pt x="42107" y="1606"/>
                  <a:pt x="42961" y="1098"/>
                </a:cubicBezTo>
                <a:cubicBezTo>
                  <a:pt x="43806" y="590"/>
                  <a:pt x="44680" y="72"/>
                  <a:pt x="46397" y="72"/>
                </a:cubicBezTo>
                <a:close/>
                <a:moveTo>
                  <a:pt x="5002" y="0"/>
                </a:moveTo>
                <a:cubicBezTo>
                  <a:pt x="3265" y="0"/>
                  <a:pt x="2380" y="529"/>
                  <a:pt x="1536" y="1037"/>
                </a:cubicBezTo>
                <a:cubicBezTo>
                  <a:pt x="1078" y="1312"/>
                  <a:pt x="611" y="1586"/>
                  <a:pt x="21" y="1789"/>
                </a:cubicBezTo>
                <a:lnTo>
                  <a:pt x="1" y="1789"/>
                </a:lnTo>
                <a:lnTo>
                  <a:pt x="1" y="5490"/>
                </a:lnTo>
                <a:lnTo>
                  <a:pt x="42" y="5480"/>
                </a:lnTo>
                <a:cubicBezTo>
                  <a:pt x="642" y="5277"/>
                  <a:pt x="1109" y="5002"/>
                  <a:pt x="1566" y="4728"/>
                </a:cubicBezTo>
                <a:cubicBezTo>
                  <a:pt x="2411" y="4219"/>
                  <a:pt x="3285" y="3691"/>
                  <a:pt x="5002" y="3691"/>
                </a:cubicBezTo>
                <a:cubicBezTo>
                  <a:pt x="6721" y="3691"/>
                  <a:pt x="7585" y="4219"/>
                  <a:pt x="8429" y="4728"/>
                </a:cubicBezTo>
                <a:cubicBezTo>
                  <a:pt x="9283" y="5236"/>
                  <a:pt x="10167" y="5765"/>
                  <a:pt x="11905" y="5765"/>
                </a:cubicBezTo>
                <a:cubicBezTo>
                  <a:pt x="13634" y="5765"/>
                  <a:pt x="14518" y="5236"/>
                  <a:pt x="15372" y="4728"/>
                </a:cubicBezTo>
                <a:cubicBezTo>
                  <a:pt x="16216" y="4219"/>
                  <a:pt x="17090" y="3691"/>
                  <a:pt x="18798" y="3691"/>
                </a:cubicBezTo>
                <a:cubicBezTo>
                  <a:pt x="20515" y="3691"/>
                  <a:pt x="21390" y="4219"/>
                  <a:pt x="22234" y="4728"/>
                </a:cubicBezTo>
                <a:cubicBezTo>
                  <a:pt x="23088" y="5236"/>
                  <a:pt x="23972" y="5765"/>
                  <a:pt x="25700" y="5765"/>
                </a:cubicBezTo>
                <a:cubicBezTo>
                  <a:pt x="27439" y="5765"/>
                  <a:pt x="28323" y="5236"/>
                  <a:pt x="29177" y="4728"/>
                </a:cubicBezTo>
                <a:cubicBezTo>
                  <a:pt x="29716" y="4402"/>
                  <a:pt x="30265" y="4066"/>
                  <a:pt x="31037" y="3874"/>
                </a:cubicBezTo>
                <a:lnTo>
                  <a:pt x="31058" y="3863"/>
                </a:lnTo>
                <a:cubicBezTo>
                  <a:pt x="31525" y="3752"/>
                  <a:pt x="32023" y="3691"/>
                  <a:pt x="32592" y="3691"/>
                </a:cubicBezTo>
                <a:cubicBezTo>
                  <a:pt x="34311" y="3691"/>
                  <a:pt x="35185" y="4219"/>
                  <a:pt x="36028" y="4728"/>
                </a:cubicBezTo>
                <a:cubicBezTo>
                  <a:pt x="36882" y="5236"/>
                  <a:pt x="37756" y="5765"/>
                  <a:pt x="39495" y="5765"/>
                </a:cubicBezTo>
                <a:cubicBezTo>
                  <a:pt x="41233" y="5765"/>
                  <a:pt x="42107" y="5236"/>
                  <a:pt x="42961" y="4728"/>
                </a:cubicBezTo>
                <a:cubicBezTo>
                  <a:pt x="43806" y="4219"/>
                  <a:pt x="44680" y="3691"/>
                  <a:pt x="46397" y="3691"/>
                </a:cubicBezTo>
                <a:cubicBezTo>
                  <a:pt x="48116" y="3691"/>
                  <a:pt x="48979" y="4219"/>
                  <a:pt x="49824" y="4728"/>
                </a:cubicBezTo>
                <a:cubicBezTo>
                  <a:pt x="50678" y="5236"/>
                  <a:pt x="51562" y="5765"/>
                  <a:pt x="53300" y="5765"/>
                </a:cubicBezTo>
                <a:cubicBezTo>
                  <a:pt x="55029" y="5765"/>
                  <a:pt x="55913" y="5236"/>
                  <a:pt x="56766" y="4728"/>
                </a:cubicBezTo>
                <a:cubicBezTo>
                  <a:pt x="57306" y="4402"/>
                  <a:pt x="57855" y="4066"/>
                  <a:pt x="58627" y="3874"/>
                </a:cubicBezTo>
                <a:lnTo>
                  <a:pt x="58648" y="3874"/>
                </a:lnTo>
                <a:lnTo>
                  <a:pt x="58648" y="173"/>
                </a:lnTo>
                <a:lnTo>
                  <a:pt x="58607" y="183"/>
                </a:lnTo>
                <a:cubicBezTo>
                  <a:pt x="57834" y="377"/>
                  <a:pt x="57275" y="712"/>
                  <a:pt x="56726" y="1037"/>
                </a:cubicBezTo>
                <a:cubicBezTo>
                  <a:pt x="55882" y="1545"/>
                  <a:pt x="55008" y="2064"/>
                  <a:pt x="53300" y="2064"/>
                </a:cubicBezTo>
                <a:cubicBezTo>
                  <a:pt x="51582" y="2064"/>
                  <a:pt x="50708" y="1545"/>
                  <a:pt x="49864" y="1037"/>
                </a:cubicBezTo>
                <a:cubicBezTo>
                  <a:pt x="49010" y="529"/>
                  <a:pt x="48126" y="0"/>
                  <a:pt x="46397" y="0"/>
                </a:cubicBezTo>
                <a:cubicBezTo>
                  <a:pt x="44659" y="0"/>
                  <a:pt x="43775" y="529"/>
                  <a:pt x="42931" y="1037"/>
                </a:cubicBezTo>
                <a:cubicBezTo>
                  <a:pt x="42087" y="1545"/>
                  <a:pt x="41213" y="2064"/>
                  <a:pt x="39495" y="2064"/>
                </a:cubicBezTo>
                <a:cubicBezTo>
                  <a:pt x="37777" y="2064"/>
                  <a:pt x="36903" y="1545"/>
                  <a:pt x="36059" y="1037"/>
                </a:cubicBezTo>
                <a:cubicBezTo>
                  <a:pt x="35205" y="529"/>
                  <a:pt x="34331" y="0"/>
                  <a:pt x="32592" y="0"/>
                </a:cubicBezTo>
                <a:cubicBezTo>
                  <a:pt x="30854" y="0"/>
                  <a:pt x="29980" y="529"/>
                  <a:pt x="29126" y="1037"/>
                </a:cubicBezTo>
                <a:cubicBezTo>
                  <a:pt x="28668" y="1312"/>
                  <a:pt x="28201" y="1586"/>
                  <a:pt x="27611" y="1789"/>
                </a:cubicBezTo>
                <a:lnTo>
                  <a:pt x="27591" y="1800"/>
                </a:lnTo>
                <a:cubicBezTo>
                  <a:pt x="27032" y="1983"/>
                  <a:pt x="26412" y="2064"/>
                  <a:pt x="25700" y="2064"/>
                </a:cubicBezTo>
                <a:cubicBezTo>
                  <a:pt x="23992" y="2064"/>
                  <a:pt x="23118" y="1545"/>
                  <a:pt x="22274" y="1037"/>
                </a:cubicBezTo>
                <a:cubicBezTo>
                  <a:pt x="21421" y="529"/>
                  <a:pt x="20536" y="0"/>
                  <a:pt x="18798" y="0"/>
                </a:cubicBezTo>
                <a:cubicBezTo>
                  <a:pt x="17070" y="0"/>
                  <a:pt x="16185" y="529"/>
                  <a:pt x="15331" y="1037"/>
                </a:cubicBezTo>
                <a:cubicBezTo>
                  <a:pt x="14487" y="1545"/>
                  <a:pt x="13613" y="2064"/>
                  <a:pt x="11905" y="2064"/>
                </a:cubicBezTo>
                <a:cubicBezTo>
                  <a:pt x="10187" y="2064"/>
                  <a:pt x="9313" y="1545"/>
                  <a:pt x="8469" y="1037"/>
                </a:cubicBezTo>
                <a:cubicBezTo>
                  <a:pt x="7615" y="529"/>
                  <a:pt x="6731" y="0"/>
                  <a:pt x="5002" y="0"/>
                </a:cubicBezTo>
                <a:close/>
              </a:path>
            </a:pathLst>
          </a:custGeom>
          <a:solidFill>
            <a:srgbClr val="70312E"/>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6" name="Google Shape;290;p24"/>
          <p:cNvSpPr/>
          <p:nvPr/>
        </p:nvSpPr>
        <p:spPr>
          <a:xfrm>
            <a:off x="-82765" y="5823987"/>
            <a:ext cx="9309530" cy="964534"/>
          </a:xfrm>
          <a:custGeom>
            <a:avLst/>
            <a:gdLst/>
            <a:ahLst/>
            <a:cxnLst/>
            <a:rect l="l" t="t" r="r" b="b"/>
            <a:pathLst>
              <a:path w="58586" h="5704" extrusionOk="0">
                <a:moveTo>
                  <a:pt x="4971" y="0"/>
                </a:moveTo>
                <a:cubicBezTo>
                  <a:pt x="2319" y="0"/>
                  <a:pt x="1709" y="1220"/>
                  <a:pt x="1" y="1790"/>
                </a:cubicBezTo>
                <a:lnTo>
                  <a:pt x="1" y="5419"/>
                </a:lnTo>
                <a:cubicBezTo>
                  <a:pt x="1709" y="4850"/>
                  <a:pt x="2319" y="3630"/>
                  <a:pt x="4971" y="3630"/>
                </a:cubicBezTo>
                <a:cubicBezTo>
                  <a:pt x="8418" y="3630"/>
                  <a:pt x="8418" y="5704"/>
                  <a:pt x="11874" y="5704"/>
                </a:cubicBezTo>
                <a:cubicBezTo>
                  <a:pt x="15320" y="5704"/>
                  <a:pt x="15320" y="3630"/>
                  <a:pt x="18767" y="3630"/>
                </a:cubicBezTo>
                <a:cubicBezTo>
                  <a:pt x="22223" y="3630"/>
                  <a:pt x="22223" y="5704"/>
                  <a:pt x="25669" y="5704"/>
                </a:cubicBezTo>
                <a:cubicBezTo>
                  <a:pt x="26472" y="5704"/>
                  <a:pt x="27082" y="5592"/>
                  <a:pt x="27591" y="5419"/>
                </a:cubicBezTo>
                <a:cubicBezTo>
                  <a:pt x="29298" y="4850"/>
                  <a:pt x="29908" y="3630"/>
                  <a:pt x="32561" y="3630"/>
                </a:cubicBezTo>
                <a:cubicBezTo>
                  <a:pt x="36008" y="3630"/>
                  <a:pt x="36008" y="5704"/>
                  <a:pt x="39464" y="5704"/>
                </a:cubicBezTo>
                <a:cubicBezTo>
                  <a:pt x="42910" y="5704"/>
                  <a:pt x="42910" y="3630"/>
                  <a:pt x="46366" y="3630"/>
                </a:cubicBezTo>
                <a:cubicBezTo>
                  <a:pt x="49813" y="3630"/>
                  <a:pt x="49813" y="5704"/>
                  <a:pt x="53269" y="5704"/>
                </a:cubicBezTo>
                <a:cubicBezTo>
                  <a:pt x="56085" y="5704"/>
                  <a:pt x="56604" y="4321"/>
                  <a:pt x="58586" y="3813"/>
                </a:cubicBezTo>
                <a:lnTo>
                  <a:pt x="58586" y="183"/>
                </a:lnTo>
                <a:cubicBezTo>
                  <a:pt x="56604" y="692"/>
                  <a:pt x="56085" y="2074"/>
                  <a:pt x="53269" y="2074"/>
                </a:cubicBezTo>
                <a:cubicBezTo>
                  <a:pt x="49813" y="2074"/>
                  <a:pt x="49813" y="0"/>
                  <a:pt x="46366" y="0"/>
                </a:cubicBezTo>
                <a:cubicBezTo>
                  <a:pt x="42910" y="0"/>
                  <a:pt x="42910" y="2074"/>
                  <a:pt x="39464" y="2074"/>
                </a:cubicBezTo>
                <a:cubicBezTo>
                  <a:pt x="36008" y="2074"/>
                  <a:pt x="36008" y="0"/>
                  <a:pt x="32561" y="0"/>
                </a:cubicBezTo>
                <a:cubicBezTo>
                  <a:pt x="29908" y="0"/>
                  <a:pt x="29298" y="1220"/>
                  <a:pt x="27591" y="1790"/>
                </a:cubicBezTo>
                <a:lnTo>
                  <a:pt x="27591" y="1800"/>
                </a:lnTo>
                <a:cubicBezTo>
                  <a:pt x="27082" y="1963"/>
                  <a:pt x="26472" y="2074"/>
                  <a:pt x="25669" y="2074"/>
                </a:cubicBezTo>
                <a:cubicBezTo>
                  <a:pt x="22223" y="2074"/>
                  <a:pt x="22223" y="0"/>
                  <a:pt x="18767" y="0"/>
                </a:cubicBezTo>
                <a:cubicBezTo>
                  <a:pt x="15320" y="0"/>
                  <a:pt x="15320" y="2074"/>
                  <a:pt x="11874" y="2074"/>
                </a:cubicBezTo>
                <a:cubicBezTo>
                  <a:pt x="8418" y="2074"/>
                  <a:pt x="8418" y="0"/>
                  <a:pt x="4971" y="0"/>
                </a:cubicBezTo>
                <a:close/>
              </a:path>
            </a:pathLst>
          </a:custGeom>
          <a:solidFill>
            <a:srgbClr val="EF8981"/>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7" name="Google Shape;291;p24"/>
          <p:cNvSpPr/>
          <p:nvPr/>
        </p:nvSpPr>
        <p:spPr>
          <a:xfrm>
            <a:off x="-87343" y="5819900"/>
            <a:ext cx="9318727" cy="974752"/>
          </a:xfrm>
          <a:custGeom>
            <a:avLst/>
            <a:gdLst/>
            <a:ahLst/>
            <a:cxnLst/>
            <a:rect l="l" t="t" r="r" b="b"/>
            <a:pathLst>
              <a:path w="58648" h="5764" extrusionOk="0">
                <a:moveTo>
                  <a:pt x="46397" y="71"/>
                </a:moveTo>
                <a:cubicBezTo>
                  <a:pt x="48116" y="71"/>
                  <a:pt x="48979" y="590"/>
                  <a:pt x="49824" y="1098"/>
                </a:cubicBezTo>
                <a:cubicBezTo>
                  <a:pt x="50678" y="1607"/>
                  <a:pt x="51562" y="2135"/>
                  <a:pt x="53300" y="2135"/>
                </a:cubicBezTo>
                <a:cubicBezTo>
                  <a:pt x="55029" y="2135"/>
                  <a:pt x="55913" y="1607"/>
                  <a:pt x="56766" y="1098"/>
                </a:cubicBezTo>
                <a:cubicBezTo>
                  <a:pt x="57295" y="783"/>
                  <a:pt x="57834" y="457"/>
                  <a:pt x="58587" y="265"/>
                </a:cubicBezTo>
                <a:lnTo>
                  <a:pt x="58587" y="3812"/>
                </a:lnTo>
                <a:cubicBezTo>
                  <a:pt x="57824" y="4015"/>
                  <a:pt x="57265" y="4351"/>
                  <a:pt x="56726" y="4666"/>
                </a:cubicBezTo>
                <a:cubicBezTo>
                  <a:pt x="55882" y="5174"/>
                  <a:pt x="55008" y="5693"/>
                  <a:pt x="53300" y="5693"/>
                </a:cubicBezTo>
                <a:cubicBezTo>
                  <a:pt x="51582" y="5693"/>
                  <a:pt x="50708" y="5174"/>
                  <a:pt x="49864" y="4666"/>
                </a:cubicBezTo>
                <a:cubicBezTo>
                  <a:pt x="49010" y="4158"/>
                  <a:pt x="48126" y="3629"/>
                  <a:pt x="46397" y="3629"/>
                </a:cubicBezTo>
                <a:cubicBezTo>
                  <a:pt x="44659" y="3629"/>
                  <a:pt x="43775" y="4158"/>
                  <a:pt x="42931" y="4666"/>
                </a:cubicBezTo>
                <a:cubicBezTo>
                  <a:pt x="42087" y="5174"/>
                  <a:pt x="41213" y="5693"/>
                  <a:pt x="39495" y="5693"/>
                </a:cubicBezTo>
                <a:cubicBezTo>
                  <a:pt x="37777" y="5693"/>
                  <a:pt x="36903" y="5174"/>
                  <a:pt x="36059" y="4666"/>
                </a:cubicBezTo>
                <a:cubicBezTo>
                  <a:pt x="35205" y="4158"/>
                  <a:pt x="34331" y="3629"/>
                  <a:pt x="32592" y="3629"/>
                </a:cubicBezTo>
                <a:cubicBezTo>
                  <a:pt x="30854" y="3629"/>
                  <a:pt x="29980" y="4158"/>
                  <a:pt x="29126" y="4666"/>
                </a:cubicBezTo>
                <a:cubicBezTo>
                  <a:pt x="28668" y="4941"/>
                  <a:pt x="28201" y="5215"/>
                  <a:pt x="27611" y="5418"/>
                </a:cubicBezTo>
                <a:lnTo>
                  <a:pt x="27591" y="5429"/>
                </a:lnTo>
                <a:cubicBezTo>
                  <a:pt x="27032" y="5612"/>
                  <a:pt x="26412" y="5693"/>
                  <a:pt x="25700" y="5693"/>
                </a:cubicBezTo>
                <a:cubicBezTo>
                  <a:pt x="23992" y="5693"/>
                  <a:pt x="23118" y="5174"/>
                  <a:pt x="22274" y="4666"/>
                </a:cubicBezTo>
                <a:cubicBezTo>
                  <a:pt x="21421" y="4158"/>
                  <a:pt x="20536" y="3629"/>
                  <a:pt x="18798" y="3629"/>
                </a:cubicBezTo>
                <a:cubicBezTo>
                  <a:pt x="17070" y="3629"/>
                  <a:pt x="16185" y="4158"/>
                  <a:pt x="15331" y="4666"/>
                </a:cubicBezTo>
                <a:cubicBezTo>
                  <a:pt x="14487" y="5174"/>
                  <a:pt x="13613" y="5693"/>
                  <a:pt x="11905" y="5693"/>
                </a:cubicBezTo>
                <a:cubicBezTo>
                  <a:pt x="10187" y="5693"/>
                  <a:pt x="9313" y="5174"/>
                  <a:pt x="8469" y="4666"/>
                </a:cubicBezTo>
                <a:cubicBezTo>
                  <a:pt x="7615" y="4158"/>
                  <a:pt x="6731" y="3629"/>
                  <a:pt x="5002" y="3629"/>
                </a:cubicBezTo>
                <a:cubicBezTo>
                  <a:pt x="3265" y="3629"/>
                  <a:pt x="2380" y="4158"/>
                  <a:pt x="1536" y="4666"/>
                </a:cubicBezTo>
                <a:cubicBezTo>
                  <a:pt x="1089" y="4930"/>
                  <a:pt x="631" y="5205"/>
                  <a:pt x="62" y="5398"/>
                </a:cubicBezTo>
                <a:lnTo>
                  <a:pt x="62" y="1840"/>
                </a:lnTo>
                <a:cubicBezTo>
                  <a:pt x="652" y="1647"/>
                  <a:pt x="1119" y="1372"/>
                  <a:pt x="1566" y="1098"/>
                </a:cubicBezTo>
                <a:cubicBezTo>
                  <a:pt x="2411" y="590"/>
                  <a:pt x="3285" y="71"/>
                  <a:pt x="5002" y="71"/>
                </a:cubicBezTo>
                <a:cubicBezTo>
                  <a:pt x="6721" y="71"/>
                  <a:pt x="7585" y="590"/>
                  <a:pt x="8429" y="1098"/>
                </a:cubicBezTo>
                <a:cubicBezTo>
                  <a:pt x="9283" y="1607"/>
                  <a:pt x="10167" y="2135"/>
                  <a:pt x="11905" y="2135"/>
                </a:cubicBezTo>
                <a:cubicBezTo>
                  <a:pt x="13634" y="2135"/>
                  <a:pt x="14518" y="1607"/>
                  <a:pt x="15372" y="1098"/>
                </a:cubicBezTo>
                <a:cubicBezTo>
                  <a:pt x="16216" y="590"/>
                  <a:pt x="17090" y="71"/>
                  <a:pt x="18798" y="71"/>
                </a:cubicBezTo>
                <a:cubicBezTo>
                  <a:pt x="20515" y="71"/>
                  <a:pt x="21390" y="590"/>
                  <a:pt x="22234" y="1098"/>
                </a:cubicBezTo>
                <a:cubicBezTo>
                  <a:pt x="23088" y="1607"/>
                  <a:pt x="23972" y="2135"/>
                  <a:pt x="25700" y="2135"/>
                </a:cubicBezTo>
                <a:cubicBezTo>
                  <a:pt x="26432" y="2135"/>
                  <a:pt x="27062" y="2043"/>
                  <a:pt x="27631" y="1860"/>
                </a:cubicBezTo>
                <a:lnTo>
                  <a:pt x="27662" y="1840"/>
                </a:lnTo>
                <a:cubicBezTo>
                  <a:pt x="28241" y="1647"/>
                  <a:pt x="28709" y="1372"/>
                  <a:pt x="29156" y="1098"/>
                </a:cubicBezTo>
                <a:cubicBezTo>
                  <a:pt x="30000" y="590"/>
                  <a:pt x="30875" y="71"/>
                  <a:pt x="32592" y="71"/>
                </a:cubicBezTo>
                <a:cubicBezTo>
                  <a:pt x="34311" y="71"/>
                  <a:pt x="35185" y="590"/>
                  <a:pt x="36028" y="1098"/>
                </a:cubicBezTo>
                <a:cubicBezTo>
                  <a:pt x="36882" y="1607"/>
                  <a:pt x="37756" y="2135"/>
                  <a:pt x="39495" y="2135"/>
                </a:cubicBezTo>
                <a:cubicBezTo>
                  <a:pt x="41233" y="2135"/>
                  <a:pt x="42107" y="1607"/>
                  <a:pt x="42961" y="1098"/>
                </a:cubicBezTo>
                <a:cubicBezTo>
                  <a:pt x="43806" y="590"/>
                  <a:pt x="44680" y="71"/>
                  <a:pt x="46397" y="71"/>
                </a:cubicBezTo>
                <a:close/>
                <a:moveTo>
                  <a:pt x="5002" y="0"/>
                </a:moveTo>
                <a:cubicBezTo>
                  <a:pt x="3265" y="0"/>
                  <a:pt x="2380" y="529"/>
                  <a:pt x="1536" y="1037"/>
                </a:cubicBezTo>
                <a:cubicBezTo>
                  <a:pt x="1078" y="1311"/>
                  <a:pt x="611" y="1586"/>
                  <a:pt x="21" y="1790"/>
                </a:cubicBezTo>
                <a:lnTo>
                  <a:pt x="1" y="1799"/>
                </a:lnTo>
                <a:lnTo>
                  <a:pt x="1" y="5500"/>
                </a:lnTo>
                <a:lnTo>
                  <a:pt x="42" y="5479"/>
                </a:lnTo>
                <a:cubicBezTo>
                  <a:pt x="642" y="5287"/>
                  <a:pt x="1109" y="5002"/>
                  <a:pt x="1566" y="4727"/>
                </a:cubicBezTo>
                <a:cubicBezTo>
                  <a:pt x="2411" y="4219"/>
                  <a:pt x="3285" y="3701"/>
                  <a:pt x="5002" y="3701"/>
                </a:cubicBezTo>
                <a:cubicBezTo>
                  <a:pt x="6721" y="3701"/>
                  <a:pt x="7585" y="4219"/>
                  <a:pt x="8429" y="4727"/>
                </a:cubicBezTo>
                <a:cubicBezTo>
                  <a:pt x="9283" y="5235"/>
                  <a:pt x="10167" y="5764"/>
                  <a:pt x="11905" y="5764"/>
                </a:cubicBezTo>
                <a:cubicBezTo>
                  <a:pt x="13634" y="5764"/>
                  <a:pt x="14518" y="5235"/>
                  <a:pt x="15372" y="4727"/>
                </a:cubicBezTo>
                <a:cubicBezTo>
                  <a:pt x="16216" y="4219"/>
                  <a:pt x="17090" y="3701"/>
                  <a:pt x="18798" y="3701"/>
                </a:cubicBezTo>
                <a:cubicBezTo>
                  <a:pt x="20515" y="3701"/>
                  <a:pt x="21390" y="4219"/>
                  <a:pt x="22234" y="4727"/>
                </a:cubicBezTo>
                <a:cubicBezTo>
                  <a:pt x="23088" y="5235"/>
                  <a:pt x="23972" y="5764"/>
                  <a:pt x="25700" y="5764"/>
                </a:cubicBezTo>
                <a:cubicBezTo>
                  <a:pt x="26432" y="5764"/>
                  <a:pt x="27062" y="5673"/>
                  <a:pt x="27631" y="5490"/>
                </a:cubicBezTo>
                <a:lnTo>
                  <a:pt x="27662" y="5470"/>
                </a:lnTo>
                <a:cubicBezTo>
                  <a:pt x="28241" y="5276"/>
                  <a:pt x="28709" y="4991"/>
                  <a:pt x="29156" y="4727"/>
                </a:cubicBezTo>
                <a:cubicBezTo>
                  <a:pt x="30000" y="4219"/>
                  <a:pt x="30875" y="3701"/>
                  <a:pt x="32592" y="3701"/>
                </a:cubicBezTo>
                <a:cubicBezTo>
                  <a:pt x="34311" y="3701"/>
                  <a:pt x="35185" y="4219"/>
                  <a:pt x="36028" y="4727"/>
                </a:cubicBezTo>
                <a:cubicBezTo>
                  <a:pt x="36882" y="5235"/>
                  <a:pt x="37756" y="5764"/>
                  <a:pt x="39495" y="5764"/>
                </a:cubicBezTo>
                <a:cubicBezTo>
                  <a:pt x="41233" y="5764"/>
                  <a:pt x="42107" y="5235"/>
                  <a:pt x="42961" y="4727"/>
                </a:cubicBezTo>
                <a:cubicBezTo>
                  <a:pt x="43806" y="4219"/>
                  <a:pt x="44680" y="3701"/>
                  <a:pt x="46397" y="3701"/>
                </a:cubicBezTo>
                <a:cubicBezTo>
                  <a:pt x="48116" y="3701"/>
                  <a:pt x="48979" y="4219"/>
                  <a:pt x="49824" y="4727"/>
                </a:cubicBezTo>
                <a:cubicBezTo>
                  <a:pt x="50678" y="5235"/>
                  <a:pt x="51562" y="5764"/>
                  <a:pt x="53300" y="5764"/>
                </a:cubicBezTo>
                <a:cubicBezTo>
                  <a:pt x="55029" y="5764"/>
                  <a:pt x="55913" y="5235"/>
                  <a:pt x="56766" y="4727"/>
                </a:cubicBezTo>
                <a:cubicBezTo>
                  <a:pt x="57306" y="4402"/>
                  <a:pt x="57855" y="4067"/>
                  <a:pt x="58627" y="3873"/>
                </a:cubicBezTo>
                <a:lnTo>
                  <a:pt x="58648" y="3873"/>
                </a:lnTo>
                <a:lnTo>
                  <a:pt x="58648" y="173"/>
                </a:lnTo>
                <a:lnTo>
                  <a:pt x="58607" y="183"/>
                </a:lnTo>
                <a:cubicBezTo>
                  <a:pt x="57834" y="376"/>
                  <a:pt x="57275" y="712"/>
                  <a:pt x="56726" y="1037"/>
                </a:cubicBezTo>
                <a:cubicBezTo>
                  <a:pt x="55882" y="1546"/>
                  <a:pt x="55008" y="2074"/>
                  <a:pt x="53300" y="2074"/>
                </a:cubicBezTo>
                <a:cubicBezTo>
                  <a:pt x="51582" y="2074"/>
                  <a:pt x="50708" y="1546"/>
                  <a:pt x="49864" y="1037"/>
                </a:cubicBezTo>
                <a:cubicBezTo>
                  <a:pt x="49010" y="529"/>
                  <a:pt x="48126" y="0"/>
                  <a:pt x="46397" y="0"/>
                </a:cubicBezTo>
                <a:cubicBezTo>
                  <a:pt x="44659" y="0"/>
                  <a:pt x="43775" y="529"/>
                  <a:pt x="42931" y="1037"/>
                </a:cubicBezTo>
                <a:cubicBezTo>
                  <a:pt x="42087" y="1546"/>
                  <a:pt x="41213" y="2074"/>
                  <a:pt x="39495" y="2074"/>
                </a:cubicBezTo>
                <a:cubicBezTo>
                  <a:pt x="37777" y="2074"/>
                  <a:pt x="36903" y="1546"/>
                  <a:pt x="36059" y="1037"/>
                </a:cubicBezTo>
                <a:cubicBezTo>
                  <a:pt x="35205" y="529"/>
                  <a:pt x="34331" y="0"/>
                  <a:pt x="32592" y="0"/>
                </a:cubicBezTo>
                <a:cubicBezTo>
                  <a:pt x="30854" y="0"/>
                  <a:pt x="29980" y="529"/>
                  <a:pt x="29126" y="1037"/>
                </a:cubicBezTo>
                <a:cubicBezTo>
                  <a:pt x="28668" y="1311"/>
                  <a:pt x="28201" y="1586"/>
                  <a:pt x="27611" y="1790"/>
                </a:cubicBezTo>
                <a:lnTo>
                  <a:pt x="27591" y="1799"/>
                </a:lnTo>
                <a:cubicBezTo>
                  <a:pt x="27032" y="1982"/>
                  <a:pt x="26412" y="2074"/>
                  <a:pt x="25700" y="2074"/>
                </a:cubicBezTo>
                <a:cubicBezTo>
                  <a:pt x="23992" y="2074"/>
                  <a:pt x="23118" y="1546"/>
                  <a:pt x="22274" y="1037"/>
                </a:cubicBezTo>
                <a:cubicBezTo>
                  <a:pt x="21421" y="529"/>
                  <a:pt x="20536" y="0"/>
                  <a:pt x="18798" y="0"/>
                </a:cubicBezTo>
                <a:cubicBezTo>
                  <a:pt x="17070" y="0"/>
                  <a:pt x="16185" y="529"/>
                  <a:pt x="15331" y="1037"/>
                </a:cubicBezTo>
                <a:cubicBezTo>
                  <a:pt x="14487" y="1546"/>
                  <a:pt x="13613" y="2074"/>
                  <a:pt x="11905" y="2074"/>
                </a:cubicBezTo>
                <a:cubicBezTo>
                  <a:pt x="10187" y="2074"/>
                  <a:pt x="9313" y="1546"/>
                  <a:pt x="8469" y="1037"/>
                </a:cubicBezTo>
                <a:cubicBezTo>
                  <a:pt x="7615" y="529"/>
                  <a:pt x="6731" y="0"/>
                  <a:pt x="5002" y="0"/>
                </a:cubicBezTo>
                <a:close/>
              </a:path>
            </a:pathLst>
          </a:custGeom>
          <a:solidFill>
            <a:srgbClr val="70312E"/>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8" name="Google Shape;292;p24"/>
          <p:cNvSpPr/>
          <p:nvPr/>
        </p:nvSpPr>
        <p:spPr>
          <a:xfrm>
            <a:off x="-82765" y="5210936"/>
            <a:ext cx="9309530" cy="964534"/>
          </a:xfrm>
          <a:custGeom>
            <a:avLst/>
            <a:gdLst/>
            <a:ahLst/>
            <a:cxnLst/>
            <a:rect l="l" t="t" r="r" b="b"/>
            <a:pathLst>
              <a:path w="58586" h="5704" extrusionOk="0">
                <a:moveTo>
                  <a:pt x="4971" y="1"/>
                </a:moveTo>
                <a:cubicBezTo>
                  <a:pt x="2319" y="1"/>
                  <a:pt x="1709" y="1221"/>
                  <a:pt x="1" y="1790"/>
                </a:cubicBezTo>
                <a:lnTo>
                  <a:pt x="1" y="5419"/>
                </a:lnTo>
                <a:cubicBezTo>
                  <a:pt x="1709" y="4849"/>
                  <a:pt x="2319" y="3629"/>
                  <a:pt x="4971" y="3629"/>
                </a:cubicBezTo>
                <a:cubicBezTo>
                  <a:pt x="8418" y="3629"/>
                  <a:pt x="8418" y="5703"/>
                  <a:pt x="11874" y="5703"/>
                </a:cubicBezTo>
                <a:cubicBezTo>
                  <a:pt x="15320" y="5703"/>
                  <a:pt x="15320" y="3629"/>
                  <a:pt x="18767" y="3629"/>
                </a:cubicBezTo>
                <a:cubicBezTo>
                  <a:pt x="22223" y="3629"/>
                  <a:pt x="22223" y="5703"/>
                  <a:pt x="25669" y="5703"/>
                </a:cubicBezTo>
                <a:cubicBezTo>
                  <a:pt x="26472" y="5703"/>
                  <a:pt x="27082" y="5592"/>
                  <a:pt x="27591" y="5429"/>
                </a:cubicBezTo>
                <a:lnTo>
                  <a:pt x="27591" y="5419"/>
                </a:lnTo>
                <a:cubicBezTo>
                  <a:pt x="29298" y="4849"/>
                  <a:pt x="29908" y="3629"/>
                  <a:pt x="32561" y="3629"/>
                </a:cubicBezTo>
                <a:cubicBezTo>
                  <a:pt x="36008" y="3629"/>
                  <a:pt x="36008" y="5703"/>
                  <a:pt x="39464" y="5703"/>
                </a:cubicBezTo>
                <a:cubicBezTo>
                  <a:pt x="42910" y="5703"/>
                  <a:pt x="42910" y="3629"/>
                  <a:pt x="46366" y="3629"/>
                </a:cubicBezTo>
                <a:cubicBezTo>
                  <a:pt x="49813" y="3629"/>
                  <a:pt x="49813" y="5703"/>
                  <a:pt x="53269" y="5703"/>
                </a:cubicBezTo>
                <a:cubicBezTo>
                  <a:pt x="56085" y="5703"/>
                  <a:pt x="56604" y="4321"/>
                  <a:pt x="58586" y="3812"/>
                </a:cubicBezTo>
                <a:lnTo>
                  <a:pt x="58586" y="184"/>
                </a:lnTo>
                <a:cubicBezTo>
                  <a:pt x="56604" y="692"/>
                  <a:pt x="56085" y="2075"/>
                  <a:pt x="53269" y="2075"/>
                </a:cubicBezTo>
                <a:cubicBezTo>
                  <a:pt x="49813" y="2075"/>
                  <a:pt x="49813" y="1"/>
                  <a:pt x="46366" y="1"/>
                </a:cubicBezTo>
                <a:cubicBezTo>
                  <a:pt x="42910" y="1"/>
                  <a:pt x="42910" y="2075"/>
                  <a:pt x="39464" y="2075"/>
                </a:cubicBezTo>
                <a:cubicBezTo>
                  <a:pt x="36008" y="2075"/>
                  <a:pt x="36008" y="1"/>
                  <a:pt x="32561" y="1"/>
                </a:cubicBezTo>
                <a:cubicBezTo>
                  <a:pt x="29908" y="1"/>
                  <a:pt x="29298" y="1221"/>
                  <a:pt x="27591" y="1790"/>
                </a:cubicBezTo>
                <a:lnTo>
                  <a:pt x="27591" y="1800"/>
                </a:lnTo>
                <a:cubicBezTo>
                  <a:pt x="27082" y="1962"/>
                  <a:pt x="26472" y="2075"/>
                  <a:pt x="25669" y="2075"/>
                </a:cubicBezTo>
                <a:cubicBezTo>
                  <a:pt x="22223" y="2075"/>
                  <a:pt x="22223" y="1"/>
                  <a:pt x="18767" y="1"/>
                </a:cubicBezTo>
                <a:cubicBezTo>
                  <a:pt x="15320" y="1"/>
                  <a:pt x="15320" y="2075"/>
                  <a:pt x="11874" y="2075"/>
                </a:cubicBezTo>
                <a:cubicBezTo>
                  <a:pt x="8418" y="2075"/>
                  <a:pt x="8418" y="1"/>
                  <a:pt x="4971" y="1"/>
                </a:cubicBezTo>
                <a:close/>
              </a:path>
            </a:pathLst>
          </a:custGeom>
          <a:solidFill>
            <a:srgbClr val="8A93E2"/>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9" name="Google Shape;293;p24"/>
          <p:cNvSpPr/>
          <p:nvPr/>
        </p:nvSpPr>
        <p:spPr>
          <a:xfrm>
            <a:off x="-87343" y="5204900"/>
            <a:ext cx="9318727" cy="976795"/>
          </a:xfrm>
          <a:custGeom>
            <a:avLst/>
            <a:gdLst/>
            <a:ahLst/>
            <a:cxnLst/>
            <a:rect l="l" t="t" r="r" b="b"/>
            <a:pathLst>
              <a:path w="58648" h="5766" extrusionOk="0">
                <a:moveTo>
                  <a:pt x="46397" y="72"/>
                </a:moveTo>
                <a:cubicBezTo>
                  <a:pt x="48116" y="72"/>
                  <a:pt x="48979" y="590"/>
                  <a:pt x="49824" y="1099"/>
                </a:cubicBezTo>
                <a:cubicBezTo>
                  <a:pt x="50678" y="1607"/>
                  <a:pt x="51562" y="2136"/>
                  <a:pt x="53300" y="2136"/>
                </a:cubicBezTo>
                <a:cubicBezTo>
                  <a:pt x="55029" y="2136"/>
                  <a:pt x="55913" y="1607"/>
                  <a:pt x="56766" y="1099"/>
                </a:cubicBezTo>
                <a:cubicBezTo>
                  <a:pt x="57295" y="784"/>
                  <a:pt x="57834" y="459"/>
                  <a:pt x="58587" y="265"/>
                </a:cubicBezTo>
                <a:lnTo>
                  <a:pt x="58587" y="3813"/>
                </a:lnTo>
                <a:cubicBezTo>
                  <a:pt x="57824" y="4017"/>
                  <a:pt x="57265" y="4352"/>
                  <a:pt x="56726" y="4667"/>
                </a:cubicBezTo>
                <a:cubicBezTo>
                  <a:pt x="55882" y="5176"/>
                  <a:pt x="55008" y="5704"/>
                  <a:pt x="53300" y="5704"/>
                </a:cubicBezTo>
                <a:cubicBezTo>
                  <a:pt x="51582" y="5704"/>
                  <a:pt x="50708" y="5176"/>
                  <a:pt x="49864" y="4667"/>
                </a:cubicBezTo>
                <a:cubicBezTo>
                  <a:pt x="49010" y="4159"/>
                  <a:pt x="48126" y="3630"/>
                  <a:pt x="46397" y="3630"/>
                </a:cubicBezTo>
                <a:cubicBezTo>
                  <a:pt x="44659" y="3630"/>
                  <a:pt x="43775" y="4159"/>
                  <a:pt x="42931" y="4667"/>
                </a:cubicBezTo>
                <a:cubicBezTo>
                  <a:pt x="42087" y="5176"/>
                  <a:pt x="41213" y="5704"/>
                  <a:pt x="39495" y="5704"/>
                </a:cubicBezTo>
                <a:cubicBezTo>
                  <a:pt x="37777" y="5704"/>
                  <a:pt x="36903" y="5176"/>
                  <a:pt x="36059" y="4667"/>
                </a:cubicBezTo>
                <a:cubicBezTo>
                  <a:pt x="35205" y="4159"/>
                  <a:pt x="34331" y="3630"/>
                  <a:pt x="32592" y="3630"/>
                </a:cubicBezTo>
                <a:cubicBezTo>
                  <a:pt x="30854" y="3630"/>
                  <a:pt x="29980" y="4159"/>
                  <a:pt x="29126" y="4667"/>
                </a:cubicBezTo>
                <a:cubicBezTo>
                  <a:pt x="28668" y="4941"/>
                  <a:pt x="28201" y="5216"/>
                  <a:pt x="27611" y="5420"/>
                </a:cubicBezTo>
                <a:lnTo>
                  <a:pt x="27591" y="5429"/>
                </a:lnTo>
                <a:cubicBezTo>
                  <a:pt x="27032" y="5612"/>
                  <a:pt x="26412" y="5704"/>
                  <a:pt x="25700" y="5704"/>
                </a:cubicBezTo>
                <a:cubicBezTo>
                  <a:pt x="23992" y="5704"/>
                  <a:pt x="23118" y="5176"/>
                  <a:pt x="22274" y="4667"/>
                </a:cubicBezTo>
                <a:cubicBezTo>
                  <a:pt x="21421" y="4159"/>
                  <a:pt x="20536" y="3630"/>
                  <a:pt x="18798" y="3630"/>
                </a:cubicBezTo>
                <a:cubicBezTo>
                  <a:pt x="17070" y="3630"/>
                  <a:pt x="16185" y="4159"/>
                  <a:pt x="15331" y="4667"/>
                </a:cubicBezTo>
                <a:cubicBezTo>
                  <a:pt x="14487" y="5176"/>
                  <a:pt x="13613" y="5704"/>
                  <a:pt x="11905" y="5704"/>
                </a:cubicBezTo>
                <a:cubicBezTo>
                  <a:pt x="10187" y="5704"/>
                  <a:pt x="9313" y="5176"/>
                  <a:pt x="8469" y="4667"/>
                </a:cubicBezTo>
                <a:cubicBezTo>
                  <a:pt x="7615" y="4159"/>
                  <a:pt x="6731" y="3630"/>
                  <a:pt x="5002" y="3630"/>
                </a:cubicBezTo>
                <a:cubicBezTo>
                  <a:pt x="3265" y="3630"/>
                  <a:pt x="2380" y="4159"/>
                  <a:pt x="1536" y="4667"/>
                </a:cubicBezTo>
                <a:cubicBezTo>
                  <a:pt x="1089" y="4932"/>
                  <a:pt x="631" y="5206"/>
                  <a:pt x="62" y="5399"/>
                </a:cubicBezTo>
                <a:lnTo>
                  <a:pt x="62" y="1851"/>
                </a:lnTo>
                <a:cubicBezTo>
                  <a:pt x="652" y="1648"/>
                  <a:pt x="1119" y="1374"/>
                  <a:pt x="1566" y="1099"/>
                </a:cubicBezTo>
                <a:cubicBezTo>
                  <a:pt x="2411" y="590"/>
                  <a:pt x="3285" y="72"/>
                  <a:pt x="5002" y="72"/>
                </a:cubicBezTo>
                <a:cubicBezTo>
                  <a:pt x="6721" y="72"/>
                  <a:pt x="7585" y="590"/>
                  <a:pt x="8429" y="1099"/>
                </a:cubicBezTo>
                <a:cubicBezTo>
                  <a:pt x="9283" y="1607"/>
                  <a:pt x="10167" y="2136"/>
                  <a:pt x="11905" y="2136"/>
                </a:cubicBezTo>
                <a:cubicBezTo>
                  <a:pt x="13634" y="2136"/>
                  <a:pt x="14518" y="1607"/>
                  <a:pt x="15372" y="1099"/>
                </a:cubicBezTo>
                <a:cubicBezTo>
                  <a:pt x="16216" y="590"/>
                  <a:pt x="17090" y="72"/>
                  <a:pt x="18798" y="72"/>
                </a:cubicBezTo>
                <a:cubicBezTo>
                  <a:pt x="20515" y="72"/>
                  <a:pt x="21390" y="590"/>
                  <a:pt x="22234" y="1099"/>
                </a:cubicBezTo>
                <a:cubicBezTo>
                  <a:pt x="23088" y="1607"/>
                  <a:pt x="23972" y="2136"/>
                  <a:pt x="25700" y="2136"/>
                </a:cubicBezTo>
                <a:cubicBezTo>
                  <a:pt x="26432" y="2136"/>
                  <a:pt x="27062" y="2045"/>
                  <a:pt x="27631" y="1862"/>
                </a:cubicBezTo>
                <a:lnTo>
                  <a:pt x="27662" y="1851"/>
                </a:lnTo>
                <a:cubicBezTo>
                  <a:pt x="28241" y="1648"/>
                  <a:pt x="28709" y="1374"/>
                  <a:pt x="29156" y="1099"/>
                </a:cubicBezTo>
                <a:cubicBezTo>
                  <a:pt x="30000" y="590"/>
                  <a:pt x="30875" y="72"/>
                  <a:pt x="32592" y="72"/>
                </a:cubicBezTo>
                <a:cubicBezTo>
                  <a:pt x="34311" y="72"/>
                  <a:pt x="35185" y="590"/>
                  <a:pt x="36028" y="1099"/>
                </a:cubicBezTo>
                <a:cubicBezTo>
                  <a:pt x="36882" y="1607"/>
                  <a:pt x="37756" y="2136"/>
                  <a:pt x="39495" y="2136"/>
                </a:cubicBezTo>
                <a:cubicBezTo>
                  <a:pt x="41233" y="2136"/>
                  <a:pt x="42107" y="1607"/>
                  <a:pt x="42961" y="1099"/>
                </a:cubicBezTo>
                <a:cubicBezTo>
                  <a:pt x="43806" y="590"/>
                  <a:pt x="44680" y="72"/>
                  <a:pt x="46397" y="72"/>
                </a:cubicBezTo>
                <a:close/>
                <a:moveTo>
                  <a:pt x="5002" y="1"/>
                </a:moveTo>
                <a:cubicBezTo>
                  <a:pt x="3265" y="1"/>
                  <a:pt x="2380" y="529"/>
                  <a:pt x="1536" y="1038"/>
                </a:cubicBezTo>
                <a:cubicBezTo>
                  <a:pt x="1078" y="1313"/>
                  <a:pt x="611" y="1597"/>
                  <a:pt x="21" y="1790"/>
                </a:cubicBezTo>
                <a:lnTo>
                  <a:pt x="1" y="1801"/>
                </a:lnTo>
                <a:lnTo>
                  <a:pt x="1" y="5501"/>
                </a:lnTo>
                <a:lnTo>
                  <a:pt x="42" y="5481"/>
                </a:lnTo>
                <a:cubicBezTo>
                  <a:pt x="642" y="5287"/>
                  <a:pt x="1109" y="5002"/>
                  <a:pt x="1566" y="4728"/>
                </a:cubicBezTo>
                <a:cubicBezTo>
                  <a:pt x="2411" y="4220"/>
                  <a:pt x="3285" y="3701"/>
                  <a:pt x="5002" y="3701"/>
                </a:cubicBezTo>
                <a:cubicBezTo>
                  <a:pt x="6721" y="3701"/>
                  <a:pt x="7585" y="4220"/>
                  <a:pt x="8429" y="4728"/>
                </a:cubicBezTo>
                <a:cubicBezTo>
                  <a:pt x="9283" y="5237"/>
                  <a:pt x="10167" y="5765"/>
                  <a:pt x="11905" y="5765"/>
                </a:cubicBezTo>
                <a:cubicBezTo>
                  <a:pt x="13634" y="5765"/>
                  <a:pt x="14518" y="5237"/>
                  <a:pt x="15372" y="4728"/>
                </a:cubicBezTo>
                <a:cubicBezTo>
                  <a:pt x="16216" y="4220"/>
                  <a:pt x="17090" y="3701"/>
                  <a:pt x="18798" y="3701"/>
                </a:cubicBezTo>
                <a:cubicBezTo>
                  <a:pt x="20515" y="3701"/>
                  <a:pt x="21390" y="4220"/>
                  <a:pt x="22234" y="4728"/>
                </a:cubicBezTo>
                <a:cubicBezTo>
                  <a:pt x="23088" y="5237"/>
                  <a:pt x="23972" y="5765"/>
                  <a:pt x="25700" y="5765"/>
                </a:cubicBezTo>
                <a:cubicBezTo>
                  <a:pt x="26432" y="5765"/>
                  <a:pt x="27062" y="5673"/>
                  <a:pt x="27631" y="5490"/>
                </a:cubicBezTo>
                <a:lnTo>
                  <a:pt x="27662" y="5470"/>
                </a:lnTo>
                <a:cubicBezTo>
                  <a:pt x="28241" y="5277"/>
                  <a:pt x="28709" y="5002"/>
                  <a:pt x="29156" y="4728"/>
                </a:cubicBezTo>
                <a:cubicBezTo>
                  <a:pt x="30000" y="4220"/>
                  <a:pt x="30875" y="3701"/>
                  <a:pt x="32592" y="3701"/>
                </a:cubicBezTo>
                <a:cubicBezTo>
                  <a:pt x="34311" y="3701"/>
                  <a:pt x="35185" y="4220"/>
                  <a:pt x="36028" y="4728"/>
                </a:cubicBezTo>
                <a:cubicBezTo>
                  <a:pt x="36882" y="5237"/>
                  <a:pt x="37756" y="5765"/>
                  <a:pt x="39495" y="5765"/>
                </a:cubicBezTo>
                <a:cubicBezTo>
                  <a:pt x="41233" y="5765"/>
                  <a:pt x="42107" y="5237"/>
                  <a:pt x="42961" y="4728"/>
                </a:cubicBezTo>
                <a:cubicBezTo>
                  <a:pt x="43806" y="4220"/>
                  <a:pt x="44680" y="3701"/>
                  <a:pt x="46397" y="3701"/>
                </a:cubicBezTo>
                <a:cubicBezTo>
                  <a:pt x="48116" y="3701"/>
                  <a:pt x="48979" y="4220"/>
                  <a:pt x="49824" y="4728"/>
                </a:cubicBezTo>
                <a:cubicBezTo>
                  <a:pt x="50678" y="5237"/>
                  <a:pt x="51562" y="5765"/>
                  <a:pt x="53300" y="5765"/>
                </a:cubicBezTo>
                <a:cubicBezTo>
                  <a:pt x="55029" y="5765"/>
                  <a:pt x="55913" y="5237"/>
                  <a:pt x="56766" y="4728"/>
                </a:cubicBezTo>
                <a:cubicBezTo>
                  <a:pt x="57306" y="4403"/>
                  <a:pt x="57855" y="4078"/>
                  <a:pt x="58627" y="3874"/>
                </a:cubicBezTo>
                <a:lnTo>
                  <a:pt x="58648" y="3874"/>
                </a:lnTo>
                <a:lnTo>
                  <a:pt x="58648" y="174"/>
                </a:lnTo>
                <a:lnTo>
                  <a:pt x="58607" y="184"/>
                </a:lnTo>
                <a:cubicBezTo>
                  <a:pt x="57834" y="377"/>
                  <a:pt x="57275" y="712"/>
                  <a:pt x="56726" y="1038"/>
                </a:cubicBezTo>
                <a:cubicBezTo>
                  <a:pt x="55882" y="1546"/>
                  <a:pt x="55008" y="2075"/>
                  <a:pt x="53300" y="2075"/>
                </a:cubicBezTo>
                <a:cubicBezTo>
                  <a:pt x="51582" y="2075"/>
                  <a:pt x="50708" y="1546"/>
                  <a:pt x="49864" y="1038"/>
                </a:cubicBezTo>
                <a:cubicBezTo>
                  <a:pt x="49010" y="529"/>
                  <a:pt x="48126" y="1"/>
                  <a:pt x="46397" y="1"/>
                </a:cubicBezTo>
                <a:cubicBezTo>
                  <a:pt x="44659" y="1"/>
                  <a:pt x="43775" y="529"/>
                  <a:pt x="42931" y="1038"/>
                </a:cubicBezTo>
                <a:cubicBezTo>
                  <a:pt x="42087" y="1546"/>
                  <a:pt x="41213" y="2075"/>
                  <a:pt x="39495" y="2075"/>
                </a:cubicBezTo>
                <a:cubicBezTo>
                  <a:pt x="37777" y="2075"/>
                  <a:pt x="36903" y="1546"/>
                  <a:pt x="36059" y="1038"/>
                </a:cubicBezTo>
                <a:cubicBezTo>
                  <a:pt x="35205" y="529"/>
                  <a:pt x="34331" y="1"/>
                  <a:pt x="32592" y="1"/>
                </a:cubicBezTo>
                <a:cubicBezTo>
                  <a:pt x="30854" y="1"/>
                  <a:pt x="29980" y="529"/>
                  <a:pt x="29126" y="1038"/>
                </a:cubicBezTo>
                <a:cubicBezTo>
                  <a:pt x="28668" y="1313"/>
                  <a:pt x="28201" y="1597"/>
                  <a:pt x="27611" y="1790"/>
                </a:cubicBezTo>
                <a:lnTo>
                  <a:pt x="27591" y="1801"/>
                </a:lnTo>
                <a:cubicBezTo>
                  <a:pt x="27032" y="1984"/>
                  <a:pt x="26412" y="2075"/>
                  <a:pt x="25700" y="2075"/>
                </a:cubicBezTo>
                <a:cubicBezTo>
                  <a:pt x="23992" y="2075"/>
                  <a:pt x="23118" y="1546"/>
                  <a:pt x="22274" y="1038"/>
                </a:cubicBezTo>
                <a:cubicBezTo>
                  <a:pt x="21421" y="529"/>
                  <a:pt x="20536" y="1"/>
                  <a:pt x="18798" y="1"/>
                </a:cubicBezTo>
                <a:cubicBezTo>
                  <a:pt x="17070" y="1"/>
                  <a:pt x="16185" y="529"/>
                  <a:pt x="15331" y="1038"/>
                </a:cubicBezTo>
                <a:cubicBezTo>
                  <a:pt x="14487" y="1546"/>
                  <a:pt x="13613" y="2075"/>
                  <a:pt x="11905" y="2075"/>
                </a:cubicBezTo>
                <a:cubicBezTo>
                  <a:pt x="10187" y="2075"/>
                  <a:pt x="9313" y="1546"/>
                  <a:pt x="8469" y="1038"/>
                </a:cubicBezTo>
                <a:cubicBezTo>
                  <a:pt x="7615" y="529"/>
                  <a:pt x="6731" y="1"/>
                  <a:pt x="5002" y="1"/>
                </a:cubicBezTo>
                <a:close/>
              </a:path>
            </a:pathLst>
          </a:custGeom>
          <a:solidFill>
            <a:srgbClr val="70312E"/>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10" name="Google Shape;294;p24"/>
          <p:cNvSpPr/>
          <p:nvPr/>
        </p:nvSpPr>
        <p:spPr>
          <a:xfrm>
            <a:off x="-82765" y="4599928"/>
            <a:ext cx="9309530" cy="962490"/>
          </a:xfrm>
          <a:custGeom>
            <a:avLst/>
            <a:gdLst/>
            <a:ahLst/>
            <a:cxnLst/>
            <a:rect l="l" t="t" r="r" b="b"/>
            <a:pathLst>
              <a:path w="58586" h="5694" extrusionOk="0">
                <a:moveTo>
                  <a:pt x="4971" y="1"/>
                </a:moveTo>
                <a:cubicBezTo>
                  <a:pt x="2319" y="1"/>
                  <a:pt x="1709" y="1210"/>
                  <a:pt x="1" y="1779"/>
                </a:cubicBezTo>
                <a:lnTo>
                  <a:pt x="1" y="5409"/>
                </a:lnTo>
                <a:cubicBezTo>
                  <a:pt x="1709" y="4840"/>
                  <a:pt x="2319" y="3620"/>
                  <a:pt x="4971" y="3620"/>
                </a:cubicBezTo>
                <a:cubicBezTo>
                  <a:pt x="8418" y="3620"/>
                  <a:pt x="8418" y="5694"/>
                  <a:pt x="11874" y="5694"/>
                </a:cubicBezTo>
                <a:cubicBezTo>
                  <a:pt x="15320" y="5694"/>
                  <a:pt x="15320" y="3620"/>
                  <a:pt x="18767" y="3620"/>
                </a:cubicBezTo>
                <a:cubicBezTo>
                  <a:pt x="22223" y="3620"/>
                  <a:pt x="22223" y="5694"/>
                  <a:pt x="25669" y="5694"/>
                </a:cubicBezTo>
                <a:cubicBezTo>
                  <a:pt x="26472" y="5694"/>
                  <a:pt x="27082" y="5581"/>
                  <a:pt x="27591" y="5419"/>
                </a:cubicBezTo>
                <a:lnTo>
                  <a:pt x="27591" y="5409"/>
                </a:lnTo>
                <a:cubicBezTo>
                  <a:pt x="29298" y="4840"/>
                  <a:pt x="29908" y="3620"/>
                  <a:pt x="32561" y="3620"/>
                </a:cubicBezTo>
                <a:cubicBezTo>
                  <a:pt x="36008" y="3620"/>
                  <a:pt x="36008" y="5694"/>
                  <a:pt x="39464" y="5694"/>
                </a:cubicBezTo>
                <a:cubicBezTo>
                  <a:pt x="42910" y="5694"/>
                  <a:pt x="42910" y="3620"/>
                  <a:pt x="46366" y="3620"/>
                </a:cubicBezTo>
                <a:cubicBezTo>
                  <a:pt x="49813" y="3620"/>
                  <a:pt x="49813" y="5694"/>
                  <a:pt x="53269" y="5694"/>
                </a:cubicBezTo>
                <a:cubicBezTo>
                  <a:pt x="56085" y="5694"/>
                  <a:pt x="56604" y="4311"/>
                  <a:pt x="58586" y="3803"/>
                </a:cubicBezTo>
                <a:lnTo>
                  <a:pt x="58586" y="173"/>
                </a:lnTo>
                <a:cubicBezTo>
                  <a:pt x="56604" y="681"/>
                  <a:pt x="56085" y="2064"/>
                  <a:pt x="53269" y="2064"/>
                </a:cubicBezTo>
                <a:cubicBezTo>
                  <a:pt x="49813" y="2064"/>
                  <a:pt x="49813" y="1"/>
                  <a:pt x="46366" y="1"/>
                </a:cubicBezTo>
                <a:cubicBezTo>
                  <a:pt x="42910" y="1"/>
                  <a:pt x="42910" y="2064"/>
                  <a:pt x="39464" y="2064"/>
                </a:cubicBezTo>
                <a:cubicBezTo>
                  <a:pt x="36008" y="2064"/>
                  <a:pt x="36008" y="1"/>
                  <a:pt x="32561" y="1"/>
                </a:cubicBezTo>
                <a:cubicBezTo>
                  <a:pt x="29908" y="1"/>
                  <a:pt x="29298" y="1210"/>
                  <a:pt x="27591" y="1779"/>
                </a:cubicBezTo>
                <a:lnTo>
                  <a:pt x="27591" y="1790"/>
                </a:lnTo>
                <a:cubicBezTo>
                  <a:pt x="27082" y="1952"/>
                  <a:pt x="26472" y="2064"/>
                  <a:pt x="25669" y="2064"/>
                </a:cubicBezTo>
                <a:cubicBezTo>
                  <a:pt x="22223" y="2064"/>
                  <a:pt x="22223" y="1"/>
                  <a:pt x="18767" y="1"/>
                </a:cubicBezTo>
                <a:cubicBezTo>
                  <a:pt x="15320" y="1"/>
                  <a:pt x="15320" y="2064"/>
                  <a:pt x="11874" y="2064"/>
                </a:cubicBezTo>
                <a:cubicBezTo>
                  <a:pt x="8418" y="2064"/>
                  <a:pt x="8418" y="1"/>
                  <a:pt x="4971" y="1"/>
                </a:cubicBezTo>
                <a:close/>
              </a:path>
            </a:pathLst>
          </a:custGeom>
          <a:solidFill>
            <a:srgbClr val="94D9F7"/>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11" name="Google Shape;295;p24"/>
          <p:cNvSpPr/>
          <p:nvPr/>
        </p:nvSpPr>
        <p:spPr>
          <a:xfrm>
            <a:off x="-87343" y="4591849"/>
            <a:ext cx="9318727" cy="974751"/>
          </a:xfrm>
          <a:custGeom>
            <a:avLst/>
            <a:gdLst/>
            <a:ahLst/>
            <a:cxnLst/>
            <a:rect l="l" t="t" r="r" b="b"/>
            <a:pathLst>
              <a:path w="58648" h="5764" extrusionOk="0">
                <a:moveTo>
                  <a:pt x="46397" y="71"/>
                </a:moveTo>
                <a:cubicBezTo>
                  <a:pt x="48116" y="71"/>
                  <a:pt x="48979" y="590"/>
                  <a:pt x="49824" y="1098"/>
                </a:cubicBezTo>
                <a:cubicBezTo>
                  <a:pt x="50678" y="1616"/>
                  <a:pt x="51562" y="2145"/>
                  <a:pt x="53300" y="2145"/>
                </a:cubicBezTo>
                <a:cubicBezTo>
                  <a:pt x="55029" y="2145"/>
                  <a:pt x="55913" y="1616"/>
                  <a:pt x="56766" y="1098"/>
                </a:cubicBezTo>
                <a:cubicBezTo>
                  <a:pt x="57295" y="782"/>
                  <a:pt x="57834" y="457"/>
                  <a:pt x="58587" y="264"/>
                </a:cubicBezTo>
                <a:lnTo>
                  <a:pt x="58587" y="3822"/>
                </a:lnTo>
                <a:cubicBezTo>
                  <a:pt x="57824" y="4015"/>
                  <a:pt x="57265" y="4351"/>
                  <a:pt x="56726" y="4666"/>
                </a:cubicBezTo>
                <a:cubicBezTo>
                  <a:pt x="55882" y="5174"/>
                  <a:pt x="55008" y="5703"/>
                  <a:pt x="53300" y="5703"/>
                </a:cubicBezTo>
                <a:cubicBezTo>
                  <a:pt x="51582" y="5703"/>
                  <a:pt x="50708" y="5174"/>
                  <a:pt x="49864" y="4666"/>
                </a:cubicBezTo>
                <a:cubicBezTo>
                  <a:pt x="49010" y="4157"/>
                  <a:pt x="48126" y="3629"/>
                  <a:pt x="46397" y="3629"/>
                </a:cubicBezTo>
                <a:cubicBezTo>
                  <a:pt x="44659" y="3629"/>
                  <a:pt x="43775" y="4157"/>
                  <a:pt x="42931" y="4666"/>
                </a:cubicBezTo>
                <a:cubicBezTo>
                  <a:pt x="42087" y="5174"/>
                  <a:pt x="41213" y="5703"/>
                  <a:pt x="39495" y="5703"/>
                </a:cubicBezTo>
                <a:cubicBezTo>
                  <a:pt x="37777" y="5703"/>
                  <a:pt x="36903" y="5174"/>
                  <a:pt x="36059" y="4666"/>
                </a:cubicBezTo>
                <a:cubicBezTo>
                  <a:pt x="35205" y="4157"/>
                  <a:pt x="34331" y="3629"/>
                  <a:pt x="32592" y="3629"/>
                </a:cubicBezTo>
                <a:cubicBezTo>
                  <a:pt x="30854" y="3629"/>
                  <a:pt x="29980" y="4157"/>
                  <a:pt x="29126" y="4666"/>
                </a:cubicBezTo>
                <a:cubicBezTo>
                  <a:pt x="28668" y="4941"/>
                  <a:pt x="28201" y="5225"/>
                  <a:pt x="27611" y="5418"/>
                </a:cubicBezTo>
                <a:lnTo>
                  <a:pt x="27591" y="5429"/>
                </a:lnTo>
                <a:cubicBezTo>
                  <a:pt x="27032" y="5612"/>
                  <a:pt x="26412" y="5703"/>
                  <a:pt x="25700" y="5703"/>
                </a:cubicBezTo>
                <a:cubicBezTo>
                  <a:pt x="23992" y="5703"/>
                  <a:pt x="23118" y="5174"/>
                  <a:pt x="22274" y="4666"/>
                </a:cubicBezTo>
                <a:cubicBezTo>
                  <a:pt x="21421" y="4157"/>
                  <a:pt x="20536" y="3629"/>
                  <a:pt x="18798" y="3629"/>
                </a:cubicBezTo>
                <a:cubicBezTo>
                  <a:pt x="17070" y="3629"/>
                  <a:pt x="16185" y="4157"/>
                  <a:pt x="15331" y="4666"/>
                </a:cubicBezTo>
                <a:cubicBezTo>
                  <a:pt x="14487" y="5174"/>
                  <a:pt x="13613" y="5703"/>
                  <a:pt x="11905" y="5703"/>
                </a:cubicBezTo>
                <a:cubicBezTo>
                  <a:pt x="10187" y="5703"/>
                  <a:pt x="9313" y="5174"/>
                  <a:pt x="8469" y="4666"/>
                </a:cubicBezTo>
                <a:cubicBezTo>
                  <a:pt x="7615" y="4157"/>
                  <a:pt x="6731" y="3629"/>
                  <a:pt x="5002" y="3629"/>
                </a:cubicBezTo>
                <a:cubicBezTo>
                  <a:pt x="3265" y="3629"/>
                  <a:pt x="2380" y="4157"/>
                  <a:pt x="1536" y="4666"/>
                </a:cubicBezTo>
                <a:cubicBezTo>
                  <a:pt x="1089" y="4930"/>
                  <a:pt x="631" y="5205"/>
                  <a:pt x="62" y="5398"/>
                </a:cubicBezTo>
                <a:lnTo>
                  <a:pt x="62" y="1850"/>
                </a:lnTo>
                <a:cubicBezTo>
                  <a:pt x="652" y="1647"/>
                  <a:pt x="1119" y="1372"/>
                  <a:pt x="1566" y="1098"/>
                </a:cubicBezTo>
                <a:cubicBezTo>
                  <a:pt x="2411" y="590"/>
                  <a:pt x="3285" y="71"/>
                  <a:pt x="5002" y="71"/>
                </a:cubicBezTo>
                <a:cubicBezTo>
                  <a:pt x="6721" y="71"/>
                  <a:pt x="7585" y="590"/>
                  <a:pt x="8429" y="1098"/>
                </a:cubicBezTo>
                <a:cubicBezTo>
                  <a:pt x="9283" y="1616"/>
                  <a:pt x="10167" y="2145"/>
                  <a:pt x="11905" y="2145"/>
                </a:cubicBezTo>
                <a:cubicBezTo>
                  <a:pt x="13634" y="2145"/>
                  <a:pt x="14518" y="1616"/>
                  <a:pt x="15372" y="1098"/>
                </a:cubicBezTo>
                <a:cubicBezTo>
                  <a:pt x="16216" y="590"/>
                  <a:pt x="17090" y="71"/>
                  <a:pt x="18798" y="71"/>
                </a:cubicBezTo>
                <a:cubicBezTo>
                  <a:pt x="20515" y="71"/>
                  <a:pt x="21390" y="590"/>
                  <a:pt x="22234" y="1098"/>
                </a:cubicBezTo>
                <a:cubicBezTo>
                  <a:pt x="23088" y="1616"/>
                  <a:pt x="23972" y="2145"/>
                  <a:pt x="25700" y="2145"/>
                </a:cubicBezTo>
                <a:cubicBezTo>
                  <a:pt x="26432" y="2145"/>
                  <a:pt x="27062" y="2053"/>
                  <a:pt x="27631" y="1860"/>
                </a:cubicBezTo>
                <a:lnTo>
                  <a:pt x="27662" y="1850"/>
                </a:lnTo>
                <a:cubicBezTo>
                  <a:pt x="28241" y="1647"/>
                  <a:pt x="28709" y="1372"/>
                  <a:pt x="29156" y="1098"/>
                </a:cubicBezTo>
                <a:cubicBezTo>
                  <a:pt x="30000" y="590"/>
                  <a:pt x="30875" y="71"/>
                  <a:pt x="32592" y="71"/>
                </a:cubicBezTo>
                <a:cubicBezTo>
                  <a:pt x="34311" y="71"/>
                  <a:pt x="35185" y="590"/>
                  <a:pt x="36028" y="1098"/>
                </a:cubicBezTo>
                <a:cubicBezTo>
                  <a:pt x="36882" y="1616"/>
                  <a:pt x="37756" y="2145"/>
                  <a:pt x="39495" y="2145"/>
                </a:cubicBezTo>
                <a:cubicBezTo>
                  <a:pt x="41233" y="2145"/>
                  <a:pt x="42107" y="1616"/>
                  <a:pt x="42961" y="1098"/>
                </a:cubicBezTo>
                <a:cubicBezTo>
                  <a:pt x="43806" y="590"/>
                  <a:pt x="44680" y="71"/>
                  <a:pt x="46397" y="71"/>
                </a:cubicBezTo>
                <a:close/>
                <a:moveTo>
                  <a:pt x="5002" y="0"/>
                </a:moveTo>
                <a:cubicBezTo>
                  <a:pt x="3265" y="0"/>
                  <a:pt x="2380" y="529"/>
                  <a:pt x="1536" y="1037"/>
                </a:cubicBezTo>
                <a:cubicBezTo>
                  <a:pt x="1078" y="1311"/>
                  <a:pt x="611" y="1596"/>
                  <a:pt x="21" y="1789"/>
                </a:cubicBezTo>
                <a:lnTo>
                  <a:pt x="1" y="1799"/>
                </a:lnTo>
                <a:lnTo>
                  <a:pt x="1" y="5499"/>
                </a:lnTo>
                <a:lnTo>
                  <a:pt x="42" y="5479"/>
                </a:lnTo>
                <a:cubicBezTo>
                  <a:pt x="642" y="5286"/>
                  <a:pt x="1109" y="5002"/>
                  <a:pt x="1566" y="4727"/>
                </a:cubicBezTo>
                <a:cubicBezTo>
                  <a:pt x="2411" y="4218"/>
                  <a:pt x="3285" y="3700"/>
                  <a:pt x="5002" y="3700"/>
                </a:cubicBezTo>
                <a:cubicBezTo>
                  <a:pt x="6721" y="3700"/>
                  <a:pt x="7585" y="4218"/>
                  <a:pt x="8429" y="4727"/>
                </a:cubicBezTo>
                <a:cubicBezTo>
                  <a:pt x="9283" y="5235"/>
                  <a:pt x="10167" y="5764"/>
                  <a:pt x="11905" y="5764"/>
                </a:cubicBezTo>
                <a:cubicBezTo>
                  <a:pt x="13634" y="5764"/>
                  <a:pt x="14518" y="5235"/>
                  <a:pt x="15372" y="4727"/>
                </a:cubicBezTo>
                <a:cubicBezTo>
                  <a:pt x="16216" y="4218"/>
                  <a:pt x="17090" y="3700"/>
                  <a:pt x="18798" y="3700"/>
                </a:cubicBezTo>
                <a:cubicBezTo>
                  <a:pt x="20515" y="3700"/>
                  <a:pt x="21390" y="4218"/>
                  <a:pt x="22234" y="4727"/>
                </a:cubicBezTo>
                <a:cubicBezTo>
                  <a:pt x="23088" y="5235"/>
                  <a:pt x="23972" y="5764"/>
                  <a:pt x="25700" y="5764"/>
                </a:cubicBezTo>
                <a:cubicBezTo>
                  <a:pt x="26432" y="5764"/>
                  <a:pt x="27062" y="5673"/>
                  <a:pt x="27631" y="5490"/>
                </a:cubicBezTo>
                <a:lnTo>
                  <a:pt x="27662" y="5479"/>
                </a:lnTo>
                <a:cubicBezTo>
                  <a:pt x="28241" y="5276"/>
                  <a:pt x="28709" y="5002"/>
                  <a:pt x="29156" y="4727"/>
                </a:cubicBezTo>
                <a:cubicBezTo>
                  <a:pt x="30000" y="4218"/>
                  <a:pt x="30875" y="3700"/>
                  <a:pt x="32592" y="3700"/>
                </a:cubicBezTo>
                <a:cubicBezTo>
                  <a:pt x="34311" y="3700"/>
                  <a:pt x="35185" y="4218"/>
                  <a:pt x="36028" y="4727"/>
                </a:cubicBezTo>
                <a:cubicBezTo>
                  <a:pt x="36882" y="5235"/>
                  <a:pt x="37756" y="5764"/>
                  <a:pt x="39495" y="5764"/>
                </a:cubicBezTo>
                <a:cubicBezTo>
                  <a:pt x="41233" y="5764"/>
                  <a:pt x="42107" y="5235"/>
                  <a:pt x="42961" y="4727"/>
                </a:cubicBezTo>
                <a:cubicBezTo>
                  <a:pt x="43806" y="4218"/>
                  <a:pt x="44680" y="3700"/>
                  <a:pt x="46397" y="3700"/>
                </a:cubicBezTo>
                <a:cubicBezTo>
                  <a:pt x="48116" y="3700"/>
                  <a:pt x="48979" y="4218"/>
                  <a:pt x="49824" y="4727"/>
                </a:cubicBezTo>
                <a:cubicBezTo>
                  <a:pt x="50678" y="5235"/>
                  <a:pt x="51562" y="5764"/>
                  <a:pt x="53300" y="5764"/>
                </a:cubicBezTo>
                <a:cubicBezTo>
                  <a:pt x="55029" y="5764"/>
                  <a:pt x="55913" y="5235"/>
                  <a:pt x="56766" y="4727"/>
                </a:cubicBezTo>
                <a:cubicBezTo>
                  <a:pt x="57306" y="4401"/>
                  <a:pt x="57855" y="4076"/>
                  <a:pt x="58627" y="3883"/>
                </a:cubicBezTo>
                <a:lnTo>
                  <a:pt x="58648" y="3873"/>
                </a:lnTo>
                <a:lnTo>
                  <a:pt x="58648" y="172"/>
                </a:lnTo>
                <a:lnTo>
                  <a:pt x="58607" y="183"/>
                </a:lnTo>
                <a:cubicBezTo>
                  <a:pt x="57834" y="376"/>
                  <a:pt x="57275" y="721"/>
                  <a:pt x="56726" y="1037"/>
                </a:cubicBezTo>
                <a:cubicBezTo>
                  <a:pt x="55882" y="1545"/>
                  <a:pt x="55008" y="2074"/>
                  <a:pt x="53300" y="2074"/>
                </a:cubicBezTo>
                <a:cubicBezTo>
                  <a:pt x="51582" y="2074"/>
                  <a:pt x="50708" y="1545"/>
                  <a:pt x="49864" y="1037"/>
                </a:cubicBezTo>
                <a:cubicBezTo>
                  <a:pt x="49010" y="529"/>
                  <a:pt x="48126" y="0"/>
                  <a:pt x="46397" y="0"/>
                </a:cubicBezTo>
                <a:cubicBezTo>
                  <a:pt x="44659" y="0"/>
                  <a:pt x="43775" y="529"/>
                  <a:pt x="42931" y="1037"/>
                </a:cubicBezTo>
                <a:cubicBezTo>
                  <a:pt x="42087" y="1545"/>
                  <a:pt x="41213" y="2074"/>
                  <a:pt x="39495" y="2074"/>
                </a:cubicBezTo>
                <a:cubicBezTo>
                  <a:pt x="37777" y="2074"/>
                  <a:pt x="36903" y="1545"/>
                  <a:pt x="36059" y="1037"/>
                </a:cubicBezTo>
                <a:cubicBezTo>
                  <a:pt x="35205" y="529"/>
                  <a:pt x="34331" y="0"/>
                  <a:pt x="32592" y="0"/>
                </a:cubicBezTo>
                <a:cubicBezTo>
                  <a:pt x="30854" y="0"/>
                  <a:pt x="29980" y="529"/>
                  <a:pt x="29126" y="1037"/>
                </a:cubicBezTo>
                <a:cubicBezTo>
                  <a:pt x="28668" y="1311"/>
                  <a:pt x="28201" y="1596"/>
                  <a:pt x="27611" y="1789"/>
                </a:cubicBezTo>
                <a:lnTo>
                  <a:pt x="27591" y="1799"/>
                </a:lnTo>
                <a:cubicBezTo>
                  <a:pt x="27032" y="1982"/>
                  <a:pt x="26412" y="2074"/>
                  <a:pt x="25700" y="2074"/>
                </a:cubicBezTo>
                <a:cubicBezTo>
                  <a:pt x="23992" y="2074"/>
                  <a:pt x="23118" y="1545"/>
                  <a:pt x="22274" y="1037"/>
                </a:cubicBezTo>
                <a:cubicBezTo>
                  <a:pt x="21421" y="529"/>
                  <a:pt x="20536" y="0"/>
                  <a:pt x="18798" y="0"/>
                </a:cubicBezTo>
                <a:cubicBezTo>
                  <a:pt x="17070" y="0"/>
                  <a:pt x="16185" y="529"/>
                  <a:pt x="15331" y="1037"/>
                </a:cubicBezTo>
                <a:cubicBezTo>
                  <a:pt x="14487" y="1545"/>
                  <a:pt x="13613" y="2074"/>
                  <a:pt x="11905" y="2074"/>
                </a:cubicBezTo>
                <a:cubicBezTo>
                  <a:pt x="10187" y="2074"/>
                  <a:pt x="9313" y="1545"/>
                  <a:pt x="8469" y="1037"/>
                </a:cubicBezTo>
                <a:cubicBezTo>
                  <a:pt x="7615" y="529"/>
                  <a:pt x="6731" y="0"/>
                  <a:pt x="5002" y="0"/>
                </a:cubicBezTo>
                <a:close/>
              </a:path>
            </a:pathLst>
          </a:custGeom>
          <a:solidFill>
            <a:srgbClr val="70312E"/>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12" name="Google Shape;296;p24"/>
          <p:cNvSpPr/>
          <p:nvPr/>
        </p:nvSpPr>
        <p:spPr>
          <a:xfrm>
            <a:off x="-82765" y="3984928"/>
            <a:ext cx="9309530" cy="962491"/>
          </a:xfrm>
          <a:custGeom>
            <a:avLst/>
            <a:gdLst/>
            <a:ahLst/>
            <a:cxnLst/>
            <a:rect l="l" t="t" r="r" b="b"/>
            <a:pathLst>
              <a:path w="58586" h="5693" extrusionOk="0">
                <a:moveTo>
                  <a:pt x="4971" y="0"/>
                </a:moveTo>
                <a:cubicBezTo>
                  <a:pt x="2319" y="0"/>
                  <a:pt x="1709" y="1220"/>
                  <a:pt x="1" y="1779"/>
                </a:cubicBezTo>
                <a:lnTo>
                  <a:pt x="1" y="5408"/>
                </a:lnTo>
                <a:cubicBezTo>
                  <a:pt x="1709" y="4839"/>
                  <a:pt x="2319" y="3630"/>
                  <a:pt x="4971" y="3630"/>
                </a:cubicBezTo>
                <a:cubicBezTo>
                  <a:pt x="8418" y="3630"/>
                  <a:pt x="8418" y="5693"/>
                  <a:pt x="11874" y="5693"/>
                </a:cubicBezTo>
                <a:cubicBezTo>
                  <a:pt x="15320" y="5693"/>
                  <a:pt x="15320" y="3630"/>
                  <a:pt x="18767" y="3630"/>
                </a:cubicBezTo>
                <a:cubicBezTo>
                  <a:pt x="22223" y="3630"/>
                  <a:pt x="22223" y="5693"/>
                  <a:pt x="25669" y="5693"/>
                </a:cubicBezTo>
                <a:cubicBezTo>
                  <a:pt x="26472" y="5693"/>
                  <a:pt x="27082" y="5581"/>
                  <a:pt x="27591" y="5419"/>
                </a:cubicBezTo>
                <a:lnTo>
                  <a:pt x="27591" y="5408"/>
                </a:lnTo>
                <a:cubicBezTo>
                  <a:pt x="29298" y="4839"/>
                  <a:pt x="29908" y="3630"/>
                  <a:pt x="32561" y="3630"/>
                </a:cubicBezTo>
                <a:cubicBezTo>
                  <a:pt x="36008" y="3630"/>
                  <a:pt x="36008" y="5693"/>
                  <a:pt x="39464" y="5693"/>
                </a:cubicBezTo>
                <a:cubicBezTo>
                  <a:pt x="42910" y="5693"/>
                  <a:pt x="42910" y="3630"/>
                  <a:pt x="46366" y="3630"/>
                </a:cubicBezTo>
                <a:cubicBezTo>
                  <a:pt x="49813" y="3630"/>
                  <a:pt x="49813" y="5693"/>
                  <a:pt x="53269" y="5693"/>
                </a:cubicBezTo>
                <a:cubicBezTo>
                  <a:pt x="56085" y="5693"/>
                  <a:pt x="56604" y="4310"/>
                  <a:pt x="58586" y="3802"/>
                </a:cubicBezTo>
                <a:lnTo>
                  <a:pt x="58586" y="173"/>
                </a:lnTo>
                <a:cubicBezTo>
                  <a:pt x="56604" y="682"/>
                  <a:pt x="56085" y="2064"/>
                  <a:pt x="53269" y="2064"/>
                </a:cubicBezTo>
                <a:cubicBezTo>
                  <a:pt x="49813" y="2064"/>
                  <a:pt x="49813" y="0"/>
                  <a:pt x="46366" y="0"/>
                </a:cubicBezTo>
                <a:cubicBezTo>
                  <a:pt x="42910" y="0"/>
                  <a:pt x="42910" y="2064"/>
                  <a:pt x="39464" y="2064"/>
                </a:cubicBezTo>
                <a:cubicBezTo>
                  <a:pt x="36008" y="2064"/>
                  <a:pt x="36008" y="0"/>
                  <a:pt x="32561" y="0"/>
                </a:cubicBezTo>
                <a:cubicBezTo>
                  <a:pt x="29908" y="0"/>
                  <a:pt x="29298" y="1220"/>
                  <a:pt x="27591" y="1779"/>
                </a:cubicBezTo>
                <a:lnTo>
                  <a:pt x="27591" y="1789"/>
                </a:lnTo>
                <a:cubicBezTo>
                  <a:pt x="27082" y="1962"/>
                  <a:pt x="26472" y="2064"/>
                  <a:pt x="25669" y="2064"/>
                </a:cubicBezTo>
                <a:cubicBezTo>
                  <a:pt x="22223" y="2064"/>
                  <a:pt x="22223" y="0"/>
                  <a:pt x="18767" y="0"/>
                </a:cubicBezTo>
                <a:cubicBezTo>
                  <a:pt x="15320" y="0"/>
                  <a:pt x="15320" y="2064"/>
                  <a:pt x="11874" y="2064"/>
                </a:cubicBezTo>
                <a:cubicBezTo>
                  <a:pt x="8418" y="2064"/>
                  <a:pt x="8418" y="0"/>
                  <a:pt x="4971" y="0"/>
                </a:cubicBezTo>
                <a:close/>
              </a:path>
            </a:pathLst>
          </a:custGeom>
          <a:solidFill>
            <a:srgbClr val="FFDA9F"/>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13" name="Google Shape;297;p24"/>
          <p:cNvSpPr/>
          <p:nvPr/>
        </p:nvSpPr>
        <p:spPr>
          <a:xfrm>
            <a:off x="-87343" y="3978798"/>
            <a:ext cx="9318727" cy="976795"/>
          </a:xfrm>
          <a:custGeom>
            <a:avLst/>
            <a:gdLst/>
            <a:ahLst/>
            <a:cxnLst/>
            <a:rect l="l" t="t" r="r" b="b"/>
            <a:pathLst>
              <a:path w="58648" h="5775" extrusionOk="0">
                <a:moveTo>
                  <a:pt x="46397" y="72"/>
                </a:moveTo>
                <a:cubicBezTo>
                  <a:pt x="48116" y="72"/>
                  <a:pt x="48979" y="601"/>
                  <a:pt x="49824" y="1098"/>
                </a:cubicBezTo>
                <a:cubicBezTo>
                  <a:pt x="50678" y="1617"/>
                  <a:pt x="51562" y="2146"/>
                  <a:pt x="53300" y="2146"/>
                </a:cubicBezTo>
                <a:cubicBezTo>
                  <a:pt x="55029" y="2146"/>
                  <a:pt x="55913" y="1617"/>
                  <a:pt x="56766" y="1098"/>
                </a:cubicBezTo>
                <a:cubicBezTo>
                  <a:pt x="57295" y="784"/>
                  <a:pt x="57834" y="458"/>
                  <a:pt x="58587" y="265"/>
                </a:cubicBezTo>
                <a:lnTo>
                  <a:pt x="58587" y="3823"/>
                </a:lnTo>
                <a:cubicBezTo>
                  <a:pt x="57824" y="4016"/>
                  <a:pt x="57265" y="4351"/>
                  <a:pt x="56726" y="4667"/>
                </a:cubicBezTo>
                <a:cubicBezTo>
                  <a:pt x="55882" y="5175"/>
                  <a:pt x="55008" y="5704"/>
                  <a:pt x="53300" y="5704"/>
                </a:cubicBezTo>
                <a:cubicBezTo>
                  <a:pt x="51582" y="5704"/>
                  <a:pt x="50708" y="5175"/>
                  <a:pt x="49864" y="4667"/>
                </a:cubicBezTo>
                <a:cubicBezTo>
                  <a:pt x="49010" y="4159"/>
                  <a:pt x="48126" y="3630"/>
                  <a:pt x="46397" y="3630"/>
                </a:cubicBezTo>
                <a:cubicBezTo>
                  <a:pt x="44659" y="3630"/>
                  <a:pt x="43775" y="4159"/>
                  <a:pt x="42931" y="4667"/>
                </a:cubicBezTo>
                <a:cubicBezTo>
                  <a:pt x="42087" y="5175"/>
                  <a:pt x="41213" y="5704"/>
                  <a:pt x="39495" y="5704"/>
                </a:cubicBezTo>
                <a:cubicBezTo>
                  <a:pt x="37777" y="5704"/>
                  <a:pt x="36903" y="5175"/>
                  <a:pt x="36059" y="4667"/>
                </a:cubicBezTo>
                <a:cubicBezTo>
                  <a:pt x="35205" y="4159"/>
                  <a:pt x="34331" y="3630"/>
                  <a:pt x="32592" y="3630"/>
                </a:cubicBezTo>
                <a:cubicBezTo>
                  <a:pt x="30854" y="3630"/>
                  <a:pt x="29980" y="4159"/>
                  <a:pt x="29126" y="4667"/>
                </a:cubicBezTo>
                <a:cubicBezTo>
                  <a:pt x="28668" y="4941"/>
                  <a:pt x="28201" y="5226"/>
                  <a:pt x="27611" y="5419"/>
                </a:cubicBezTo>
                <a:lnTo>
                  <a:pt x="27591" y="5429"/>
                </a:lnTo>
                <a:cubicBezTo>
                  <a:pt x="27032" y="5612"/>
                  <a:pt x="26412" y="5704"/>
                  <a:pt x="25700" y="5704"/>
                </a:cubicBezTo>
                <a:cubicBezTo>
                  <a:pt x="23992" y="5704"/>
                  <a:pt x="23118" y="5175"/>
                  <a:pt x="22274" y="4667"/>
                </a:cubicBezTo>
                <a:cubicBezTo>
                  <a:pt x="21421" y="4159"/>
                  <a:pt x="20536" y="3630"/>
                  <a:pt x="18798" y="3630"/>
                </a:cubicBezTo>
                <a:cubicBezTo>
                  <a:pt x="17070" y="3630"/>
                  <a:pt x="16185" y="4159"/>
                  <a:pt x="15331" y="4667"/>
                </a:cubicBezTo>
                <a:cubicBezTo>
                  <a:pt x="14487" y="5175"/>
                  <a:pt x="13613" y="5704"/>
                  <a:pt x="11905" y="5704"/>
                </a:cubicBezTo>
                <a:cubicBezTo>
                  <a:pt x="10187" y="5704"/>
                  <a:pt x="9313" y="5175"/>
                  <a:pt x="8469" y="4667"/>
                </a:cubicBezTo>
                <a:cubicBezTo>
                  <a:pt x="7615" y="4159"/>
                  <a:pt x="6731" y="3630"/>
                  <a:pt x="5002" y="3630"/>
                </a:cubicBezTo>
                <a:cubicBezTo>
                  <a:pt x="3265" y="3630"/>
                  <a:pt x="2380" y="4159"/>
                  <a:pt x="1536" y="4667"/>
                </a:cubicBezTo>
                <a:cubicBezTo>
                  <a:pt x="1089" y="4931"/>
                  <a:pt x="631" y="5205"/>
                  <a:pt x="62" y="5409"/>
                </a:cubicBezTo>
                <a:lnTo>
                  <a:pt x="62" y="1851"/>
                </a:lnTo>
                <a:cubicBezTo>
                  <a:pt x="652" y="1647"/>
                  <a:pt x="1119" y="1373"/>
                  <a:pt x="1566" y="1098"/>
                </a:cubicBezTo>
                <a:cubicBezTo>
                  <a:pt x="2411" y="601"/>
                  <a:pt x="3285" y="72"/>
                  <a:pt x="5002" y="72"/>
                </a:cubicBezTo>
                <a:cubicBezTo>
                  <a:pt x="6721" y="72"/>
                  <a:pt x="7585" y="601"/>
                  <a:pt x="8429" y="1098"/>
                </a:cubicBezTo>
                <a:cubicBezTo>
                  <a:pt x="9283" y="1617"/>
                  <a:pt x="10167" y="2146"/>
                  <a:pt x="11905" y="2146"/>
                </a:cubicBezTo>
                <a:cubicBezTo>
                  <a:pt x="13634" y="2146"/>
                  <a:pt x="14518" y="1617"/>
                  <a:pt x="15372" y="1098"/>
                </a:cubicBezTo>
                <a:cubicBezTo>
                  <a:pt x="16216" y="601"/>
                  <a:pt x="17090" y="72"/>
                  <a:pt x="18798" y="72"/>
                </a:cubicBezTo>
                <a:cubicBezTo>
                  <a:pt x="20515" y="72"/>
                  <a:pt x="21390" y="601"/>
                  <a:pt x="22234" y="1098"/>
                </a:cubicBezTo>
                <a:cubicBezTo>
                  <a:pt x="23088" y="1617"/>
                  <a:pt x="23972" y="2146"/>
                  <a:pt x="25700" y="2146"/>
                </a:cubicBezTo>
                <a:cubicBezTo>
                  <a:pt x="26432" y="2146"/>
                  <a:pt x="27062" y="2054"/>
                  <a:pt x="27631" y="1861"/>
                </a:cubicBezTo>
                <a:lnTo>
                  <a:pt x="27662" y="1851"/>
                </a:lnTo>
                <a:cubicBezTo>
                  <a:pt x="28241" y="1647"/>
                  <a:pt x="28709" y="1373"/>
                  <a:pt x="29156" y="1098"/>
                </a:cubicBezTo>
                <a:cubicBezTo>
                  <a:pt x="30000" y="601"/>
                  <a:pt x="30875" y="72"/>
                  <a:pt x="32592" y="72"/>
                </a:cubicBezTo>
                <a:cubicBezTo>
                  <a:pt x="34311" y="72"/>
                  <a:pt x="35185" y="601"/>
                  <a:pt x="36028" y="1098"/>
                </a:cubicBezTo>
                <a:cubicBezTo>
                  <a:pt x="36882" y="1617"/>
                  <a:pt x="37756" y="2146"/>
                  <a:pt x="39495" y="2146"/>
                </a:cubicBezTo>
                <a:cubicBezTo>
                  <a:pt x="41233" y="2146"/>
                  <a:pt x="42107" y="1617"/>
                  <a:pt x="42961" y="1098"/>
                </a:cubicBezTo>
                <a:cubicBezTo>
                  <a:pt x="43806" y="601"/>
                  <a:pt x="44680" y="72"/>
                  <a:pt x="46397" y="72"/>
                </a:cubicBezTo>
                <a:close/>
                <a:moveTo>
                  <a:pt x="5002" y="0"/>
                </a:moveTo>
                <a:cubicBezTo>
                  <a:pt x="3265" y="0"/>
                  <a:pt x="2380" y="529"/>
                  <a:pt x="1536" y="1048"/>
                </a:cubicBezTo>
                <a:cubicBezTo>
                  <a:pt x="1078" y="1312"/>
                  <a:pt x="611" y="1597"/>
                  <a:pt x="21" y="1790"/>
                </a:cubicBezTo>
                <a:lnTo>
                  <a:pt x="1" y="1800"/>
                </a:lnTo>
                <a:lnTo>
                  <a:pt x="1" y="5501"/>
                </a:lnTo>
                <a:lnTo>
                  <a:pt x="42" y="5480"/>
                </a:lnTo>
                <a:cubicBezTo>
                  <a:pt x="642" y="5287"/>
                  <a:pt x="1109" y="5002"/>
                  <a:pt x="1566" y="4728"/>
                </a:cubicBezTo>
                <a:cubicBezTo>
                  <a:pt x="2411" y="4220"/>
                  <a:pt x="3285" y="3701"/>
                  <a:pt x="5002" y="3701"/>
                </a:cubicBezTo>
                <a:cubicBezTo>
                  <a:pt x="6721" y="3701"/>
                  <a:pt x="7585" y="4220"/>
                  <a:pt x="8429" y="4728"/>
                </a:cubicBezTo>
                <a:cubicBezTo>
                  <a:pt x="9283" y="5246"/>
                  <a:pt x="10167" y="5775"/>
                  <a:pt x="11905" y="5775"/>
                </a:cubicBezTo>
                <a:cubicBezTo>
                  <a:pt x="13634" y="5775"/>
                  <a:pt x="14518" y="5246"/>
                  <a:pt x="15372" y="4728"/>
                </a:cubicBezTo>
                <a:cubicBezTo>
                  <a:pt x="16216" y="4220"/>
                  <a:pt x="17090" y="3701"/>
                  <a:pt x="18798" y="3701"/>
                </a:cubicBezTo>
                <a:cubicBezTo>
                  <a:pt x="20515" y="3701"/>
                  <a:pt x="21390" y="4220"/>
                  <a:pt x="22234" y="4728"/>
                </a:cubicBezTo>
                <a:cubicBezTo>
                  <a:pt x="23088" y="5246"/>
                  <a:pt x="23972" y="5775"/>
                  <a:pt x="25700" y="5775"/>
                </a:cubicBezTo>
                <a:cubicBezTo>
                  <a:pt x="26432" y="5775"/>
                  <a:pt x="27062" y="5683"/>
                  <a:pt x="27631" y="5490"/>
                </a:cubicBezTo>
                <a:lnTo>
                  <a:pt x="27662" y="5480"/>
                </a:lnTo>
                <a:cubicBezTo>
                  <a:pt x="28241" y="5277"/>
                  <a:pt x="28709" y="5002"/>
                  <a:pt x="29156" y="4728"/>
                </a:cubicBezTo>
                <a:cubicBezTo>
                  <a:pt x="30000" y="4220"/>
                  <a:pt x="30875" y="3701"/>
                  <a:pt x="32592" y="3701"/>
                </a:cubicBezTo>
                <a:cubicBezTo>
                  <a:pt x="34311" y="3701"/>
                  <a:pt x="35185" y="4220"/>
                  <a:pt x="36028" y="4728"/>
                </a:cubicBezTo>
                <a:cubicBezTo>
                  <a:pt x="36882" y="5246"/>
                  <a:pt x="37756" y="5775"/>
                  <a:pt x="39495" y="5775"/>
                </a:cubicBezTo>
                <a:cubicBezTo>
                  <a:pt x="41233" y="5775"/>
                  <a:pt x="42107" y="5246"/>
                  <a:pt x="42961" y="4728"/>
                </a:cubicBezTo>
                <a:cubicBezTo>
                  <a:pt x="43806" y="4220"/>
                  <a:pt x="44680" y="3701"/>
                  <a:pt x="46397" y="3701"/>
                </a:cubicBezTo>
                <a:cubicBezTo>
                  <a:pt x="48116" y="3701"/>
                  <a:pt x="48979" y="4220"/>
                  <a:pt x="49824" y="4728"/>
                </a:cubicBezTo>
                <a:cubicBezTo>
                  <a:pt x="50678" y="5246"/>
                  <a:pt x="51562" y="5775"/>
                  <a:pt x="53300" y="5775"/>
                </a:cubicBezTo>
                <a:cubicBezTo>
                  <a:pt x="55029" y="5775"/>
                  <a:pt x="55913" y="5246"/>
                  <a:pt x="56766" y="4728"/>
                </a:cubicBezTo>
                <a:cubicBezTo>
                  <a:pt x="57306" y="4412"/>
                  <a:pt x="57855" y="4077"/>
                  <a:pt x="58627" y="3884"/>
                </a:cubicBezTo>
                <a:lnTo>
                  <a:pt x="58648" y="3874"/>
                </a:lnTo>
                <a:lnTo>
                  <a:pt x="58648" y="174"/>
                </a:lnTo>
                <a:lnTo>
                  <a:pt x="58607" y="183"/>
                </a:lnTo>
                <a:cubicBezTo>
                  <a:pt x="57834" y="387"/>
                  <a:pt x="57275" y="723"/>
                  <a:pt x="56726" y="1048"/>
                </a:cubicBezTo>
                <a:cubicBezTo>
                  <a:pt x="55882" y="1546"/>
                  <a:pt x="55008" y="2074"/>
                  <a:pt x="53300" y="2074"/>
                </a:cubicBezTo>
                <a:cubicBezTo>
                  <a:pt x="51582" y="2074"/>
                  <a:pt x="50708" y="1546"/>
                  <a:pt x="49864" y="1048"/>
                </a:cubicBezTo>
                <a:cubicBezTo>
                  <a:pt x="49010" y="529"/>
                  <a:pt x="48126" y="0"/>
                  <a:pt x="46397" y="0"/>
                </a:cubicBezTo>
                <a:cubicBezTo>
                  <a:pt x="44659" y="0"/>
                  <a:pt x="43775" y="529"/>
                  <a:pt x="42931" y="1048"/>
                </a:cubicBezTo>
                <a:cubicBezTo>
                  <a:pt x="42087" y="1546"/>
                  <a:pt x="41213" y="2074"/>
                  <a:pt x="39495" y="2074"/>
                </a:cubicBezTo>
                <a:cubicBezTo>
                  <a:pt x="37777" y="2074"/>
                  <a:pt x="36903" y="1546"/>
                  <a:pt x="36059" y="1048"/>
                </a:cubicBezTo>
                <a:cubicBezTo>
                  <a:pt x="35205" y="529"/>
                  <a:pt x="34331" y="0"/>
                  <a:pt x="32592" y="0"/>
                </a:cubicBezTo>
                <a:cubicBezTo>
                  <a:pt x="30854" y="0"/>
                  <a:pt x="29980" y="529"/>
                  <a:pt x="29126" y="1048"/>
                </a:cubicBezTo>
                <a:cubicBezTo>
                  <a:pt x="28668" y="1312"/>
                  <a:pt x="28201" y="1597"/>
                  <a:pt x="27611" y="1790"/>
                </a:cubicBezTo>
                <a:lnTo>
                  <a:pt x="27591" y="1800"/>
                </a:lnTo>
                <a:cubicBezTo>
                  <a:pt x="27032" y="1983"/>
                  <a:pt x="26412" y="2074"/>
                  <a:pt x="25700" y="2074"/>
                </a:cubicBezTo>
                <a:cubicBezTo>
                  <a:pt x="23992" y="2074"/>
                  <a:pt x="23118" y="1546"/>
                  <a:pt x="22274" y="1048"/>
                </a:cubicBezTo>
                <a:cubicBezTo>
                  <a:pt x="21421" y="529"/>
                  <a:pt x="20536" y="0"/>
                  <a:pt x="18798" y="0"/>
                </a:cubicBezTo>
                <a:cubicBezTo>
                  <a:pt x="17070" y="0"/>
                  <a:pt x="16185" y="529"/>
                  <a:pt x="15331" y="1048"/>
                </a:cubicBezTo>
                <a:cubicBezTo>
                  <a:pt x="14487" y="1546"/>
                  <a:pt x="13613" y="2074"/>
                  <a:pt x="11905" y="2074"/>
                </a:cubicBezTo>
                <a:cubicBezTo>
                  <a:pt x="10187" y="2074"/>
                  <a:pt x="9313" y="1546"/>
                  <a:pt x="8469" y="1048"/>
                </a:cubicBezTo>
                <a:cubicBezTo>
                  <a:pt x="7615" y="529"/>
                  <a:pt x="6731" y="0"/>
                  <a:pt x="5002" y="0"/>
                </a:cubicBezTo>
                <a:close/>
              </a:path>
            </a:pathLst>
          </a:custGeom>
          <a:solidFill>
            <a:srgbClr val="70312E"/>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298" name="Google Shape;298;p24"/>
          <p:cNvSpPr txBox="1">
            <a:spLocks noGrp="1"/>
          </p:cNvSpPr>
          <p:nvPr>
            <p:ph type="title"/>
          </p:nvPr>
        </p:nvSpPr>
        <p:spPr>
          <a:xfrm>
            <a:off x="1392530" y="1320442"/>
            <a:ext cx="4437933" cy="763852"/>
          </a:xfrm>
          <a:prstGeom prst="rect">
            <a:avLst/>
          </a:prstGeom>
        </p:spPr>
        <p:txBody>
          <a:bodyPr spcFirstLastPara="1">
            <a:noAutofit/>
          </a:bodyPr>
          <a:lstStyle>
            <a:lvl1pPr lvl="0" rtl="0">
              <a:spcBef>
                <a:spcPts val="0"/>
              </a:spcBef>
              <a:spcAft>
                <a:spcPts val="0"/>
              </a:spcAft>
              <a:buClr>
                <a:schemeClr val="dk1"/>
              </a:buClr>
              <a:buSzPts val="3000"/>
              <a:buFont typeface="McLaren"/>
              <a:buNone/>
              <a:defRPr sz="3758" b="1">
                <a:solidFill>
                  <a:schemeClr val="accent2"/>
                </a:solidFill>
                <a:latin typeface="McLaren"/>
                <a:ea typeface="McLaren"/>
                <a:cs typeface="McLaren"/>
                <a:sym typeface="McLaren"/>
              </a:defRPr>
            </a:lvl1pPr>
            <a:lvl2pPr lvl="1"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2pPr>
            <a:lvl3pPr lvl="2"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3pPr>
            <a:lvl4pPr lvl="3"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4pPr>
            <a:lvl5pPr lvl="4"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5pPr>
            <a:lvl6pPr lvl="5"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6pPr>
            <a:lvl7pPr lvl="6"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7pPr>
            <a:lvl8pPr lvl="7"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8pPr>
            <a:lvl9pPr lvl="8"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9pPr>
          </a:lstStyle>
          <a:p>
            <a:endParaRPr/>
          </a:p>
        </p:txBody>
      </p:sp>
      <p:sp>
        <p:nvSpPr>
          <p:cNvPr id="299" name="Google Shape;299;p24"/>
          <p:cNvSpPr txBox="1">
            <a:spLocks noGrp="1"/>
          </p:cNvSpPr>
          <p:nvPr>
            <p:ph type="subTitle" idx="1"/>
          </p:nvPr>
        </p:nvSpPr>
        <p:spPr>
          <a:xfrm>
            <a:off x="1392575" y="2206373"/>
            <a:ext cx="4437933" cy="955008"/>
          </a:xfrm>
          <a:prstGeom prst="rect">
            <a:avLst/>
          </a:prstGeom>
        </p:spPr>
        <p:txBody>
          <a:bodyPr spcFirstLastPara="1">
            <a:noAutofit/>
          </a:bodyPr>
          <a:lstStyle>
            <a:lvl1pPr lvl="0"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Tree>
    <p:extLst>
      <p:ext uri="{BB962C8B-B14F-4D97-AF65-F5344CB8AC3E}">
        <p14:creationId xmlns:p14="http://schemas.microsoft.com/office/powerpoint/2010/main" val="3841559236"/>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showMasterSp="0" matchingName="Title and text 14">
  <p:cSld name="Title and text 14">
    <p:bg>
      <p:bgPr>
        <a:solidFill>
          <a:schemeClr val="accent4"/>
        </a:solidFill>
        <a:effectLst/>
      </p:bgPr>
    </p:bg>
    <p:spTree>
      <p:nvGrpSpPr>
        <p:cNvPr id="1" name="Shape 304"/>
        <p:cNvGrpSpPr/>
        <p:nvPr/>
      </p:nvGrpSpPr>
      <p:grpSpPr>
        <a:xfrm>
          <a:off x="0" y="0"/>
          <a:ext cx="0" cy="0"/>
          <a:chOff x="0" y="0"/>
          <a:chExt cx="0" cy="0"/>
        </a:xfrm>
      </p:grpSpPr>
      <p:sp>
        <p:nvSpPr>
          <p:cNvPr id="4" name="Google Shape;305;p26"/>
          <p:cNvSpPr/>
          <p:nvPr/>
        </p:nvSpPr>
        <p:spPr>
          <a:xfrm>
            <a:off x="-747950" y="796967"/>
            <a:ext cx="10351756" cy="6390038"/>
          </a:xfrm>
          <a:custGeom>
            <a:avLst/>
            <a:gdLst/>
            <a:ahLst/>
            <a:cxnLst/>
            <a:rect l="l" t="t" r="r" b="b"/>
            <a:pathLst>
              <a:path w="65683" h="38101" extrusionOk="0">
                <a:moveTo>
                  <a:pt x="24267" y="0"/>
                </a:moveTo>
                <a:lnTo>
                  <a:pt x="1" y="295"/>
                </a:lnTo>
                <a:lnTo>
                  <a:pt x="570" y="27295"/>
                </a:lnTo>
                <a:cubicBezTo>
                  <a:pt x="2292" y="26450"/>
                  <a:pt x="4285" y="25933"/>
                  <a:pt x="6581" y="25933"/>
                </a:cubicBezTo>
                <a:cubicBezTo>
                  <a:pt x="10004" y="25933"/>
                  <a:pt x="14101" y="27083"/>
                  <a:pt x="18981" y="30010"/>
                </a:cubicBezTo>
                <a:cubicBezTo>
                  <a:pt x="28444" y="35690"/>
                  <a:pt x="36224" y="38100"/>
                  <a:pt x="42608" y="38100"/>
                </a:cubicBezTo>
                <a:cubicBezTo>
                  <a:pt x="52880" y="38100"/>
                  <a:pt x="59535" y="31858"/>
                  <a:pt x="63760" y="22955"/>
                </a:cubicBezTo>
                <a:cubicBezTo>
                  <a:pt x="65682" y="18909"/>
                  <a:pt x="62836" y="5530"/>
                  <a:pt x="63862" y="732"/>
                </a:cubicBezTo>
                <a:cubicBezTo>
                  <a:pt x="45157" y="143"/>
                  <a:pt x="24267" y="0"/>
                  <a:pt x="24267" y="0"/>
                </a:cubicBezTo>
                <a:close/>
              </a:path>
            </a:pathLst>
          </a:custGeom>
          <a:solidFill>
            <a:srgbClr val="FFFFFF"/>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5" name="Google Shape;306;p26"/>
          <p:cNvSpPr/>
          <p:nvPr/>
        </p:nvSpPr>
        <p:spPr>
          <a:xfrm>
            <a:off x="-309579" y="-2253960"/>
            <a:ext cx="10259795" cy="5572637"/>
          </a:xfrm>
          <a:custGeom>
            <a:avLst/>
            <a:gdLst/>
            <a:ahLst/>
            <a:cxnLst/>
            <a:rect l="l" t="t" r="r" b="b"/>
            <a:pathLst>
              <a:path w="65102" h="33228" extrusionOk="0">
                <a:moveTo>
                  <a:pt x="61798" y="0"/>
                </a:moveTo>
                <a:lnTo>
                  <a:pt x="560" y="722"/>
                </a:lnTo>
                <a:lnTo>
                  <a:pt x="0" y="27723"/>
                </a:lnTo>
                <a:cubicBezTo>
                  <a:pt x="2223" y="24868"/>
                  <a:pt x="5520" y="22384"/>
                  <a:pt x="10271" y="22384"/>
                </a:cubicBezTo>
                <a:cubicBezTo>
                  <a:pt x="13321" y="22384"/>
                  <a:pt x="16970" y="23408"/>
                  <a:pt x="21318" y="26015"/>
                </a:cubicBezTo>
                <a:cubicBezTo>
                  <a:pt x="29748" y="31079"/>
                  <a:pt x="36680" y="33228"/>
                  <a:pt x="42367" y="33228"/>
                </a:cubicBezTo>
                <a:cubicBezTo>
                  <a:pt x="55675" y="33228"/>
                  <a:pt x="62167" y="21461"/>
                  <a:pt x="65102" y="7757"/>
                </a:cubicBezTo>
                <a:lnTo>
                  <a:pt x="61798" y="0"/>
                </a:lnTo>
                <a:close/>
              </a:path>
            </a:pathLst>
          </a:custGeom>
          <a:solidFill>
            <a:srgbClr val="D9EEFC"/>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307" name="Google Shape;307;p26"/>
          <p:cNvSpPr txBox="1">
            <a:spLocks noGrp="1"/>
          </p:cNvSpPr>
          <p:nvPr>
            <p:ph type="title"/>
          </p:nvPr>
        </p:nvSpPr>
        <p:spPr>
          <a:xfrm>
            <a:off x="756365" y="4359004"/>
            <a:ext cx="7631577" cy="763852"/>
          </a:xfrm>
          <a:prstGeom prst="rect">
            <a:avLst/>
          </a:prstGeom>
        </p:spPr>
        <p:txBody>
          <a:bodyPr spcFirstLastPara="1">
            <a:noAutofit/>
          </a:bodyPr>
          <a:lstStyle>
            <a:lvl1pPr lvl="0" algn="ctr" rtl="0">
              <a:spcBef>
                <a:spcPts val="0"/>
              </a:spcBef>
              <a:spcAft>
                <a:spcPts val="0"/>
              </a:spcAft>
              <a:buClr>
                <a:schemeClr val="dk1"/>
              </a:buClr>
              <a:buSzPts val="3000"/>
              <a:buFont typeface="McLaren"/>
              <a:buNone/>
              <a:defRPr sz="3758" b="1">
                <a:solidFill>
                  <a:schemeClr val="dk2"/>
                </a:solidFill>
                <a:latin typeface="McLaren"/>
                <a:ea typeface="McLaren"/>
                <a:cs typeface="McLaren"/>
                <a:sym typeface="McLaren"/>
              </a:defRPr>
            </a:lvl1pPr>
            <a:lvl2pPr lvl="1"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2pPr>
            <a:lvl3pPr lvl="2"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3pPr>
            <a:lvl4pPr lvl="3"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4pPr>
            <a:lvl5pPr lvl="4"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5pPr>
            <a:lvl6pPr lvl="5"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6pPr>
            <a:lvl7pPr lvl="6"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7pPr>
            <a:lvl8pPr lvl="7"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8pPr>
            <a:lvl9pPr lvl="8"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9pPr>
          </a:lstStyle>
          <a:p>
            <a:endParaRPr/>
          </a:p>
        </p:txBody>
      </p:sp>
      <p:sp>
        <p:nvSpPr>
          <p:cNvPr id="308" name="Google Shape;308;p26"/>
          <p:cNvSpPr txBox="1">
            <a:spLocks noGrp="1"/>
          </p:cNvSpPr>
          <p:nvPr>
            <p:ph type="subTitle" idx="1"/>
          </p:nvPr>
        </p:nvSpPr>
        <p:spPr>
          <a:xfrm>
            <a:off x="756479" y="5048813"/>
            <a:ext cx="7631577" cy="579261"/>
          </a:xfrm>
          <a:prstGeom prst="rect">
            <a:avLst/>
          </a:prstGeom>
        </p:spPr>
        <p:txBody>
          <a:bodyPr spcFirstLastPara="1">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Tree>
    <p:extLst>
      <p:ext uri="{BB962C8B-B14F-4D97-AF65-F5344CB8AC3E}">
        <p14:creationId xmlns:p14="http://schemas.microsoft.com/office/powerpoint/2010/main" val="1906665556"/>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matchingName="Title and text 16">
  <p:cSld name="Title and text 16">
    <p:bg>
      <p:bgPr>
        <a:solidFill>
          <a:schemeClr val="accent5"/>
        </a:solidFill>
        <a:effectLst/>
      </p:bgPr>
    </p:bg>
    <p:spTree>
      <p:nvGrpSpPr>
        <p:cNvPr id="1" name="Shape 314"/>
        <p:cNvGrpSpPr/>
        <p:nvPr/>
      </p:nvGrpSpPr>
      <p:grpSpPr>
        <a:xfrm>
          <a:off x="0" y="0"/>
          <a:ext cx="0" cy="0"/>
          <a:chOff x="0" y="0"/>
          <a:chExt cx="0" cy="0"/>
        </a:xfrm>
      </p:grpSpPr>
      <p:sp>
        <p:nvSpPr>
          <p:cNvPr id="2" name="Google Shape;315;p28"/>
          <p:cNvSpPr/>
          <p:nvPr/>
        </p:nvSpPr>
        <p:spPr>
          <a:xfrm>
            <a:off x="-1508162" y="4334367"/>
            <a:ext cx="12207838" cy="3075473"/>
          </a:xfrm>
          <a:custGeom>
            <a:avLst/>
            <a:gdLst/>
            <a:ahLst/>
            <a:cxnLst/>
            <a:rect l="l" t="t" r="r" b="b"/>
            <a:pathLst>
              <a:path w="77824" h="18421" extrusionOk="0">
                <a:moveTo>
                  <a:pt x="59059" y="1"/>
                </a:moveTo>
                <a:cubicBezTo>
                  <a:pt x="54190" y="1"/>
                  <a:pt x="53234" y="7198"/>
                  <a:pt x="53234" y="7198"/>
                </a:cubicBezTo>
                <a:cubicBezTo>
                  <a:pt x="53150" y="7193"/>
                  <a:pt x="53067" y="7191"/>
                  <a:pt x="52984" y="7191"/>
                </a:cubicBezTo>
                <a:cubicBezTo>
                  <a:pt x="52221" y="7191"/>
                  <a:pt x="51535" y="7397"/>
                  <a:pt x="50957" y="7737"/>
                </a:cubicBezTo>
                <a:cubicBezTo>
                  <a:pt x="50947" y="7727"/>
                  <a:pt x="50937" y="7717"/>
                  <a:pt x="50917" y="7706"/>
                </a:cubicBezTo>
                <a:cubicBezTo>
                  <a:pt x="49933" y="6763"/>
                  <a:pt x="48906" y="6443"/>
                  <a:pt x="47966" y="6443"/>
                </a:cubicBezTo>
                <a:cubicBezTo>
                  <a:pt x="46002" y="6443"/>
                  <a:pt x="44420" y="7839"/>
                  <a:pt x="44420" y="7839"/>
                </a:cubicBezTo>
                <a:cubicBezTo>
                  <a:pt x="44420" y="7839"/>
                  <a:pt x="44106" y="6050"/>
                  <a:pt x="42082" y="5440"/>
                </a:cubicBezTo>
                <a:cubicBezTo>
                  <a:pt x="41897" y="5384"/>
                  <a:pt x="41703" y="5359"/>
                  <a:pt x="41504" y="5359"/>
                </a:cubicBezTo>
                <a:cubicBezTo>
                  <a:pt x="39520" y="5359"/>
                  <a:pt x="37010" y="7869"/>
                  <a:pt x="37010" y="7869"/>
                </a:cubicBezTo>
                <a:cubicBezTo>
                  <a:pt x="37010" y="7869"/>
                  <a:pt x="35495" y="672"/>
                  <a:pt x="29914" y="672"/>
                </a:cubicBezTo>
                <a:cubicBezTo>
                  <a:pt x="26539" y="672"/>
                  <a:pt x="24800" y="3315"/>
                  <a:pt x="23967" y="5399"/>
                </a:cubicBezTo>
                <a:cubicBezTo>
                  <a:pt x="23225" y="3315"/>
                  <a:pt x="21710" y="672"/>
                  <a:pt x="18762" y="672"/>
                </a:cubicBezTo>
                <a:cubicBezTo>
                  <a:pt x="13893" y="672"/>
                  <a:pt x="12561" y="7869"/>
                  <a:pt x="12561" y="7869"/>
                </a:cubicBezTo>
                <a:cubicBezTo>
                  <a:pt x="12561" y="7869"/>
                  <a:pt x="10370" y="5359"/>
                  <a:pt x="8642" y="5359"/>
                </a:cubicBezTo>
                <a:cubicBezTo>
                  <a:pt x="8469" y="5359"/>
                  <a:pt x="8300" y="5384"/>
                  <a:pt x="8139" y="5440"/>
                </a:cubicBezTo>
                <a:cubicBezTo>
                  <a:pt x="6370" y="6050"/>
                  <a:pt x="7326" y="9516"/>
                  <a:pt x="7326" y="9516"/>
                </a:cubicBezTo>
                <a:cubicBezTo>
                  <a:pt x="7326" y="9516"/>
                  <a:pt x="5635" y="7425"/>
                  <a:pt x="3751" y="7425"/>
                </a:cubicBezTo>
                <a:cubicBezTo>
                  <a:pt x="3177" y="7425"/>
                  <a:pt x="2586" y="7618"/>
                  <a:pt x="2019" y="8124"/>
                </a:cubicBezTo>
                <a:cubicBezTo>
                  <a:pt x="0" y="9924"/>
                  <a:pt x="982" y="16348"/>
                  <a:pt x="7103" y="16348"/>
                </a:cubicBezTo>
                <a:cubicBezTo>
                  <a:pt x="8378" y="16348"/>
                  <a:pt x="9876" y="16069"/>
                  <a:pt x="11616" y="15412"/>
                </a:cubicBezTo>
                <a:cubicBezTo>
                  <a:pt x="11616" y="15412"/>
                  <a:pt x="11748" y="17923"/>
                  <a:pt x="13527" y="18360"/>
                </a:cubicBezTo>
                <a:cubicBezTo>
                  <a:pt x="13695" y="18402"/>
                  <a:pt x="13860" y="18421"/>
                  <a:pt x="14020" y="18421"/>
                </a:cubicBezTo>
                <a:cubicBezTo>
                  <a:pt x="15550" y="18421"/>
                  <a:pt x="16699" y="16713"/>
                  <a:pt x="16699" y="16713"/>
                </a:cubicBezTo>
                <a:cubicBezTo>
                  <a:pt x="16699" y="16713"/>
                  <a:pt x="17306" y="17250"/>
                  <a:pt x="18208" y="17250"/>
                </a:cubicBezTo>
                <a:cubicBezTo>
                  <a:pt x="18871" y="17250"/>
                  <a:pt x="19694" y="16960"/>
                  <a:pt x="20551" y="15951"/>
                </a:cubicBezTo>
                <a:cubicBezTo>
                  <a:pt x="21600" y="16461"/>
                  <a:pt x="22730" y="16634"/>
                  <a:pt x="23786" y="16634"/>
                </a:cubicBezTo>
                <a:cubicBezTo>
                  <a:pt x="23847" y="16634"/>
                  <a:pt x="23907" y="16633"/>
                  <a:pt x="23967" y="16632"/>
                </a:cubicBezTo>
                <a:cubicBezTo>
                  <a:pt x="24016" y="16633"/>
                  <a:pt x="24066" y="16634"/>
                  <a:pt x="24116" y="16634"/>
                </a:cubicBezTo>
                <a:cubicBezTo>
                  <a:pt x="24560" y="16634"/>
                  <a:pt x="25026" y="16591"/>
                  <a:pt x="25492" y="16490"/>
                </a:cubicBezTo>
                <a:cubicBezTo>
                  <a:pt x="26854" y="16277"/>
                  <a:pt x="27809" y="15890"/>
                  <a:pt x="27809" y="15890"/>
                </a:cubicBezTo>
                <a:cubicBezTo>
                  <a:pt x="28811" y="16949"/>
                  <a:pt x="29776" y="17251"/>
                  <a:pt x="30551" y="17251"/>
                </a:cubicBezTo>
                <a:cubicBezTo>
                  <a:pt x="31585" y="17251"/>
                  <a:pt x="32282" y="16713"/>
                  <a:pt x="32282" y="16713"/>
                </a:cubicBezTo>
                <a:cubicBezTo>
                  <a:pt x="32282" y="16713"/>
                  <a:pt x="33598" y="18421"/>
                  <a:pt x="35348" y="18421"/>
                </a:cubicBezTo>
                <a:cubicBezTo>
                  <a:pt x="35531" y="18421"/>
                  <a:pt x="35720" y="18402"/>
                  <a:pt x="35912" y="18360"/>
                </a:cubicBezTo>
                <a:cubicBezTo>
                  <a:pt x="37945" y="17923"/>
                  <a:pt x="38097" y="15412"/>
                  <a:pt x="38097" y="15412"/>
                </a:cubicBezTo>
                <a:cubicBezTo>
                  <a:pt x="40053" y="16057"/>
                  <a:pt x="41786" y="16332"/>
                  <a:pt x="43304" y="16332"/>
                </a:cubicBezTo>
                <a:cubicBezTo>
                  <a:pt x="46095" y="16332"/>
                  <a:pt x="48158" y="15402"/>
                  <a:pt x="49534" y="14131"/>
                </a:cubicBezTo>
                <a:cubicBezTo>
                  <a:pt x="49706" y="14355"/>
                  <a:pt x="49910" y="14569"/>
                  <a:pt x="50133" y="14761"/>
                </a:cubicBezTo>
                <a:cubicBezTo>
                  <a:pt x="51232" y="15681"/>
                  <a:pt x="52524" y="15966"/>
                  <a:pt x="53702" y="15966"/>
                </a:cubicBezTo>
                <a:cubicBezTo>
                  <a:pt x="55610" y="15966"/>
                  <a:pt x="57219" y="15219"/>
                  <a:pt x="57219" y="15219"/>
                </a:cubicBezTo>
                <a:cubicBezTo>
                  <a:pt x="58095" y="16278"/>
                  <a:pt x="58937" y="16580"/>
                  <a:pt x="59613" y="16580"/>
                </a:cubicBezTo>
                <a:cubicBezTo>
                  <a:pt x="60515" y="16580"/>
                  <a:pt x="61123" y="16042"/>
                  <a:pt x="61123" y="16042"/>
                </a:cubicBezTo>
                <a:cubicBezTo>
                  <a:pt x="61123" y="16042"/>
                  <a:pt x="62276" y="17747"/>
                  <a:pt x="63817" y="17747"/>
                </a:cubicBezTo>
                <a:cubicBezTo>
                  <a:pt x="63976" y="17747"/>
                  <a:pt x="64138" y="17729"/>
                  <a:pt x="64304" y="17689"/>
                </a:cubicBezTo>
                <a:cubicBezTo>
                  <a:pt x="66073" y="17252"/>
                  <a:pt x="66206" y="14741"/>
                  <a:pt x="66206" y="14741"/>
                </a:cubicBezTo>
                <a:cubicBezTo>
                  <a:pt x="67946" y="15398"/>
                  <a:pt x="69444" y="15677"/>
                  <a:pt x="70719" y="15677"/>
                </a:cubicBezTo>
                <a:cubicBezTo>
                  <a:pt x="76840" y="15677"/>
                  <a:pt x="77823" y="9253"/>
                  <a:pt x="75812" y="7453"/>
                </a:cubicBezTo>
                <a:cubicBezTo>
                  <a:pt x="75243" y="6947"/>
                  <a:pt x="74650" y="6754"/>
                  <a:pt x="74075" y="6754"/>
                </a:cubicBezTo>
                <a:cubicBezTo>
                  <a:pt x="72187" y="6754"/>
                  <a:pt x="70496" y="8845"/>
                  <a:pt x="70496" y="8845"/>
                </a:cubicBezTo>
                <a:cubicBezTo>
                  <a:pt x="70496" y="8845"/>
                  <a:pt x="71451" y="5379"/>
                  <a:pt x="69683" y="4769"/>
                </a:cubicBezTo>
                <a:cubicBezTo>
                  <a:pt x="69521" y="4713"/>
                  <a:pt x="69353" y="4688"/>
                  <a:pt x="69179" y="4688"/>
                </a:cubicBezTo>
                <a:cubicBezTo>
                  <a:pt x="67452" y="4688"/>
                  <a:pt x="65260" y="7198"/>
                  <a:pt x="65260" y="7198"/>
                </a:cubicBezTo>
                <a:cubicBezTo>
                  <a:pt x="65260" y="7198"/>
                  <a:pt x="63929" y="1"/>
                  <a:pt x="59059" y="1"/>
                </a:cubicBezTo>
                <a:close/>
              </a:path>
            </a:pathLst>
          </a:custGeom>
          <a:solidFill>
            <a:srgbClr val="FFF3F3"/>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3" name="Google Shape;316;p28"/>
          <p:cNvSpPr/>
          <p:nvPr/>
        </p:nvSpPr>
        <p:spPr>
          <a:xfrm>
            <a:off x="-1555675" y="5631898"/>
            <a:ext cx="12209371" cy="3075474"/>
          </a:xfrm>
          <a:custGeom>
            <a:avLst/>
            <a:gdLst/>
            <a:ahLst/>
            <a:cxnLst/>
            <a:rect l="l" t="t" r="r" b="b"/>
            <a:pathLst>
              <a:path w="77823" h="18421" extrusionOk="0">
                <a:moveTo>
                  <a:pt x="14020" y="1"/>
                </a:moveTo>
                <a:cubicBezTo>
                  <a:pt x="13859" y="1"/>
                  <a:pt x="13695" y="19"/>
                  <a:pt x="13527" y="61"/>
                </a:cubicBezTo>
                <a:cubicBezTo>
                  <a:pt x="11758" y="488"/>
                  <a:pt x="11616" y="3009"/>
                  <a:pt x="11616" y="3009"/>
                </a:cubicBezTo>
                <a:cubicBezTo>
                  <a:pt x="9873" y="2349"/>
                  <a:pt x="8374" y="2070"/>
                  <a:pt x="7098" y="2070"/>
                </a:cubicBezTo>
                <a:cubicBezTo>
                  <a:pt x="982" y="2070"/>
                  <a:pt x="0" y="8496"/>
                  <a:pt x="2019" y="10288"/>
                </a:cubicBezTo>
                <a:cubicBezTo>
                  <a:pt x="2587" y="10794"/>
                  <a:pt x="3180" y="10988"/>
                  <a:pt x="3754" y="10988"/>
                </a:cubicBezTo>
                <a:cubicBezTo>
                  <a:pt x="5637" y="10988"/>
                  <a:pt x="7325" y="8905"/>
                  <a:pt x="7326" y="8905"/>
                </a:cubicBezTo>
                <a:lnTo>
                  <a:pt x="7326" y="8905"/>
                </a:lnTo>
                <a:cubicBezTo>
                  <a:pt x="7326" y="8906"/>
                  <a:pt x="6370" y="12371"/>
                  <a:pt x="8139" y="12981"/>
                </a:cubicBezTo>
                <a:cubicBezTo>
                  <a:pt x="8298" y="13035"/>
                  <a:pt x="8465" y="13060"/>
                  <a:pt x="8636" y="13060"/>
                </a:cubicBezTo>
                <a:cubicBezTo>
                  <a:pt x="10366" y="13060"/>
                  <a:pt x="12571" y="10552"/>
                  <a:pt x="12571" y="10552"/>
                </a:cubicBezTo>
                <a:cubicBezTo>
                  <a:pt x="12571" y="10552"/>
                  <a:pt x="13893" y="17749"/>
                  <a:pt x="18763" y="17749"/>
                </a:cubicBezTo>
                <a:cubicBezTo>
                  <a:pt x="21711" y="17749"/>
                  <a:pt x="23225" y="15106"/>
                  <a:pt x="23967" y="13022"/>
                </a:cubicBezTo>
                <a:cubicBezTo>
                  <a:pt x="24811" y="15106"/>
                  <a:pt x="26539" y="17749"/>
                  <a:pt x="29924" y="17749"/>
                </a:cubicBezTo>
                <a:cubicBezTo>
                  <a:pt x="35495" y="17749"/>
                  <a:pt x="37020" y="10552"/>
                  <a:pt x="37020" y="10552"/>
                </a:cubicBezTo>
                <a:cubicBezTo>
                  <a:pt x="37020" y="10552"/>
                  <a:pt x="39536" y="13060"/>
                  <a:pt x="41514" y="13060"/>
                </a:cubicBezTo>
                <a:cubicBezTo>
                  <a:pt x="41710" y="13060"/>
                  <a:pt x="41900" y="13035"/>
                  <a:pt x="42083" y="12981"/>
                </a:cubicBezTo>
                <a:cubicBezTo>
                  <a:pt x="44116" y="12371"/>
                  <a:pt x="44421" y="10572"/>
                  <a:pt x="44421" y="10572"/>
                </a:cubicBezTo>
                <a:cubicBezTo>
                  <a:pt x="44421" y="10572"/>
                  <a:pt x="46006" y="11971"/>
                  <a:pt x="47976" y="11971"/>
                </a:cubicBezTo>
                <a:cubicBezTo>
                  <a:pt x="48916" y="11971"/>
                  <a:pt x="49942" y="11653"/>
                  <a:pt x="50927" y="10715"/>
                </a:cubicBezTo>
                <a:cubicBezTo>
                  <a:pt x="50937" y="10704"/>
                  <a:pt x="50947" y="10684"/>
                  <a:pt x="50957" y="10674"/>
                </a:cubicBezTo>
                <a:cubicBezTo>
                  <a:pt x="51553" y="11028"/>
                  <a:pt x="52243" y="11228"/>
                  <a:pt x="53018" y="11228"/>
                </a:cubicBezTo>
                <a:cubicBezTo>
                  <a:pt x="53089" y="11228"/>
                  <a:pt x="53161" y="11226"/>
                  <a:pt x="53234" y="11223"/>
                </a:cubicBezTo>
                <a:cubicBezTo>
                  <a:pt x="53234" y="11223"/>
                  <a:pt x="54200" y="18420"/>
                  <a:pt x="59069" y="18420"/>
                </a:cubicBezTo>
                <a:cubicBezTo>
                  <a:pt x="63929" y="18420"/>
                  <a:pt x="65261" y="11223"/>
                  <a:pt x="65261" y="11223"/>
                </a:cubicBezTo>
                <a:cubicBezTo>
                  <a:pt x="65261" y="11223"/>
                  <a:pt x="67457" y="13731"/>
                  <a:pt x="69193" y="13731"/>
                </a:cubicBezTo>
                <a:cubicBezTo>
                  <a:pt x="69365" y="13731"/>
                  <a:pt x="69533" y="13706"/>
                  <a:pt x="69693" y="13652"/>
                </a:cubicBezTo>
                <a:cubicBezTo>
                  <a:pt x="71462" y="13042"/>
                  <a:pt x="70496" y="9577"/>
                  <a:pt x="70496" y="9576"/>
                </a:cubicBezTo>
                <a:lnTo>
                  <a:pt x="70496" y="9576"/>
                </a:lnTo>
                <a:cubicBezTo>
                  <a:pt x="70496" y="9576"/>
                  <a:pt x="72183" y="11663"/>
                  <a:pt x="74070" y="11663"/>
                </a:cubicBezTo>
                <a:cubicBezTo>
                  <a:pt x="74646" y="11663"/>
                  <a:pt x="75241" y="11468"/>
                  <a:pt x="75813" y="10959"/>
                </a:cubicBezTo>
                <a:cubicBezTo>
                  <a:pt x="77823" y="9167"/>
                  <a:pt x="76841" y="2741"/>
                  <a:pt x="70724" y="2741"/>
                </a:cubicBezTo>
                <a:cubicBezTo>
                  <a:pt x="69448" y="2741"/>
                  <a:pt x="67948" y="3020"/>
                  <a:pt x="66206" y="3680"/>
                </a:cubicBezTo>
                <a:cubicBezTo>
                  <a:pt x="66206" y="3680"/>
                  <a:pt x="66074" y="1159"/>
                  <a:pt x="64305" y="732"/>
                </a:cubicBezTo>
                <a:cubicBezTo>
                  <a:pt x="64137" y="690"/>
                  <a:pt x="63972" y="672"/>
                  <a:pt x="63812" y="672"/>
                </a:cubicBezTo>
                <a:cubicBezTo>
                  <a:pt x="62282" y="672"/>
                  <a:pt x="61133" y="2379"/>
                  <a:pt x="61133" y="2379"/>
                </a:cubicBezTo>
                <a:cubicBezTo>
                  <a:pt x="61133" y="2379"/>
                  <a:pt x="60522" y="1841"/>
                  <a:pt x="59618" y="1841"/>
                </a:cubicBezTo>
                <a:cubicBezTo>
                  <a:pt x="58939" y="1841"/>
                  <a:pt x="58095" y="2143"/>
                  <a:pt x="57219" y="3202"/>
                </a:cubicBezTo>
                <a:cubicBezTo>
                  <a:pt x="57219" y="3202"/>
                  <a:pt x="55610" y="2456"/>
                  <a:pt x="53702" y="2456"/>
                </a:cubicBezTo>
                <a:cubicBezTo>
                  <a:pt x="52524" y="2456"/>
                  <a:pt x="51232" y="2740"/>
                  <a:pt x="50134" y="3660"/>
                </a:cubicBezTo>
                <a:cubicBezTo>
                  <a:pt x="49910" y="3852"/>
                  <a:pt x="49707" y="4056"/>
                  <a:pt x="49544" y="4290"/>
                </a:cubicBezTo>
                <a:cubicBezTo>
                  <a:pt x="48162" y="3019"/>
                  <a:pt x="46100" y="2085"/>
                  <a:pt x="43308" y="2085"/>
                </a:cubicBezTo>
                <a:cubicBezTo>
                  <a:pt x="41790" y="2085"/>
                  <a:pt x="40056" y="2361"/>
                  <a:pt x="38098" y="3009"/>
                </a:cubicBezTo>
                <a:cubicBezTo>
                  <a:pt x="38098" y="3009"/>
                  <a:pt x="37945" y="488"/>
                  <a:pt x="35922" y="61"/>
                </a:cubicBezTo>
                <a:cubicBezTo>
                  <a:pt x="35729" y="19"/>
                  <a:pt x="35540" y="1"/>
                  <a:pt x="35355" y="1"/>
                </a:cubicBezTo>
                <a:cubicBezTo>
                  <a:pt x="33599" y="1"/>
                  <a:pt x="32283" y="1708"/>
                  <a:pt x="32283" y="1708"/>
                </a:cubicBezTo>
                <a:cubicBezTo>
                  <a:pt x="32283" y="1708"/>
                  <a:pt x="31586" y="1170"/>
                  <a:pt x="30552" y="1170"/>
                </a:cubicBezTo>
                <a:cubicBezTo>
                  <a:pt x="29777" y="1170"/>
                  <a:pt x="28812" y="1472"/>
                  <a:pt x="27810" y="2531"/>
                </a:cubicBezTo>
                <a:cubicBezTo>
                  <a:pt x="27810" y="2531"/>
                  <a:pt x="26854" y="2145"/>
                  <a:pt x="25502" y="1921"/>
                </a:cubicBezTo>
                <a:cubicBezTo>
                  <a:pt x="25046" y="1823"/>
                  <a:pt x="24590" y="1787"/>
                  <a:pt x="24148" y="1787"/>
                </a:cubicBezTo>
                <a:cubicBezTo>
                  <a:pt x="24088" y="1787"/>
                  <a:pt x="24027" y="1788"/>
                  <a:pt x="23967" y="1789"/>
                </a:cubicBezTo>
                <a:cubicBezTo>
                  <a:pt x="23904" y="1788"/>
                  <a:pt x="23841" y="1787"/>
                  <a:pt x="23777" y="1787"/>
                </a:cubicBezTo>
                <a:cubicBezTo>
                  <a:pt x="22723" y="1787"/>
                  <a:pt x="21597" y="1952"/>
                  <a:pt x="20561" y="2470"/>
                </a:cubicBezTo>
                <a:cubicBezTo>
                  <a:pt x="19701" y="1459"/>
                  <a:pt x="18876" y="1167"/>
                  <a:pt x="18212" y="1167"/>
                </a:cubicBezTo>
                <a:cubicBezTo>
                  <a:pt x="17307" y="1167"/>
                  <a:pt x="16698" y="1708"/>
                  <a:pt x="16698" y="1708"/>
                </a:cubicBezTo>
                <a:cubicBezTo>
                  <a:pt x="16698" y="1708"/>
                  <a:pt x="15549" y="1"/>
                  <a:pt x="14020" y="1"/>
                </a:cubicBezTo>
                <a:close/>
              </a:path>
            </a:pathLst>
          </a:custGeom>
          <a:solidFill>
            <a:srgbClr val="FFFFFF"/>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Tree>
    <p:extLst>
      <p:ext uri="{BB962C8B-B14F-4D97-AF65-F5344CB8AC3E}">
        <p14:creationId xmlns:p14="http://schemas.microsoft.com/office/powerpoint/2010/main" val="565457025"/>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showMasterSp="0" matchingName="Title and text 18">
  <p:cSld name="Title and text 18">
    <p:spTree>
      <p:nvGrpSpPr>
        <p:cNvPr id="1" name="Shape 322"/>
        <p:cNvGrpSpPr/>
        <p:nvPr/>
      </p:nvGrpSpPr>
      <p:grpSpPr>
        <a:xfrm>
          <a:off x="0" y="0"/>
          <a:ext cx="0" cy="0"/>
          <a:chOff x="0" y="0"/>
          <a:chExt cx="0" cy="0"/>
        </a:xfrm>
      </p:grpSpPr>
      <p:sp>
        <p:nvSpPr>
          <p:cNvPr id="4" name="Google Shape;323;p30"/>
          <p:cNvSpPr/>
          <p:nvPr/>
        </p:nvSpPr>
        <p:spPr>
          <a:xfrm>
            <a:off x="-380106" y="-469980"/>
            <a:ext cx="8776156" cy="5638029"/>
          </a:xfrm>
          <a:custGeom>
            <a:avLst/>
            <a:gdLst/>
            <a:ahLst/>
            <a:cxnLst/>
            <a:rect l="l" t="t" r="r" b="b"/>
            <a:pathLst>
              <a:path w="55384" h="33426" extrusionOk="0">
                <a:moveTo>
                  <a:pt x="11" y="0"/>
                </a:moveTo>
                <a:lnTo>
                  <a:pt x="1" y="33425"/>
                </a:lnTo>
                <a:cubicBezTo>
                  <a:pt x="4108" y="29013"/>
                  <a:pt x="9374" y="25740"/>
                  <a:pt x="15168" y="24683"/>
                </a:cubicBezTo>
                <a:cubicBezTo>
                  <a:pt x="17046" y="24367"/>
                  <a:pt x="18979" y="24273"/>
                  <a:pt x="20967" y="24273"/>
                </a:cubicBezTo>
                <a:cubicBezTo>
                  <a:pt x="23903" y="24273"/>
                  <a:pt x="26956" y="24478"/>
                  <a:pt x="30117" y="24478"/>
                </a:cubicBezTo>
                <a:cubicBezTo>
                  <a:pt x="31363" y="24478"/>
                  <a:pt x="32625" y="24446"/>
                  <a:pt x="33904" y="24357"/>
                </a:cubicBezTo>
                <a:cubicBezTo>
                  <a:pt x="42107" y="23798"/>
                  <a:pt x="49447" y="18949"/>
                  <a:pt x="53005" y="11538"/>
                </a:cubicBezTo>
                <a:cubicBezTo>
                  <a:pt x="54632" y="8163"/>
                  <a:pt x="55384" y="4463"/>
                  <a:pt x="55232" y="732"/>
                </a:cubicBezTo>
                <a:lnTo>
                  <a:pt x="11" y="0"/>
                </a:lnTo>
                <a:close/>
              </a:path>
            </a:pathLst>
          </a:custGeom>
          <a:solidFill>
            <a:srgbClr val="FFF3F3"/>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324" name="Google Shape;324;p30"/>
          <p:cNvSpPr txBox="1">
            <a:spLocks noGrp="1"/>
          </p:cNvSpPr>
          <p:nvPr>
            <p:ph type="title"/>
          </p:nvPr>
        </p:nvSpPr>
        <p:spPr>
          <a:xfrm>
            <a:off x="1722752" y="857725"/>
            <a:ext cx="5698917" cy="763852"/>
          </a:xfrm>
          <a:prstGeom prst="rect">
            <a:avLst/>
          </a:prstGeom>
        </p:spPr>
        <p:txBody>
          <a:bodyPr spcFirstLastPara="1">
            <a:noAutofit/>
          </a:bodyPr>
          <a:lstStyle>
            <a:lvl1pPr lvl="0" algn="ctr" rtl="0">
              <a:spcBef>
                <a:spcPts val="0"/>
              </a:spcBef>
              <a:spcAft>
                <a:spcPts val="0"/>
              </a:spcAft>
              <a:buClr>
                <a:schemeClr val="dk1"/>
              </a:buClr>
              <a:buSzPts val="3000"/>
              <a:buFont typeface="McLaren"/>
              <a:buNone/>
              <a:defRPr sz="4134" b="1">
                <a:solidFill>
                  <a:schemeClr val="accent2"/>
                </a:solidFill>
                <a:latin typeface="McLaren"/>
                <a:ea typeface="McLaren"/>
                <a:cs typeface="McLaren"/>
                <a:sym typeface="McLaren"/>
              </a:defRPr>
            </a:lvl1pPr>
            <a:lvl2pPr lvl="1"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2pPr>
            <a:lvl3pPr lvl="2"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3pPr>
            <a:lvl4pPr lvl="3"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4pPr>
            <a:lvl5pPr lvl="4"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5pPr>
            <a:lvl6pPr lvl="5"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6pPr>
            <a:lvl7pPr lvl="6"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7pPr>
            <a:lvl8pPr lvl="7"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8pPr>
            <a:lvl9pPr lvl="8"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9pPr>
          </a:lstStyle>
          <a:p>
            <a:endParaRPr/>
          </a:p>
        </p:txBody>
      </p:sp>
      <p:sp>
        <p:nvSpPr>
          <p:cNvPr id="325" name="Google Shape;325;p30"/>
          <p:cNvSpPr txBox="1">
            <a:spLocks noGrp="1"/>
          </p:cNvSpPr>
          <p:nvPr>
            <p:ph type="subTitle" idx="1"/>
          </p:nvPr>
        </p:nvSpPr>
        <p:spPr>
          <a:xfrm>
            <a:off x="1929757" y="1621577"/>
            <a:ext cx="5284878" cy="966980"/>
          </a:xfrm>
          <a:prstGeom prst="rect">
            <a:avLst/>
          </a:prstGeom>
        </p:spPr>
        <p:txBody>
          <a:bodyPr spcFirstLastPara="1">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Tree>
    <p:extLst>
      <p:ext uri="{BB962C8B-B14F-4D97-AF65-F5344CB8AC3E}">
        <p14:creationId xmlns:p14="http://schemas.microsoft.com/office/powerpoint/2010/main" val="3609717103"/>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showMasterSp="0" matchingName="Title and text 19">
  <p:cSld name="Title and text 19">
    <p:spTree>
      <p:nvGrpSpPr>
        <p:cNvPr id="1" name="Shape 326"/>
        <p:cNvGrpSpPr/>
        <p:nvPr/>
      </p:nvGrpSpPr>
      <p:grpSpPr>
        <a:xfrm>
          <a:off x="0" y="0"/>
          <a:ext cx="0" cy="0"/>
          <a:chOff x="0" y="0"/>
          <a:chExt cx="0" cy="0"/>
        </a:xfrm>
      </p:grpSpPr>
      <p:sp>
        <p:nvSpPr>
          <p:cNvPr id="4" name="Google Shape;329;p31"/>
          <p:cNvSpPr/>
          <p:nvPr/>
        </p:nvSpPr>
        <p:spPr>
          <a:xfrm>
            <a:off x="-936471" y="-2864993"/>
            <a:ext cx="11613156" cy="7593662"/>
          </a:xfrm>
          <a:custGeom>
            <a:avLst/>
            <a:gdLst/>
            <a:ahLst/>
            <a:cxnLst/>
            <a:rect l="l" t="t" r="r" b="b"/>
            <a:pathLst>
              <a:path w="97050" h="59633" extrusionOk="0">
                <a:moveTo>
                  <a:pt x="58240" y="1"/>
                </a:moveTo>
                <a:cubicBezTo>
                  <a:pt x="38811" y="1"/>
                  <a:pt x="15180" y="8744"/>
                  <a:pt x="5495" y="21826"/>
                </a:cubicBezTo>
                <a:cubicBezTo>
                  <a:pt x="1" y="29245"/>
                  <a:pt x="3252" y="46085"/>
                  <a:pt x="6942" y="53383"/>
                </a:cubicBezTo>
                <a:cubicBezTo>
                  <a:pt x="8122" y="55733"/>
                  <a:pt x="10047" y="57630"/>
                  <a:pt x="12847" y="58771"/>
                </a:cubicBezTo>
                <a:cubicBezTo>
                  <a:pt x="14307" y="59367"/>
                  <a:pt x="15771" y="59632"/>
                  <a:pt x="17239" y="59632"/>
                </a:cubicBezTo>
                <a:cubicBezTo>
                  <a:pt x="28816" y="59632"/>
                  <a:pt x="40585" y="43120"/>
                  <a:pt x="51915" y="42024"/>
                </a:cubicBezTo>
                <a:cubicBezTo>
                  <a:pt x="52378" y="41980"/>
                  <a:pt x="52821" y="41959"/>
                  <a:pt x="53246" y="41959"/>
                </a:cubicBezTo>
                <a:cubicBezTo>
                  <a:pt x="57051" y="41959"/>
                  <a:pt x="59458" y="43622"/>
                  <a:pt x="62466" y="45209"/>
                </a:cubicBezTo>
                <a:cubicBezTo>
                  <a:pt x="65630" y="46870"/>
                  <a:pt x="69622" y="48456"/>
                  <a:pt x="73779" y="48456"/>
                </a:cubicBezTo>
                <a:cubicBezTo>
                  <a:pt x="76561" y="48456"/>
                  <a:pt x="79416" y="47745"/>
                  <a:pt x="82146" y="45872"/>
                </a:cubicBezTo>
                <a:cubicBezTo>
                  <a:pt x="97049" y="35668"/>
                  <a:pt x="89273" y="12297"/>
                  <a:pt x="80249" y="5702"/>
                </a:cubicBezTo>
                <a:cubicBezTo>
                  <a:pt x="74861" y="1768"/>
                  <a:pt x="66975" y="1"/>
                  <a:pt x="58240" y="1"/>
                </a:cubicBezTo>
                <a:close/>
              </a:path>
            </a:pathLst>
          </a:custGeom>
          <a:solidFill>
            <a:srgbClr val="FFF3F3"/>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5" name="Google Shape;330;p31"/>
          <p:cNvSpPr/>
          <p:nvPr/>
        </p:nvSpPr>
        <p:spPr>
          <a:xfrm>
            <a:off x="603932" y="893041"/>
            <a:ext cx="2855393" cy="2037373"/>
          </a:xfrm>
          <a:custGeom>
            <a:avLst/>
            <a:gdLst/>
            <a:ahLst/>
            <a:cxnLst/>
            <a:rect l="l" t="t" r="r" b="b"/>
            <a:pathLst>
              <a:path w="23861" h="15993" extrusionOk="0">
                <a:moveTo>
                  <a:pt x="15075" y="0"/>
                </a:moveTo>
                <a:cubicBezTo>
                  <a:pt x="14449" y="0"/>
                  <a:pt x="13824" y="131"/>
                  <a:pt x="13258" y="398"/>
                </a:cubicBezTo>
                <a:cubicBezTo>
                  <a:pt x="11825" y="1088"/>
                  <a:pt x="10829" y="2628"/>
                  <a:pt x="10816" y="4220"/>
                </a:cubicBezTo>
                <a:cubicBezTo>
                  <a:pt x="10272" y="3012"/>
                  <a:pt x="9236" y="2003"/>
                  <a:pt x="7962" y="1672"/>
                </a:cubicBezTo>
                <a:cubicBezTo>
                  <a:pt x="7666" y="1592"/>
                  <a:pt x="7359" y="1553"/>
                  <a:pt x="7051" y="1553"/>
                </a:cubicBezTo>
                <a:cubicBezTo>
                  <a:pt x="6036" y="1553"/>
                  <a:pt x="5020" y="1982"/>
                  <a:pt x="4420" y="2787"/>
                </a:cubicBezTo>
                <a:cubicBezTo>
                  <a:pt x="3464" y="4074"/>
                  <a:pt x="3822" y="5972"/>
                  <a:pt x="5043" y="6927"/>
                </a:cubicBezTo>
                <a:cubicBezTo>
                  <a:pt x="4554" y="6794"/>
                  <a:pt x="4154" y="6717"/>
                  <a:pt x="3785" y="6717"/>
                </a:cubicBezTo>
                <a:cubicBezTo>
                  <a:pt x="3233" y="6717"/>
                  <a:pt x="2749" y="6890"/>
                  <a:pt x="2137" y="7312"/>
                </a:cubicBezTo>
                <a:cubicBezTo>
                  <a:pt x="1062" y="8042"/>
                  <a:pt x="265" y="8838"/>
                  <a:pt x="133" y="10218"/>
                </a:cubicBezTo>
                <a:cubicBezTo>
                  <a:pt x="0" y="11678"/>
                  <a:pt x="677" y="13257"/>
                  <a:pt x="1911" y="14080"/>
                </a:cubicBezTo>
                <a:cubicBezTo>
                  <a:pt x="2634" y="14563"/>
                  <a:pt x="3489" y="14791"/>
                  <a:pt x="4354" y="14791"/>
                </a:cubicBezTo>
                <a:cubicBezTo>
                  <a:pt x="5459" y="14791"/>
                  <a:pt x="6580" y="14419"/>
                  <a:pt x="7458" y="13735"/>
                </a:cubicBezTo>
                <a:cubicBezTo>
                  <a:pt x="8454" y="15088"/>
                  <a:pt x="10471" y="15964"/>
                  <a:pt x="12117" y="15991"/>
                </a:cubicBezTo>
                <a:cubicBezTo>
                  <a:pt x="12170" y="15992"/>
                  <a:pt x="12223" y="15992"/>
                  <a:pt x="12277" y="15992"/>
                </a:cubicBezTo>
                <a:cubicBezTo>
                  <a:pt x="14298" y="15992"/>
                  <a:pt x="16872" y="15246"/>
                  <a:pt x="17558" y="13178"/>
                </a:cubicBezTo>
                <a:lnTo>
                  <a:pt x="17558" y="13178"/>
                </a:lnTo>
                <a:cubicBezTo>
                  <a:pt x="17558" y="13202"/>
                  <a:pt x="18474" y="13908"/>
                  <a:pt x="18606" y="13973"/>
                </a:cubicBezTo>
                <a:cubicBezTo>
                  <a:pt x="18856" y="14099"/>
                  <a:pt x="19162" y="14141"/>
                  <a:pt x="19463" y="14141"/>
                </a:cubicBezTo>
                <a:cubicBezTo>
                  <a:pt x="19673" y="14141"/>
                  <a:pt x="19880" y="14120"/>
                  <a:pt x="20065" y="14093"/>
                </a:cubicBezTo>
                <a:cubicBezTo>
                  <a:pt x="21074" y="13961"/>
                  <a:pt x="22043" y="13430"/>
                  <a:pt x="22680" y="12620"/>
                </a:cubicBezTo>
                <a:cubicBezTo>
                  <a:pt x="23675" y="11360"/>
                  <a:pt x="23861" y="9555"/>
                  <a:pt x="23303" y="8055"/>
                </a:cubicBezTo>
                <a:cubicBezTo>
                  <a:pt x="22932" y="7060"/>
                  <a:pt x="22242" y="6170"/>
                  <a:pt x="21313" y="5640"/>
                </a:cubicBezTo>
                <a:cubicBezTo>
                  <a:pt x="20765" y="5330"/>
                  <a:pt x="20164" y="5127"/>
                  <a:pt x="19548" y="5127"/>
                </a:cubicBezTo>
                <a:cubicBezTo>
                  <a:pt x="19477" y="5127"/>
                  <a:pt x="19407" y="5130"/>
                  <a:pt x="19336" y="5135"/>
                </a:cubicBezTo>
                <a:cubicBezTo>
                  <a:pt x="19495" y="3530"/>
                  <a:pt x="19083" y="1950"/>
                  <a:pt x="17756" y="902"/>
                </a:cubicBezTo>
                <a:cubicBezTo>
                  <a:pt x="17001" y="308"/>
                  <a:pt x="16037" y="0"/>
                  <a:pt x="15075" y="0"/>
                </a:cubicBezTo>
                <a:close/>
              </a:path>
            </a:pathLst>
          </a:custGeom>
          <a:solidFill>
            <a:srgbClr val="FFFFFF"/>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6" name="Google Shape;331;p31"/>
          <p:cNvSpPr/>
          <p:nvPr/>
        </p:nvSpPr>
        <p:spPr>
          <a:xfrm>
            <a:off x="6075619" y="4346628"/>
            <a:ext cx="2855393" cy="2037373"/>
          </a:xfrm>
          <a:custGeom>
            <a:avLst/>
            <a:gdLst/>
            <a:ahLst/>
            <a:cxnLst/>
            <a:rect l="l" t="t" r="r" b="b"/>
            <a:pathLst>
              <a:path w="23862" h="15993" extrusionOk="0">
                <a:moveTo>
                  <a:pt x="15076" y="0"/>
                </a:moveTo>
                <a:cubicBezTo>
                  <a:pt x="14449" y="0"/>
                  <a:pt x="13823" y="131"/>
                  <a:pt x="13258" y="398"/>
                </a:cubicBezTo>
                <a:cubicBezTo>
                  <a:pt x="11825" y="1088"/>
                  <a:pt x="10830" y="2628"/>
                  <a:pt x="10816" y="4220"/>
                </a:cubicBezTo>
                <a:cubicBezTo>
                  <a:pt x="10272" y="3012"/>
                  <a:pt x="9237" y="2004"/>
                  <a:pt x="7963" y="1672"/>
                </a:cubicBezTo>
                <a:cubicBezTo>
                  <a:pt x="7667" y="1592"/>
                  <a:pt x="7360" y="1553"/>
                  <a:pt x="7052" y="1553"/>
                </a:cubicBezTo>
                <a:cubicBezTo>
                  <a:pt x="6036" y="1553"/>
                  <a:pt x="5021" y="1982"/>
                  <a:pt x="4420" y="2787"/>
                </a:cubicBezTo>
                <a:cubicBezTo>
                  <a:pt x="3464" y="4074"/>
                  <a:pt x="3823" y="5972"/>
                  <a:pt x="5044" y="6927"/>
                </a:cubicBezTo>
                <a:cubicBezTo>
                  <a:pt x="4555" y="6794"/>
                  <a:pt x="4155" y="6717"/>
                  <a:pt x="3786" y="6717"/>
                </a:cubicBezTo>
                <a:cubicBezTo>
                  <a:pt x="3234" y="6717"/>
                  <a:pt x="2750" y="6891"/>
                  <a:pt x="2137" y="7312"/>
                </a:cubicBezTo>
                <a:cubicBezTo>
                  <a:pt x="1063" y="8042"/>
                  <a:pt x="266" y="8838"/>
                  <a:pt x="134" y="10219"/>
                </a:cubicBezTo>
                <a:cubicBezTo>
                  <a:pt x="1" y="11678"/>
                  <a:pt x="677" y="13257"/>
                  <a:pt x="1912" y="14080"/>
                </a:cubicBezTo>
                <a:cubicBezTo>
                  <a:pt x="2634" y="14564"/>
                  <a:pt x="3490" y="14791"/>
                  <a:pt x="4355" y="14791"/>
                </a:cubicBezTo>
                <a:cubicBezTo>
                  <a:pt x="5460" y="14791"/>
                  <a:pt x="6581" y="14420"/>
                  <a:pt x="7459" y="13735"/>
                </a:cubicBezTo>
                <a:cubicBezTo>
                  <a:pt x="8454" y="15088"/>
                  <a:pt x="10471" y="15964"/>
                  <a:pt x="12117" y="15991"/>
                </a:cubicBezTo>
                <a:cubicBezTo>
                  <a:pt x="12170" y="15992"/>
                  <a:pt x="12223" y="15992"/>
                  <a:pt x="12277" y="15992"/>
                </a:cubicBezTo>
                <a:cubicBezTo>
                  <a:pt x="14298" y="15992"/>
                  <a:pt x="16873" y="15246"/>
                  <a:pt x="17557" y="13178"/>
                </a:cubicBezTo>
                <a:lnTo>
                  <a:pt x="17557" y="13178"/>
                </a:lnTo>
                <a:cubicBezTo>
                  <a:pt x="17558" y="13201"/>
                  <a:pt x="18475" y="13908"/>
                  <a:pt x="18606" y="13974"/>
                </a:cubicBezTo>
                <a:cubicBezTo>
                  <a:pt x="18857" y="14099"/>
                  <a:pt x="19163" y="14141"/>
                  <a:pt x="19464" y="14141"/>
                </a:cubicBezTo>
                <a:cubicBezTo>
                  <a:pt x="19674" y="14141"/>
                  <a:pt x="19881" y="14121"/>
                  <a:pt x="20066" y="14094"/>
                </a:cubicBezTo>
                <a:cubicBezTo>
                  <a:pt x="21088" y="13961"/>
                  <a:pt x="22043" y="13430"/>
                  <a:pt x="22680" y="12620"/>
                </a:cubicBezTo>
                <a:cubicBezTo>
                  <a:pt x="23676" y="11360"/>
                  <a:pt x="23862" y="9555"/>
                  <a:pt x="23304" y="8055"/>
                </a:cubicBezTo>
                <a:cubicBezTo>
                  <a:pt x="22933" y="7060"/>
                  <a:pt x="22243" y="6171"/>
                  <a:pt x="21314" y="5640"/>
                </a:cubicBezTo>
                <a:cubicBezTo>
                  <a:pt x="20766" y="5330"/>
                  <a:pt x="20164" y="5127"/>
                  <a:pt x="19548" y="5127"/>
                </a:cubicBezTo>
                <a:cubicBezTo>
                  <a:pt x="19477" y="5127"/>
                  <a:pt x="19407" y="5130"/>
                  <a:pt x="19336" y="5135"/>
                </a:cubicBezTo>
                <a:cubicBezTo>
                  <a:pt x="19495" y="3530"/>
                  <a:pt x="19084" y="1950"/>
                  <a:pt x="17757" y="903"/>
                </a:cubicBezTo>
                <a:cubicBezTo>
                  <a:pt x="17002" y="308"/>
                  <a:pt x="16037" y="0"/>
                  <a:pt x="15076" y="0"/>
                </a:cubicBezTo>
                <a:close/>
              </a:path>
            </a:pathLst>
          </a:custGeom>
          <a:solidFill>
            <a:srgbClr val="FFF3F3"/>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327" name="Google Shape;327;p31"/>
          <p:cNvSpPr txBox="1">
            <a:spLocks noGrp="1"/>
          </p:cNvSpPr>
          <p:nvPr>
            <p:ph type="title"/>
          </p:nvPr>
        </p:nvSpPr>
        <p:spPr>
          <a:xfrm>
            <a:off x="2353253" y="2495405"/>
            <a:ext cx="4437933" cy="1165473"/>
          </a:xfrm>
          <a:prstGeom prst="rect">
            <a:avLst/>
          </a:prstGeom>
        </p:spPr>
        <p:txBody>
          <a:bodyPr spcFirstLastPara="1">
            <a:noAutofit/>
          </a:bodyPr>
          <a:lstStyle>
            <a:lvl1pPr lvl="0" algn="ctr" rtl="0">
              <a:spcBef>
                <a:spcPts val="0"/>
              </a:spcBef>
              <a:spcAft>
                <a:spcPts val="0"/>
              </a:spcAft>
              <a:buClr>
                <a:schemeClr val="dk1"/>
              </a:buClr>
              <a:buSzPts val="3000"/>
              <a:buFont typeface="McLaren"/>
              <a:buNone/>
              <a:defRPr sz="5638" b="1">
                <a:solidFill>
                  <a:schemeClr val="dk2"/>
                </a:solidFill>
                <a:latin typeface="McLaren"/>
                <a:ea typeface="McLaren"/>
                <a:cs typeface="McLaren"/>
                <a:sym typeface="McLaren"/>
              </a:defRPr>
            </a:lvl1pPr>
            <a:lvl2pPr lvl="1"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2pPr>
            <a:lvl3pPr lvl="2"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3pPr>
            <a:lvl4pPr lvl="3"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4pPr>
            <a:lvl5pPr lvl="4"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5pPr>
            <a:lvl6pPr lvl="5"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6pPr>
            <a:lvl7pPr lvl="6"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7pPr>
            <a:lvl8pPr lvl="7"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8pPr>
            <a:lvl9pPr lvl="8"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9pPr>
          </a:lstStyle>
          <a:p>
            <a:endParaRPr/>
          </a:p>
        </p:txBody>
      </p:sp>
      <p:sp>
        <p:nvSpPr>
          <p:cNvPr id="328" name="Google Shape;328;p31"/>
          <p:cNvSpPr txBox="1">
            <a:spLocks noGrp="1"/>
          </p:cNvSpPr>
          <p:nvPr>
            <p:ph type="subTitle" idx="1"/>
          </p:nvPr>
        </p:nvSpPr>
        <p:spPr>
          <a:xfrm>
            <a:off x="1790959" y="3773664"/>
            <a:ext cx="5562476" cy="1689125"/>
          </a:xfrm>
          <a:prstGeom prst="rect">
            <a:avLst/>
          </a:prstGeom>
        </p:spPr>
        <p:txBody>
          <a:bodyPr spcFirstLastPara="1">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Tree>
    <p:extLst>
      <p:ext uri="{BB962C8B-B14F-4D97-AF65-F5344CB8AC3E}">
        <p14:creationId xmlns:p14="http://schemas.microsoft.com/office/powerpoint/2010/main" val="443774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Title and text 29">
  <p:cSld name="Title and text 29">
    <p:spTree>
      <p:nvGrpSpPr>
        <p:cNvPr id="1" name="Shape 376"/>
        <p:cNvGrpSpPr/>
        <p:nvPr/>
      </p:nvGrpSpPr>
      <p:grpSpPr>
        <a:xfrm>
          <a:off x="0" y="0"/>
          <a:ext cx="0" cy="0"/>
          <a:chOff x="0" y="0"/>
          <a:chExt cx="0" cy="0"/>
        </a:xfrm>
      </p:grpSpPr>
      <p:sp>
        <p:nvSpPr>
          <p:cNvPr id="4" name="Google Shape;379;p41"/>
          <p:cNvSpPr/>
          <p:nvPr/>
        </p:nvSpPr>
        <p:spPr>
          <a:xfrm>
            <a:off x="309602" y="196244"/>
            <a:ext cx="1595526" cy="1244495"/>
          </a:xfrm>
          <a:custGeom>
            <a:avLst/>
            <a:gdLst/>
            <a:ahLst/>
            <a:cxnLst/>
            <a:rect l="l" t="t" r="r" b="b"/>
            <a:pathLst>
              <a:path w="10956" h="8034" extrusionOk="0">
                <a:moveTo>
                  <a:pt x="4949" y="0"/>
                </a:moveTo>
                <a:cubicBezTo>
                  <a:pt x="4255" y="0"/>
                  <a:pt x="3648" y="385"/>
                  <a:pt x="3340" y="948"/>
                </a:cubicBezTo>
                <a:cubicBezTo>
                  <a:pt x="3053" y="772"/>
                  <a:pt x="2722" y="661"/>
                  <a:pt x="2359" y="661"/>
                </a:cubicBezTo>
                <a:cubicBezTo>
                  <a:pt x="1389" y="661"/>
                  <a:pt x="596" y="1443"/>
                  <a:pt x="596" y="2425"/>
                </a:cubicBezTo>
                <a:cubicBezTo>
                  <a:pt x="596" y="2744"/>
                  <a:pt x="695" y="3042"/>
                  <a:pt x="838" y="3306"/>
                </a:cubicBezTo>
                <a:cubicBezTo>
                  <a:pt x="331" y="3659"/>
                  <a:pt x="1" y="4243"/>
                  <a:pt x="1" y="4904"/>
                </a:cubicBezTo>
                <a:cubicBezTo>
                  <a:pt x="1" y="5984"/>
                  <a:pt x="871" y="6855"/>
                  <a:pt x="1940" y="6855"/>
                </a:cubicBezTo>
                <a:cubicBezTo>
                  <a:pt x="2095" y="6855"/>
                  <a:pt x="2238" y="6833"/>
                  <a:pt x="2381" y="6799"/>
                </a:cubicBezTo>
                <a:cubicBezTo>
                  <a:pt x="2580" y="7516"/>
                  <a:pt x="3229" y="8034"/>
                  <a:pt x="4001" y="8034"/>
                </a:cubicBezTo>
                <a:cubicBezTo>
                  <a:pt x="4607" y="8034"/>
                  <a:pt x="5125" y="7725"/>
                  <a:pt x="5423" y="7262"/>
                </a:cubicBezTo>
                <a:cubicBezTo>
                  <a:pt x="5776" y="7615"/>
                  <a:pt x="6271" y="7847"/>
                  <a:pt x="6812" y="7847"/>
                </a:cubicBezTo>
                <a:cubicBezTo>
                  <a:pt x="7671" y="7847"/>
                  <a:pt x="8409" y="7284"/>
                  <a:pt x="8663" y="6502"/>
                </a:cubicBezTo>
                <a:cubicBezTo>
                  <a:pt x="8839" y="6568"/>
                  <a:pt x="9038" y="6612"/>
                  <a:pt x="9247" y="6612"/>
                </a:cubicBezTo>
                <a:cubicBezTo>
                  <a:pt x="10194" y="6612"/>
                  <a:pt x="10955" y="5852"/>
                  <a:pt x="10955" y="4904"/>
                </a:cubicBezTo>
                <a:cubicBezTo>
                  <a:pt x="10955" y="4034"/>
                  <a:pt x="10305" y="3317"/>
                  <a:pt x="9456" y="3218"/>
                </a:cubicBezTo>
                <a:cubicBezTo>
                  <a:pt x="9456" y="3152"/>
                  <a:pt x="9456" y="3096"/>
                  <a:pt x="9445" y="3042"/>
                </a:cubicBezTo>
                <a:cubicBezTo>
                  <a:pt x="9362" y="2126"/>
                  <a:pt x="8601" y="1436"/>
                  <a:pt x="7700" y="1436"/>
                </a:cubicBezTo>
                <a:cubicBezTo>
                  <a:pt x="7647" y="1436"/>
                  <a:pt x="7593" y="1438"/>
                  <a:pt x="7539" y="1443"/>
                </a:cubicBezTo>
                <a:cubicBezTo>
                  <a:pt x="7263" y="1477"/>
                  <a:pt x="7010" y="1565"/>
                  <a:pt x="6778" y="1697"/>
                </a:cubicBezTo>
                <a:cubicBezTo>
                  <a:pt x="6712" y="750"/>
                  <a:pt x="5918" y="0"/>
                  <a:pt x="4949" y="0"/>
                </a:cubicBezTo>
                <a:close/>
              </a:path>
            </a:pathLst>
          </a:custGeom>
          <a:solidFill>
            <a:srgbClr val="D9EEFC"/>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5" name="Google Shape;380;p41"/>
          <p:cNvSpPr/>
          <p:nvPr/>
        </p:nvSpPr>
        <p:spPr>
          <a:xfrm>
            <a:off x="6192148" y="4822670"/>
            <a:ext cx="2712853" cy="1880024"/>
          </a:xfrm>
          <a:custGeom>
            <a:avLst/>
            <a:gdLst/>
            <a:ahLst/>
            <a:cxnLst/>
            <a:rect l="l" t="t" r="r" b="b"/>
            <a:pathLst>
              <a:path w="18637" h="12123" extrusionOk="0">
                <a:moveTo>
                  <a:pt x="8751" y="0"/>
                </a:moveTo>
                <a:cubicBezTo>
                  <a:pt x="6955" y="0"/>
                  <a:pt x="5466" y="1290"/>
                  <a:pt x="5158" y="2998"/>
                </a:cubicBezTo>
                <a:cubicBezTo>
                  <a:pt x="4673" y="2723"/>
                  <a:pt x="4100" y="2579"/>
                  <a:pt x="3505" y="2579"/>
                </a:cubicBezTo>
                <a:cubicBezTo>
                  <a:pt x="1565" y="2579"/>
                  <a:pt x="0" y="4144"/>
                  <a:pt x="0" y="6073"/>
                </a:cubicBezTo>
                <a:cubicBezTo>
                  <a:pt x="0" y="8012"/>
                  <a:pt x="1565" y="9577"/>
                  <a:pt x="3505" y="9577"/>
                </a:cubicBezTo>
                <a:cubicBezTo>
                  <a:pt x="3902" y="9577"/>
                  <a:pt x="4276" y="9511"/>
                  <a:pt x="4640" y="9390"/>
                </a:cubicBezTo>
                <a:cubicBezTo>
                  <a:pt x="5037" y="10966"/>
                  <a:pt x="6470" y="12123"/>
                  <a:pt x="8167" y="12123"/>
                </a:cubicBezTo>
                <a:cubicBezTo>
                  <a:pt x="9147" y="12123"/>
                  <a:pt x="10029" y="11737"/>
                  <a:pt x="10690" y="11109"/>
                </a:cubicBezTo>
                <a:cubicBezTo>
                  <a:pt x="11209" y="11528"/>
                  <a:pt x="11870" y="11770"/>
                  <a:pt x="12586" y="11770"/>
                </a:cubicBezTo>
                <a:cubicBezTo>
                  <a:pt x="13964" y="11770"/>
                  <a:pt x="15120" y="10866"/>
                  <a:pt x="15507" y="9621"/>
                </a:cubicBezTo>
                <a:cubicBezTo>
                  <a:pt x="15760" y="9720"/>
                  <a:pt x="16046" y="9776"/>
                  <a:pt x="16333" y="9776"/>
                </a:cubicBezTo>
                <a:cubicBezTo>
                  <a:pt x="17611" y="9776"/>
                  <a:pt x="18636" y="8740"/>
                  <a:pt x="18636" y="7472"/>
                </a:cubicBezTo>
                <a:cubicBezTo>
                  <a:pt x="18636" y="6194"/>
                  <a:pt x="17611" y="5158"/>
                  <a:pt x="16333" y="5158"/>
                </a:cubicBezTo>
                <a:cubicBezTo>
                  <a:pt x="16289" y="5158"/>
                  <a:pt x="16245" y="5169"/>
                  <a:pt x="16200" y="5169"/>
                </a:cubicBezTo>
                <a:cubicBezTo>
                  <a:pt x="16289" y="4905"/>
                  <a:pt x="16333" y="4618"/>
                  <a:pt x="16333" y="4320"/>
                </a:cubicBezTo>
                <a:cubicBezTo>
                  <a:pt x="16333" y="2799"/>
                  <a:pt x="15110" y="1576"/>
                  <a:pt x="13600" y="1576"/>
                </a:cubicBezTo>
                <a:cubicBezTo>
                  <a:pt x="13016" y="1576"/>
                  <a:pt x="12487" y="1763"/>
                  <a:pt x="12035" y="2061"/>
                </a:cubicBezTo>
                <a:cubicBezTo>
                  <a:pt x="11451" y="838"/>
                  <a:pt x="10195" y="0"/>
                  <a:pt x="8751" y="0"/>
                </a:cubicBezTo>
                <a:close/>
              </a:path>
            </a:pathLst>
          </a:custGeom>
          <a:solidFill>
            <a:srgbClr val="FFF3F3"/>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6" name="Google Shape;381;p41"/>
          <p:cNvSpPr/>
          <p:nvPr/>
        </p:nvSpPr>
        <p:spPr>
          <a:xfrm>
            <a:off x="6020388" y="102328"/>
            <a:ext cx="3007128" cy="2082331"/>
          </a:xfrm>
          <a:custGeom>
            <a:avLst/>
            <a:gdLst/>
            <a:ahLst/>
            <a:cxnLst/>
            <a:rect l="l" t="t" r="r" b="b"/>
            <a:pathLst>
              <a:path w="20653" h="13435" extrusionOk="0">
                <a:moveTo>
                  <a:pt x="10955" y="1"/>
                </a:moveTo>
                <a:cubicBezTo>
                  <a:pt x="9357" y="1"/>
                  <a:pt x="7968" y="937"/>
                  <a:pt x="7318" y="2293"/>
                </a:cubicBezTo>
                <a:cubicBezTo>
                  <a:pt x="6822" y="1951"/>
                  <a:pt x="6227" y="1753"/>
                  <a:pt x="5588" y="1753"/>
                </a:cubicBezTo>
                <a:cubicBezTo>
                  <a:pt x="3912" y="1753"/>
                  <a:pt x="2557" y="3119"/>
                  <a:pt x="2557" y="4794"/>
                </a:cubicBezTo>
                <a:cubicBezTo>
                  <a:pt x="2557" y="5114"/>
                  <a:pt x="2612" y="5434"/>
                  <a:pt x="2712" y="5732"/>
                </a:cubicBezTo>
                <a:lnTo>
                  <a:pt x="2557" y="5732"/>
                </a:lnTo>
                <a:cubicBezTo>
                  <a:pt x="1147" y="5732"/>
                  <a:pt x="1" y="6866"/>
                  <a:pt x="1" y="8277"/>
                </a:cubicBezTo>
                <a:cubicBezTo>
                  <a:pt x="1" y="9687"/>
                  <a:pt x="1147" y="10834"/>
                  <a:pt x="2557" y="10834"/>
                </a:cubicBezTo>
                <a:cubicBezTo>
                  <a:pt x="2876" y="10834"/>
                  <a:pt x="3185" y="10779"/>
                  <a:pt x="3472" y="10669"/>
                </a:cubicBezTo>
                <a:cubicBezTo>
                  <a:pt x="3902" y="12046"/>
                  <a:pt x="5191" y="13049"/>
                  <a:pt x="6712" y="13049"/>
                </a:cubicBezTo>
                <a:cubicBezTo>
                  <a:pt x="7505" y="13049"/>
                  <a:pt x="8232" y="12773"/>
                  <a:pt x="8817" y="12322"/>
                </a:cubicBezTo>
                <a:cubicBezTo>
                  <a:pt x="9544" y="13016"/>
                  <a:pt x="10525" y="13434"/>
                  <a:pt x="11605" y="13434"/>
                </a:cubicBezTo>
                <a:cubicBezTo>
                  <a:pt x="13490" y="13434"/>
                  <a:pt x="15065" y="12156"/>
                  <a:pt x="15517" y="10415"/>
                </a:cubicBezTo>
                <a:cubicBezTo>
                  <a:pt x="15914" y="10547"/>
                  <a:pt x="16333" y="10625"/>
                  <a:pt x="16774" y="10625"/>
                </a:cubicBezTo>
                <a:cubicBezTo>
                  <a:pt x="18912" y="10625"/>
                  <a:pt x="20653" y="8883"/>
                  <a:pt x="20653" y="6745"/>
                </a:cubicBezTo>
                <a:cubicBezTo>
                  <a:pt x="20653" y="4596"/>
                  <a:pt x="18912" y="2866"/>
                  <a:pt x="16774" y="2866"/>
                </a:cubicBezTo>
                <a:cubicBezTo>
                  <a:pt x="16101" y="2866"/>
                  <a:pt x="15484" y="3031"/>
                  <a:pt x="14933" y="3329"/>
                </a:cubicBezTo>
                <a:cubicBezTo>
                  <a:pt x="14592" y="1434"/>
                  <a:pt x="12939" y="1"/>
                  <a:pt x="10955" y="1"/>
                </a:cubicBezTo>
                <a:close/>
              </a:path>
            </a:pathLst>
          </a:custGeom>
          <a:solidFill>
            <a:srgbClr val="FFF3F3"/>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7" name="Google Shape;382;p41"/>
          <p:cNvSpPr/>
          <p:nvPr/>
        </p:nvSpPr>
        <p:spPr>
          <a:xfrm>
            <a:off x="268286" y="899142"/>
            <a:ext cx="3957393" cy="2683122"/>
          </a:xfrm>
          <a:custGeom>
            <a:avLst/>
            <a:gdLst/>
            <a:ahLst/>
            <a:cxnLst/>
            <a:rect l="l" t="t" r="r" b="b"/>
            <a:pathLst>
              <a:path w="27188" h="17314" extrusionOk="0">
                <a:moveTo>
                  <a:pt x="13235" y="1"/>
                </a:moveTo>
                <a:cubicBezTo>
                  <a:pt x="11263" y="1"/>
                  <a:pt x="9588" y="1268"/>
                  <a:pt x="8971" y="3020"/>
                </a:cubicBezTo>
                <a:cubicBezTo>
                  <a:pt x="8332" y="2646"/>
                  <a:pt x="7604" y="2425"/>
                  <a:pt x="6811" y="2425"/>
                </a:cubicBezTo>
                <a:cubicBezTo>
                  <a:pt x="4475" y="2425"/>
                  <a:pt x="2568" y="4331"/>
                  <a:pt x="2568" y="6668"/>
                </a:cubicBezTo>
                <a:cubicBezTo>
                  <a:pt x="2568" y="7010"/>
                  <a:pt x="2612" y="7351"/>
                  <a:pt x="2689" y="7671"/>
                </a:cubicBezTo>
                <a:cubicBezTo>
                  <a:pt x="1169" y="7946"/>
                  <a:pt x="0" y="9290"/>
                  <a:pt x="0" y="10899"/>
                </a:cubicBezTo>
                <a:cubicBezTo>
                  <a:pt x="0" y="12718"/>
                  <a:pt x="1477" y="14184"/>
                  <a:pt x="3295" y="14184"/>
                </a:cubicBezTo>
                <a:cubicBezTo>
                  <a:pt x="3956" y="14184"/>
                  <a:pt x="4573" y="13985"/>
                  <a:pt x="5092" y="13644"/>
                </a:cubicBezTo>
                <a:cubicBezTo>
                  <a:pt x="5797" y="15782"/>
                  <a:pt x="7791" y="17313"/>
                  <a:pt x="10161" y="17313"/>
                </a:cubicBezTo>
                <a:cubicBezTo>
                  <a:pt x="12167" y="17313"/>
                  <a:pt x="13919" y="16201"/>
                  <a:pt x="14822" y="14558"/>
                </a:cubicBezTo>
                <a:cubicBezTo>
                  <a:pt x="15616" y="15264"/>
                  <a:pt x="16674" y="15694"/>
                  <a:pt x="17820" y="15694"/>
                </a:cubicBezTo>
                <a:cubicBezTo>
                  <a:pt x="19529" y="15694"/>
                  <a:pt x="21016" y="14757"/>
                  <a:pt x="21777" y="13368"/>
                </a:cubicBezTo>
                <a:cubicBezTo>
                  <a:pt x="22250" y="13566"/>
                  <a:pt x="22779" y="13688"/>
                  <a:pt x="23330" y="13688"/>
                </a:cubicBezTo>
                <a:cubicBezTo>
                  <a:pt x="25458" y="13688"/>
                  <a:pt x="27187" y="11957"/>
                  <a:pt x="27187" y="9831"/>
                </a:cubicBezTo>
                <a:cubicBezTo>
                  <a:pt x="27187" y="7693"/>
                  <a:pt x="25458" y="5962"/>
                  <a:pt x="23330" y="5962"/>
                </a:cubicBezTo>
                <a:cubicBezTo>
                  <a:pt x="23099" y="5962"/>
                  <a:pt x="22867" y="5984"/>
                  <a:pt x="22647" y="6028"/>
                </a:cubicBezTo>
                <a:cubicBezTo>
                  <a:pt x="22592" y="4034"/>
                  <a:pt x="20961" y="2425"/>
                  <a:pt x="18956" y="2425"/>
                </a:cubicBezTo>
                <a:cubicBezTo>
                  <a:pt x="18393" y="2425"/>
                  <a:pt x="17876" y="2557"/>
                  <a:pt x="17401" y="2778"/>
                </a:cubicBezTo>
                <a:cubicBezTo>
                  <a:pt x="16718" y="1147"/>
                  <a:pt x="15109" y="1"/>
                  <a:pt x="13235" y="1"/>
                </a:cubicBezTo>
                <a:close/>
              </a:path>
            </a:pathLst>
          </a:custGeom>
          <a:solidFill>
            <a:srgbClr val="FFF3F3"/>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8" name="Google Shape;383;p41"/>
          <p:cNvSpPr/>
          <p:nvPr/>
        </p:nvSpPr>
        <p:spPr>
          <a:xfrm>
            <a:off x="7301713" y="1724870"/>
            <a:ext cx="1569470" cy="1085101"/>
          </a:xfrm>
          <a:custGeom>
            <a:avLst/>
            <a:gdLst/>
            <a:ahLst/>
            <a:cxnLst/>
            <a:rect l="l" t="t" r="r" b="b"/>
            <a:pathLst>
              <a:path w="10779" h="7010" extrusionOk="0">
                <a:moveTo>
                  <a:pt x="5059" y="0"/>
                </a:moveTo>
                <a:cubicBezTo>
                  <a:pt x="4023" y="0"/>
                  <a:pt x="3164" y="750"/>
                  <a:pt x="2987" y="1730"/>
                </a:cubicBezTo>
                <a:cubicBezTo>
                  <a:pt x="2701" y="1576"/>
                  <a:pt x="2381" y="1488"/>
                  <a:pt x="2028" y="1488"/>
                </a:cubicBezTo>
                <a:cubicBezTo>
                  <a:pt x="916" y="1488"/>
                  <a:pt x="0" y="2391"/>
                  <a:pt x="0" y="3515"/>
                </a:cubicBezTo>
                <a:cubicBezTo>
                  <a:pt x="0" y="4629"/>
                  <a:pt x="916" y="5543"/>
                  <a:pt x="2028" y="5543"/>
                </a:cubicBezTo>
                <a:cubicBezTo>
                  <a:pt x="2260" y="5543"/>
                  <a:pt x="2481" y="5499"/>
                  <a:pt x="2689" y="5433"/>
                </a:cubicBezTo>
                <a:cubicBezTo>
                  <a:pt x="2921" y="6337"/>
                  <a:pt x="3747" y="7009"/>
                  <a:pt x="4729" y="7009"/>
                </a:cubicBezTo>
                <a:cubicBezTo>
                  <a:pt x="5290" y="7009"/>
                  <a:pt x="5797" y="6789"/>
                  <a:pt x="6183" y="6425"/>
                </a:cubicBezTo>
                <a:cubicBezTo>
                  <a:pt x="6481" y="6667"/>
                  <a:pt x="6867" y="6811"/>
                  <a:pt x="7285" y="6811"/>
                </a:cubicBezTo>
                <a:cubicBezTo>
                  <a:pt x="8079" y="6811"/>
                  <a:pt x="8751" y="6282"/>
                  <a:pt x="8971" y="5565"/>
                </a:cubicBezTo>
                <a:cubicBezTo>
                  <a:pt x="9115" y="5621"/>
                  <a:pt x="9280" y="5653"/>
                  <a:pt x="9445" y="5653"/>
                </a:cubicBezTo>
                <a:cubicBezTo>
                  <a:pt x="10183" y="5653"/>
                  <a:pt x="10779" y="5058"/>
                  <a:pt x="10779" y="4320"/>
                </a:cubicBezTo>
                <a:cubicBezTo>
                  <a:pt x="10779" y="3582"/>
                  <a:pt x="10183" y="2986"/>
                  <a:pt x="9445" y="2986"/>
                </a:cubicBezTo>
                <a:lnTo>
                  <a:pt x="9368" y="2986"/>
                </a:lnTo>
                <a:cubicBezTo>
                  <a:pt x="9412" y="2832"/>
                  <a:pt x="9445" y="2667"/>
                  <a:pt x="9445" y="2502"/>
                </a:cubicBezTo>
                <a:cubicBezTo>
                  <a:pt x="9445" y="1620"/>
                  <a:pt x="8740" y="915"/>
                  <a:pt x="7859" y="915"/>
                </a:cubicBezTo>
                <a:cubicBezTo>
                  <a:pt x="7528" y="915"/>
                  <a:pt x="7219" y="1014"/>
                  <a:pt x="6965" y="1201"/>
                </a:cubicBezTo>
                <a:cubicBezTo>
                  <a:pt x="6624" y="485"/>
                  <a:pt x="5897" y="0"/>
                  <a:pt x="5059" y="0"/>
                </a:cubicBezTo>
                <a:close/>
              </a:path>
            </a:pathLst>
          </a:custGeom>
          <a:solidFill>
            <a:srgbClr val="D9EEFC"/>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377" name="Google Shape;377;p41"/>
          <p:cNvSpPr txBox="1">
            <a:spLocks noGrp="1"/>
          </p:cNvSpPr>
          <p:nvPr>
            <p:ph type="title"/>
          </p:nvPr>
        </p:nvSpPr>
        <p:spPr>
          <a:xfrm>
            <a:off x="2490569" y="2495312"/>
            <a:ext cx="4437933" cy="763852"/>
          </a:xfrm>
          <a:prstGeom prst="rect">
            <a:avLst/>
          </a:prstGeom>
        </p:spPr>
        <p:txBody>
          <a:bodyPr spcFirstLastPara="1">
            <a:noAutofit/>
          </a:bodyPr>
          <a:lstStyle>
            <a:lvl1pPr lvl="0"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1pPr>
            <a:lvl2pPr lvl="1"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2pPr>
            <a:lvl3pPr lvl="2"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3pPr>
            <a:lvl4pPr lvl="3"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4pPr>
            <a:lvl5pPr lvl="4"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5pPr>
            <a:lvl6pPr lvl="5"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6pPr>
            <a:lvl7pPr lvl="6"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7pPr>
            <a:lvl8pPr lvl="7"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8pPr>
            <a:lvl9pPr lvl="8"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9pPr>
          </a:lstStyle>
          <a:p>
            <a:endParaRPr/>
          </a:p>
        </p:txBody>
      </p:sp>
      <p:sp>
        <p:nvSpPr>
          <p:cNvPr id="378" name="Google Shape;378;p41"/>
          <p:cNvSpPr txBox="1">
            <a:spLocks noGrp="1"/>
          </p:cNvSpPr>
          <p:nvPr>
            <p:ph type="subTitle" idx="1"/>
          </p:nvPr>
        </p:nvSpPr>
        <p:spPr>
          <a:xfrm>
            <a:off x="2490614" y="3381249"/>
            <a:ext cx="4437933" cy="1240777"/>
          </a:xfrm>
          <a:prstGeom prst="rect">
            <a:avLst/>
          </a:prstGeom>
        </p:spPr>
        <p:txBody>
          <a:bodyPr spcFirstLastPara="1">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Tree>
    <p:extLst>
      <p:ext uri="{BB962C8B-B14F-4D97-AF65-F5344CB8AC3E}">
        <p14:creationId xmlns:p14="http://schemas.microsoft.com/office/powerpoint/2010/main" val="1954978089"/>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matchingName="Title and text 22">
  <p:cSld name="Title and text 22">
    <p:spTree>
      <p:nvGrpSpPr>
        <p:cNvPr id="1" name="Shape 341"/>
        <p:cNvGrpSpPr/>
        <p:nvPr/>
      </p:nvGrpSpPr>
      <p:grpSpPr>
        <a:xfrm>
          <a:off x="0" y="0"/>
          <a:ext cx="0" cy="0"/>
          <a:chOff x="0" y="0"/>
          <a:chExt cx="0" cy="0"/>
        </a:xfrm>
      </p:grpSpPr>
      <p:sp>
        <p:nvSpPr>
          <p:cNvPr id="4" name="Google Shape;344;p34"/>
          <p:cNvSpPr/>
          <p:nvPr/>
        </p:nvSpPr>
        <p:spPr>
          <a:xfrm>
            <a:off x="-1624646" y="4446665"/>
            <a:ext cx="12450002" cy="3136780"/>
          </a:xfrm>
          <a:custGeom>
            <a:avLst/>
            <a:gdLst/>
            <a:ahLst/>
            <a:cxnLst/>
            <a:rect l="l" t="t" r="r" b="b"/>
            <a:pathLst>
              <a:path w="101724" h="24083" extrusionOk="0">
                <a:moveTo>
                  <a:pt x="77205" y="1"/>
                </a:moveTo>
                <a:cubicBezTo>
                  <a:pt x="70835" y="1"/>
                  <a:pt x="69588" y="9409"/>
                  <a:pt x="69588" y="9409"/>
                </a:cubicBezTo>
                <a:cubicBezTo>
                  <a:pt x="69476" y="9403"/>
                  <a:pt x="69367" y="9400"/>
                  <a:pt x="69259" y="9400"/>
                </a:cubicBezTo>
                <a:cubicBezTo>
                  <a:pt x="68254" y="9400"/>
                  <a:pt x="67368" y="9671"/>
                  <a:pt x="66601" y="10126"/>
                </a:cubicBezTo>
                <a:cubicBezTo>
                  <a:pt x="66588" y="10113"/>
                  <a:pt x="66575" y="10087"/>
                  <a:pt x="66562" y="10073"/>
                </a:cubicBezTo>
                <a:cubicBezTo>
                  <a:pt x="65277" y="8843"/>
                  <a:pt x="63936" y="8427"/>
                  <a:pt x="62710" y="8427"/>
                </a:cubicBezTo>
                <a:cubicBezTo>
                  <a:pt x="60138" y="8427"/>
                  <a:pt x="58069" y="10259"/>
                  <a:pt x="58069" y="10259"/>
                </a:cubicBezTo>
                <a:cubicBezTo>
                  <a:pt x="58069" y="10259"/>
                  <a:pt x="57657" y="7910"/>
                  <a:pt x="55003" y="7114"/>
                </a:cubicBezTo>
                <a:cubicBezTo>
                  <a:pt x="54762" y="7041"/>
                  <a:pt x="54510" y="7008"/>
                  <a:pt x="54251" y="7008"/>
                </a:cubicBezTo>
                <a:cubicBezTo>
                  <a:pt x="51669" y="7008"/>
                  <a:pt x="48381" y="10285"/>
                  <a:pt x="48381" y="10285"/>
                </a:cubicBezTo>
                <a:cubicBezTo>
                  <a:pt x="48381" y="10285"/>
                  <a:pt x="46390" y="877"/>
                  <a:pt x="39104" y="877"/>
                </a:cubicBezTo>
                <a:cubicBezTo>
                  <a:pt x="34686" y="877"/>
                  <a:pt x="32430" y="4340"/>
                  <a:pt x="31328" y="7061"/>
                </a:cubicBezTo>
                <a:cubicBezTo>
                  <a:pt x="30359" y="4340"/>
                  <a:pt x="28382" y="877"/>
                  <a:pt x="24520" y="877"/>
                </a:cubicBezTo>
                <a:cubicBezTo>
                  <a:pt x="18163" y="877"/>
                  <a:pt x="16425" y="10285"/>
                  <a:pt x="16425" y="10285"/>
                </a:cubicBezTo>
                <a:cubicBezTo>
                  <a:pt x="16425" y="10285"/>
                  <a:pt x="13564" y="7008"/>
                  <a:pt x="11300" y="7008"/>
                </a:cubicBezTo>
                <a:cubicBezTo>
                  <a:pt x="11072" y="7008"/>
                  <a:pt x="10851" y="7041"/>
                  <a:pt x="10639" y="7114"/>
                </a:cubicBezTo>
                <a:cubicBezTo>
                  <a:pt x="8330" y="7910"/>
                  <a:pt x="9578" y="12435"/>
                  <a:pt x="9578" y="12435"/>
                </a:cubicBezTo>
                <a:cubicBezTo>
                  <a:pt x="9578" y="12435"/>
                  <a:pt x="7375" y="9711"/>
                  <a:pt x="4912" y="9711"/>
                </a:cubicBezTo>
                <a:cubicBezTo>
                  <a:pt x="4159" y="9711"/>
                  <a:pt x="3382" y="9965"/>
                  <a:pt x="2637" y="10630"/>
                </a:cubicBezTo>
                <a:cubicBezTo>
                  <a:pt x="1" y="12970"/>
                  <a:pt x="1291" y="21371"/>
                  <a:pt x="9291" y="21371"/>
                </a:cubicBezTo>
                <a:cubicBezTo>
                  <a:pt x="10958" y="21371"/>
                  <a:pt x="12916" y="21006"/>
                  <a:pt x="15191" y="20146"/>
                </a:cubicBezTo>
                <a:cubicBezTo>
                  <a:pt x="15191" y="20146"/>
                  <a:pt x="15364" y="23437"/>
                  <a:pt x="17685" y="24007"/>
                </a:cubicBezTo>
                <a:cubicBezTo>
                  <a:pt x="17900" y="24059"/>
                  <a:pt x="18111" y="24082"/>
                  <a:pt x="18316" y="24082"/>
                </a:cubicBezTo>
                <a:cubicBezTo>
                  <a:pt x="20319" y="24082"/>
                  <a:pt x="21826" y="21844"/>
                  <a:pt x="21826" y="21844"/>
                </a:cubicBezTo>
                <a:cubicBezTo>
                  <a:pt x="21826" y="21844"/>
                  <a:pt x="22620" y="22550"/>
                  <a:pt x="23801" y="22550"/>
                </a:cubicBezTo>
                <a:cubicBezTo>
                  <a:pt x="24669" y="22550"/>
                  <a:pt x="25745" y="22169"/>
                  <a:pt x="26869" y="20849"/>
                </a:cubicBezTo>
                <a:cubicBezTo>
                  <a:pt x="28207" y="21511"/>
                  <a:pt x="29647" y="21743"/>
                  <a:pt x="30999" y="21743"/>
                </a:cubicBezTo>
                <a:cubicBezTo>
                  <a:pt x="31110" y="21743"/>
                  <a:pt x="31219" y="21741"/>
                  <a:pt x="31328" y="21738"/>
                </a:cubicBezTo>
                <a:cubicBezTo>
                  <a:pt x="31435" y="21743"/>
                  <a:pt x="31542" y="21745"/>
                  <a:pt x="31651" y="21745"/>
                </a:cubicBezTo>
                <a:cubicBezTo>
                  <a:pt x="32201" y="21745"/>
                  <a:pt x="32766" y="21688"/>
                  <a:pt x="33332" y="21565"/>
                </a:cubicBezTo>
                <a:cubicBezTo>
                  <a:pt x="35097" y="21273"/>
                  <a:pt x="36344" y="20769"/>
                  <a:pt x="36344" y="20769"/>
                </a:cubicBezTo>
                <a:cubicBezTo>
                  <a:pt x="37657" y="22155"/>
                  <a:pt x="38918" y="22552"/>
                  <a:pt x="39932" y="22552"/>
                </a:cubicBezTo>
                <a:cubicBezTo>
                  <a:pt x="41286" y="22552"/>
                  <a:pt x="42197" y="21844"/>
                  <a:pt x="42197" y="21844"/>
                </a:cubicBezTo>
                <a:cubicBezTo>
                  <a:pt x="42197" y="21844"/>
                  <a:pt x="43922" y="24082"/>
                  <a:pt x="46223" y="24082"/>
                </a:cubicBezTo>
                <a:cubicBezTo>
                  <a:pt x="46459" y="24082"/>
                  <a:pt x="46701" y="24059"/>
                  <a:pt x="46948" y="24007"/>
                </a:cubicBezTo>
                <a:cubicBezTo>
                  <a:pt x="49602" y="23437"/>
                  <a:pt x="49800" y="20146"/>
                  <a:pt x="49800" y="20146"/>
                </a:cubicBezTo>
                <a:cubicBezTo>
                  <a:pt x="52357" y="20991"/>
                  <a:pt x="54622" y="21352"/>
                  <a:pt x="56606" y="21352"/>
                </a:cubicBezTo>
                <a:cubicBezTo>
                  <a:pt x="60255" y="21352"/>
                  <a:pt x="62952" y="20133"/>
                  <a:pt x="64757" y="18474"/>
                </a:cubicBezTo>
                <a:cubicBezTo>
                  <a:pt x="64969" y="18766"/>
                  <a:pt x="65235" y="19044"/>
                  <a:pt x="65527" y="19296"/>
                </a:cubicBezTo>
                <a:cubicBezTo>
                  <a:pt x="66965" y="20496"/>
                  <a:pt x="68654" y="20867"/>
                  <a:pt x="70194" y="20867"/>
                </a:cubicBezTo>
                <a:cubicBezTo>
                  <a:pt x="72689" y="20867"/>
                  <a:pt x="74790" y="19893"/>
                  <a:pt x="74790" y="19893"/>
                </a:cubicBezTo>
                <a:cubicBezTo>
                  <a:pt x="75939" y="21276"/>
                  <a:pt x="77041" y="21670"/>
                  <a:pt x="77926" y="21670"/>
                </a:cubicBezTo>
                <a:cubicBezTo>
                  <a:pt x="79106" y="21670"/>
                  <a:pt x="79898" y="20969"/>
                  <a:pt x="79898" y="20969"/>
                </a:cubicBezTo>
                <a:cubicBezTo>
                  <a:pt x="79898" y="20969"/>
                  <a:pt x="81399" y="23197"/>
                  <a:pt x="83406" y="23197"/>
                </a:cubicBezTo>
                <a:cubicBezTo>
                  <a:pt x="83616" y="23197"/>
                  <a:pt x="83832" y="23172"/>
                  <a:pt x="84053" y="23118"/>
                </a:cubicBezTo>
                <a:cubicBezTo>
                  <a:pt x="86362" y="22561"/>
                  <a:pt x="86534" y="19270"/>
                  <a:pt x="86534" y="19270"/>
                </a:cubicBezTo>
                <a:cubicBezTo>
                  <a:pt x="88811" y="20130"/>
                  <a:pt x="90771" y="20495"/>
                  <a:pt x="92438" y="20495"/>
                </a:cubicBezTo>
                <a:cubicBezTo>
                  <a:pt x="100442" y="20495"/>
                  <a:pt x="101723" y="12094"/>
                  <a:pt x="99088" y="9754"/>
                </a:cubicBezTo>
                <a:cubicBezTo>
                  <a:pt x="98342" y="9089"/>
                  <a:pt x="97565" y="8835"/>
                  <a:pt x="96812" y="8835"/>
                </a:cubicBezTo>
                <a:cubicBezTo>
                  <a:pt x="94350" y="8835"/>
                  <a:pt x="92148" y="11559"/>
                  <a:pt x="92148" y="11559"/>
                </a:cubicBezTo>
                <a:cubicBezTo>
                  <a:pt x="92148" y="11559"/>
                  <a:pt x="93395" y="7034"/>
                  <a:pt x="91086" y="6238"/>
                </a:cubicBezTo>
                <a:cubicBezTo>
                  <a:pt x="90875" y="6166"/>
                  <a:pt x="90655" y="6133"/>
                  <a:pt x="90429" y="6133"/>
                </a:cubicBezTo>
                <a:cubicBezTo>
                  <a:pt x="88172" y="6133"/>
                  <a:pt x="85300" y="9409"/>
                  <a:pt x="85300" y="9409"/>
                </a:cubicBezTo>
                <a:cubicBezTo>
                  <a:pt x="85300" y="9409"/>
                  <a:pt x="83561" y="1"/>
                  <a:pt x="77205" y="1"/>
                </a:cubicBezTo>
                <a:close/>
              </a:path>
            </a:pathLst>
          </a:custGeom>
          <a:solidFill>
            <a:srgbClr val="D9EEFC"/>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5" name="Google Shape;345;p34"/>
          <p:cNvSpPr/>
          <p:nvPr/>
        </p:nvSpPr>
        <p:spPr>
          <a:xfrm>
            <a:off x="-1670604" y="5770856"/>
            <a:ext cx="12448469" cy="3136780"/>
          </a:xfrm>
          <a:custGeom>
            <a:avLst/>
            <a:gdLst/>
            <a:ahLst/>
            <a:cxnLst/>
            <a:rect l="l" t="t" r="r" b="b"/>
            <a:pathLst>
              <a:path w="101713" h="24085" extrusionOk="0">
                <a:moveTo>
                  <a:pt x="18318" y="0"/>
                </a:moveTo>
                <a:cubicBezTo>
                  <a:pt x="18109" y="0"/>
                  <a:pt x="17894" y="25"/>
                  <a:pt x="17674" y="79"/>
                </a:cubicBezTo>
                <a:cubicBezTo>
                  <a:pt x="15351" y="649"/>
                  <a:pt x="15179" y="3940"/>
                  <a:pt x="15179" y="3940"/>
                </a:cubicBezTo>
                <a:cubicBezTo>
                  <a:pt x="12903" y="3079"/>
                  <a:pt x="10944" y="2714"/>
                  <a:pt x="9276" y="2714"/>
                </a:cubicBezTo>
                <a:cubicBezTo>
                  <a:pt x="1283" y="2714"/>
                  <a:pt x="0" y="11106"/>
                  <a:pt x="2625" y="13456"/>
                </a:cubicBezTo>
                <a:cubicBezTo>
                  <a:pt x="3368" y="14115"/>
                  <a:pt x="4142" y="14368"/>
                  <a:pt x="4892" y="14368"/>
                </a:cubicBezTo>
                <a:cubicBezTo>
                  <a:pt x="7358" y="14368"/>
                  <a:pt x="9565" y="11637"/>
                  <a:pt x="9565" y="11637"/>
                </a:cubicBezTo>
                <a:lnTo>
                  <a:pt x="9565" y="11637"/>
                </a:lnTo>
                <a:cubicBezTo>
                  <a:pt x="9565" y="11638"/>
                  <a:pt x="8318" y="16176"/>
                  <a:pt x="10627" y="16972"/>
                </a:cubicBezTo>
                <a:cubicBezTo>
                  <a:pt x="10836" y="17042"/>
                  <a:pt x="11055" y="17075"/>
                  <a:pt x="11279" y="17075"/>
                </a:cubicBezTo>
                <a:cubicBezTo>
                  <a:pt x="13546" y="17075"/>
                  <a:pt x="16413" y="13801"/>
                  <a:pt x="16413" y="13801"/>
                </a:cubicBezTo>
                <a:cubicBezTo>
                  <a:pt x="16413" y="13801"/>
                  <a:pt x="18152" y="23196"/>
                  <a:pt x="24522" y="23196"/>
                </a:cubicBezTo>
                <a:cubicBezTo>
                  <a:pt x="28370" y="23196"/>
                  <a:pt x="30361" y="19746"/>
                  <a:pt x="31316" y="17025"/>
                </a:cubicBezTo>
                <a:cubicBezTo>
                  <a:pt x="32417" y="19746"/>
                  <a:pt x="34687" y="23196"/>
                  <a:pt x="39093" y="23196"/>
                </a:cubicBezTo>
                <a:cubicBezTo>
                  <a:pt x="46392" y="23196"/>
                  <a:pt x="48369" y="13801"/>
                  <a:pt x="48369" y="13801"/>
                </a:cubicBezTo>
                <a:cubicBezTo>
                  <a:pt x="48369" y="13801"/>
                  <a:pt x="51665" y="17075"/>
                  <a:pt x="54248" y="17075"/>
                </a:cubicBezTo>
                <a:cubicBezTo>
                  <a:pt x="54504" y="17075"/>
                  <a:pt x="54753" y="17042"/>
                  <a:pt x="54991" y="16972"/>
                </a:cubicBezTo>
                <a:cubicBezTo>
                  <a:pt x="57645" y="16176"/>
                  <a:pt x="58056" y="13827"/>
                  <a:pt x="58056" y="13827"/>
                </a:cubicBezTo>
                <a:cubicBezTo>
                  <a:pt x="58056" y="13827"/>
                  <a:pt x="60125" y="15659"/>
                  <a:pt x="62697" y="15659"/>
                </a:cubicBezTo>
                <a:cubicBezTo>
                  <a:pt x="63924" y="15659"/>
                  <a:pt x="65264" y="15242"/>
                  <a:pt x="66549" y="14013"/>
                </a:cubicBezTo>
                <a:cubicBezTo>
                  <a:pt x="66563" y="13987"/>
                  <a:pt x="66576" y="13973"/>
                  <a:pt x="66603" y="13960"/>
                </a:cubicBezTo>
                <a:cubicBezTo>
                  <a:pt x="67369" y="14422"/>
                  <a:pt x="68279" y="14683"/>
                  <a:pt x="69293" y="14683"/>
                </a:cubicBezTo>
                <a:cubicBezTo>
                  <a:pt x="69386" y="14683"/>
                  <a:pt x="69480" y="14681"/>
                  <a:pt x="69575" y="14677"/>
                </a:cubicBezTo>
                <a:cubicBezTo>
                  <a:pt x="69575" y="14677"/>
                  <a:pt x="70823" y="24085"/>
                  <a:pt x="77193" y="24085"/>
                </a:cubicBezTo>
                <a:cubicBezTo>
                  <a:pt x="83550" y="24085"/>
                  <a:pt x="85288" y="14677"/>
                  <a:pt x="85288" y="14677"/>
                </a:cubicBezTo>
                <a:cubicBezTo>
                  <a:pt x="85288" y="14677"/>
                  <a:pt x="88159" y="17953"/>
                  <a:pt x="90416" y="17953"/>
                </a:cubicBezTo>
                <a:cubicBezTo>
                  <a:pt x="90643" y="17953"/>
                  <a:pt x="90863" y="17920"/>
                  <a:pt x="91074" y="17848"/>
                </a:cubicBezTo>
                <a:cubicBezTo>
                  <a:pt x="93396" y="17052"/>
                  <a:pt x="92135" y="12514"/>
                  <a:pt x="92135" y="12513"/>
                </a:cubicBezTo>
                <a:lnTo>
                  <a:pt x="92135" y="12513"/>
                </a:lnTo>
                <a:cubicBezTo>
                  <a:pt x="92136" y="12513"/>
                  <a:pt x="94342" y="15249"/>
                  <a:pt x="96806" y="15249"/>
                </a:cubicBezTo>
                <a:cubicBezTo>
                  <a:pt x="97557" y="15249"/>
                  <a:pt x="98332" y="14995"/>
                  <a:pt x="99076" y="14332"/>
                </a:cubicBezTo>
                <a:cubicBezTo>
                  <a:pt x="101712" y="11992"/>
                  <a:pt x="100430" y="3591"/>
                  <a:pt x="92427" y="3591"/>
                </a:cubicBezTo>
                <a:cubicBezTo>
                  <a:pt x="90759" y="3591"/>
                  <a:pt x="88799" y="3956"/>
                  <a:pt x="86522" y="4816"/>
                </a:cubicBezTo>
                <a:cubicBezTo>
                  <a:pt x="86522" y="4816"/>
                  <a:pt x="86349" y="1525"/>
                  <a:pt x="84040" y="955"/>
                </a:cubicBezTo>
                <a:cubicBezTo>
                  <a:pt x="83824" y="903"/>
                  <a:pt x="83613" y="879"/>
                  <a:pt x="83407" y="879"/>
                </a:cubicBezTo>
                <a:cubicBezTo>
                  <a:pt x="81394" y="879"/>
                  <a:pt x="79887" y="3117"/>
                  <a:pt x="79887" y="3117"/>
                </a:cubicBezTo>
                <a:cubicBezTo>
                  <a:pt x="79887" y="3117"/>
                  <a:pt x="79093" y="2410"/>
                  <a:pt x="77911" y="2410"/>
                </a:cubicBezTo>
                <a:cubicBezTo>
                  <a:pt x="77026" y="2410"/>
                  <a:pt x="75925" y="2806"/>
                  <a:pt x="74777" y="4193"/>
                </a:cubicBezTo>
                <a:cubicBezTo>
                  <a:pt x="74777" y="4193"/>
                  <a:pt x="72676" y="3218"/>
                  <a:pt x="70185" y="3218"/>
                </a:cubicBezTo>
                <a:cubicBezTo>
                  <a:pt x="68647" y="3218"/>
                  <a:pt x="66961" y="3589"/>
                  <a:pt x="65528" y="4789"/>
                </a:cubicBezTo>
                <a:cubicBezTo>
                  <a:pt x="65222" y="5028"/>
                  <a:pt x="64957" y="5308"/>
                  <a:pt x="64745" y="5599"/>
                </a:cubicBezTo>
                <a:cubicBezTo>
                  <a:pt x="62942" y="3943"/>
                  <a:pt x="60252" y="2730"/>
                  <a:pt x="56612" y="2730"/>
                </a:cubicBezTo>
                <a:cubicBezTo>
                  <a:pt x="54624" y="2730"/>
                  <a:pt x="52353" y="3092"/>
                  <a:pt x="49789" y="3940"/>
                </a:cubicBezTo>
                <a:cubicBezTo>
                  <a:pt x="49789" y="3940"/>
                  <a:pt x="49590" y="649"/>
                  <a:pt x="46935" y="79"/>
                </a:cubicBezTo>
                <a:cubicBezTo>
                  <a:pt x="46683" y="25"/>
                  <a:pt x="46436" y="0"/>
                  <a:pt x="46196" y="0"/>
                </a:cubicBezTo>
                <a:cubicBezTo>
                  <a:pt x="43902" y="0"/>
                  <a:pt x="42185" y="2229"/>
                  <a:pt x="42185" y="2229"/>
                </a:cubicBezTo>
                <a:cubicBezTo>
                  <a:pt x="42185" y="2229"/>
                  <a:pt x="41278" y="1529"/>
                  <a:pt x="39932" y="1529"/>
                </a:cubicBezTo>
                <a:cubicBezTo>
                  <a:pt x="38919" y="1529"/>
                  <a:pt x="37657" y="1926"/>
                  <a:pt x="36345" y="3317"/>
                </a:cubicBezTo>
                <a:cubicBezTo>
                  <a:pt x="36345" y="3317"/>
                  <a:pt x="35085" y="2799"/>
                  <a:pt x="33320" y="2521"/>
                </a:cubicBezTo>
                <a:cubicBezTo>
                  <a:pt x="32712" y="2389"/>
                  <a:pt x="32103" y="2333"/>
                  <a:pt x="31514" y="2333"/>
                </a:cubicBezTo>
                <a:cubicBezTo>
                  <a:pt x="31448" y="2333"/>
                  <a:pt x="31382" y="2333"/>
                  <a:pt x="31316" y="2335"/>
                </a:cubicBezTo>
                <a:cubicBezTo>
                  <a:pt x="31238" y="2333"/>
                  <a:pt x="31160" y="2333"/>
                  <a:pt x="31081" y="2333"/>
                </a:cubicBezTo>
                <a:cubicBezTo>
                  <a:pt x="29701" y="2333"/>
                  <a:pt x="28225" y="2559"/>
                  <a:pt x="26857" y="3237"/>
                </a:cubicBezTo>
                <a:cubicBezTo>
                  <a:pt x="25735" y="1912"/>
                  <a:pt x="24656" y="1531"/>
                  <a:pt x="23786" y="1531"/>
                </a:cubicBezTo>
                <a:cubicBezTo>
                  <a:pt x="22609" y="1531"/>
                  <a:pt x="21815" y="2229"/>
                  <a:pt x="21815" y="2229"/>
                </a:cubicBezTo>
                <a:cubicBezTo>
                  <a:pt x="21815" y="2229"/>
                  <a:pt x="20315" y="0"/>
                  <a:pt x="18318" y="0"/>
                </a:cubicBezTo>
                <a:close/>
              </a:path>
            </a:pathLst>
          </a:custGeom>
          <a:solidFill>
            <a:srgbClr val="FFFFFF"/>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342" name="Google Shape;342;p34"/>
          <p:cNvSpPr txBox="1">
            <a:spLocks noGrp="1"/>
          </p:cNvSpPr>
          <p:nvPr>
            <p:ph type="title"/>
          </p:nvPr>
        </p:nvSpPr>
        <p:spPr>
          <a:xfrm>
            <a:off x="4149593" y="2249856"/>
            <a:ext cx="4437933" cy="1097120"/>
          </a:xfrm>
          <a:prstGeom prst="rect">
            <a:avLst/>
          </a:prstGeom>
        </p:spPr>
        <p:txBody>
          <a:bodyPr spcFirstLastPara="1">
            <a:noAutofit/>
          </a:bodyPr>
          <a:lstStyle>
            <a:lvl1pPr lvl="0" algn="ctr" rtl="0">
              <a:spcBef>
                <a:spcPts val="0"/>
              </a:spcBef>
              <a:spcAft>
                <a:spcPts val="0"/>
              </a:spcAft>
              <a:buClr>
                <a:schemeClr val="dk1"/>
              </a:buClr>
              <a:buSzPts val="3000"/>
              <a:buFont typeface="McLaren"/>
              <a:buNone/>
              <a:defRPr sz="5262" b="1">
                <a:solidFill>
                  <a:schemeClr val="dk2"/>
                </a:solidFill>
                <a:latin typeface="McLaren"/>
                <a:ea typeface="McLaren"/>
                <a:cs typeface="McLaren"/>
                <a:sym typeface="McLaren"/>
              </a:defRPr>
            </a:lvl1pPr>
            <a:lvl2pPr lvl="1"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2pPr>
            <a:lvl3pPr lvl="2"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3pPr>
            <a:lvl4pPr lvl="3"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4pPr>
            <a:lvl5pPr lvl="4"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5pPr>
            <a:lvl6pPr lvl="5"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6pPr>
            <a:lvl7pPr lvl="6"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7pPr>
            <a:lvl8pPr lvl="7"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8pPr>
            <a:lvl9pPr lvl="8"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9pPr>
          </a:lstStyle>
          <a:p>
            <a:endParaRPr/>
          </a:p>
        </p:txBody>
      </p:sp>
      <p:sp>
        <p:nvSpPr>
          <p:cNvPr id="343" name="Google Shape;343;p34"/>
          <p:cNvSpPr txBox="1">
            <a:spLocks noGrp="1"/>
          </p:cNvSpPr>
          <p:nvPr>
            <p:ph type="subTitle" idx="1"/>
          </p:nvPr>
        </p:nvSpPr>
        <p:spPr>
          <a:xfrm>
            <a:off x="4149623" y="3331943"/>
            <a:ext cx="4437933" cy="960415"/>
          </a:xfrm>
          <a:prstGeom prst="rect">
            <a:avLst/>
          </a:prstGeom>
        </p:spPr>
        <p:txBody>
          <a:bodyPr spcFirstLastPara="1">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Tree>
    <p:extLst>
      <p:ext uri="{BB962C8B-B14F-4D97-AF65-F5344CB8AC3E}">
        <p14:creationId xmlns:p14="http://schemas.microsoft.com/office/powerpoint/2010/main" val="2351581761"/>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showMasterSp="0" matchingName="Title and text 25">
  <p:cSld name="Title and text 25">
    <p:spTree>
      <p:nvGrpSpPr>
        <p:cNvPr id="1" name="Shape 355"/>
        <p:cNvGrpSpPr/>
        <p:nvPr/>
      </p:nvGrpSpPr>
      <p:grpSpPr>
        <a:xfrm>
          <a:off x="0" y="0"/>
          <a:ext cx="0" cy="0"/>
          <a:chOff x="0" y="0"/>
          <a:chExt cx="0" cy="0"/>
        </a:xfrm>
      </p:grpSpPr>
      <p:sp>
        <p:nvSpPr>
          <p:cNvPr id="4" name="Google Shape;358;p37"/>
          <p:cNvSpPr/>
          <p:nvPr/>
        </p:nvSpPr>
        <p:spPr>
          <a:xfrm>
            <a:off x="5218795" y="-275874"/>
            <a:ext cx="5131430" cy="8315019"/>
          </a:xfrm>
          <a:custGeom>
            <a:avLst/>
            <a:gdLst/>
            <a:ahLst/>
            <a:cxnLst/>
            <a:rect l="l" t="t" r="r" b="b"/>
            <a:pathLst>
              <a:path w="35443" h="53958" extrusionOk="0">
                <a:moveTo>
                  <a:pt x="22715" y="1"/>
                </a:moveTo>
                <a:cubicBezTo>
                  <a:pt x="20125" y="1"/>
                  <a:pt x="17328" y="281"/>
                  <a:pt x="15726" y="2245"/>
                </a:cubicBezTo>
                <a:cubicBezTo>
                  <a:pt x="14867" y="3303"/>
                  <a:pt x="14526" y="4691"/>
                  <a:pt x="14272" y="6024"/>
                </a:cubicBezTo>
                <a:cubicBezTo>
                  <a:pt x="13952" y="7788"/>
                  <a:pt x="13743" y="9573"/>
                  <a:pt x="13897" y="11348"/>
                </a:cubicBezTo>
                <a:cubicBezTo>
                  <a:pt x="14217" y="15105"/>
                  <a:pt x="16090" y="18544"/>
                  <a:pt x="16872" y="22236"/>
                </a:cubicBezTo>
                <a:cubicBezTo>
                  <a:pt x="17666" y="25917"/>
                  <a:pt x="16917" y="30490"/>
                  <a:pt x="13566" y="32199"/>
                </a:cubicBezTo>
                <a:cubicBezTo>
                  <a:pt x="11462" y="33279"/>
                  <a:pt x="8938" y="32926"/>
                  <a:pt x="6657" y="33510"/>
                </a:cubicBezTo>
                <a:cubicBezTo>
                  <a:pt x="2854" y="34469"/>
                  <a:pt x="1" y="38304"/>
                  <a:pt x="155" y="42227"/>
                </a:cubicBezTo>
                <a:cubicBezTo>
                  <a:pt x="281" y="45310"/>
                  <a:pt x="2004" y="47993"/>
                  <a:pt x="4127" y="50317"/>
                </a:cubicBezTo>
                <a:lnTo>
                  <a:pt x="4127" y="50317"/>
                </a:lnTo>
                <a:cubicBezTo>
                  <a:pt x="3674" y="50805"/>
                  <a:pt x="3220" y="51293"/>
                  <a:pt x="2766" y="51782"/>
                </a:cubicBezTo>
                <a:cubicBezTo>
                  <a:pt x="5720" y="53221"/>
                  <a:pt x="9012" y="53958"/>
                  <a:pt x="12301" y="53958"/>
                </a:cubicBezTo>
                <a:cubicBezTo>
                  <a:pt x="14227" y="53958"/>
                  <a:pt x="16152" y="53705"/>
                  <a:pt x="18008" y="53192"/>
                </a:cubicBezTo>
                <a:cubicBezTo>
                  <a:pt x="23033" y="51804"/>
                  <a:pt x="27508" y="48542"/>
                  <a:pt x="30351" y="44167"/>
                </a:cubicBezTo>
                <a:cubicBezTo>
                  <a:pt x="33613" y="39186"/>
                  <a:pt x="34659" y="33080"/>
                  <a:pt x="34990" y="27129"/>
                </a:cubicBezTo>
                <a:cubicBezTo>
                  <a:pt x="35442" y="18776"/>
                  <a:pt x="34461" y="9959"/>
                  <a:pt x="29756" y="3049"/>
                </a:cubicBezTo>
                <a:cubicBezTo>
                  <a:pt x="29171" y="2189"/>
                  <a:pt x="28510" y="1352"/>
                  <a:pt x="27618" y="823"/>
                </a:cubicBezTo>
                <a:cubicBezTo>
                  <a:pt x="26384" y="85"/>
                  <a:pt x="24873" y="41"/>
                  <a:pt x="23441" y="7"/>
                </a:cubicBezTo>
                <a:cubicBezTo>
                  <a:pt x="23201" y="3"/>
                  <a:pt x="22959" y="1"/>
                  <a:pt x="22715" y="1"/>
                </a:cubicBezTo>
                <a:close/>
              </a:path>
            </a:pathLst>
          </a:custGeom>
          <a:solidFill>
            <a:srgbClr val="D9EEFC"/>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5" name="Google Shape;359;p37"/>
          <p:cNvSpPr/>
          <p:nvPr/>
        </p:nvSpPr>
        <p:spPr>
          <a:xfrm>
            <a:off x="-1529619" y="-1181144"/>
            <a:ext cx="5132963" cy="8315019"/>
          </a:xfrm>
          <a:custGeom>
            <a:avLst/>
            <a:gdLst/>
            <a:ahLst/>
            <a:cxnLst/>
            <a:rect l="l" t="t" r="r" b="b"/>
            <a:pathLst>
              <a:path w="35454" h="53950" extrusionOk="0">
                <a:moveTo>
                  <a:pt x="23149" y="0"/>
                </a:moveTo>
                <a:cubicBezTo>
                  <a:pt x="21225" y="0"/>
                  <a:pt x="19302" y="253"/>
                  <a:pt x="17446" y="766"/>
                </a:cubicBezTo>
                <a:cubicBezTo>
                  <a:pt x="12421" y="2144"/>
                  <a:pt x="7947" y="5416"/>
                  <a:pt x="5092" y="9780"/>
                </a:cubicBezTo>
                <a:cubicBezTo>
                  <a:pt x="1841" y="14773"/>
                  <a:pt x="783" y="20879"/>
                  <a:pt x="463" y="26818"/>
                </a:cubicBezTo>
                <a:cubicBezTo>
                  <a:pt x="1" y="35172"/>
                  <a:pt x="992" y="44000"/>
                  <a:pt x="5699" y="50909"/>
                </a:cubicBezTo>
                <a:cubicBezTo>
                  <a:pt x="6282" y="51769"/>
                  <a:pt x="6943" y="52606"/>
                  <a:pt x="7837" y="53135"/>
                </a:cubicBezTo>
                <a:cubicBezTo>
                  <a:pt x="9071" y="53874"/>
                  <a:pt x="10580" y="53918"/>
                  <a:pt x="12013" y="53940"/>
                </a:cubicBezTo>
                <a:cubicBezTo>
                  <a:pt x="12287" y="53945"/>
                  <a:pt x="12565" y="53949"/>
                  <a:pt x="12845" y="53949"/>
                </a:cubicBezTo>
                <a:cubicBezTo>
                  <a:pt x="15404" y="53949"/>
                  <a:pt x="18148" y="53651"/>
                  <a:pt x="19727" y="51714"/>
                </a:cubicBezTo>
                <a:cubicBezTo>
                  <a:pt x="20587" y="50644"/>
                  <a:pt x="20929" y="49267"/>
                  <a:pt x="21171" y="47933"/>
                </a:cubicBezTo>
                <a:cubicBezTo>
                  <a:pt x="21502" y="46170"/>
                  <a:pt x="21711" y="44385"/>
                  <a:pt x="21557" y="42611"/>
                </a:cubicBezTo>
                <a:cubicBezTo>
                  <a:pt x="21237" y="38853"/>
                  <a:pt x="19364" y="35404"/>
                  <a:pt x="18570" y="31723"/>
                </a:cubicBezTo>
                <a:cubicBezTo>
                  <a:pt x="17788" y="28042"/>
                  <a:pt x="18526" y="23468"/>
                  <a:pt x="21887" y="21760"/>
                </a:cubicBezTo>
                <a:cubicBezTo>
                  <a:pt x="23981" y="20680"/>
                  <a:pt x="26516" y="21033"/>
                  <a:pt x="28797" y="20448"/>
                </a:cubicBezTo>
                <a:cubicBezTo>
                  <a:pt x="32599" y="19479"/>
                  <a:pt x="35454" y="15655"/>
                  <a:pt x="35300" y="11732"/>
                </a:cubicBezTo>
                <a:cubicBezTo>
                  <a:pt x="35173" y="8649"/>
                  <a:pt x="33451" y="5959"/>
                  <a:pt x="31328" y="3638"/>
                </a:cubicBezTo>
                <a:lnTo>
                  <a:pt x="31328" y="3638"/>
                </a:lnTo>
                <a:cubicBezTo>
                  <a:pt x="31779" y="3151"/>
                  <a:pt x="32229" y="2664"/>
                  <a:pt x="32677" y="2176"/>
                </a:cubicBezTo>
                <a:cubicBezTo>
                  <a:pt x="29722" y="738"/>
                  <a:pt x="26435" y="0"/>
                  <a:pt x="23149" y="0"/>
                </a:cubicBezTo>
                <a:close/>
              </a:path>
            </a:pathLst>
          </a:custGeom>
          <a:solidFill>
            <a:srgbClr val="FFF3F3"/>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6" name="Google Shape;360;p37"/>
          <p:cNvSpPr/>
          <p:nvPr/>
        </p:nvSpPr>
        <p:spPr>
          <a:xfrm>
            <a:off x="685153" y="204350"/>
            <a:ext cx="2507473" cy="1790110"/>
          </a:xfrm>
          <a:custGeom>
            <a:avLst/>
            <a:gdLst/>
            <a:ahLst/>
            <a:cxnLst/>
            <a:rect l="l" t="t" r="r" b="b"/>
            <a:pathLst>
              <a:path w="17326" h="11620" extrusionOk="0">
                <a:moveTo>
                  <a:pt x="10944" y="0"/>
                </a:moveTo>
                <a:cubicBezTo>
                  <a:pt x="10491" y="0"/>
                  <a:pt x="10040" y="95"/>
                  <a:pt x="9633" y="290"/>
                </a:cubicBezTo>
                <a:cubicBezTo>
                  <a:pt x="8586" y="786"/>
                  <a:pt x="7870" y="1910"/>
                  <a:pt x="7848" y="3056"/>
                </a:cubicBezTo>
                <a:cubicBezTo>
                  <a:pt x="7451" y="2197"/>
                  <a:pt x="6701" y="1458"/>
                  <a:pt x="5787" y="1215"/>
                </a:cubicBezTo>
                <a:cubicBezTo>
                  <a:pt x="5571" y="1156"/>
                  <a:pt x="5346" y="1127"/>
                  <a:pt x="5121" y="1127"/>
                </a:cubicBezTo>
                <a:cubicBezTo>
                  <a:pt x="4384" y="1127"/>
                  <a:pt x="3647" y="1440"/>
                  <a:pt x="3208" y="2031"/>
                </a:cubicBezTo>
                <a:cubicBezTo>
                  <a:pt x="2517" y="2953"/>
                  <a:pt x="2776" y="4333"/>
                  <a:pt x="3660" y="5020"/>
                </a:cubicBezTo>
                <a:lnTo>
                  <a:pt x="3660" y="5020"/>
                </a:lnTo>
                <a:cubicBezTo>
                  <a:pt x="3396" y="4818"/>
                  <a:pt x="3109" y="4731"/>
                  <a:pt x="2815" y="4731"/>
                </a:cubicBezTo>
                <a:cubicBezTo>
                  <a:pt x="1565" y="4731"/>
                  <a:pt x="207" y="6316"/>
                  <a:pt x="101" y="7420"/>
                </a:cubicBezTo>
                <a:cubicBezTo>
                  <a:pt x="1" y="8478"/>
                  <a:pt x="497" y="9624"/>
                  <a:pt x="1390" y="10219"/>
                </a:cubicBezTo>
                <a:cubicBezTo>
                  <a:pt x="1915" y="10570"/>
                  <a:pt x="2539" y="10735"/>
                  <a:pt x="3169" y="10735"/>
                </a:cubicBezTo>
                <a:cubicBezTo>
                  <a:pt x="3968" y="10735"/>
                  <a:pt x="4778" y="10470"/>
                  <a:pt x="5412" y="9977"/>
                </a:cubicBezTo>
                <a:cubicBezTo>
                  <a:pt x="6140" y="10947"/>
                  <a:pt x="7605" y="11597"/>
                  <a:pt x="8795" y="11619"/>
                </a:cubicBezTo>
                <a:cubicBezTo>
                  <a:pt x="8825" y="11619"/>
                  <a:pt x="8854" y="11619"/>
                  <a:pt x="8884" y="11619"/>
                </a:cubicBezTo>
                <a:cubicBezTo>
                  <a:pt x="10360" y="11619"/>
                  <a:pt x="12244" y="11081"/>
                  <a:pt x="12741" y="9569"/>
                </a:cubicBezTo>
                <a:cubicBezTo>
                  <a:pt x="12741" y="9580"/>
                  <a:pt x="13413" y="10098"/>
                  <a:pt x="13512" y="10142"/>
                </a:cubicBezTo>
                <a:cubicBezTo>
                  <a:pt x="13704" y="10238"/>
                  <a:pt x="13939" y="10270"/>
                  <a:pt x="14168" y="10270"/>
                </a:cubicBezTo>
                <a:cubicBezTo>
                  <a:pt x="14308" y="10270"/>
                  <a:pt x="14445" y="10258"/>
                  <a:pt x="14570" y="10241"/>
                </a:cubicBezTo>
                <a:cubicBezTo>
                  <a:pt x="15309" y="10142"/>
                  <a:pt x="16003" y="9745"/>
                  <a:pt x="16466" y="9161"/>
                </a:cubicBezTo>
                <a:cubicBezTo>
                  <a:pt x="17182" y="8246"/>
                  <a:pt x="17325" y="6946"/>
                  <a:pt x="16918" y="5855"/>
                </a:cubicBezTo>
                <a:cubicBezTo>
                  <a:pt x="16653" y="5128"/>
                  <a:pt x="16146" y="4477"/>
                  <a:pt x="15474" y="4103"/>
                </a:cubicBezTo>
                <a:cubicBezTo>
                  <a:pt x="15083" y="3879"/>
                  <a:pt x="14650" y="3732"/>
                  <a:pt x="14204" y="3732"/>
                </a:cubicBezTo>
                <a:cubicBezTo>
                  <a:pt x="14146" y="3732"/>
                  <a:pt x="14088" y="3734"/>
                  <a:pt x="14030" y="3739"/>
                </a:cubicBezTo>
                <a:cubicBezTo>
                  <a:pt x="14151" y="2571"/>
                  <a:pt x="13854" y="1414"/>
                  <a:pt x="12895" y="654"/>
                </a:cubicBezTo>
                <a:cubicBezTo>
                  <a:pt x="12346" y="226"/>
                  <a:pt x="11644" y="0"/>
                  <a:pt x="10944" y="0"/>
                </a:cubicBezTo>
                <a:close/>
              </a:path>
            </a:pathLst>
          </a:custGeom>
          <a:solidFill>
            <a:srgbClr val="D9EEFC"/>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7" name="Google Shape;361;p37"/>
          <p:cNvSpPr/>
          <p:nvPr/>
        </p:nvSpPr>
        <p:spPr>
          <a:xfrm>
            <a:off x="2003227" y="3034606"/>
            <a:ext cx="2062994" cy="1473366"/>
          </a:xfrm>
          <a:custGeom>
            <a:avLst/>
            <a:gdLst/>
            <a:ahLst/>
            <a:cxnLst/>
            <a:rect l="l" t="t" r="r" b="b"/>
            <a:pathLst>
              <a:path w="14251" h="9564" extrusionOk="0">
                <a:moveTo>
                  <a:pt x="9006" y="0"/>
                </a:moveTo>
                <a:cubicBezTo>
                  <a:pt x="8629" y="0"/>
                  <a:pt x="8253" y="79"/>
                  <a:pt x="7914" y="240"/>
                </a:cubicBezTo>
                <a:cubicBezTo>
                  <a:pt x="7065" y="648"/>
                  <a:pt x="6470" y="1574"/>
                  <a:pt x="6459" y="2521"/>
                </a:cubicBezTo>
                <a:cubicBezTo>
                  <a:pt x="6128" y="1805"/>
                  <a:pt x="5511" y="1199"/>
                  <a:pt x="4751" y="1000"/>
                </a:cubicBezTo>
                <a:cubicBezTo>
                  <a:pt x="4575" y="952"/>
                  <a:pt x="4392" y="928"/>
                  <a:pt x="4210" y="928"/>
                </a:cubicBezTo>
                <a:cubicBezTo>
                  <a:pt x="3604" y="928"/>
                  <a:pt x="2999" y="1190"/>
                  <a:pt x="2635" y="1672"/>
                </a:cubicBezTo>
                <a:cubicBezTo>
                  <a:pt x="2062" y="2433"/>
                  <a:pt x="2283" y="3568"/>
                  <a:pt x="3010" y="4141"/>
                </a:cubicBezTo>
                <a:cubicBezTo>
                  <a:pt x="2801" y="3978"/>
                  <a:pt x="2571" y="3907"/>
                  <a:pt x="2335" y="3907"/>
                </a:cubicBezTo>
                <a:cubicBezTo>
                  <a:pt x="1309" y="3907"/>
                  <a:pt x="159" y="5234"/>
                  <a:pt x="78" y="6103"/>
                </a:cubicBezTo>
                <a:cubicBezTo>
                  <a:pt x="1" y="6984"/>
                  <a:pt x="398" y="7921"/>
                  <a:pt x="1136" y="8417"/>
                </a:cubicBezTo>
                <a:cubicBezTo>
                  <a:pt x="1566" y="8702"/>
                  <a:pt x="2077" y="8837"/>
                  <a:pt x="2594" y="8837"/>
                </a:cubicBezTo>
                <a:cubicBezTo>
                  <a:pt x="3256" y="8837"/>
                  <a:pt x="3927" y="8616"/>
                  <a:pt x="4453" y="8208"/>
                </a:cubicBezTo>
                <a:cubicBezTo>
                  <a:pt x="5048" y="9012"/>
                  <a:pt x="6250" y="9541"/>
                  <a:pt x="7230" y="9563"/>
                </a:cubicBezTo>
                <a:cubicBezTo>
                  <a:pt x="7259" y="9563"/>
                  <a:pt x="7288" y="9564"/>
                  <a:pt x="7318" y="9564"/>
                </a:cubicBezTo>
                <a:cubicBezTo>
                  <a:pt x="8529" y="9564"/>
                  <a:pt x="10073" y="9114"/>
                  <a:pt x="10482" y="7877"/>
                </a:cubicBezTo>
                <a:cubicBezTo>
                  <a:pt x="10482" y="7888"/>
                  <a:pt x="11033" y="8307"/>
                  <a:pt x="11121" y="8351"/>
                </a:cubicBezTo>
                <a:cubicBezTo>
                  <a:pt x="11264" y="8429"/>
                  <a:pt x="11446" y="8453"/>
                  <a:pt x="11628" y="8453"/>
                </a:cubicBezTo>
                <a:cubicBezTo>
                  <a:pt x="11753" y="8453"/>
                  <a:pt x="11879" y="8442"/>
                  <a:pt x="11991" y="8428"/>
                </a:cubicBezTo>
                <a:cubicBezTo>
                  <a:pt x="12598" y="8351"/>
                  <a:pt x="13171" y="8020"/>
                  <a:pt x="13545" y="7547"/>
                </a:cubicBezTo>
                <a:cubicBezTo>
                  <a:pt x="14141" y="6786"/>
                  <a:pt x="14251" y="5717"/>
                  <a:pt x="13920" y="4814"/>
                </a:cubicBezTo>
                <a:cubicBezTo>
                  <a:pt x="13700" y="4218"/>
                  <a:pt x="13292" y="3689"/>
                  <a:pt x="12730" y="3369"/>
                </a:cubicBezTo>
                <a:cubicBezTo>
                  <a:pt x="12404" y="3192"/>
                  <a:pt x="12043" y="3067"/>
                  <a:pt x="11678" y="3067"/>
                </a:cubicBezTo>
                <a:cubicBezTo>
                  <a:pt x="11635" y="3067"/>
                  <a:pt x="11593" y="3069"/>
                  <a:pt x="11550" y="3072"/>
                </a:cubicBezTo>
                <a:cubicBezTo>
                  <a:pt x="11638" y="2113"/>
                  <a:pt x="11396" y="1165"/>
                  <a:pt x="10614" y="538"/>
                </a:cubicBezTo>
                <a:cubicBezTo>
                  <a:pt x="10161" y="184"/>
                  <a:pt x="9582" y="0"/>
                  <a:pt x="9006" y="0"/>
                </a:cubicBezTo>
                <a:close/>
              </a:path>
            </a:pathLst>
          </a:custGeom>
          <a:solidFill>
            <a:srgbClr val="FFF3F3"/>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8" name="Google Shape;362;p37"/>
          <p:cNvSpPr/>
          <p:nvPr/>
        </p:nvSpPr>
        <p:spPr>
          <a:xfrm>
            <a:off x="246780" y="5294720"/>
            <a:ext cx="1814699" cy="1248580"/>
          </a:xfrm>
          <a:custGeom>
            <a:avLst/>
            <a:gdLst/>
            <a:ahLst/>
            <a:cxnLst/>
            <a:rect l="l" t="t" r="r" b="b"/>
            <a:pathLst>
              <a:path w="12532" h="8102" extrusionOk="0">
                <a:moveTo>
                  <a:pt x="6714" y="1"/>
                </a:moveTo>
                <a:cubicBezTo>
                  <a:pt x="6632" y="1"/>
                  <a:pt x="6551" y="8"/>
                  <a:pt x="6470" y="23"/>
                </a:cubicBezTo>
                <a:cubicBezTo>
                  <a:pt x="6084" y="89"/>
                  <a:pt x="5742" y="309"/>
                  <a:pt x="5478" y="596"/>
                </a:cubicBezTo>
                <a:cubicBezTo>
                  <a:pt x="5224" y="872"/>
                  <a:pt x="5037" y="1235"/>
                  <a:pt x="5081" y="1599"/>
                </a:cubicBezTo>
                <a:cubicBezTo>
                  <a:pt x="4893" y="1092"/>
                  <a:pt x="4420" y="475"/>
                  <a:pt x="3847" y="375"/>
                </a:cubicBezTo>
                <a:cubicBezTo>
                  <a:pt x="3739" y="356"/>
                  <a:pt x="3630" y="347"/>
                  <a:pt x="3520" y="347"/>
                </a:cubicBezTo>
                <a:cubicBezTo>
                  <a:pt x="2870" y="347"/>
                  <a:pt x="2214" y="672"/>
                  <a:pt x="1808" y="1191"/>
                </a:cubicBezTo>
                <a:cubicBezTo>
                  <a:pt x="1323" y="1786"/>
                  <a:pt x="1168" y="2623"/>
                  <a:pt x="1345" y="3373"/>
                </a:cubicBezTo>
                <a:cubicBezTo>
                  <a:pt x="739" y="3571"/>
                  <a:pt x="243" y="4090"/>
                  <a:pt x="78" y="4707"/>
                </a:cubicBezTo>
                <a:cubicBezTo>
                  <a:pt x="22" y="4894"/>
                  <a:pt x="0" y="5081"/>
                  <a:pt x="12" y="5268"/>
                </a:cubicBezTo>
                <a:cubicBezTo>
                  <a:pt x="56" y="6029"/>
                  <a:pt x="551" y="6734"/>
                  <a:pt x="1180" y="7153"/>
                </a:cubicBezTo>
                <a:cubicBezTo>
                  <a:pt x="1534" y="7390"/>
                  <a:pt x="1953" y="7502"/>
                  <a:pt x="2378" y="7502"/>
                </a:cubicBezTo>
                <a:cubicBezTo>
                  <a:pt x="2920" y="7502"/>
                  <a:pt x="3469" y="7321"/>
                  <a:pt x="3902" y="6987"/>
                </a:cubicBezTo>
                <a:cubicBezTo>
                  <a:pt x="4386" y="7649"/>
                  <a:pt x="5378" y="8079"/>
                  <a:pt x="6183" y="8101"/>
                </a:cubicBezTo>
                <a:cubicBezTo>
                  <a:pt x="6198" y="8101"/>
                  <a:pt x="6212" y="8101"/>
                  <a:pt x="6226" y="8101"/>
                </a:cubicBezTo>
                <a:cubicBezTo>
                  <a:pt x="7234" y="8101"/>
                  <a:pt x="8524" y="7734"/>
                  <a:pt x="8861" y="6712"/>
                </a:cubicBezTo>
                <a:cubicBezTo>
                  <a:pt x="8861" y="6723"/>
                  <a:pt x="9313" y="7065"/>
                  <a:pt x="9379" y="7098"/>
                </a:cubicBezTo>
                <a:cubicBezTo>
                  <a:pt x="9505" y="7164"/>
                  <a:pt x="9660" y="7187"/>
                  <a:pt x="9811" y="7187"/>
                </a:cubicBezTo>
                <a:cubicBezTo>
                  <a:pt x="9910" y="7187"/>
                  <a:pt x="10008" y="7177"/>
                  <a:pt x="10095" y="7164"/>
                </a:cubicBezTo>
                <a:cubicBezTo>
                  <a:pt x="10591" y="7098"/>
                  <a:pt x="11065" y="6833"/>
                  <a:pt x="11385" y="6436"/>
                </a:cubicBezTo>
                <a:cubicBezTo>
                  <a:pt x="11561" y="6205"/>
                  <a:pt x="11704" y="5919"/>
                  <a:pt x="11782" y="5632"/>
                </a:cubicBezTo>
                <a:cubicBezTo>
                  <a:pt x="11848" y="5368"/>
                  <a:pt x="11693" y="5158"/>
                  <a:pt x="11804" y="4905"/>
                </a:cubicBezTo>
                <a:cubicBezTo>
                  <a:pt x="11880" y="4761"/>
                  <a:pt x="12002" y="4629"/>
                  <a:pt x="12101" y="4497"/>
                </a:cubicBezTo>
                <a:cubicBezTo>
                  <a:pt x="12365" y="4178"/>
                  <a:pt x="12531" y="3769"/>
                  <a:pt x="12509" y="3351"/>
                </a:cubicBezTo>
                <a:cubicBezTo>
                  <a:pt x="12498" y="2932"/>
                  <a:pt x="12289" y="2525"/>
                  <a:pt x="11924" y="2315"/>
                </a:cubicBezTo>
                <a:cubicBezTo>
                  <a:pt x="11769" y="2225"/>
                  <a:pt x="11589" y="2180"/>
                  <a:pt x="11411" y="2180"/>
                </a:cubicBezTo>
                <a:cubicBezTo>
                  <a:pt x="11173" y="2180"/>
                  <a:pt x="10938" y="2261"/>
                  <a:pt x="10768" y="2425"/>
                </a:cubicBezTo>
                <a:cubicBezTo>
                  <a:pt x="10856" y="2150"/>
                  <a:pt x="10922" y="1863"/>
                  <a:pt x="10911" y="1565"/>
                </a:cubicBezTo>
                <a:cubicBezTo>
                  <a:pt x="10900" y="1279"/>
                  <a:pt x="10790" y="982"/>
                  <a:pt x="10569" y="794"/>
                </a:cubicBezTo>
                <a:cubicBezTo>
                  <a:pt x="10402" y="650"/>
                  <a:pt x="10187" y="584"/>
                  <a:pt x="9967" y="584"/>
                </a:cubicBezTo>
                <a:cubicBezTo>
                  <a:pt x="9767" y="584"/>
                  <a:pt x="9564" y="639"/>
                  <a:pt x="9390" y="739"/>
                </a:cubicBezTo>
                <a:cubicBezTo>
                  <a:pt x="9027" y="948"/>
                  <a:pt x="8773" y="1312"/>
                  <a:pt x="8596" y="1687"/>
                </a:cubicBezTo>
                <a:cubicBezTo>
                  <a:pt x="8453" y="1213"/>
                  <a:pt x="8211" y="761"/>
                  <a:pt x="7836" y="441"/>
                </a:cubicBezTo>
                <a:cubicBezTo>
                  <a:pt x="7524" y="175"/>
                  <a:pt x="7120" y="1"/>
                  <a:pt x="6714" y="1"/>
                </a:cubicBezTo>
                <a:close/>
              </a:path>
            </a:pathLst>
          </a:custGeom>
          <a:solidFill>
            <a:srgbClr val="D9EEFC"/>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356" name="Google Shape;356;p37"/>
          <p:cNvSpPr txBox="1">
            <a:spLocks noGrp="1"/>
          </p:cNvSpPr>
          <p:nvPr>
            <p:ph type="title"/>
          </p:nvPr>
        </p:nvSpPr>
        <p:spPr>
          <a:xfrm>
            <a:off x="2490524" y="2495312"/>
            <a:ext cx="4437933" cy="763852"/>
          </a:xfrm>
          <a:prstGeom prst="rect">
            <a:avLst/>
          </a:prstGeom>
        </p:spPr>
        <p:txBody>
          <a:bodyPr spcFirstLastPara="1">
            <a:noAutofit/>
          </a:bodyPr>
          <a:lstStyle>
            <a:lvl1pPr lvl="0"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1pPr>
            <a:lvl2pPr lvl="1"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2pPr>
            <a:lvl3pPr lvl="2"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3pPr>
            <a:lvl4pPr lvl="3"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4pPr>
            <a:lvl5pPr lvl="4"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5pPr>
            <a:lvl6pPr lvl="5"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6pPr>
            <a:lvl7pPr lvl="6"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7pPr>
            <a:lvl8pPr lvl="7"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8pPr>
            <a:lvl9pPr lvl="8"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9pPr>
          </a:lstStyle>
          <a:p>
            <a:endParaRPr/>
          </a:p>
        </p:txBody>
      </p:sp>
      <p:sp>
        <p:nvSpPr>
          <p:cNvPr id="357" name="Google Shape;357;p37"/>
          <p:cNvSpPr txBox="1">
            <a:spLocks noGrp="1"/>
          </p:cNvSpPr>
          <p:nvPr>
            <p:ph type="subTitle" idx="1"/>
          </p:nvPr>
        </p:nvSpPr>
        <p:spPr>
          <a:xfrm>
            <a:off x="2490569" y="3381249"/>
            <a:ext cx="4437933" cy="1240777"/>
          </a:xfrm>
          <a:prstGeom prst="rect">
            <a:avLst/>
          </a:prstGeom>
        </p:spPr>
        <p:txBody>
          <a:bodyPr spcFirstLastPara="1">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Tree>
    <p:extLst>
      <p:ext uri="{BB962C8B-B14F-4D97-AF65-F5344CB8AC3E}">
        <p14:creationId xmlns:p14="http://schemas.microsoft.com/office/powerpoint/2010/main" val="434619251"/>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showMasterSp="0" matchingName="Title and text 29">
  <p:cSld name="Title and text 29">
    <p:spTree>
      <p:nvGrpSpPr>
        <p:cNvPr id="1" name="Shape 376"/>
        <p:cNvGrpSpPr/>
        <p:nvPr/>
      </p:nvGrpSpPr>
      <p:grpSpPr>
        <a:xfrm>
          <a:off x="0" y="0"/>
          <a:ext cx="0" cy="0"/>
          <a:chOff x="0" y="0"/>
          <a:chExt cx="0" cy="0"/>
        </a:xfrm>
      </p:grpSpPr>
      <p:sp>
        <p:nvSpPr>
          <p:cNvPr id="4" name="Google Shape;379;p41"/>
          <p:cNvSpPr/>
          <p:nvPr/>
        </p:nvSpPr>
        <p:spPr>
          <a:xfrm>
            <a:off x="309602" y="196244"/>
            <a:ext cx="1595526" cy="1244495"/>
          </a:xfrm>
          <a:custGeom>
            <a:avLst/>
            <a:gdLst/>
            <a:ahLst/>
            <a:cxnLst/>
            <a:rect l="l" t="t" r="r" b="b"/>
            <a:pathLst>
              <a:path w="10956" h="8034" extrusionOk="0">
                <a:moveTo>
                  <a:pt x="4949" y="0"/>
                </a:moveTo>
                <a:cubicBezTo>
                  <a:pt x="4255" y="0"/>
                  <a:pt x="3648" y="385"/>
                  <a:pt x="3340" y="948"/>
                </a:cubicBezTo>
                <a:cubicBezTo>
                  <a:pt x="3053" y="772"/>
                  <a:pt x="2722" y="661"/>
                  <a:pt x="2359" y="661"/>
                </a:cubicBezTo>
                <a:cubicBezTo>
                  <a:pt x="1389" y="661"/>
                  <a:pt x="596" y="1443"/>
                  <a:pt x="596" y="2425"/>
                </a:cubicBezTo>
                <a:cubicBezTo>
                  <a:pt x="596" y="2744"/>
                  <a:pt x="695" y="3042"/>
                  <a:pt x="838" y="3306"/>
                </a:cubicBezTo>
                <a:cubicBezTo>
                  <a:pt x="331" y="3659"/>
                  <a:pt x="1" y="4243"/>
                  <a:pt x="1" y="4904"/>
                </a:cubicBezTo>
                <a:cubicBezTo>
                  <a:pt x="1" y="5984"/>
                  <a:pt x="871" y="6855"/>
                  <a:pt x="1940" y="6855"/>
                </a:cubicBezTo>
                <a:cubicBezTo>
                  <a:pt x="2095" y="6855"/>
                  <a:pt x="2238" y="6833"/>
                  <a:pt x="2381" y="6799"/>
                </a:cubicBezTo>
                <a:cubicBezTo>
                  <a:pt x="2580" y="7516"/>
                  <a:pt x="3229" y="8034"/>
                  <a:pt x="4001" y="8034"/>
                </a:cubicBezTo>
                <a:cubicBezTo>
                  <a:pt x="4607" y="8034"/>
                  <a:pt x="5125" y="7725"/>
                  <a:pt x="5423" y="7262"/>
                </a:cubicBezTo>
                <a:cubicBezTo>
                  <a:pt x="5776" y="7615"/>
                  <a:pt x="6271" y="7847"/>
                  <a:pt x="6812" y="7847"/>
                </a:cubicBezTo>
                <a:cubicBezTo>
                  <a:pt x="7671" y="7847"/>
                  <a:pt x="8409" y="7284"/>
                  <a:pt x="8663" y="6502"/>
                </a:cubicBezTo>
                <a:cubicBezTo>
                  <a:pt x="8839" y="6568"/>
                  <a:pt x="9038" y="6612"/>
                  <a:pt x="9247" y="6612"/>
                </a:cubicBezTo>
                <a:cubicBezTo>
                  <a:pt x="10194" y="6612"/>
                  <a:pt x="10955" y="5852"/>
                  <a:pt x="10955" y="4904"/>
                </a:cubicBezTo>
                <a:cubicBezTo>
                  <a:pt x="10955" y="4034"/>
                  <a:pt x="10305" y="3317"/>
                  <a:pt x="9456" y="3218"/>
                </a:cubicBezTo>
                <a:cubicBezTo>
                  <a:pt x="9456" y="3152"/>
                  <a:pt x="9456" y="3096"/>
                  <a:pt x="9445" y="3042"/>
                </a:cubicBezTo>
                <a:cubicBezTo>
                  <a:pt x="9362" y="2126"/>
                  <a:pt x="8601" y="1436"/>
                  <a:pt x="7700" y="1436"/>
                </a:cubicBezTo>
                <a:cubicBezTo>
                  <a:pt x="7647" y="1436"/>
                  <a:pt x="7593" y="1438"/>
                  <a:pt x="7539" y="1443"/>
                </a:cubicBezTo>
                <a:cubicBezTo>
                  <a:pt x="7263" y="1477"/>
                  <a:pt x="7010" y="1565"/>
                  <a:pt x="6778" y="1697"/>
                </a:cubicBezTo>
                <a:cubicBezTo>
                  <a:pt x="6712" y="750"/>
                  <a:pt x="5918" y="0"/>
                  <a:pt x="4949" y="0"/>
                </a:cubicBezTo>
                <a:close/>
              </a:path>
            </a:pathLst>
          </a:custGeom>
          <a:solidFill>
            <a:srgbClr val="D9EEFC"/>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5" name="Google Shape;380;p41"/>
          <p:cNvSpPr/>
          <p:nvPr/>
        </p:nvSpPr>
        <p:spPr>
          <a:xfrm>
            <a:off x="6192103" y="4822670"/>
            <a:ext cx="2712853" cy="1880024"/>
          </a:xfrm>
          <a:custGeom>
            <a:avLst/>
            <a:gdLst/>
            <a:ahLst/>
            <a:cxnLst/>
            <a:rect l="l" t="t" r="r" b="b"/>
            <a:pathLst>
              <a:path w="18637" h="12123" extrusionOk="0">
                <a:moveTo>
                  <a:pt x="8751" y="0"/>
                </a:moveTo>
                <a:cubicBezTo>
                  <a:pt x="6955" y="0"/>
                  <a:pt x="5466" y="1290"/>
                  <a:pt x="5158" y="2998"/>
                </a:cubicBezTo>
                <a:cubicBezTo>
                  <a:pt x="4673" y="2723"/>
                  <a:pt x="4100" y="2579"/>
                  <a:pt x="3505" y="2579"/>
                </a:cubicBezTo>
                <a:cubicBezTo>
                  <a:pt x="1565" y="2579"/>
                  <a:pt x="0" y="4144"/>
                  <a:pt x="0" y="6073"/>
                </a:cubicBezTo>
                <a:cubicBezTo>
                  <a:pt x="0" y="8012"/>
                  <a:pt x="1565" y="9577"/>
                  <a:pt x="3505" y="9577"/>
                </a:cubicBezTo>
                <a:cubicBezTo>
                  <a:pt x="3902" y="9577"/>
                  <a:pt x="4276" y="9511"/>
                  <a:pt x="4640" y="9390"/>
                </a:cubicBezTo>
                <a:cubicBezTo>
                  <a:pt x="5037" y="10966"/>
                  <a:pt x="6470" y="12123"/>
                  <a:pt x="8167" y="12123"/>
                </a:cubicBezTo>
                <a:cubicBezTo>
                  <a:pt x="9147" y="12123"/>
                  <a:pt x="10029" y="11737"/>
                  <a:pt x="10690" y="11109"/>
                </a:cubicBezTo>
                <a:cubicBezTo>
                  <a:pt x="11209" y="11528"/>
                  <a:pt x="11870" y="11770"/>
                  <a:pt x="12586" y="11770"/>
                </a:cubicBezTo>
                <a:cubicBezTo>
                  <a:pt x="13964" y="11770"/>
                  <a:pt x="15120" y="10866"/>
                  <a:pt x="15507" y="9621"/>
                </a:cubicBezTo>
                <a:cubicBezTo>
                  <a:pt x="15760" y="9720"/>
                  <a:pt x="16046" y="9776"/>
                  <a:pt x="16333" y="9776"/>
                </a:cubicBezTo>
                <a:cubicBezTo>
                  <a:pt x="17611" y="9776"/>
                  <a:pt x="18636" y="8740"/>
                  <a:pt x="18636" y="7472"/>
                </a:cubicBezTo>
                <a:cubicBezTo>
                  <a:pt x="18636" y="6194"/>
                  <a:pt x="17611" y="5158"/>
                  <a:pt x="16333" y="5158"/>
                </a:cubicBezTo>
                <a:cubicBezTo>
                  <a:pt x="16289" y="5158"/>
                  <a:pt x="16245" y="5169"/>
                  <a:pt x="16200" y="5169"/>
                </a:cubicBezTo>
                <a:cubicBezTo>
                  <a:pt x="16289" y="4905"/>
                  <a:pt x="16333" y="4618"/>
                  <a:pt x="16333" y="4320"/>
                </a:cubicBezTo>
                <a:cubicBezTo>
                  <a:pt x="16333" y="2799"/>
                  <a:pt x="15110" y="1576"/>
                  <a:pt x="13600" y="1576"/>
                </a:cubicBezTo>
                <a:cubicBezTo>
                  <a:pt x="13016" y="1576"/>
                  <a:pt x="12487" y="1763"/>
                  <a:pt x="12035" y="2061"/>
                </a:cubicBezTo>
                <a:cubicBezTo>
                  <a:pt x="11451" y="838"/>
                  <a:pt x="10195" y="0"/>
                  <a:pt x="8751" y="0"/>
                </a:cubicBezTo>
                <a:close/>
              </a:path>
            </a:pathLst>
          </a:custGeom>
          <a:solidFill>
            <a:srgbClr val="FFF3F3"/>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6" name="Google Shape;381;p41"/>
          <p:cNvSpPr/>
          <p:nvPr/>
        </p:nvSpPr>
        <p:spPr>
          <a:xfrm>
            <a:off x="6020388" y="102270"/>
            <a:ext cx="3007128" cy="2082331"/>
          </a:xfrm>
          <a:custGeom>
            <a:avLst/>
            <a:gdLst/>
            <a:ahLst/>
            <a:cxnLst/>
            <a:rect l="l" t="t" r="r" b="b"/>
            <a:pathLst>
              <a:path w="20653" h="13435" extrusionOk="0">
                <a:moveTo>
                  <a:pt x="10955" y="1"/>
                </a:moveTo>
                <a:cubicBezTo>
                  <a:pt x="9357" y="1"/>
                  <a:pt x="7968" y="937"/>
                  <a:pt x="7318" y="2293"/>
                </a:cubicBezTo>
                <a:cubicBezTo>
                  <a:pt x="6822" y="1951"/>
                  <a:pt x="6227" y="1753"/>
                  <a:pt x="5588" y="1753"/>
                </a:cubicBezTo>
                <a:cubicBezTo>
                  <a:pt x="3912" y="1753"/>
                  <a:pt x="2557" y="3119"/>
                  <a:pt x="2557" y="4794"/>
                </a:cubicBezTo>
                <a:cubicBezTo>
                  <a:pt x="2557" y="5114"/>
                  <a:pt x="2612" y="5434"/>
                  <a:pt x="2712" y="5732"/>
                </a:cubicBezTo>
                <a:lnTo>
                  <a:pt x="2557" y="5732"/>
                </a:lnTo>
                <a:cubicBezTo>
                  <a:pt x="1147" y="5732"/>
                  <a:pt x="1" y="6866"/>
                  <a:pt x="1" y="8277"/>
                </a:cubicBezTo>
                <a:cubicBezTo>
                  <a:pt x="1" y="9687"/>
                  <a:pt x="1147" y="10834"/>
                  <a:pt x="2557" y="10834"/>
                </a:cubicBezTo>
                <a:cubicBezTo>
                  <a:pt x="2876" y="10834"/>
                  <a:pt x="3185" y="10779"/>
                  <a:pt x="3472" y="10669"/>
                </a:cubicBezTo>
                <a:cubicBezTo>
                  <a:pt x="3902" y="12046"/>
                  <a:pt x="5191" y="13049"/>
                  <a:pt x="6712" y="13049"/>
                </a:cubicBezTo>
                <a:cubicBezTo>
                  <a:pt x="7505" y="13049"/>
                  <a:pt x="8232" y="12773"/>
                  <a:pt x="8817" y="12322"/>
                </a:cubicBezTo>
                <a:cubicBezTo>
                  <a:pt x="9544" y="13016"/>
                  <a:pt x="10525" y="13434"/>
                  <a:pt x="11605" y="13434"/>
                </a:cubicBezTo>
                <a:cubicBezTo>
                  <a:pt x="13490" y="13434"/>
                  <a:pt x="15065" y="12156"/>
                  <a:pt x="15517" y="10415"/>
                </a:cubicBezTo>
                <a:cubicBezTo>
                  <a:pt x="15914" y="10547"/>
                  <a:pt x="16333" y="10625"/>
                  <a:pt x="16774" y="10625"/>
                </a:cubicBezTo>
                <a:cubicBezTo>
                  <a:pt x="18912" y="10625"/>
                  <a:pt x="20653" y="8883"/>
                  <a:pt x="20653" y="6745"/>
                </a:cubicBezTo>
                <a:cubicBezTo>
                  <a:pt x="20653" y="4596"/>
                  <a:pt x="18912" y="2866"/>
                  <a:pt x="16774" y="2866"/>
                </a:cubicBezTo>
                <a:cubicBezTo>
                  <a:pt x="16101" y="2866"/>
                  <a:pt x="15484" y="3031"/>
                  <a:pt x="14933" y="3329"/>
                </a:cubicBezTo>
                <a:cubicBezTo>
                  <a:pt x="14592" y="1434"/>
                  <a:pt x="12939" y="1"/>
                  <a:pt x="10955" y="1"/>
                </a:cubicBezTo>
                <a:close/>
              </a:path>
            </a:pathLst>
          </a:custGeom>
          <a:solidFill>
            <a:srgbClr val="FFF3F3"/>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7" name="Google Shape;382;p41"/>
          <p:cNvSpPr/>
          <p:nvPr/>
        </p:nvSpPr>
        <p:spPr>
          <a:xfrm>
            <a:off x="268241" y="899142"/>
            <a:ext cx="3957393" cy="2683122"/>
          </a:xfrm>
          <a:custGeom>
            <a:avLst/>
            <a:gdLst/>
            <a:ahLst/>
            <a:cxnLst/>
            <a:rect l="l" t="t" r="r" b="b"/>
            <a:pathLst>
              <a:path w="27188" h="17314" extrusionOk="0">
                <a:moveTo>
                  <a:pt x="13235" y="1"/>
                </a:moveTo>
                <a:cubicBezTo>
                  <a:pt x="11263" y="1"/>
                  <a:pt x="9588" y="1268"/>
                  <a:pt x="8971" y="3020"/>
                </a:cubicBezTo>
                <a:cubicBezTo>
                  <a:pt x="8332" y="2646"/>
                  <a:pt x="7604" y="2425"/>
                  <a:pt x="6811" y="2425"/>
                </a:cubicBezTo>
                <a:cubicBezTo>
                  <a:pt x="4475" y="2425"/>
                  <a:pt x="2568" y="4331"/>
                  <a:pt x="2568" y="6668"/>
                </a:cubicBezTo>
                <a:cubicBezTo>
                  <a:pt x="2568" y="7010"/>
                  <a:pt x="2612" y="7351"/>
                  <a:pt x="2689" y="7671"/>
                </a:cubicBezTo>
                <a:cubicBezTo>
                  <a:pt x="1169" y="7946"/>
                  <a:pt x="0" y="9290"/>
                  <a:pt x="0" y="10899"/>
                </a:cubicBezTo>
                <a:cubicBezTo>
                  <a:pt x="0" y="12718"/>
                  <a:pt x="1477" y="14184"/>
                  <a:pt x="3295" y="14184"/>
                </a:cubicBezTo>
                <a:cubicBezTo>
                  <a:pt x="3956" y="14184"/>
                  <a:pt x="4573" y="13985"/>
                  <a:pt x="5092" y="13644"/>
                </a:cubicBezTo>
                <a:cubicBezTo>
                  <a:pt x="5797" y="15782"/>
                  <a:pt x="7791" y="17313"/>
                  <a:pt x="10161" y="17313"/>
                </a:cubicBezTo>
                <a:cubicBezTo>
                  <a:pt x="12167" y="17313"/>
                  <a:pt x="13919" y="16201"/>
                  <a:pt x="14822" y="14558"/>
                </a:cubicBezTo>
                <a:cubicBezTo>
                  <a:pt x="15616" y="15264"/>
                  <a:pt x="16674" y="15694"/>
                  <a:pt x="17820" y="15694"/>
                </a:cubicBezTo>
                <a:cubicBezTo>
                  <a:pt x="19529" y="15694"/>
                  <a:pt x="21016" y="14757"/>
                  <a:pt x="21777" y="13368"/>
                </a:cubicBezTo>
                <a:cubicBezTo>
                  <a:pt x="22250" y="13566"/>
                  <a:pt x="22779" y="13688"/>
                  <a:pt x="23330" y="13688"/>
                </a:cubicBezTo>
                <a:cubicBezTo>
                  <a:pt x="25458" y="13688"/>
                  <a:pt x="27187" y="11957"/>
                  <a:pt x="27187" y="9831"/>
                </a:cubicBezTo>
                <a:cubicBezTo>
                  <a:pt x="27187" y="7693"/>
                  <a:pt x="25458" y="5962"/>
                  <a:pt x="23330" y="5962"/>
                </a:cubicBezTo>
                <a:cubicBezTo>
                  <a:pt x="23099" y="5962"/>
                  <a:pt x="22867" y="5984"/>
                  <a:pt x="22647" y="6028"/>
                </a:cubicBezTo>
                <a:cubicBezTo>
                  <a:pt x="22592" y="4034"/>
                  <a:pt x="20961" y="2425"/>
                  <a:pt x="18956" y="2425"/>
                </a:cubicBezTo>
                <a:cubicBezTo>
                  <a:pt x="18393" y="2425"/>
                  <a:pt x="17876" y="2557"/>
                  <a:pt x="17401" y="2778"/>
                </a:cubicBezTo>
                <a:cubicBezTo>
                  <a:pt x="16718" y="1147"/>
                  <a:pt x="15109" y="1"/>
                  <a:pt x="13235" y="1"/>
                </a:cubicBezTo>
                <a:close/>
              </a:path>
            </a:pathLst>
          </a:custGeom>
          <a:solidFill>
            <a:srgbClr val="FFF3F3"/>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8" name="Google Shape;383;p41"/>
          <p:cNvSpPr/>
          <p:nvPr/>
        </p:nvSpPr>
        <p:spPr>
          <a:xfrm>
            <a:off x="7301713" y="1724812"/>
            <a:ext cx="1569470" cy="1085101"/>
          </a:xfrm>
          <a:custGeom>
            <a:avLst/>
            <a:gdLst/>
            <a:ahLst/>
            <a:cxnLst/>
            <a:rect l="l" t="t" r="r" b="b"/>
            <a:pathLst>
              <a:path w="10779" h="7010" extrusionOk="0">
                <a:moveTo>
                  <a:pt x="5059" y="0"/>
                </a:moveTo>
                <a:cubicBezTo>
                  <a:pt x="4023" y="0"/>
                  <a:pt x="3164" y="750"/>
                  <a:pt x="2987" y="1730"/>
                </a:cubicBezTo>
                <a:cubicBezTo>
                  <a:pt x="2701" y="1576"/>
                  <a:pt x="2381" y="1488"/>
                  <a:pt x="2028" y="1488"/>
                </a:cubicBezTo>
                <a:cubicBezTo>
                  <a:pt x="916" y="1488"/>
                  <a:pt x="0" y="2391"/>
                  <a:pt x="0" y="3515"/>
                </a:cubicBezTo>
                <a:cubicBezTo>
                  <a:pt x="0" y="4629"/>
                  <a:pt x="916" y="5543"/>
                  <a:pt x="2028" y="5543"/>
                </a:cubicBezTo>
                <a:cubicBezTo>
                  <a:pt x="2260" y="5543"/>
                  <a:pt x="2481" y="5499"/>
                  <a:pt x="2689" y="5433"/>
                </a:cubicBezTo>
                <a:cubicBezTo>
                  <a:pt x="2921" y="6337"/>
                  <a:pt x="3747" y="7009"/>
                  <a:pt x="4729" y="7009"/>
                </a:cubicBezTo>
                <a:cubicBezTo>
                  <a:pt x="5290" y="7009"/>
                  <a:pt x="5797" y="6789"/>
                  <a:pt x="6183" y="6425"/>
                </a:cubicBezTo>
                <a:cubicBezTo>
                  <a:pt x="6481" y="6667"/>
                  <a:pt x="6867" y="6811"/>
                  <a:pt x="7285" y="6811"/>
                </a:cubicBezTo>
                <a:cubicBezTo>
                  <a:pt x="8079" y="6811"/>
                  <a:pt x="8751" y="6282"/>
                  <a:pt x="8971" y="5565"/>
                </a:cubicBezTo>
                <a:cubicBezTo>
                  <a:pt x="9115" y="5621"/>
                  <a:pt x="9280" y="5653"/>
                  <a:pt x="9445" y="5653"/>
                </a:cubicBezTo>
                <a:cubicBezTo>
                  <a:pt x="10183" y="5653"/>
                  <a:pt x="10779" y="5058"/>
                  <a:pt x="10779" y="4320"/>
                </a:cubicBezTo>
                <a:cubicBezTo>
                  <a:pt x="10779" y="3582"/>
                  <a:pt x="10183" y="2986"/>
                  <a:pt x="9445" y="2986"/>
                </a:cubicBezTo>
                <a:lnTo>
                  <a:pt x="9368" y="2986"/>
                </a:lnTo>
                <a:cubicBezTo>
                  <a:pt x="9412" y="2832"/>
                  <a:pt x="9445" y="2667"/>
                  <a:pt x="9445" y="2502"/>
                </a:cubicBezTo>
                <a:cubicBezTo>
                  <a:pt x="9445" y="1620"/>
                  <a:pt x="8740" y="915"/>
                  <a:pt x="7859" y="915"/>
                </a:cubicBezTo>
                <a:cubicBezTo>
                  <a:pt x="7528" y="915"/>
                  <a:pt x="7219" y="1014"/>
                  <a:pt x="6965" y="1201"/>
                </a:cubicBezTo>
                <a:cubicBezTo>
                  <a:pt x="6624" y="485"/>
                  <a:pt x="5897" y="0"/>
                  <a:pt x="5059" y="0"/>
                </a:cubicBezTo>
                <a:close/>
              </a:path>
            </a:pathLst>
          </a:custGeom>
          <a:solidFill>
            <a:srgbClr val="D9EEFC"/>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377" name="Google Shape;377;p41"/>
          <p:cNvSpPr txBox="1">
            <a:spLocks noGrp="1"/>
          </p:cNvSpPr>
          <p:nvPr>
            <p:ph type="title"/>
          </p:nvPr>
        </p:nvSpPr>
        <p:spPr>
          <a:xfrm>
            <a:off x="2490524" y="2495312"/>
            <a:ext cx="4437933" cy="763852"/>
          </a:xfrm>
          <a:prstGeom prst="rect">
            <a:avLst/>
          </a:prstGeom>
        </p:spPr>
        <p:txBody>
          <a:bodyPr spcFirstLastPara="1">
            <a:noAutofit/>
          </a:bodyPr>
          <a:lstStyle>
            <a:lvl1pPr lvl="0"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1pPr>
            <a:lvl2pPr lvl="1"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2pPr>
            <a:lvl3pPr lvl="2"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3pPr>
            <a:lvl4pPr lvl="3"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4pPr>
            <a:lvl5pPr lvl="4"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5pPr>
            <a:lvl6pPr lvl="5"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6pPr>
            <a:lvl7pPr lvl="6"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7pPr>
            <a:lvl8pPr lvl="7"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8pPr>
            <a:lvl9pPr lvl="8"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9pPr>
          </a:lstStyle>
          <a:p>
            <a:endParaRPr/>
          </a:p>
        </p:txBody>
      </p:sp>
      <p:sp>
        <p:nvSpPr>
          <p:cNvPr id="378" name="Google Shape;378;p41"/>
          <p:cNvSpPr txBox="1">
            <a:spLocks noGrp="1"/>
          </p:cNvSpPr>
          <p:nvPr>
            <p:ph type="subTitle" idx="1"/>
          </p:nvPr>
        </p:nvSpPr>
        <p:spPr>
          <a:xfrm>
            <a:off x="2490569" y="3381249"/>
            <a:ext cx="4437933" cy="1240777"/>
          </a:xfrm>
          <a:prstGeom prst="rect">
            <a:avLst/>
          </a:prstGeom>
        </p:spPr>
        <p:txBody>
          <a:bodyPr spcFirstLastPara="1">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Tree>
    <p:extLst>
      <p:ext uri="{BB962C8B-B14F-4D97-AF65-F5344CB8AC3E}">
        <p14:creationId xmlns:p14="http://schemas.microsoft.com/office/powerpoint/2010/main" val="1181780306"/>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showMasterSp="0" matchingName="Thanks">
  <p:cSld name="Thanks">
    <p:spTree>
      <p:nvGrpSpPr>
        <p:cNvPr id="1" name="Shape 390"/>
        <p:cNvGrpSpPr/>
        <p:nvPr/>
      </p:nvGrpSpPr>
      <p:grpSpPr>
        <a:xfrm>
          <a:off x="0" y="0"/>
          <a:ext cx="0" cy="0"/>
          <a:chOff x="0" y="0"/>
          <a:chExt cx="0" cy="0"/>
        </a:xfrm>
      </p:grpSpPr>
      <p:sp>
        <p:nvSpPr>
          <p:cNvPr id="5" name="Google Shape;391;p43"/>
          <p:cNvSpPr/>
          <p:nvPr/>
        </p:nvSpPr>
        <p:spPr>
          <a:xfrm>
            <a:off x="-472047" y="-241133"/>
            <a:ext cx="9954791" cy="8020755"/>
          </a:xfrm>
          <a:custGeom>
            <a:avLst/>
            <a:gdLst/>
            <a:ahLst/>
            <a:cxnLst/>
            <a:rect l="l" t="t" r="r" b="b"/>
            <a:pathLst>
              <a:path w="66366" h="51632" extrusionOk="0">
                <a:moveTo>
                  <a:pt x="66245" y="0"/>
                </a:moveTo>
                <a:lnTo>
                  <a:pt x="783" y="320"/>
                </a:lnTo>
                <a:cubicBezTo>
                  <a:pt x="783" y="320"/>
                  <a:pt x="0" y="51620"/>
                  <a:pt x="12" y="51632"/>
                </a:cubicBezTo>
                <a:cubicBezTo>
                  <a:pt x="2888" y="39818"/>
                  <a:pt x="12982" y="28445"/>
                  <a:pt x="25227" y="26197"/>
                </a:cubicBezTo>
                <a:cubicBezTo>
                  <a:pt x="27269" y="25854"/>
                  <a:pt x="29371" y="25752"/>
                  <a:pt x="31531" y="25752"/>
                </a:cubicBezTo>
                <a:cubicBezTo>
                  <a:pt x="34723" y="25752"/>
                  <a:pt x="38042" y="25975"/>
                  <a:pt x="41481" y="25975"/>
                </a:cubicBezTo>
                <a:cubicBezTo>
                  <a:pt x="42836" y="25975"/>
                  <a:pt x="44211" y="25940"/>
                  <a:pt x="45603" y="25844"/>
                </a:cubicBezTo>
                <a:cubicBezTo>
                  <a:pt x="54519" y="25237"/>
                  <a:pt x="62498" y="19970"/>
                  <a:pt x="66366" y="11914"/>
                </a:cubicBezTo>
                <a:lnTo>
                  <a:pt x="66245" y="0"/>
                </a:lnTo>
                <a:close/>
              </a:path>
            </a:pathLst>
          </a:custGeom>
          <a:solidFill>
            <a:srgbClr val="D9EEFC"/>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392" name="Google Shape;392;p43"/>
          <p:cNvSpPr txBox="1">
            <a:spLocks noGrp="1"/>
          </p:cNvSpPr>
          <p:nvPr>
            <p:ph type="subTitle" idx="1"/>
          </p:nvPr>
        </p:nvSpPr>
        <p:spPr>
          <a:xfrm>
            <a:off x="2710297" y="2348517"/>
            <a:ext cx="3723800" cy="461864"/>
          </a:xfrm>
          <a:prstGeom prst="rect">
            <a:avLst/>
          </a:prstGeom>
        </p:spPr>
        <p:txBody>
          <a:bodyPr spcFirstLastPara="1">
            <a:noAutofit/>
          </a:bodyPr>
          <a:lstStyle>
            <a:lvl1pPr lvl="0" algn="ctr">
              <a:spcBef>
                <a:spcPts val="0"/>
              </a:spcBef>
              <a:spcAft>
                <a:spcPts val="0"/>
              </a:spcAft>
              <a:buSzPts val="1600"/>
              <a:buNone/>
              <a:defRPr>
                <a:latin typeface="McLaren"/>
                <a:ea typeface="McLaren"/>
                <a:cs typeface="McLaren"/>
                <a:sym typeface="McLaren"/>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endParaRPr/>
          </a:p>
        </p:txBody>
      </p:sp>
      <p:sp>
        <p:nvSpPr>
          <p:cNvPr id="393" name="Google Shape;393;p43"/>
          <p:cNvSpPr txBox="1">
            <a:spLocks noGrp="1"/>
          </p:cNvSpPr>
          <p:nvPr>
            <p:ph type="subTitle" idx="2"/>
          </p:nvPr>
        </p:nvSpPr>
        <p:spPr>
          <a:xfrm>
            <a:off x="2710297" y="2952434"/>
            <a:ext cx="3723800" cy="1262017"/>
          </a:xfrm>
          <a:prstGeom prst="rect">
            <a:avLst/>
          </a:prstGeom>
        </p:spPr>
        <p:txBody>
          <a:bodyPr spcFirstLastPara="1">
            <a:noAutofit/>
          </a:bodyPr>
          <a:lstStyle>
            <a:lvl1pPr lvl="0" algn="ctr" rtl="0">
              <a:lnSpc>
                <a:spcPct val="100000"/>
              </a:lnSpc>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394" name="Google Shape;394;p43"/>
          <p:cNvSpPr txBox="1">
            <a:spLocks noGrp="1"/>
          </p:cNvSpPr>
          <p:nvPr>
            <p:ph type="title"/>
          </p:nvPr>
        </p:nvSpPr>
        <p:spPr>
          <a:xfrm>
            <a:off x="1335605" y="1122162"/>
            <a:ext cx="6473287" cy="1084377"/>
          </a:xfrm>
          <a:prstGeom prst="rect">
            <a:avLst/>
          </a:prstGeom>
        </p:spPr>
        <p:txBody>
          <a:bodyPr spcFirstLastPara="1">
            <a:noAutofit/>
          </a:bodyPr>
          <a:lstStyle>
            <a:lvl1pPr lvl="0" algn="ctr" rtl="0">
              <a:spcBef>
                <a:spcPts val="0"/>
              </a:spcBef>
              <a:spcAft>
                <a:spcPts val="0"/>
              </a:spcAft>
              <a:buClr>
                <a:schemeClr val="dk1"/>
              </a:buClr>
              <a:buSzPts val="3000"/>
              <a:buFont typeface="McLaren"/>
              <a:buNone/>
              <a:defRPr sz="6139" b="1">
                <a:solidFill>
                  <a:schemeClr val="accent2"/>
                </a:solidFill>
                <a:latin typeface="McLaren"/>
                <a:ea typeface="McLaren"/>
                <a:cs typeface="McLaren"/>
                <a:sym typeface="McLaren"/>
              </a:defRPr>
            </a:lvl1pPr>
            <a:lvl2pPr lvl="1"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2pPr>
            <a:lvl3pPr lvl="2"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3pPr>
            <a:lvl4pPr lvl="3"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4pPr>
            <a:lvl5pPr lvl="4"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5pPr>
            <a:lvl6pPr lvl="5"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6pPr>
            <a:lvl7pPr lvl="6"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7pPr>
            <a:lvl8pPr lvl="7"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8pPr>
            <a:lvl9pPr lvl="8"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9pPr>
          </a:lstStyle>
          <a:p>
            <a:endParaRPr/>
          </a:p>
        </p:txBody>
      </p:sp>
    </p:spTree>
    <p:extLst>
      <p:ext uri="{BB962C8B-B14F-4D97-AF65-F5344CB8AC3E}">
        <p14:creationId xmlns:p14="http://schemas.microsoft.com/office/powerpoint/2010/main" val="1973463412"/>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396"/>
        <p:cNvGrpSpPr/>
        <p:nvPr/>
      </p:nvGrpSpPr>
      <p:grpSpPr>
        <a:xfrm>
          <a:off x="0" y="0"/>
          <a:ext cx="0" cy="0"/>
          <a:chOff x="0" y="0"/>
          <a:chExt cx="0" cy="0"/>
        </a:xfrm>
      </p:grpSpPr>
      <p:sp>
        <p:nvSpPr>
          <p:cNvPr id="2" name="Google Shape;397;p44"/>
          <p:cNvSpPr/>
          <p:nvPr/>
        </p:nvSpPr>
        <p:spPr>
          <a:xfrm>
            <a:off x="5208065" y="-884838"/>
            <a:ext cx="4380414" cy="4941194"/>
          </a:xfrm>
          <a:custGeom>
            <a:avLst/>
            <a:gdLst/>
            <a:ahLst/>
            <a:cxnLst/>
            <a:rect l="l" t="t" r="r" b="b"/>
            <a:pathLst>
              <a:path w="26209" h="27781" extrusionOk="0">
                <a:moveTo>
                  <a:pt x="11503" y="0"/>
                </a:moveTo>
                <a:cubicBezTo>
                  <a:pt x="7927" y="0"/>
                  <a:pt x="4379" y="348"/>
                  <a:pt x="1045" y="1078"/>
                </a:cubicBezTo>
                <a:cubicBezTo>
                  <a:pt x="604" y="2467"/>
                  <a:pt x="164" y="3865"/>
                  <a:pt x="77" y="5322"/>
                </a:cubicBezTo>
                <a:cubicBezTo>
                  <a:pt x="1" y="6768"/>
                  <a:pt x="326" y="8291"/>
                  <a:pt x="1265" y="9402"/>
                </a:cubicBezTo>
                <a:cubicBezTo>
                  <a:pt x="2673" y="11050"/>
                  <a:pt x="5049" y="11404"/>
                  <a:pt x="7214" y="11576"/>
                </a:cubicBezTo>
                <a:cubicBezTo>
                  <a:pt x="9369" y="11740"/>
                  <a:pt x="11716" y="11902"/>
                  <a:pt x="13335" y="13349"/>
                </a:cubicBezTo>
                <a:cubicBezTo>
                  <a:pt x="14647" y="14517"/>
                  <a:pt x="15222" y="16442"/>
                  <a:pt x="14762" y="18138"/>
                </a:cubicBezTo>
                <a:cubicBezTo>
                  <a:pt x="14207" y="20169"/>
                  <a:pt x="12329" y="21845"/>
                  <a:pt x="12511" y="23933"/>
                </a:cubicBezTo>
                <a:cubicBezTo>
                  <a:pt x="12597" y="25035"/>
                  <a:pt x="13296" y="26032"/>
                  <a:pt x="14207" y="26664"/>
                </a:cubicBezTo>
                <a:cubicBezTo>
                  <a:pt x="15116" y="27296"/>
                  <a:pt x="16218" y="27603"/>
                  <a:pt x="17320" y="27718"/>
                </a:cubicBezTo>
                <a:cubicBezTo>
                  <a:pt x="17698" y="27760"/>
                  <a:pt x="18078" y="27780"/>
                  <a:pt x="18459" y="27780"/>
                </a:cubicBezTo>
                <a:cubicBezTo>
                  <a:pt x="21274" y="27780"/>
                  <a:pt x="24085" y="26645"/>
                  <a:pt x="26094" y="24661"/>
                </a:cubicBezTo>
                <a:cubicBezTo>
                  <a:pt x="26152" y="24297"/>
                  <a:pt x="26209" y="23886"/>
                  <a:pt x="26209" y="23522"/>
                </a:cubicBezTo>
                <a:lnTo>
                  <a:pt x="26209" y="1959"/>
                </a:lnTo>
                <a:cubicBezTo>
                  <a:pt x="21591" y="684"/>
                  <a:pt x="16519" y="0"/>
                  <a:pt x="11503" y="0"/>
                </a:cubicBezTo>
                <a:close/>
              </a:path>
            </a:pathLst>
          </a:custGeom>
          <a:solidFill>
            <a:srgbClr val="D9EEFC"/>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3" name="Google Shape;398;p44"/>
          <p:cNvSpPr/>
          <p:nvPr/>
        </p:nvSpPr>
        <p:spPr>
          <a:xfrm>
            <a:off x="70558" y="3572046"/>
            <a:ext cx="9280409" cy="3641524"/>
          </a:xfrm>
          <a:custGeom>
            <a:avLst/>
            <a:gdLst/>
            <a:ahLst/>
            <a:cxnLst/>
            <a:rect l="l" t="t" r="r" b="b"/>
            <a:pathLst>
              <a:path w="55541" h="20474" extrusionOk="0">
                <a:moveTo>
                  <a:pt x="31626" y="1"/>
                </a:moveTo>
                <a:cubicBezTo>
                  <a:pt x="29271" y="1"/>
                  <a:pt x="26934" y="1222"/>
                  <a:pt x="25615" y="3174"/>
                </a:cubicBezTo>
                <a:cubicBezTo>
                  <a:pt x="24121" y="5377"/>
                  <a:pt x="23929" y="8251"/>
                  <a:pt x="22502" y="10482"/>
                </a:cubicBezTo>
                <a:cubicBezTo>
                  <a:pt x="21113" y="12661"/>
                  <a:pt x="18528" y="13946"/>
                  <a:pt x="15963" y="13946"/>
                </a:cubicBezTo>
                <a:cubicBezTo>
                  <a:pt x="15078" y="13946"/>
                  <a:pt x="14195" y="13793"/>
                  <a:pt x="13364" y="13471"/>
                </a:cubicBezTo>
                <a:cubicBezTo>
                  <a:pt x="11755" y="12849"/>
                  <a:pt x="10346" y="11670"/>
                  <a:pt x="8641" y="11374"/>
                </a:cubicBezTo>
                <a:cubicBezTo>
                  <a:pt x="8364" y="11325"/>
                  <a:pt x="8087" y="11302"/>
                  <a:pt x="7810" y="11302"/>
                </a:cubicBezTo>
                <a:cubicBezTo>
                  <a:pt x="6054" y="11302"/>
                  <a:pt x="4330" y="12230"/>
                  <a:pt x="3114" y="13528"/>
                </a:cubicBezTo>
                <a:cubicBezTo>
                  <a:pt x="1706" y="15033"/>
                  <a:pt x="863" y="16977"/>
                  <a:pt x="154" y="18912"/>
                </a:cubicBezTo>
                <a:cubicBezTo>
                  <a:pt x="1" y="19333"/>
                  <a:pt x="460" y="20023"/>
                  <a:pt x="460" y="20474"/>
                </a:cubicBezTo>
                <a:lnTo>
                  <a:pt x="54602" y="20349"/>
                </a:lnTo>
                <a:cubicBezTo>
                  <a:pt x="55071" y="18069"/>
                  <a:pt x="55540" y="15751"/>
                  <a:pt x="55378" y="13423"/>
                </a:cubicBezTo>
                <a:cubicBezTo>
                  <a:pt x="55215" y="11105"/>
                  <a:pt x="54333" y="8730"/>
                  <a:pt x="52532" y="7254"/>
                </a:cubicBezTo>
                <a:cubicBezTo>
                  <a:pt x="51533" y="6436"/>
                  <a:pt x="50215" y="5974"/>
                  <a:pt x="48930" y="5974"/>
                </a:cubicBezTo>
                <a:cubicBezTo>
                  <a:pt x="47900" y="5974"/>
                  <a:pt x="46892" y="6271"/>
                  <a:pt x="46086" y="6919"/>
                </a:cubicBezTo>
                <a:cubicBezTo>
                  <a:pt x="44898" y="7877"/>
                  <a:pt x="44094" y="9515"/>
                  <a:pt x="42589" y="9726"/>
                </a:cubicBezTo>
                <a:cubicBezTo>
                  <a:pt x="42483" y="9742"/>
                  <a:pt x="42377" y="9749"/>
                  <a:pt x="42272" y="9749"/>
                </a:cubicBezTo>
                <a:cubicBezTo>
                  <a:pt x="41114" y="9749"/>
                  <a:pt x="40078" y="8817"/>
                  <a:pt x="39524" y="7772"/>
                </a:cubicBezTo>
                <a:cubicBezTo>
                  <a:pt x="38911" y="6622"/>
                  <a:pt x="38681" y="5320"/>
                  <a:pt x="38135" y="4151"/>
                </a:cubicBezTo>
                <a:cubicBezTo>
                  <a:pt x="37053" y="1852"/>
                  <a:pt x="34687" y="213"/>
                  <a:pt x="32158" y="22"/>
                </a:cubicBezTo>
                <a:cubicBezTo>
                  <a:pt x="31981" y="8"/>
                  <a:pt x="31804" y="1"/>
                  <a:pt x="31626" y="1"/>
                </a:cubicBezTo>
                <a:close/>
              </a:path>
            </a:pathLst>
          </a:custGeom>
          <a:solidFill>
            <a:srgbClr val="FFF3F3"/>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4" name="Google Shape;399;p44"/>
          <p:cNvSpPr/>
          <p:nvPr/>
        </p:nvSpPr>
        <p:spPr>
          <a:xfrm>
            <a:off x="-220707" y="-582399"/>
            <a:ext cx="4947508" cy="5253850"/>
          </a:xfrm>
          <a:custGeom>
            <a:avLst/>
            <a:gdLst/>
            <a:ahLst/>
            <a:cxnLst/>
            <a:rect l="l" t="t" r="r" b="b"/>
            <a:pathLst>
              <a:path w="29610" h="29547" extrusionOk="0">
                <a:moveTo>
                  <a:pt x="125" y="1"/>
                </a:moveTo>
                <a:lnTo>
                  <a:pt x="125" y="27646"/>
                </a:lnTo>
                <a:cubicBezTo>
                  <a:pt x="125" y="27981"/>
                  <a:pt x="0" y="28345"/>
                  <a:pt x="29" y="28681"/>
                </a:cubicBezTo>
                <a:cubicBezTo>
                  <a:pt x="1303" y="29218"/>
                  <a:pt x="2691" y="29547"/>
                  <a:pt x="4070" y="29547"/>
                </a:cubicBezTo>
                <a:cubicBezTo>
                  <a:pt x="4559" y="29547"/>
                  <a:pt x="5047" y="29506"/>
                  <a:pt x="5528" y="29418"/>
                </a:cubicBezTo>
                <a:cubicBezTo>
                  <a:pt x="7376" y="29083"/>
                  <a:pt x="9139" y="28019"/>
                  <a:pt x="10068" y="26382"/>
                </a:cubicBezTo>
                <a:cubicBezTo>
                  <a:pt x="11754" y="23431"/>
                  <a:pt x="10441" y="19580"/>
                  <a:pt x="11591" y="16381"/>
                </a:cubicBezTo>
                <a:cubicBezTo>
                  <a:pt x="12444" y="14005"/>
                  <a:pt x="14714" y="12204"/>
                  <a:pt x="17223" y="11917"/>
                </a:cubicBezTo>
                <a:cubicBezTo>
                  <a:pt x="17519" y="11883"/>
                  <a:pt x="17816" y="11869"/>
                  <a:pt x="18112" y="11869"/>
                </a:cubicBezTo>
                <a:cubicBezTo>
                  <a:pt x="19593" y="11869"/>
                  <a:pt x="21085" y="12218"/>
                  <a:pt x="22566" y="12218"/>
                </a:cubicBezTo>
                <a:cubicBezTo>
                  <a:pt x="22903" y="12218"/>
                  <a:pt x="23239" y="12200"/>
                  <a:pt x="23575" y="12156"/>
                </a:cubicBezTo>
                <a:cubicBezTo>
                  <a:pt x="25940" y="11830"/>
                  <a:pt x="28058" y="10087"/>
                  <a:pt x="28833" y="7826"/>
                </a:cubicBezTo>
                <a:cubicBezTo>
                  <a:pt x="29610" y="5566"/>
                  <a:pt x="28997" y="2893"/>
                  <a:pt x="27330" y="1188"/>
                </a:cubicBezTo>
                <a:cubicBezTo>
                  <a:pt x="24824" y="1424"/>
                  <a:pt x="22242" y="1528"/>
                  <a:pt x="19628" y="1528"/>
                </a:cubicBezTo>
                <a:cubicBezTo>
                  <a:pt x="13089" y="1528"/>
                  <a:pt x="6353" y="877"/>
                  <a:pt x="125" y="1"/>
                </a:cubicBezTo>
                <a:close/>
              </a:path>
            </a:pathLst>
          </a:custGeom>
          <a:solidFill>
            <a:srgbClr val="D9EEFC"/>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Tree>
    <p:extLst>
      <p:ext uri="{BB962C8B-B14F-4D97-AF65-F5344CB8AC3E}">
        <p14:creationId xmlns:p14="http://schemas.microsoft.com/office/powerpoint/2010/main" val="3616357107"/>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showMasterSp="0" matchingName="Background 2">
  <p:cSld name="Background 2">
    <p:spTree>
      <p:nvGrpSpPr>
        <p:cNvPr id="1" name="Shape 400"/>
        <p:cNvGrpSpPr/>
        <p:nvPr/>
      </p:nvGrpSpPr>
      <p:grpSpPr>
        <a:xfrm>
          <a:off x="0" y="0"/>
          <a:ext cx="0" cy="0"/>
          <a:chOff x="0" y="0"/>
          <a:chExt cx="0" cy="0"/>
        </a:xfrm>
      </p:grpSpPr>
      <p:sp>
        <p:nvSpPr>
          <p:cNvPr id="2" name="Google Shape;401;p45"/>
          <p:cNvSpPr/>
          <p:nvPr/>
        </p:nvSpPr>
        <p:spPr>
          <a:xfrm>
            <a:off x="5218795" y="-275874"/>
            <a:ext cx="5131430" cy="8315019"/>
          </a:xfrm>
          <a:custGeom>
            <a:avLst/>
            <a:gdLst/>
            <a:ahLst/>
            <a:cxnLst/>
            <a:rect l="l" t="t" r="r" b="b"/>
            <a:pathLst>
              <a:path w="35443" h="53958" extrusionOk="0">
                <a:moveTo>
                  <a:pt x="22715" y="1"/>
                </a:moveTo>
                <a:cubicBezTo>
                  <a:pt x="20125" y="1"/>
                  <a:pt x="17328" y="281"/>
                  <a:pt x="15726" y="2245"/>
                </a:cubicBezTo>
                <a:cubicBezTo>
                  <a:pt x="14867" y="3303"/>
                  <a:pt x="14526" y="4691"/>
                  <a:pt x="14272" y="6024"/>
                </a:cubicBezTo>
                <a:cubicBezTo>
                  <a:pt x="13952" y="7788"/>
                  <a:pt x="13743" y="9573"/>
                  <a:pt x="13897" y="11348"/>
                </a:cubicBezTo>
                <a:cubicBezTo>
                  <a:pt x="14217" y="15105"/>
                  <a:pt x="16090" y="18544"/>
                  <a:pt x="16872" y="22236"/>
                </a:cubicBezTo>
                <a:cubicBezTo>
                  <a:pt x="17666" y="25917"/>
                  <a:pt x="16917" y="30490"/>
                  <a:pt x="13566" y="32199"/>
                </a:cubicBezTo>
                <a:cubicBezTo>
                  <a:pt x="11462" y="33279"/>
                  <a:pt x="8938" y="32926"/>
                  <a:pt x="6657" y="33510"/>
                </a:cubicBezTo>
                <a:cubicBezTo>
                  <a:pt x="2854" y="34469"/>
                  <a:pt x="1" y="38304"/>
                  <a:pt x="155" y="42227"/>
                </a:cubicBezTo>
                <a:cubicBezTo>
                  <a:pt x="281" y="45310"/>
                  <a:pt x="2004" y="47993"/>
                  <a:pt x="4127" y="50317"/>
                </a:cubicBezTo>
                <a:lnTo>
                  <a:pt x="4127" y="50317"/>
                </a:lnTo>
                <a:cubicBezTo>
                  <a:pt x="3674" y="50805"/>
                  <a:pt x="3220" y="51293"/>
                  <a:pt x="2766" y="51782"/>
                </a:cubicBezTo>
                <a:cubicBezTo>
                  <a:pt x="5720" y="53221"/>
                  <a:pt x="9012" y="53958"/>
                  <a:pt x="12301" y="53958"/>
                </a:cubicBezTo>
                <a:cubicBezTo>
                  <a:pt x="14227" y="53958"/>
                  <a:pt x="16152" y="53705"/>
                  <a:pt x="18008" y="53192"/>
                </a:cubicBezTo>
                <a:cubicBezTo>
                  <a:pt x="23033" y="51804"/>
                  <a:pt x="27508" y="48542"/>
                  <a:pt x="30351" y="44167"/>
                </a:cubicBezTo>
                <a:cubicBezTo>
                  <a:pt x="33613" y="39186"/>
                  <a:pt x="34659" y="33080"/>
                  <a:pt x="34990" y="27129"/>
                </a:cubicBezTo>
                <a:cubicBezTo>
                  <a:pt x="35442" y="18776"/>
                  <a:pt x="34461" y="9959"/>
                  <a:pt x="29756" y="3049"/>
                </a:cubicBezTo>
                <a:cubicBezTo>
                  <a:pt x="29171" y="2189"/>
                  <a:pt x="28510" y="1352"/>
                  <a:pt x="27618" y="823"/>
                </a:cubicBezTo>
                <a:cubicBezTo>
                  <a:pt x="26384" y="85"/>
                  <a:pt x="24873" y="41"/>
                  <a:pt x="23441" y="7"/>
                </a:cubicBezTo>
                <a:cubicBezTo>
                  <a:pt x="23201" y="3"/>
                  <a:pt x="22959" y="1"/>
                  <a:pt x="22715" y="1"/>
                </a:cubicBezTo>
                <a:close/>
              </a:path>
            </a:pathLst>
          </a:custGeom>
          <a:solidFill>
            <a:srgbClr val="D9EEFC"/>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3" name="Google Shape;402;p45"/>
          <p:cNvSpPr/>
          <p:nvPr/>
        </p:nvSpPr>
        <p:spPr>
          <a:xfrm>
            <a:off x="-1529619" y="-1181144"/>
            <a:ext cx="5132963" cy="8315019"/>
          </a:xfrm>
          <a:custGeom>
            <a:avLst/>
            <a:gdLst/>
            <a:ahLst/>
            <a:cxnLst/>
            <a:rect l="l" t="t" r="r" b="b"/>
            <a:pathLst>
              <a:path w="35454" h="53950" extrusionOk="0">
                <a:moveTo>
                  <a:pt x="23149" y="0"/>
                </a:moveTo>
                <a:cubicBezTo>
                  <a:pt x="21225" y="0"/>
                  <a:pt x="19302" y="253"/>
                  <a:pt x="17446" y="766"/>
                </a:cubicBezTo>
                <a:cubicBezTo>
                  <a:pt x="12421" y="2144"/>
                  <a:pt x="7947" y="5416"/>
                  <a:pt x="5092" y="9780"/>
                </a:cubicBezTo>
                <a:cubicBezTo>
                  <a:pt x="1841" y="14773"/>
                  <a:pt x="783" y="20879"/>
                  <a:pt x="463" y="26818"/>
                </a:cubicBezTo>
                <a:cubicBezTo>
                  <a:pt x="1" y="35172"/>
                  <a:pt x="992" y="44000"/>
                  <a:pt x="5699" y="50909"/>
                </a:cubicBezTo>
                <a:cubicBezTo>
                  <a:pt x="6282" y="51769"/>
                  <a:pt x="6943" y="52606"/>
                  <a:pt x="7837" y="53135"/>
                </a:cubicBezTo>
                <a:cubicBezTo>
                  <a:pt x="9071" y="53874"/>
                  <a:pt x="10580" y="53918"/>
                  <a:pt x="12013" y="53940"/>
                </a:cubicBezTo>
                <a:cubicBezTo>
                  <a:pt x="12287" y="53945"/>
                  <a:pt x="12565" y="53949"/>
                  <a:pt x="12845" y="53949"/>
                </a:cubicBezTo>
                <a:cubicBezTo>
                  <a:pt x="15404" y="53949"/>
                  <a:pt x="18148" y="53651"/>
                  <a:pt x="19727" y="51714"/>
                </a:cubicBezTo>
                <a:cubicBezTo>
                  <a:pt x="20587" y="50644"/>
                  <a:pt x="20929" y="49267"/>
                  <a:pt x="21171" y="47933"/>
                </a:cubicBezTo>
                <a:cubicBezTo>
                  <a:pt x="21502" y="46170"/>
                  <a:pt x="21711" y="44385"/>
                  <a:pt x="21557" y="42611"/>
                </a:cubicBezTo>
                <a:cubicBezTo>
                  <a:pt x="21237" y="38853"/>
                  <a:pt x="19364" y="35404"/>
                  <a:pt x="18570" y="31723"/>
                </a:cubicBezTo>
                <a:cubicBezTo>
                  <a:pt x="17788" y="28042"/>
                  <a:pt x="18526" y="23468"/>
                  <a:pt x="21887" y="21760"/>
                </a:cubicBezTo>
                <a:cubicBezTo>
                  <a:pt x="23981" y="20680"/>
                  <a:pt x="26516" y="21033"/>
                  <a:pt x="28797" y="20448"/>
                </a:cubicBezTo>
                <a:cubicBezTo>
                  <a:pt x="32599" y="19479"/>
                  <a:pt x="35454" y="15655"/>
                  <a:pt x="35300" y="11732"/>
                </a:cubicBezTo>
                <a:cubicBezTo>
                  <a:pt x="35173" y="8649"/>
                  <a:pt x="33451" y="5959"/>
                  <a:pt x="31328" y="3638"/>
                </a:cubicBezTo>
                <a:lnTo>
                  <a:pt x="31328" y="3638"/>
                </a:lnTo>
                <a:cubicBezTo>
                  <a:pt x="31779" y="3151"/>
                  <a:pt x="32229" y="2664"/>
                  <a:pt x="32677" y="2176"/>
                </a:cubicBezTo>
                <a:cubicBezTo>
                  <a:pt x="29722" y="738"/>
                  <a:pt x="26435" y="0"/>
                  <a:pt x="23149" y="0"/>
                </a:cubicBezTo>
                <a:close/>
              </a:path>
            </a:pathLst>
          </a:custGeom>
          <a:solidFill>
            <a:srgbClr val="FFF3F3"/>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4" name="Google Shape;403;p45"/>
          <p:cNvSpPr/>
          <p:nvPr/>
        </p:nvSpPr>
        <p:spPr>
          <a:xfrm>
            <a:off x="685153" y="204350"/>
            <a:ext cx="2507473" cy="1790110"/>
          </a:xfrm>
          <a:custGeom>
            <a:avLst/>
            <a:gdLst/>
            <a:ahLst/>
            <a:cxnLst/>
            <a:rect l="l" t="t" r="r" b="b"/>
            <a:pathLst>
              <a:path w="17326" h="11620" extrusionOk="0">
                <a:moveTo>
                  <a:pt x="10944" y="0"/>
                </a:moveTo>
                <a:cubicBezTo>
                  <a:pt x="10491" y="0"/>
                  <a:pt x="10040" y="95"/>
                  <a:pt x="9633" y="290"/>
                </a:cubicBezTo>
                <a:cubicBezTo>
                  <a:pt x="8586" y="786"/>
                  <a:pt x="7870" y="1910"/>
                  <a:pt x="7848" y="3056"/>
                </a:cubicBezTo>
                <a:cubicBezTo>
                  <a:pt x="7451" y="2197"/>
                  <a:pt x="6701" y="1458"/>
                  <a:pt x="5787" y="1215"/>
                </a:cubicBezTo>
                <a:cubicBezTo>
                  <a:pt x="5571" y="1156"/>
                  <a:pt x="5346" y="1127"/>
                  <a:pt x="5121" y="1127"/>
                </a:cubicBezTo>
                <a:cubicBezTo>
                  <a:pt x="4384" y="1127"/>
                  <a:pt x="3647" y="1440"/>
                  <a:pt x="3208" y="2031"/>
                </a:cubicBezTo>
                <a:cubicBezTo>
                  <a:pt x="2517" y="2953"/>
                  <a:pt x="2776" y="4333"/>
                  <a:pt x="3660" y="5020"/>
                </a:cubicBezTo>
                <a:lnTo>
                  <a:pt x="3660" y="5020"/>
                </a:lnTo>
                <a:cubicBezTo>
                  <a:pt x="3396" y="4818"/>
                  <a:pt x="3109" y="4731"/>
                  <a:pt x="2815" y="4731"/>
                </a:cubicBezTo>
                <a:cubicBezTo>
                  <a:pt x="1565" y="4731"/>
                  <a:pt x="207" y="6316"/>
                  <a:pt x="101" y="7420"/>
                </a:cubicBezTo>
                <a:cubicBezTo>
                  <a:pt x="1" y="8478"/>
                  <a:pt x="497" y="9624"/>
                  <a:pt x="1390" y="10219"/>
                </a:cubicBezTo>
                <a:cubicBezTo>
                  <a:pt x="1915" y="10570"/>
                  <a:pt x="2539" y="10735"/>
                  <a:pt x="3169" y="10735"/>
                </a:cubicBezTo>
                <a:cubicBezTo>
                  <a:pt x="3968" y="10735"/>
                  <a:pt x="4778" y="10470"/>
                  <a:pt x="5412" y="9977"/>
                </a:cubicBezTo>
                <a:cubicBezTo>
                  <a:pt x="6140" y="10947"/>
                  <a:pt x="7605" y="11597"/>
                  <a:pt x="8795" y="11619"/>
                </a:cubicBezTo>
                <a:cubicBezTo>
                  <a:pt x="8825" y="11619"/>
                  <a:pt x="8854" y="11619"/>
                  <a:pt x="8884" y="11619"/>
                </a:cubicBezTo>
                <a:cubicBezTo>
                  <a:pt x="10360" y="11619"/>
                  <a:pt x="12244" y="11081"/>
                  <a:pt x="12741" y="9569"/>
                </a:cubicBezTo>
                <a:cubicBezTo>
                  <a:pt x="12741" y="9580"/>
                  <a:pt x="13413" y="10098"/>
                  <a:pt x="13512" y="10142"/>
                </a:cubicBezTo>
                <a:cubicBezTo>
                  <a:pt x="13704" y="10238"/>
                  <a:pt x="13939" y="10270"/>
                  <a:pt x="14168" y="10270"/>
                </a:cubicBezTo>
                <a:cubicBezTo>
                  <a:pt x="14308" y="10270"/>
                  <a:pt x="14445" y="10258"/>
                  <a:pt x="14570" y="10241"/>
                </a:cubicBezTo>
                <a:cubicBezTo>
                  <a:pt x="15309" y="10142"/>
                  <a:pt x="16003" y="9745"/>
                  <a:pt x="16466" y="9161"/>
                </a:cubicBezTo>
                <a:cubicBezTo>
                  <a:pt x="17182" y="8246"/>
                  <a:pt x="17325" y="6946"/>
                  <a:pt x="16918" y="5855"/>
                </a:cubicBezTo>
                <a:cubicBezTo>
                  <a:pt x="16653" y="5128"/>
                  <a:pt x="16146" y="4477"/>
                  <a:pt x="15474" y="4103"/>
                </a:cubicBezTo>
                <a:cubicBezTo>
                  <a:pt x="15083" y="3879"/>
                  <a:pt x="14650" y="3732"/>
                  <a:pt x="14204" y="3732"/>
                </a:cubicBezTo>
                <a:cubicBezTo>
                  <a:pt x="14146" y="3732"/>
                  <a:pt x="14088" y="3734"/>
                  <a:pt x="14030" y="3739"/>
                </a:cubicBezTo>
                <a:cubicBezTo>
                  <a:pt x="14151" y="2571"/>
                  <a:pt x="13854" y="1414"/>
                  <a:pt x="12895" y="654"/>
                </a:cubicBezTo>
                <a:cubicBezTo>
                  <a:pt x="12346" y="226"/>
                  <a:pt x="11644" y="0"/>
                  <a:pt x="10944" y="0"/>
                </a:cubicBezTo>
                <a:close/>
              </a:path>
            </a:pathLst>
          </a:custGeom>
          <a:solidFill>
            <a:srgbClr val="D9EEFC"/>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5" name="Google Shape;404;p45"/>
          <p:cNvSpPr/>
          <p:nvPr/>
        </p:nvSpPr>
        <p:spPr>
          <a:xfrm>
            <a:off x="2003227" y="3034606"/>
            <a:ext cx="2062994" cy="1473366"/>
          </a:xfrm>
          <a:custGeom>
            <a:avLst/>
            <a:gdLst/>
            <a:ahLst/>
            <a:cxnLst/>
            <a:rect l="l" t="t" r="r" b="b"/>
            <a:pathLst>
              <a:path w="14251" h="9564" extrusionOk="0">
                <a:moveTo>
                  <a:pt x="9006" y="0"/>
                </a:moveTo>
                <a:cubicBezTo>
                  <a:pt x="8629" y="0"/>
                  <a:pt x="8253" y="79"/>
                  <a:pt x="7914" y="240"/>
                </a:cubicBezTo>
                <a:cubicBezTo>
                  <a:pt x="7065" y="648"/>
                  <a:pt x="6470" y="1574"/>
                  <a:pt x="6459" y="2521"/>
                </a:cubicBezTo>
                <a:cubicBezTo>
                  <a:pt x="6128" y="1805"/>
                  <a:pt x="5511" y="1199"/>
                  <a:pt x="4751" y="1000"/>
                </a:cubicBezTo>
                <a:cubicBezTo>
                  <a:pt x="4575" y="952"/>
                  <a:pt x="4392" y="928"/>
                  <a:pt x="4210" y="928"/>
                </a:cubicBezTo>
                <a:cubicBezTo>
                  <a:pt x="3604" y="928"/>
                  <a:pt x="2999" y="1190"/>
                  <a:pt x="2635" y="1672"/>
                </a:cubicBezTo>
                <a:cubicBezTo>
                  <a:pt x="2062" y="2433"/>
                  <a:pt x="2283" y="3568"/>
                  <a:pt x="3010" y="4141"/>
                </a:cubicBezTo>
                <a:cubicBezTo>
                  <a:pt x="2801" y="3978"/>
                  <a:pt x="2571" y="3907"/>
                  <a:pt x="2335" y="3907"/>
                </a:cubicBezTo>
                <a:cubicBezTo>
                  <a:pt x="1309" y="3907"/>
                  <a:pt x="159" y="5234"/>
                  <a:pt x="78" y="6103"/>
                </a:cubicBezTo>
                <a:cubicBezTo>
                  <a:pt x="1" y="6984"/>
                  <a:pt x="398" y="7921"/>
                  <a:pt x="1136" y="8417"/>
                </a:cubicBezTo>
                <a:cubicBezTo>
                  <a:pt x="1566" y="8702"/>
                  <a:pt x="2077" y="8837"/>
                  <a:pt x="2594" y="8837"/>
                </a:cubicBezTo>
                <a:cubicBezTo>
                  <a:pt x="3256" y="8837"/>
                  <a:pt x="3927" y="8616"/>
                  <a:pt x="4453" y="8208"/>
                </a:cubicBezTo>
                <a:cubicBezTo>
                  <a:pt x="5048" y="9012"/>
                  <a:pt x="6250" y="9541"/>
                  <a:pt x="7230" y="9563"/>
                </a:cubicBezTo>
                <a:cubicBezTo>
                  <a:pt x="7259" y="9563"/>
                  <a:pt x="7288" y="9564"/>
                  <a:pt x="7318" y="9564"/>
                </a:cubicBezTo>
                <a:cubicBezTo>
                  <a:pt x="8529" y="9564"/>
                  <a:pt x="10073" y="9114"/>
                  <a:pt x="10482" y="7877"/>
                </a:cubicBezTo>
                <a:cubicBezTo>
                  <a:pt x="10482" y="7888"/>
                  <a:pt x="11033" y="8307"/>
                  <a:pt x="11121" y="8351"/>
                </a:cubicBezTo>
                <a:cubicBezTo>
                  <a:pt x="11264" y="8429"/>
                  <a:pt x="11446" y="8453"/>
                  <a:pt x="11628" y="8453"/>
                </a:cubicBezTo>
                <a:cubicBezTo>
                  <a:pt x="11753" y="8453"/>
                  <a:pt x="11879" y="8442"/>
                  <a:pt x="11991" y="8428"/>
                </a:cubicBezTo>
                <a:cubicBezTo>
                  <a:pt x="12598" y="8351"/>
                  <a:pt x="13171" y="8020"/>
                  <a:pt x="13545" y="7547"/>
                </a:cubicBezTo>
                <a:cubicBezTo>
                  <a:pt x="14141" y="6786"/>
                  <a:pt x="14251" y="5717"/>
                  <a:pt x="13920" y="4814"/>
                </a:cubicBezTo>
                <a:cubicBezTo>
                  <a:pt x="13700" y="4218"/>
                  <a:pt x="13292" y="3689"/>
                  <a:pt x="12730" y="3369"/>
                </a:cubicBezTo>
                <a:cubicBezTo>
                  <a:pt x="12404" y="3192"/>
                  <a:pt x="12043" y="3067"/>
                  <a:pt x="11678" y="3067"/>
                </a:cubicBezTo>
                <a:cubicBezTo>
                  <a:pt x="11635" y="3067"/>
                  <a:pt x="11593" y="3069"/>
                  <a:pt x="11550" y="3072"/>
                </a:cubicBezTo>
                <a:cubicBezTo>
                  <a:pt x="11638" y="2113"/>
                  <a:pt x="11396" y="1165"/>
                  <a:pt x="10614" y="538"/>
                </a:cubicBezTo>
                <a:cubicBezTo>
                  <a:pt x="10161" y="184"/>
                  <a:pt x="9582" y="0"/>
                  <a:pt x="9006" y="0"/>
                </a:cubicBezTo>
                <a:close/>
              </a:path>
            </a:pathLst>
          </a:custGeom>
          <a:solidFill>
            <a:srgbClr val="FFF3F3"/>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6" name="Google Shape;405;p45"/>
          <p:cNvSpPr/>
          <p:nvPr/>
        </p:nvSpPr>
        <p:spPr>
          <a:xfrm>
            <a:off x="246780" y="5294720"/>
            <a:ext cx="1814699" cy="1248580"/>
          </a:xfrm>
          <a:custGeom>
            <a:avLst/>
            <a:gdLst/>
            <a:ahLst/>
            <a:cxnLst/>
            <a:rect l="l" t="t" r="r" b="b"/>
            <a:pathLst>
              <a:path w="12532" h="8102" extrusionOk="0">
                <a:moveTo>
                  <a:pt x="6714" y="1"/>
                </a:moveTo>
                <a:cubicBezTo>
                  <a:pt x="6632" y="1"/>
                  <a:pt x="6551" y="8"/>
                  <a:pt x="6470" y="23"/>
                </a:cubicBezTo>
                <a:cubicBezTo>
                  <a:pt x="6084" y="89"/>
                  <a:pt x="5742" y="309"/>
                  <a:pt x="5478" y="596"/>
                </a:cubicBezTo>
                <a:cubicBezTo>
                  <a:pt x="5224" y="872"/>
                  <a:pt x="5037" y="1235"/>
                  <a:pt x="5081" y="1599"/>
                </a:cubicBezTo>
                <a:cubicBezTo>
                  <a:pt x="4893" y="1092"/>
                  <a:pt x="4420" y="475"/>
                  <a:pt x="3847" y="375"/>
                </a:cubicBezTo>
                <a:cubicBezTo>
                  <a:pt x="3739" y="356"/>
                  <a:pt x="3630" y="347"/>
                  <a:pt x="3520" y="347"/>
                </a:cubicBezTo>
                <a:cubicBezTo>
                  <a:pt x="2870" y="347"/>
                  <a:pt x="2214" y="672"/>
                  <a:pt x="1808" y="1191"/>
                </a:cubicBezTo>
                <a:cubicBezTo>
                  <a:pt x="1323" y="1786"/>
                  <a:pt x="1168" y="2623"/>
                  <a:pt x="1345" y="3373"/>
                </a:cubicBezTo>
                <a:cubicBezTo>
                  <a:pt x="739" y="3571"/>
                  <a:pt x="243" y="4090"/>
                  <a:pt x="78" y="4707"/>
                </a:cubicBezTo>
                <a:cubicBezTo>
                  <a:pt x="22" y="4894"/>
                  <a:pt x="0" y="5081"/>
                  <a:pt x="12" y="5268"/>
                </a:cubicBezTo>
                <a:cubicBezTo>
                  <a:pt x="56" y="6029"/>
                  <a:pt x="551" y="6734"/>
                  <a:pt x="1180" y="7153"/>
                </a:cubicBezTo>
                <a:cubicBezTo>
                  <a:pt x="1534" y="7390"/>
                  <a:pt x="1953" y="7502"/>
                  <a:pt x="2378" y="7502"/>
                </a:cubicBezTo>
                <a:cubicBezTo>
                  <a:pt x="2920" y="7502"/>
                  <a:pt x="3469" y="7321"/>
                  <a:pt x="3902" y="6987"/>
                </a:cubicBezTo>
                <a:cubicBezTo>
                  <a:pt x="4386" y="7649"/>
                  <a:pt x="5378" y="8079"/>
                  <a:pt x="6183" y="8101"/>
                </a:cubicBezTo>
                <a:cubicBezTo>
                  <a:pt x="6198" y="8101"/>
                  <a:pt x="6212" y="8101"/>
                  <a:pt x="6226" y="8101"/>
                </a:cubicBezTo>
                <a:cubicBezTo>
                  <a:pt x="7234" y="8101"/>
                  <a:pt x="8524" y="7734"/>
                  <a:pt x="8861" y="6712"/>
                </a:cubicBezTo>
                <a:cubicBezTo>
                  <a:pt x="8861" y="6723"/>
                  <a:pt x="9313" y="7065"/>
                  <a:pt x="9379" y="7098"/>
                </a:cubicBezTo>
                <a:cubicBezTo>
                  <a:pt x="9505" y="7164"/>
                  <a:pt x="9660" y="7187"/>
                  <a:pt x="9811" y="7187"/>
                </a:cubicBezTo>
                <a:cubicBezTo>
                  <a:pt x="9910" y="7187"/>
                  <a:pt x="10008" y="7177"/>
                  <a:pt x="10095" y="7164"/>
                </a:cubicBezTo>
                <a:cubicBezTo>
                  <a:pt x="10591" y="7098"/>
                  <a:pt x="11065" y="6833"/>
                  <a:pt x="11385" y="6436"/>
                </a:cubicBezTo>
                <a:cubicBezTo>
                  <a:pt x="11561" y="6205"/>
                  <a:pt x="11704" y="5919"/>
                  <a:pt x="11782" y="5632"/>
                </a:cubicBezTo>
                <a:cubicBezTo>
                  <a:pt x="11848" y="5368"/>
                  <a:pt x="11693" y="5158"/>
                  <a:pt x="11804" y="4905"/>
                </a:cubicBezTo>
                <a:cubicBezTo>
                  <a:pt x="11880" y="4761"/>
                  <a:pt x="12002" y="4629"/>
                  <a:pt x="12101" y="4497"/>
                </a:cubicBezTo>
                <a:cubicBezTo>
                  <a:pt x="12365" y="4178"/>
                  <a:pt x="12531" y="3769"/>
                  <a:pt x="12509" y="3351"/>
                </a:cubicBezTo>
                <a:cubicBezTo>
                  <a:pt x="12498" y="2932"/>
                  <a:pt x="12289" y="2525"/>
                  <a:pt x="11924" y="2315"/>
                </a:cubicBezTo>
                <a:cubicBezTo>
                  <a:pt x="11769" y="2225"/>
                  <a:pt x="11589" y="2180"/>
                  <a:pt x="11411" y="2180"/>
                </a:cubicBezTo>
                <a:cubicBezTo>
                  <a:pt x="11173" y="2180"/>
                  <a:pt x="10938" y="2261"/>
                  <a:pt x="10768" y="2425"/>
                </a:cubicBezTo>
                <a:cubicBezTo>
                  <a:pt x="10856" y="2150"/>
                  <a:pt x="10922" y="1863"/>
                  <a:pt x="10911" y="1565"/>
                </a:cubicBezTo>
                <a:cubicBezTo>
                  <a:pt x="10900" y="1279"/>
                  <a:pt x="10790" y="982"/>
                  <a:pt x="10569" y="794"/>
                </a:cubicBezTo>
                <a:cubicBezTo>
                  <a:pt x="10402" y="650"/>
                  <a:pt x="10187" y="584"/>
                  <a:pt x="9967" y="584"/>
                </a:cubicBezTo>
                <a:cubicBezTo>
                  <a:pt x="9767" y="584"/>
                  <a:pt x="9564" y="639"/>
                  <a:pt x="9390" y="739"/>
                </a:cubicBezTo>
                <a:cubicBezTo>
                  <a:pt x="9027" y="948"/>
                  <a:pt x="8773" y="1312"/>
                  <a:pt x="8596" y="1687"/>
                </a:cubicBezTo>
                <a:cubicBezTo>
                  <a:pt x="8453" y="1213"/>
                  <a:pt x="8211" y="761"/>
                  <a:pt x="7836" y="441"/>
                </a:cubicBezTo>
                <a:cubicBezTo>
                  <a:pt x="7524" y="175"/>
                  <a:pt x="7120" y="1"/>
                  <a:pt x="6714" y="1"/>
                </a:cubicBezTo>
                <a:close/>
              </a:path>
            </a:pathLst>
          </a:custGeom>
          <a:solidFill>
            <a:srgbClr val="D9EEFC"/>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Tree>
    <p:extLst>
      <p:ext uri="{BB962C8B-B14F-4D97-AF65-F5344CB8AC3E}">
        <p14:creationId xmlns:p14="http://schemas.microsoft.com/office/powerpoint/2010/main" val="2808972255"/>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643"/>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92"/>
            <a:ext cx="6400800" cy="1752601"/>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DAD8337-72EF-49D0-A732-DEC7AEF9378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41318984"/>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A462035-D577-4612-B335-8FC0995765D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02241717"/>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7" y="4407052"/>
            <a:ext cx="7772400" cy="1362074"/>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7" y="2906741"/>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9C6DCB1-9D41-4955-BC37-DF447F8563D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12052217"/>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3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3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1A00BF5-2D80-4C86-9860-8322019B597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863807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Thanks">
  <p:cSld name="Thanks">
    <p:spTree>
      <p:nvGrpSpPr>
        <p:cNvPr id="1" name="Shape 390"/>
        <p:cNvGrpSpPr/>
        <p:nvPr/>
      </p:nvGrpSpPr>
      <p:grpSpPr>
        <a:xfrm>
          <a:off x="0" y="0"/>
          <a:ext cx="0" cy="0"/>
          <a:chOff x="0" y="0"/>
          <a:chExt cx="0" cy="0"/>
        </a:xfrm>
      </p:grpSpPr>
      <p:sp>
        <p:nvSpPr>
          <p:cNvPr id="5" name="Google Shape;391;p43"/>
          <p:cNvSpPr/>
          <p:nvPr/>
        </p:nvSpPr>
        <p:spPr>
          <a:xfrm>
            <a:off x="-472002" y="-241133"/>
            <a:ext cx="9954791" cy="8020755"/>
          </a:xfrm>
          <a:custGeom>
            <a:avLst/>
            <a:gdLst/>
            <a:ahLst/>
            <a:cxnLst/>
            <a:rect l="l" t="t" r="r" b="b"/>
            <a:pathLst>
              <a:path w="66366" h="51632" extrusionOk="0">
                <a:moveTo>
                  <a:pt x="66245" y="0"/>
                </a:moveTo>
                <a:lnTo>
                  <a:pt x="783" y="320"/>
                </a:lnTo>
                <a:cubicBezTo>
                  <a:pt x="783" y="320"/>
                  <a:pt x="0" y="51620"/>
                  <a:pt x="12" y="51632"/>
                </a:cubicBezTo>
                <a:cubicBezTo>
                  <a:pt x="2888" y="39818"/>
                  <a:pt x="12982" y="28445"/>
                  <a:pt x="25227" y="26197"/>
                </a:cubicBezTo>
                <a:cubicBezTo>
                  <a:pt x="27269" y="25854"/>
                  <a:pt x="29371" y="25752"/>
                  <a:pt x="31531" y="25752"/>
                </a:cubicBezTo>
                <a:cubicBezTo>
                  <a:pt x="34723" y="25752"/>
                  <a:pt x="38042" y="25975"/>
                  <a:pt x="41481" y="25975"/>
                </a:cubicBezTo>
                <a:cubicBezTo>
                  <a:pt x="42836" y="25975"/>
                  <a:pt x="44211" y="25940"/>
                  <a:pt x="45603" y="25844"/>
                </a:cubicBezTo>
                <a:cubicBezTo>
                  <a:pt x="54519" y="25237"/>
                  <a:pt x="62498" y="19970"/>
                  <a:pt x="66366" y="11914"/>
                </a:cubicBezTo>
                <a:lnTo>
                  <a:pt x="66245" y="0"/>
                </a:lnTo>
                <a:close/>
              </a:path>
            </a:pathLst>
          </a:custGeom>
          <a:solidFill>
            <a:srgbClr val="D9EEFC"/>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392" name="Google Shape;392;p43"/>
          <p:cNvSpPr txBox="1">
            <a:spLocks noGrp="1"/>
          </p:cNvSpPr>
          <p:nvPr>
            <p:ph type="subTitle" idx="1"/>
          </p:nvPr>
        </p:nvSpPr>
        <p:spPr>
          <a:xfrm>
            <a:off x="2710297" y="2348517"/>
            <a:ext cx="3723800" cy="461864"/>
          </a:xfrm>
          <a:prstGeom prst="rect">
            <a:avLst/>
          </a:prstGeom>
        </p:spPr>
        <p:txBody>
          <a:bodyPr spcFirstLastPara="1">
            <a:noAutofit/>
          </a:bodyPr>
          <a:lstStyle>
            <a:lvl1pPr lvl="0" algn="ctr">
              <a:spcBef>
                <a:spcPts val="0"/>
              </a:spcBef>
              <a:spcAft>
                <a:spcPts val="0"/>
              </a:spcAft>
              <a:buSzPts val="1600"/>
              <a:buNone/>
              <a:defRPr>
                <a:latin typeface="McLaren"/>
                <a:ea typeface="McLaren"/>
                <a:cs typeface="McLaren"/>
                <a:sym typeface="McLaren"/>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endParaRPr/>
          </a:p>
        </p:txBody>
      </p:sp>
      <p:sp>
        <p:nvSpPr>
          <p:cNvPr id="393" name="Google Shape;393;p43"/>
          <p:cNvSpPr txBox="1">
            <a:spLocks noGrp="1"/>
          </p:cNvSpPr>
          <p:nvPr>
            <p:ph type="subTitle" idx="2"/>
          </p:nvPr>
        </p:nvSpPr>
        <p:spPr>
          <a:xfrm>
            <a:off x="2710297" y="2952434"/>
            <a:ext cx="3723800" cy="1262017"/>
          </a:xfrm>
          <a:prstGeom prst="rect">
            <a:avLst/>
          </a:prstGeom>
        </p:spPr>
        <p:txBody>
          <a:bodyPr spcFirstLastPara="1">
            <a:noAutofit/>
          </a:bodyPr>
          <a:lstStyle>
            <a:lvl1pPr lvl="0" algn="ctr" rtl="0">
              <a:lnSpc>
                <a:spcPct val="100000"/>
              </a:lnSpc>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394" name="Google Shape;394;p43"/>
          <p:cNvSpPr txBox="1">
            <a:spLocks noGrp="1"/>
          </p:cNvSpPr>
          <p:nvPr>
            <p:ph type="title"/>
          </p:nvPr>
        </p:nvSpPr>
        <p:spPr>
          <a:xfrm>
            <a:off x="1335638" y="1122162"/>
            <a:ext cx="6473287" cy="1084377"/>
          </a:xfrm>
          <a:prstGeom prst="rect">
            <a:avLst/>
          </a:prstGeom>
        </p:spPr>
        <p:txBody>
          <a:bodyPr spcFirstLastPara="1">
            <a:noAutofit/>
          </a:bodyPr>
          <a:lstStyle>
            <a:lvl1pPr lvl="0" algn="ctr" rtl="0">
              <a:spcBef>
                <a:spcPts val="0"/>
              </a:spcBef>
              <a:spcAft>
                <a:spcPts val="0"/>
              </a:spcAft>
              <a:buClr>
                <a:schemeClr val="dk1"/>
              </a:buClr>
              <a:buSzPts val="3000"/>
              <a:buFont typeface="McLaren"/>
              <a:buNone/>
              <a:defRPr sz="6139" b="1">
                <a:solidFill>
                  <a:schemeClr val="accent2"/>
                </a:solidFill>
                <a:latin typeface="McLaren"/>
                <a:ea typeface="McLaren"/>
                <a:cs typeface="McLaren"/>
                <a:sym typeface="McLaren"/>
              </a:defRPr>
            </a:lvl1pPr>
            <a:lvl2pPr lvl="1"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2pPr>
            <a:lvl3pPr lvl="2"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3pPr>
            <a:lvl4pPr lvl="3"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4pPr>
            <a:lvl5pPr lvl="4"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5pPr>
            <a:lvl6pPr lvl="5"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6pPr>
            <a:lvl7pPr lvl="6"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7pPr>
            <a:lvl8pPr lvl="7"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8pPr>
            <a:lvl9pPr lvl="8"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9pPr>
          </a:lstStyle>
          <a:p>
            <a:endParaRPr/>
          </a:p>
        </p:txBody>
      </p:sp>
    </p:spTree>
    <p:extLst>
      <p:ext uri="{BB962C8B-B14F-4D97-AF65-F5344CB8AC3E}">
        <p14:creationId xmlns:p14="http://schemas.microsoft.com/office/powerpoint/2010/main" val="3185464674"/>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904"/>
            <a:ext cx="4040188" cy="39512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154" y="153511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4" y="2174904"/>
            <a:ext cx="4041775" cy="39512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B09C8E29-4934-4494-A1EA-FC44BAC865C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09123912"/>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20F76D3-3CD0-43CC-AA3B-336A01425E8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4732324"/>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64DC4DF-637B-4122-8A0C-F5AF99D9B7F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00615718"/>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26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8" y="143513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AAF8734-C462-4B51-BCE7-D31F9C4664F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32209519"/>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93"/>
            <a:ext cx="5486400" cy="566737"/>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4"/>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430"/>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DB1AE39-8FD8-48E1-AB0D-8EAB7246177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30729806"/>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1DAE9DB-5C2F-4A3C-ADA5-7DC88BB9221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36118589"/>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2" y="27485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85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CE82849-D531-4DC9-8B70-BAB60A516E3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28183100"/>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859"/>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5C4B774-D201-4EC3-837C-485C8E0170D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12312606"/>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59357B5-62FC-4AFA-A419-1E02C462D79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14194519"/>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accent4"/>
        </a:solidFill>
        <a:effectLst/>
      </p:bgPr>
    </p:bg>
    <p:spTree>
      <p:nvGrpSpPr>
        <p:cNvPr id="1" name="Shape 8"/>
        <p:cNvGrpSpPr/>
        <p:nvPr/>
      </p:nvGrpSpPr>
      <p:grpSpPr>
        <a:xfrm>
          <a:off x="0" y="0"/>
          <a:ext cx="0" cy="0"/>
          <a:chOff x="0" y="0"/>
          <a:chExt cx="0" cy="0"/>
        </a:xfrm>
      </p:grpSpPr>
      <p:grpSp>
        <p:nvGrpSpPr>
          <p:cNvPr id="4" name="Google Shape;11;p2"/>
          <p:cNvGrpSpPr>
            <a:grpSpLocks/>
          </p:cNvGrpSpPr>
          <p:nvPr/>
        </p:nvGrpSpPr>
        <p:grpSpPr bwMode="auto">
          <a:xfrm>
            <a:off x="-147125" y="-1724717"/>
            <a:ext cx="9439809" cy="4070660"/>
            <a:chOff x="1896450" y="3172750"/>
            <a:chExt cx="1939875" cy="786175"/>
          </a:xfrm>
        </p:grpSpPr>
        <p:sp>
          <p:nvSpPr>
            <p:cNvPr id="5" name="Google Shape;12;p2"/>
            <p:cNvSpPr/>
            <p:nvPr/>
          </p:nvSpPr>
          <p:spPr>
            <a:xfrm>
              <a:off x="2952846" y="3509006"/>
              <a:ext cx="0" cy="195360"/>
            </a:xfrm>
            <a:custGeom>
              <a:avLst/>
              <a:gdLst/>
              <a:ahLst/>
              <a:cxnLst/>
              <a:rect l="l" t="t" r="r" b="b"/>
              <a:pathLst>
                <a:path w="1" h="7809" extrusionOk="0">
                  <a:moveTo>
                    <a:pt x="1" y="7808"/>
                  </a:moveTo>
                  <a:lnTo>
                    <a:pt x="1" y="0"/>
                  </a:ln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6" name="Google Shape;13;p2"/>
            <p:cNvSpPr/>
            <p:nvPr/>
          </p:nvSpPr>
          <p:spPr>
            <a:xfrm>
              <a:off x="2952531" y="3509006"/>
              <a:ext cx="1260" cy="195360"/>
            </a:xfrm>
            <a:custGeom>
              <a:avLst/>
              <a:gdLst/>
              <a:ahLst/>
              <a:cxnLst/>
              <a:rect l="l" t="t" r="r" b="b"/>
              <a:pathLst>
                <a:path w="54" h="7809" extrusionOk="0">
                  <a:moveTo>
                    <a:pt x="1" y="0"/>
                  </a:moveTo>
                  <a:lnTo>
                    <a:pt x="1" y="7808"/>
                  </a:lnTo>
                  <a:lnTo>
                    <a:pt x="53" y="7808"/>
                  </a:lnTo>
                  <a:lnTo>
                    <a:pt x="53" y="0"/>
                  </a:ln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7" name="Google Shape;14;p2"/>
            <p:cNvSpPr/>
            <p:nvPr/>
          </p:nvSpPr>
          <p:spPr>
            <a:xfrm>
              <a:off x="2925129" y="3698051"/>
              <a:ext cx="56064" cy="48939"/>
            </a:xfrm>
            <a:custGeom>
              <a:avLst/>
              <a:gdLst/>
              <a:ahLst/>
              <a:cxnLst/>
              <a:rect l="l" t="t" r="r" b="b"/>
              <a:pathLst>
                <a:path w="2248" h="1949" extrusionOk="0">
                  <a:moveTo>
                    <a:pt x="622" y="1"/>
                  </a:moveTo>
                  <a:cubicBezTo>
                    <a:pt x="612" y="1"/>
                    <a:pt x="601" y="1"/>
                    <a:pt x="591" y="1"/>
                  </a:cubicBezTo>
                  <a:cubicBezTo>
                    <a:pt x="207" y="1"/>
                    <a:pt x="0" y="457"/>
                    <a:pt x="104" y="809"/>
                  </a:cubicBezTo>
                  <a:cubicBezTo>
                    <a:pt x="114" y="830"/>
                    <a:pt x="124" y="851"/>
                    <a:pt x="124" y="871"/>
                  </a:cubicBezTo>
                  <a:cubicBezTo>
                    <a:pt x="363" y="1544"/>
                    <a:pt x="1119" y="1948"/>
                    <a:pt x="1119" y="1948"/>
                  </a:cubicBezTo>
                  <a:cubicBezTo>
                    <a:pt x="1119" y="1948"/>
                    <a:pt x="1875" y="1555"/>
                    <a:pt x="2113" y="881"/>
                  </a:cubicBezTo>
                  <a:lnTo>
                    <a:pt x="2144" y="819"/>
                  </a:lnTo>
                  <a:cubicBezTo>
                    <a:pt x="2248" y="457"/>
                    <a:pt x="2041" y="11"/>
                    <a:pt x="1657" y="1"/>
                  </a:cubicBezTo>
                  <a:cubicBezTo>
                    <a:pt x="1647" y="1"/>
                    <a:pt x="1637" y="1"/>
                    <a:pt x="1628" y="1"/>
                  </a:cubicBezTo>
                  <a:cubicBezTo>
                    <a:pt x="1352" y="1"/>
                    <a:pt x="1270" y="150"/>
                    <a:pt x="1129" y="260"/>
                  </a:cubicBezTo>
                  <a:cubicBezTo>
                    <a:pt x="979" y="150"/>
                    <a:pt x="916" y="1"/>
                    <a:pt x="622" y="1"/>
                  </a:cubicBezTo>
                  <a:close/>
                </a:path>
              </a:pathLst>
            </a:custGeom>
            <a:solidFill>
              <a:schemeClr val="dk2"/>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8" name="Google Shape;15;p2"/>
            <p:cNvSpPr/>
            <p:nvPr/>
          </p:nvSpPr>
          <p:spPr>
            <a:xfrm>
              <a:off x="2925129" y="3697261"/>
              <a:ext cx="55749" cy="50517"/>
            </a:xfrm>
            <a:custGeom>
              <a:avLst/>
              <a:gdLst/>
              <a:ahLst/>
              <a:cxnLst/>
              <a:rect l="l" t="t" r="r" b="b"/>
              <a:pathLst>
                <a:path w="2227" h="2021" extrusionOk="0">
                  <a:moveTo>
                    <a:pt x="618" y="62"/>
                  </a:moveTo>
                  <a:cubicBezTo>
                    <a:pt x="828" y="62"/>
                    <a:pt x="907" y="142"/>
                    <a:pt x="1005" y="240"/>
                  </a:cubicBezTo>
                  <a:cubicBezTo>
                    <a:pt x="1036" y="260"/>
                    <a:pt x="1057" y="291"/>
                    <a:pt x="1099" y="312"/>
                  </a:cubicBezTo>
                  <a:lnTo>
                    <a:pt x="1119" y="332"/>
                  </a:lnTo>
                  <a:lnTo>
                    <a:pt x="1129" y="312"/>
                  </a:lnTo>
                  <a:cubicBezTo>
                    <a:pt x="1161" y="291"/>
                    <a:pt x="1191" y="270"/>
                    <a:pt x="1223" y="240"/>
                  </a:cubicBezTo>
                  <a:cubicBezTo>
                    <a:pt x="1326" y="146"/>
                    <a:pt x="1419" y="63"/>
                    <a:pt x="1647" y="63"/>
                  </a:cubicBezTo>
                  <a:cubicBezTo>
                    <a:pt x="1792" y="63"/>
                    <a:pt x="1916" y="136"/>
                    <a:pt x="2010" y="260"/>
                  </a:cubicBezTo>
                  <a:cubicBezTo>
                    <a:pt x="2123" y="426"/>
                    <a:pt x="2155" y="654"/>
                    <a:pt x="2103" y="840"/>
                  </a:cubicBezTo>
                  <a:cubicBezTo>
                    <a:pt x="2093" y="861"/>
                    <a:pt x="2082" y="882"/>
                    <a:pt x="2082" y="902"/>
                  </a:cubicBezTo>
                  <a:cubicBezTo>
                    <a:pt x="1865" y="1492"/>
                    <a:pt x="1244" y="1865"/>
                    <a:pt x="1119" y="1938"/>
                  </a:cubicBezTo>
                  <a:lnTo>
                    <a:pt x="1099" y="1917"/>
                  </a:lnTo>
                  <a:lnTo>
                    <a:pt x="1088" y="1938"/>
                  </a:lnTo>
                  <a:cubicBezTo>
                    <a:pt x="954" y="1855"/>
                    <a:pt x="353" y="1472"/>
                    <a:pt x="146" y="892"/>
                  </a:cubicBezTo>
                  <a:cubicBezTo>
                    <a:pt x="135" y="871"/>
                    <a:pt x="135" y="861"/>
                    <a:pt x="125" y="829"/>
                  </a:cubicBezTo>
                  <a:cubicBezTo>
                    <a:pt x="63" y="643"/>
                    <a:pt x="104" y="415"/>
                    <a:pt x="229" y="260"/>
                  </a:cubicBezTo>
                  <a:cubicBezTo>
                    <a:pt x="312" y="136"/>
                    <a:pt x="446" y="63"/>
                    <a:pt x="581" y="63"/>
                  </a:cubicBezTo>
                  <a:cubicBezTo>
                    <a:pt x="594" y="63"/>
                    <a:pt x="606" y="62"/>
                    <a:pt x="618" y="62"/>
                  </a:cubicBezTo>
                  <a:close/>
                  <a:moveTo>
                    <a:pt x="615" y="0"/>
                  </a:moveTo>
                  <a:cubicBezTo>
                    <a:pt x="604" y="0"/>
                    <a:pt x="592" y="1"/>
                    <a:pt x="581" y="1"/>
                  </a:cubicBezTo>
                  <a:cubicBezTo>
                    <a:pt x="425" y="1"/>
                    <a:pt x="280" y="74"/>
                    <a:pt x="177" y="219"/>
                  </a:cubicBezTo>
                  <a:cubicBezTo>
                    <a:pt x="42" y="395"/>
                    <a:pt x="1" y="643"/>
                    <a:pt x="63" y="850"/>
                  </a:cubicBezTo>
                  <a:lnTo>
                    <a:pt x="94" y="912"/>
                  </a:lnTo>
                  <a:cubicBezTo>
                    <a:pt x="322" y="1575"/>
                    <a:pt x="1026" y="1969"/>
                    <a:pt x="1088" y="2010"/>
                  </a:cubicBezTo>
                  <a:lnTo>
                    <a:pt x="1099" y="2021"/>
                  </a:lnTo>
                  <a:lnTo>
                    <a:pt x="1109" y="2010"/>
                  </a:lnTo>
                  <a:lnTo>
                    <a:pt x="1119" y="2021"/>
                  </a:lnTo>
                  <a:lnTo>
                    <a:pt x="1129" y="2010"/>
                  </a:lnTo>
                  <a:cubicBezTo>
                    <a:pt x="1181" y="1979"/>
                    <a:pt x="1896" y="1586"/>
                    <a:pt x="2134" y="923"/>
                  </a:cubicBezTo>
                  <a:lnTo>
                    <a:pt x="2165" y="861"/>
                  </a:lnTo>
                  <a:cubicBezTo>
                    <a:pt x="2227" y="654"/>
                    <a:pt x="2186" y="405"/>
                    <a:pt x="2061" y="229"/>
                  </a:cubicBezTo>
                  <a:cubicBezTo>
                    <a:pt x="1958" y="84"/>
                    <a:pt x="1813" y="1"/>
                    <a:pt x="1647" y="1"/>
                  </a:cubicBezTo>
                  <a:cubicBezTo>
                    <a:pt x="1398" y="1"/>
                    <a:pt x="1285" y="95"/>
                    <a:pt x="1181" y="198"/>
                  </a:cubicBezTo>
                  <a:cubicBezTo>
                    <a:pt x="1161" y="219"/>
                    <a:pt x="1140" y="229"/>
                    <a:pt x="1119" y="250"/>
                  </a:cubicBezTo>
                  <a:cubicBezTo>
                    <a:pt x="1088" y="229"/>
                    <a:pt x="1067" y="208"/>
                    <a:pt x="1046" y="187"/>
                  </a:cubicBezTo>
                  <a:cubicBezTo>
                    <a:pt x="958" y="99"/>
                    <a:pt x="850" y="0"/>
                    <a:pt x="615" y="0"/>
                  </a:cubicBez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1" name="Google Shape;16;p2"/>
            <p:cNvSpPr/>
            <p:nvPr/>
          </p:nvSpPr>
          <p:spPr>
            <a:xfrm>
              <a:off x="2960720" y="3700419"/>
              <a:ext cx="15748" cy="16971"/>
            </a:xfrm>
            <a:custGeom>
              <a:avLst/>
              <a:gdLst/>
              <a:ahLst/>
              <a:cxnLst/>
              <a:rect l="l" t="t" r="r" b="b"/>
              <a:pathLst>
                <a:path w="633" h="675" extrusionOk="0">
                  <a:moveTo>
                    <a:pt x="192" y="1"/>
                  </a:moveTo>
                  <a:cubicBezTo>
                    <a:pt x="159" y="1"/>
                    <a:pt x="129" y="9"/>
                    <a:pt x="104" y="27"/>
                  </a:cubicBezTo>
                  <a:cubicBezTo>
                    <a:pt x="0" y="100"/>
                    <a:pt x="11" y="296"/>
                    <a:pt x="135" y="462"/>
                  </a:cubicBezTo>
                  <a:cubicBezTo>
                    <a:pt x="221" y="595"/>
                    <a:pt x="342" y="675"/>
                    <a:pt x="441" y="675"/>
                  </a:cubicBezTo>
                  <a:cubicBezTo>
                    <a:pt x="473" y="675"/>
                    <a:pt x="503" y="666"/>
                    <a:pt x="529" y="648"/>
                  </a:cubicBezTo>
                  <a:cubicBezTo>
                    <a:pt x="632" y="576"/>
                    <a:pt x="622" y="379"/>
                    <a:pt x="508" y="203"/>
                  </a:cubicBezTo>
                  <a:cubicBezTo>
                    <a:pt x="414" y="79"/>
                    <a:pt x="291" y="1"/>
                    <a:pt x="192" y="1"/>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2" name="Google Shape;17;p2"/>
            <p:cNvSpPr/>
            <p:nvPr/>
          </p:nvSpPr>
          <p:spPr>
            <a:xfrm>
              <a:off x="2940247" y="3700419"/>
              <a:ext cx="11339" cy="12235"/>
            </a:xfrm>
            <a:custGeom>
              <a:avLst/>
              <a:gdLst/>
              <a:ahLst/>
              <a:cxnLst/>
              <a:rect l="l" t="t" r="r" b="b"/>
              <a:pathLst>
                <a:path w="457" h="483" extrusionOk="0">
                  <a:moveTo>
                    <a:pt x="135" y="1"/>
                  </a:moveTo>
                  <a:cubicBezTo>
                    <a:pt x="112" y="1"/>
                    <a:pt x="90" y="7"/>
                    <a:pt x="73" y="19"/>
                  </a:cubicBezTo>
                  <a:cubicBezTo>
                    <a:pt x="1" y="71"/>
                    <a:pt x="10" y="216"/>
                    <a:pt x="93" y="340"/>
                  </a:cubicBezTo>
                  <a:cubicBezTo>
                    <a:pt x="156" y="426"/>
                    <a:pt x="249" y="483"/>
                    <a:pt x="321" y="483"/>
                  </a:cubicBezTo>
                  <a:cubicBezTo>
                    <a:pt x="345" y="483"/>
                    <a:pt x="366" y="477"/>
                    <a:pt x="383" y="465"/>
                  </a:cubicBezTo>
                  <a:cubicBezTo>
                    <a:pt x="456" y="412"/>
                    <a:pt x="445" y="268"/>
                    <a:pt x="363" y="143"/>
                  </a:cubicBezTo>
                  <a:cubicBezTo>
                    <a:pt x="300" y="57"/>
                    <a:pt x="208" y="1"/>
                    <a:pt x="135" y="1"/>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3" name="Google Shape;18;p2"/>
            <p:cNvSpPr/>
            <p:nvPr/>
          </p:nvSpPr>
          <p:spPr>
            <a:xfrm>
              <a:off x="2788433" y="3567811"/>
              <a:ext cx="0" cy="120373"/>
            </a:xfrm>
            <a:custGeom>
              <a:avLst/>
              <a:gdLst/>
              <a:ahLst/>
              <a:cxnLst/>
              <a:rect l="l" t="t" r="r" b="b"/>
              <a:pathLst>
                <a:path w="1" h="4826" extrusionOk="0">
                  <a:moveTo>
                    <a:pt x="0" y="4826"/>
                  </a:moveTo>
                  <a:lnTo>
                    <a:pt x="0" y="0"/>
                  </a:ln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4" name="Google Shape;19;p2"/>
            <p:cNvSpPr/>
            <p:nvPr/>
          </p:nvSpPr>
          <p:spPr>
            <a:xfrm>
              <a:off x="2787803" y="3567811"/>
              <a:ext cx="945" cy="120373"/>
            </a:xfrm>
            <a:custGeom>
              <a:avLst/>
              <a:gdLst/>
              <a:ahLst/>
              <a:cxnLst/>
              <a:rect l="l" t="t" r="r" b="b"/>
              <a:pathLst>
                <a:path w="43" h="4826" extrusionOk="0">
                  <a:moveTo>
                    <a:pt x="1" y="0"/>
                  </a:moveTo>
                  <a:lnTo>
                    <a:pt x="1" y="4826"/>
                  </a:lnTo>
                  <a:lnTo>
                    <a:pt x="42" y="4826"/>
                  </a:lnTo>
                  <a:lnTo>
                    <a:pt x="42" y="0"/>
                  </a:ln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5" name="Google Shape;20;p2"/>
            <p:cNvSpPr/>
            <p:nvPr/>
          </p:nvSpPr>
          <p:spPr>
            <a:xfrm>
              <a:off x="2760086" y="3682264"/>
              <a:ext cx="56379" cy="48939"/>
            </a:xfrm>
            <a:custGeom>
              <a:avLst/>
              <a:gdLst/>
              <a:ahLst/>
              <a:cxnLst/>
              <a:rect l="l" t="t" r="r" b="b"/>
              <a:pathLst>
                <a:path w="2258" h="1958" extrusionOk="0">
                  <a:moveTo>
                    <a:pt x="601" y="0"/>
                  </a:moveTo>
                  <a:cubicBezTo>
                    <a:pt x="217" y="10"/>
                    <a:pt x="0" y="456"/>
                    <a:pt x="114" y="818"/>
                  </a:cubicBezTo>
                  <a:cubicBezTo>
                    <a:pt x="114" y="839"/>
                    <a:pt x="124" y="860"/>
                    <a:pt x="134" y="880"/>
                  </a:cubicBezTo>
                  <a:cubicBezTo>
                    <a:pt x="373" y="1554"/>
                    <a:pt x="1118" y="1957"/>
                    <a:pt x="1118" y="1957"/>
                  </a:cubicBezTo>
                  <a:lnTo>
                    <a:pt x="1128" y="1957"/>
                  </a:lnTo>
                  <a:cubicBezTo>
                    <a:pt x="1128" y="1957"/>
                    <a:pt x="1885" y="1554"/>
                    <a:pt x="2123" y="891"/>
                  </a:cubicBezTo>
                  <a:cubicBezTo>
                    <a:pt x="2133" y="870"/>
                    <a:pt x="2143" y="850"/>
                    <a:pt x="2143" y="829"/>
                  </a:cubicBezTo>
                  <a:cubicBezTo>
                    <a:pt x="2258" y="466"/>
                    <a:pt x="2050" y="10"/>
                    <a:pt x="1667" y="10"/>
                  </a:cubicBezTo>
                  <a:cubicBezTo>
                    <a:pt x="1657" y="10"/>
                    <a:pt x="1647" y="10"/>
                    <a:pt x="1638" y="10"/>
                  </a:cubicBezTo>
                  <a:cubicBezTo>
                    <a:pt x="1361" y="10"/>
                    <a:pt x="1279" y="149"/>
                    <a:pt x="1128" y="270"/>
                  </a:cubicBezTo>
                  <a:cubicBezTo>
                    <a:pt x="983" y="145"/>
                    <a:pt x="921" y="0"/>
                    <a:pt x="601" y="0"/>
                  </a:cubicBezTo>
                  <a:close/>
                </a:path>
              </a:pathLst>
            </a:custGeom>
            <a:solidFill>
              <a:schemeClr val="accent1"/>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6" name="Google Shape;21;p2"/>
            <p:cNvSpPr/>
            <p:nvPr/>
          </p:nvSpPr>
          <p:spPr>
            <a:xfrm>
              <a:off x="2760716" y="3681475"/>
              <a:ext cx="55434" cy="50517"/>
            </a:xfrm>
            <a:custGeom>
              <a:avLst/>
              <a:gdLst/>
              <a:ahLst/>
              <a:cxnLst/>
              <a:rect l="l" t="t" r="r" b="b"/>
              <a:pathLst>
                <a:path w="2217" h="2031" extrusionOk="0">
                  <a:moveTo>
                    <a:pt x="581" y="63"/>
                  </a:moveTo>
                  <a:cubicBezTo>
                    <a:pt x="818" y="63"/>
                    <a:pt x="901" y="146"/>
                    <a:pt x="995" y="240"/>
                  </a:cubicBezTo>
                  <a:cubicBezTo>
                    <a:pt x="1026" y="270"/>
                    <a:pt x="1057" y="291"/>
                    <a:pt x="1088" y="322"/>
                  </a:cubicBezTo>
                  <a:lnTo>
                    <a:pt x="1108" y="332"/>
                  </a:lnTo>
                  <a:lnTo>
                    <a:pt x="1129" y="322"/>
                  </a:lnTo>
                  <a:cubicBezTo>
                    <a:pt x="1161" y="302"/>
                    <a:pt x="1191" y="270"/>
                    <a:pt x="1212" y="249"/>
                  </a:cubicBezTo>
                  <a:cubicBezTo>
                    <a:pt x="1320" y="152"/>
                    <a:pt x="1399" y="73"/>
                    <a:pt x="1606" y="73"/>
                  </a:cubicBezTo>
                  <a:cubicBezTo>
                    <a:pt x="1619" y="73"/>
                    <a:pt x="1633" y="73"/>
                    <a:pt x="1647" y="74"/>
                  </a:cubicBezTo>
                  <a:cubicBezTo>
                    <a:pt x="1782" y="74"/>
                    <a:pt x="1916" y="146"/>
                    <a:pt x="1999" y="270"/>
                  </a:cubicBezTo>
                  <a:cubicBezTo>
                    <a:pt x="2123" y="426"/>
                    <a:pt x="2155" y="654"/>
                    <a:pt x="2103" y="850"/>
                  </a:cubicBezTo>
                  <a:lnTo>
                    <a:pt x="2072" y="912"/>
                  </a:lnTo>
                  <a:cubicBezTo>
                    <a:pt x="1865" y="1492"/>
                    <a:pt x="1243" y="1876"/>
                    <a:pt x="1108" y="1948"/>
                  </a:cubicBezTo>
                  <a:lnTo>
                    <a:pt x="1098" y="1927"/>
                  </a:lnTo>
                  <a:lnTo>
                    <a:pt x="1088" y="1948"/>
                  </a:lnTo>
                  <a:cubicBezTo>
                    <a:pt x="953" y="1865"/>
                    <a:pt x="342" y="1482"/>
                    <a:pt x="135" y="902"/>
                  </a:cubicBezTo>
                  <a:cubicBezTo>
                    <a:pt x="135" y="882"/>
                    <a:pt x="125" y="861"/>
                    <a:pt x="114" y="840"/>
                  </a:cubicBezTo>
                  <a:cubicBezTo>
                    <a:pt x="63" y="643"/>
                    <a:pt x="104" y="426"/>
                    <a:pt x="218" y="260"/>
                  </a:cubicBezTo>
                  <a:cubicBezTo>
                    <a:pt x="311" y="136"/>
                    <a:pt x="436" y="63"/>
                    <a:pt x="581" y="63"/>
                  </a:cubicBezTo>
                  <a:close/>
                  <a:moveTo>
                    <a:pt x="581" y="1"/>
                  </a:moveTo>
                  <a:cubicBezTo>
                    <a:pt x="415" y="1"/>
                    <a:pt x="270" y="84"/>
                    <a:pt x="166" y="219"/>
                  </a:cubicBezTo>
                  <a:cubicBezTo>
                    <a:pt x="42" y="394"/>
                    <a:pt x="1" y="643"/>
                    <a:pt x="63" y="861"/>
                  </a:cubicBezTo>
                  <a:cubicBezTo>
                    <a:pt x="63" y="882"/>
                    <a:pt x="73" y="902"/>
                    <a:pt x="84" y="923"/>
                  </a:cubicBezTo>
                  <a:cubicBezTo>
                    <a:pt x="311" y="1586"/>
                    <a:pt x="1026" y="1979"/>
                    <a:pt x="1088" y="2010"/>
                  </a:cubicBezTo>
                  <a:lnTo>
                    <a:pt x="1088" y="2031"/>
                  </a:lnTo>
                  <a:lnTo>
                    <a:pt x="1108" y="2021"/>
                  </a:lnTo>
                  <a:lnTo>
                    <a:pt x="1119" y="2031"/>
                  </a:lnTo>
                  <a:lnTo>
                    <a:pt x="1119" y="2010"/>
                  </a:lnTo>
                  <a:cubicBezTo>
                    <a:pt x="1181" y="1979"/>
                    <a:pt x="1895" y="1586"/>
                    <a:pt x="2134" y="933"/>
                  </a:cubicBezTo>
                  <a:cubicBezTo>
                    <a:pt x="2144" y="912"/>
                    <a:pt x="2155" y="892"/>
                    <a:pt x="2155" y="871"/>
                  </a:cubicBezTo>
                  <a:cubicBezTo>
                    <a:pt x="2217" y="654"/>
                    <a:pt x="2185" y="405"/>
                    <a:pt x="2051" y="229"/>
                  </a:cubicBezTo>
                  <a:cubicBezTo>
                    <a:pt x="1948" y="95"/>
                    <a:pt x="1803" y="12"/>
                    <a:pt x="1647" y="12"/>
                  </a:cubicBezTo>
                  <a:cubicBezTo>
                    <a:pt x="1637" y="1"/>
                    <a:pt x="1626" y="1"/>
                    <a:pt x="1626" y="1"/>
                  </a:cubicBezTo>
                  <a:cubicBezTo>
                    <a:pt x="1388" y="1"/>
                    <a:pt x="1274" y="105"/>
                    <a:pt x="1171" y="198"/>
                  </a:cubicBezTo>
                  <a:lnTo>
                    <a:pt x="1108" y="260"/>
                  </a:lnTo>
                  <a:lnTo>
                    <a:pt x="1046" y="198"/>
                  </a:lnTo>
                  <a:cubicBezTo>
                    <a:pt x="943" y="105"/>
                    <a:pt x="839" y="1"/>
                    <a:pt x="591" y="1"/>
                  </a:cubicBez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7" name="Google Shape;22;p2"/>
            <p:cNvSpPr/>
            <p:nvPr/>
          </p:nvSpPr>
          <p:spPr>
            <a:xfrm>
              <a:off x="2795993" y="3684632"/>
              <a:ext cx="16063" cy="16576"/>
            </a:xfrm>
            <a:custGeom>
              <a:avLst/>
              <a:gdLst/>
              <a:ahLst/>
              <a:cxnLst/>
              <a:rect l="l" t="t" r="r" b="b"/>
              <a:pathLst>
                <a:path w="643" h="668" extrusionOk="0">
                  <a:moveTo>
                    <a:pt x="198" y="1"/>
                  </a:moveTo>
                  <a:cubicBezTo>
                    <a:pt x="163" y="1"/>
                    <a:pt x="131" y="10"/>
                    <a:pt x="104" y="29"/>
                  </a:cubicBezTo>
                  <a:cubicBezTo>
                    <a:pt x="0" y="91"/>
                    <a:pt x="21" y="287"/>
                    <a:pt x="134" y="464"/>
                  </a:cubicBezTo>
                  <a:cubicBezTo>
                    <a:pt x="226" y="594"/>
                    <a:pt x="347" y="667"/>
                    <a:pt x="445" y="667"/>
                  </a:cubicBezTo>
                  <a:cubicBezTo>
                    <a:pt x="480" y="667"/>
                    <a:pt x="512" y="658"/>
                    <a:pt x="539" y="639"/>
                  </a:cubicBezTo>
                  <a:cubicBezTo>
                    <a:pt x="642" y="567"/>
                    <a:pt x="631" y="370"/>
                    <a:pt x="507" y="204"/>
                  </a:cubicBezTo>
                  <a:cubicBezTo>
                    <a:pt x="423" y="74"/>
                    <a:pt x="299" y="1"/>
                    <a:pt x="198" y="1"/>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8" name="Google Shape;23;p2"/>
            <p:cNvSpPr/>
            <p:nvPr/>
          </p:nvSpPr>
          <p:spPr>
            <a:xfrm>
              <a:off x="2775520" y="3684632"/>
              <a:ext cx="11654" cy="12235"/>
            </a:xfrm>
            <a:custGeom>
              <a:avLst/>
              <a:gdLst/>
              <a:ahLst/>
              <a:cxnLst/>
              <a:rect l="l" t="t" r="r" b="b"/>
              <a:pathLst>
                <a:path w="457" h="485" extrusionOk="0">
                  <a:moveTo>
                    <a:pt x="138" y="1"/>
                  </a:moveTo>
                  <a:cubicBezTo>
                    <a:pt x="114" y="1"/>
                    <a:pt x="91" y="7"/>
                    <a:pt x="72" y="21"/>
                  </a:cubicBezTo>
                  <a:cubicBezTo>
                    <a:pt x="0" y="72"/>
                    <a:pt x="0" y="207"/>
                    <a:pt x="93" y="331"/>
                  </a:cubicBezTo>
                  <a:cubicBezTo>
                    <a:pt x="156" y="426"/>
                    <a:pt x="243" y="484"/>
                    <a:pt x="317" y="484"/>
                  </a:cubicBezTo>
                  <a:cubicBezTo>
                    <a:pt x="341" y="484"/>
                    <a:pt x="363" y="478"/>
                    <a:pt x="383" y="466"/>
                  </a:cubicBezTo>
                  <a:cubicBezTo>
                    <a:pt x="456" y="414"/>
                    <a:pt x="445" y="269"/>
                    <a:pt x="362" y="145"/>
                  </a:cubicBezTo>
                  <a:cubicBezTo>
                    <a:pt x="294" y="53"/>
                    <a:pt x="208" y="1"/>
                    <a:pt x="138" y="1"/>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9" name="Google Shape;24;p2"/>
            <p:cNvSpPr/>
            <p:nvPr/>
          </p:nvSpPr>
          <p:spPr>
            <a:xfrm>
              <a:off x="2878514" y="3523608"/>
              <a:ext cx="0" cy="277056"/>
            </a:xfrm>
            <a:custGeom>
              <a:avLst/>
              <a:gdLst/>
              <a:ahLst/>
              <a:cxnLst/>
              <a:rect l="l" t="t" r="r" b="b"/>
              <a:pathLst>
                <a:path w="1" h="11071" extrusionOk="0">
                  <a:moveTo>
                    <a:pt x="0" y="11071"/>
                  </a:moveTo>
                  <a:lnTo>
                    <a:pt x="0" y="1"/>
                  </a:ln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20" name="Google Shape;25;p2"/>
            <p:cNvSpPr/>
            <p:nvPr/>
          </p:nvSpPr>
          <p:spPr>
            <a:xfrm>
              <a:off x="2877884" y="3523608"/>
              <a:ext cx="945" cy="277056"/>
            </a:xfrm>
            <a:custGeom>
              <a:avLst/>
              <a:gdLst/>
              <a:ahLst/>
              <a:cxnLst/>
              <a:rect l="l" t="t" r="r" b="b"/>
              <a:pathLst>
                <a:path w="42" h="11071" extrusionOk="0">
                  <a:moveTo>
                    <a:pt x="0" y="1"/>
                  </a:moveTo>
                  <a:lnTo>
                    <a:pt x="0" y="11071"/>
                  </a:lnTo>
                  <a:lnTo>
                    <a:pt x="42" y="11071"/>
                  </a:lnTo>
                  <a:lnTo>
                    <a:pt x="42" y="1"/>
                  </a:ln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21" name="Google Shape;26;p2"/>
            <p:cNvSpPr/>
            <p:nvPr/>
          </p:nvSpPr>
          <p:spPr>
            <a:xfrm>
              <a:off x="2850167" y="3794349"/>
              <a:ext cx="56379" cy="48939"/>
            </a:xfrm>
            <a:custGeom>
              <a:avLst/>
              <a:gdLst/>
              <a:ahLst/>
              <a:cxnLst/>
              <a:rect l="l" t="t" r="r" b="b"/>
              <a:pathLst>
                <a:path w="2259" h="1958" extrusionOk="0">
                  <a:moveTo>
                    <a:pt x="601" y="0"/>
                  </a:moveTo>
                  <a:cubicBezTo>
                    <a:pt x="218" y="11"/>
                    <a:pt x="1" y="466"/>
                    <a:pt x="104" y="819"/>
                  </a:cubicBezTo>
                  <a:lnTo>
                    <a:pt x="135" y="881"/>
                  </a:lnTo>
                  <a:cubicBezTo>
                    <a:pt x="374" y="1553"/>
                    <a:pt x="1119" y="1958"/>
                    <a:pt x="1119" y="1958"/>
                  </a:cubicBezTo>
                  <a:lnTo>
                    <a:pt x="1129" y="1958"/>
                  </a:lnTo>
                  <a:cubicBezTo>
                    <a:pt x="1129" y="1958"/>
                    <a:pt x="1875" y="1564"/>
                    <a:pt x="2123" y="891"/>
                  </a:cubicBezTo>
                  <a:cubicBezTo>
                    <a:pt x="2134" y="870"/>
                    <a:pt x="2144" y="849"/>
                    <a:pt x="2144" y="828"/>
                  </a:cubicBezTo>
                  <a:cubicBezTo>
                    <a:pt x="2258" y="466"/>
                    <a:pt x="2051" y="21"/>
                    <a:pt x="1658" y="11"/>
                  </a:cubicBezTo>
                  <a:cubicBezTo>
                    <a:pt x="1647" y="10"/>
                    <a:pt x="1637" y="10"/>
                    <a:pt x="1627" y="10"/>
                  </a:cubicBezTo>
                  <a:cubicBezTo>
                    <a:pt x="1351" y="10"/>
                    <a:pt x="1269" y="149"/>
                    <a:pt x="1129" y="269"/>
                  </a:cubicBezTo>
                  <a:cubicBezTo>
                    <a:pt x="984" y="145"/>
                    <a:pt x="912" y="0"/>
                    <a:pt x="601"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22" name="Google Shape;27;p2"/>
            <p:cNvSpPr/>
            <p:nvPr/>
          </p:nvSpPr>
          <p:spPr>
            <a:xfrm>
              <a:off x="2850482" y="3793560"/>
              <a:ext cx="55749" cy="50517"/>
            </a:xfrm>
            <a:custGeom>
              <a:avLst/>
              <a:gdLst/>
              <a:ahLst/>
              <a:cxnLst/>
              <a:rect l="l" t="t" r="r" b="b"/>
              <a:pathLst>
                <a:path w="2228" h="2031" extrusionOk="0">
                  <a:moveTo>
                    <a:pt x="591" y="62"/>
                  </a:moveTo>
                  <a:cubicBezTo>
                    <a:pt x="819" y="62"/>
                    <a:pt x="912" y="145"/>
                    <a:pt x="1006" y="238"/>
                  </a:cubicBezTo>
                  <a:cubicBezTo>
                    <a:pt x="1036" y="270"/>
                    <a:pt x="1068" y="300"/>
                    <a:pt x="1098" y="321"/>
                  </a:cubicBezTo>
                  <a:lnTo>
                    <a:pt x="1119" y="342"/>
                  </a:lnTo>
                  <a:lnTo>
                    <a:pt x="1140" y="321"/>
                  </a:lnTo>
                  <a:cubicBezTo>
                    <a:pt x="1171" y="300"/>
                    <a:pt x="1202" y="270"/>
                    <a:pt x="1223" y="249"/>
                  </a:cubicBezTo>
                  <a:cubicBezTo>
                    <a:pt x="1331" y="151"/>
                    <a:pt x="1411" y="72"/>
                    <a:pt x="1612" y="72"/>
                  </a:cubicBezTo>
                  <a:cubicBezTo>
                    <a:pt x="1623" y="72"/>
                    <a:pt x="1635" y="72"/>
                    <a:pt x="1648" y="72"/>
                  </a:cubicBezTo>
                  <a:cubicBezTo>
                    <a:pt x="1793" y="72"/>
                    <a:pt x="1927" y="145"/>
                    <a:pt x="2010" y="270"/>
                  </a:cubicBezTo>
                  <a:cubicBezTo>
                    <a:pt x="2124" y="435"/>
                    <a:pt x="2165" y="663"/>
                    <a:pt x="2103" y="850"/>
                  </a:cubicBezTo>
                  <a:cubicBezTo>
                    <a:pt x="2103" y="870"/>
                    <a:pt x="2093" y="891"/>
                    <a:pt x="2083" y="912"/>
                  </a:cubicBezTo>
                  <a:cubicBezTo>
                    <a:pt x="1875" y="1502"/>
                    <a:pt x="1243" y="1874"/>
                    <a:pt x="1119" y="1947"/>
                  </a:cubicBezTo>
                  <a:lnTo>
                    <a:pt x="1109" y="1936"/>
                  </a:lnTo>
                  <a:lnTo>
                    <a:pt x="1098" y="1947"/>
                  </a:lnTo>
                  <a:cubicBezTo>
                    <a:pt x="964" y="1874"/>
                    <a:pt x="353" y="1481"/>
                    <a:pt x="146" y="901"/>
                  </a:cubicBezTo>
                  <a:cubicBezTo>
                    <a:pt x="146" y="880"/>
                    <a:pt x="136" y="859"/>
                    <a:pt x="125" y="839"/>
                  </a:cubicBezTo>
                  <a:cubicBezTo>
                    <a:pt x="74" y="652"/>
                    <a:pt x="104" y="425"/>
                    <a:pt x="229" y="259"/>
                  </a:cubicBezTo>
                  <a:cubicBezTo>
                    <a:pt x="322" y="135"/>
                    <a:pt x="446" y="72"/>
                    <a:pt x="591" y="62"/>
                  </a:cubicBezTo>
                  <a:close/>
                  <a:moveTo>
                    <a:pt x="591" y="0"/>
                  </a:moveTo>
                  <a:cubicBezTo>
                    <a:pt x="426" y="10"/>
                    <a:pt x="281" y="83"/>
                    <a:pt x="177" y="228"/>
                  </a:cubicBezTo>
                  <a:cubicBezTo>
                    <a:pt x="42" y="404"/>
                    <a:pt x="1" y="652"/>
                    <a:pt x="63" y="859"/>
                  </a:cubicBezTo>
                  <a:lnTo>
                    <a:pt x="94" y="922"/>
                  </a:lnTo>
                  <a:cubicBezTo>
                    <a:pt x="322" y="1584"/>
                    <a:pt x="1036" y="1978"/>
                    <a:pt x="1088" y="2019"/>
                  </a:cubicBezTo>
                  <a:lnTo>
                    <a:pt x="1098" y="2030"/>
                  </a:lnTo>
                  <a:lnTo>
                    <a:pt x="1130" y="2030"/>
                  </a:lnTo>
                  <a:lnTo>
                    <a:pt x="1130" y="2019"/>
                  </a:lnTo>
                  <a:cubicBezTo>
                    <a:pt x="1192" y="1989"/>
                    <a:pt x="1906" y="1595"/>
                    <a:pt x="2145" y="932"/>
                  </a:cubicBezTo>
                  <a:cubicBezTo>
                    <a:pt x="2155" y="912"/>
                    <a:pt x="2155" y="891"/>
                    <a:pt x="2165" y="870"/>
                  </a:cubicBezTo>
                  <a:cubicBezTo>
                    <a:pt x="2228" y="663"/>
                    <a:pt x="2186" y="415"/>
                    <a:pt x="2062" y="238"/>
                  </a:cubicBezTo>
                  <a:cubicBezTo>
                    <a:pt x="1958" y="93"/>
                    <a:pt x="1813" y="10"/>
                    <a:pt x="1658" y="10"/>
                  </a:cubicBezTo>
                  <a:cubicBezTo>
                    <a:pt x="1646" y="10"/>
                    <a:pt x="1635" y="10"/>
                    <a:pt x="1624" y="10"/>
                  </a:cubicBezTo>
                  <a:cubicBezTo>
                    <a:pt x="1390" y="10"/>
                    <a:pt x="1290" y="109"/>
                    <a:pt x="1181" y="207"/>
                  </a:cubicBezTo>
                  <a:cubicBezTo>
                    <a:pt x="1161" y="217"/>
                    <a:pt x="1140" y="238"/>
                    <a:pt x="1119" y="259"/>
                  </a:cubicBezTo>
                  <a:cubicBezTo>
                    <a:pt x="1098" y="238"/>
                    <a:pt x="1078" y="217"/>
                    <a:pt x="1047" y="197"/>
                  </a:cubicBezTo>
                  <a:cubicBezTo>
                    <a:pt x="953" y="104"/>
                    <a:pt x="850" y="0"/>
                    <a:pt x="601" y="0"/>
                  </a:cubicBez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23" name="Google Shape;28;p2"/>
            <p:cNvSpPr/>
            <p:nvPr/>
          </p:nvSpPr>
          <p:spPr>
            <a:xfrm>
              <a:off x="2886073" y="3796717"/>
              <a:ext cx="16063" cy="16971"/>
            </a:xfrm>
            <a:custGeom>
              <a:avLst/>
              <a:gdLst/>
              <a:ahLst/>
              <a:cxnLst/>
              <a:rect l="l" t="t" r="r" b="b"/>
              <a:pathLst>
                <a:path w="643" h="675" extrusionOk="0">
                  <a:moveTo>
                    <a:pt x="194" y="0"/>
                  </a:moveTo>
                  <a:cubicBezTo>
                    <a:pt x="161" y="0"/>
                    <a:pt x="130" y="8"/>
                    <a:pt x="104" y="26"/>
                  </a:cubicBezTo>
                  <a:cubicBezTo>
                    <a:pt x="1" y="99"/>
                    <a:pt x="22" y="296"/>
                    <a:pt x="135" y="461"/>
                  </a:cubicBezTo>
                  <a:cubicBezTo>
                    <a:pt x="221" y="594"/>
                    <a:pt x="348" y="674"/>
                    <a:pt x="450" y="674"/>
                  </a:cubicBezTo>
                  <a:cubicBezTo>
                    <a:pt x="483" y="674"/>
                    <a:pt x="514" y="666"/>
                    <a:pt x="539" y="648"/>
                  </a:cubicBezTo>
                  <a:cubicBezTo>
                    <a:pt x="643" y="576"/>
                    <a:pt x="632" y="378"/>
                    <a:pt x="508" y="203"/>
                  </a:cubicBezTo>
                  <a:cubicBezTo>
                    <a:pt x="422" y="78"/>
                    <a:pt x="296" y="0"/>
                    <a:pt x="194"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24" name="Google Shape;29;p2"/>
            <p:cNvSpPr/>
            <p:nvPr/>
          </p:nvSpPr>
          <p:spPr>
            <a:xfrm>
              <a:off x="2865600" y="3796717"/>
              <a:ext cx="11654" cy="12235"/>
            </a:xfrm>
            <a:custGeom>
              <a:avLst/>
              <a:gdLst/>
              <a:ahLst/>
              <a:cxnLst/>
              <a:rect l="l" t="t" r="r" b="b"/>
              <a:pathLst>
                <a:path w="467" h="485" extrusionOk="0">
                  <a:moveTo>
                    <a:pt x="149" y="1"/>
                  </a:moveTo>
                  <a:cubicBezTo>
                    <a:pt x="125" y="1"/>
                    <a:pt x="102" y="7"/>
                    <a:pt x="83" y="20"/>
                  </a:cubicBezTo>
                  <a:cubicBezTo>
                    <a:pt x="0" y="72"/>
                    <a:pt x="11" y="217"/>
                    <a:pt x="94" y="331"/>
                  </a:cubicBezTo>
                  <a:cubicBezTo>
                    <a:pt x="165" y="425"/>
                    <a:pt x="253" y="484"/>
                    <a:pt x="324" y="484"/>
                  </a:cubicBezTo>
                  <a:cubicBezTo>
                    <a:pt x="346" y="484"/>
                    <a:pt x="366" y="478"/>
                    <a:pt x="384" y="466"/>
                  </a:cubicBezTo>
                  <a:cubicBezTo>
                    <a:pt x="467" y="414"/>
                    <a:pt x="456" y="269"/>
                    <a:pt x="373" y="145"/>
                  </a:cubicBezTo>
                  <a:cubicBezTo>
                    <a:pt x="304" y="53"/>
                    <a:pt x="219" y="1"/>
                    <a:pt x="149" y="1"/>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25" name="Google Shape;30;p2"/>
            <p:cNvSpPr/>
            <p:nvPr/>
          </p:nvSpPr>
          <p:spPr>
            <a:xfrm>
              <a:off x="2705282" y="3659768"/>
              <a:ext cx="0" cy="201675"/>
            </a:xfrm>
            <a:custGeom>
              <a:avLst/>
              <a:gdLst/>
              <a:ahLst/>
              <a:cxnLst/>
              <a:rect l="l" t="t" r="r" b="b"/>
              <a:pathLst>
                <a:path w="1" h="8058" extrusionOk="0">
                  <a:moveTo>
                    <a:pt x="1" y="8058"/>
                  </a:moveTo>
                  <a:lnTo>
                    <a:pt x="1" y="1"/>
                  </a:ln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26" name="Google Shape;31;p2"/>
            <p:cNvSpPr/>
            <p:nvPr/>
          </p:nvSpPr>
          <p:spPr>
            <a:xfrm>
              <a:off x="2704652" y="3659768"/>
              <a:ext cx="1260" cy="201675"/>
            </a:xfrm>
            <a:custGeom>
              <a:avLst/>
              <a:gdLst/>
              <a:ahLst/>
              <a:cxnLst/>
              <a:rect l="l" t="t" r="r" b="b"/>
              <a:pathLst>
                <a:path w="43" h="8058" extrusionOk="0">
                  <a:moveTo>
                    <a:pt x="1" y="1"/>
                  </a:moveTo>
                  <a:lnTo>
                    <a:pt x="1" y="8058"/>
                  </a:lnTo>
                  <a:lnTo>
                    <a:pt x="42" y="8058"/>
                  </a:lnTo>
                  <a:lnTo>
                    <a:pt x="42" y="1"/>
                  </a:ln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27" name="Google Shape;32;p2"/>
            <p:cNvSpPr/>
            <p:nvPr/>
          </p:nvSpPr>
          <p:spPr>
            <a:xfrm>
              <a:off x="2676935" y="3855128"/>
              <a:ext cx="56379" cy="48939"/>
            </a:xfrm>
            <a:custGeom>
              <a:avLst/>
              <a:gdLst/>
              <a:ahLst/>
              <a:cxnLst/>
              <a:rect l="l" t="t" r="r" b="b"/>
              <a:pathLst>
                <a:path w="2258" h="1958" extrusionOk="0">
                  <a:moveTo>
                    <a:pt x="601" y="1"/>
                  </a:moveTo>
                  <a:cubicBezTo>
                    <a:pt x="218" y="11"/>
                    <a:pt x="0" y="457"/>
                    <a:pt x="115" y="819"/>
                  </a:cubicBezTo>
                  <a:cubicBezTo>
                    <a:pt x="115" y="839"/>
                    <a:pt x="125" y="860"/>
                    <a:pt x="135" y="881"/>
                  </a:cubicBezTo>
                  <a:cubicBezTo>
                    <a:pt x="373" y="1554"/>
                    <a:pt x="1119" y="1958"/>
                    <a:pt x="1119" y="1958"/>
                  </a:cubicBezTo>
                  <a:lnTo>
                    <a:pt x="1130" y="1948"/>
                  </a:lnTo>
                  <a:lnTo>
                    <a:pt x="1130" y="1958"/>
                  </a:lnTo>
                  <a:cubicBezTo>
                    <a:pt x="1130" y="1958"/>
                    <a:pt x="1885" y="1554"/>
                    <a:pt x="2124" y="892"/>
                  </a:cubicBezTo>
                  <a:cubicBezTo>
                    <a:pt x="2134" y="871"/>
                    <a:pt x="2144" y="850"/>
                    <a:pt x="2144" y="829"/>
                  </a:cubicBezTo>
                  <a:cubicBezTo>
                    <a:pt x="2258" y="467"/>
                    <a:pt x="2051" y="11"/>
                    <a:pt x="1668" y="11"/>
                  </a:cubicBezTo>
                  <a:cubicBezTo>
                    <a:pt x="1658" y="11"/>
                    <a:pt x="1649" y="10"/>
                    <a:pt x="1639" y="10"/>
                  </a:cubicBezTo>
                  <a:cubicBezTo>
                    <a:pt x="1362" y="10"/>
                    <a:pt x="1279" y="150"/>
                    <a:pt x="1130" y="270"/>
                  </a:cubicBezTo>
                  <a:cubicBezTo>
                    <a:pt x="985" y="146"/>
                    <a:pt x="923" y="1"/>
                    <a:pt x="601" y="1"/>
                  </a:cubicBezTo>
                  <a:close/>
                </a:path>
              </a:pathLst>
            </a:custGeom>
            <a:solidFill>
              <a:schemeClr val="dk2"/>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28" name="Google Shape;33;p2"/>
            <p:cNvSpPr/>
            <p:nvPr/>
          </p:nvSpPr>
          <p:spPr>
            <a:xfrm>
              <a:off x="2677565" y="3854339"/>
              <a:ext cx="55434" cy="50912"/>
            </a:xfrm>
            <a:custGeom>
              <a:avLst/>
              <a:gdLst/>
              <a:ahLst/>
              <a:cxnLst/>
              <a:rect l="l" t="t" r="r" b="b"/>
              <a:pathLst>
                <a:path w="2217" h="2031" extrusionOk="0">
                  <a:moveTo>
                    <a:pt x="580" y="63"/>
                  </a:moveTo>
                  <a:cubicBezTo>
                    <a:pt x="819" y="63"/>
                    <a:pt x="902" y="145"/>
                    <a:pt x="1005" y="239"/>
                  </a:cubicBezTo>
                  <a:cubicBezTo>
                    <a:pt x="1026" y="270"/>
                    <a:pt x="1056" y="290"/>
                    <a:pt x="1088" y="322"/>
                  </a:cubicBezTo>
                  <a:lnTo>
                    <a:pt x="1109" y="343"/>
                  </a:lnTo>
                  <a:lnTo>
                    <a:pt x="1129" y="322"/>
                  </a:lnTo>
                  <a:cubicBezTo>
                    <a:pt x="1160" y="301"/>
                    <a:pt x="1191" y="270"/>
                    <a:pt x="1212" y="249"/>
                  </a:cubicBezTo>
                  <a:cubicBezTo>
                    <a:pt x="1319" y="152"/>
                    <a:pt x="1399" y="72"/>
                    <a:pt x="1607" y="72"/>
                  </a:cubicBezTo>
                  <a:cubicBezTo>
                    <a:pt x="1620" y="72"/>
                    <a:pt x="1633" y="73"/>
                    <a:pt x="1647" y="73"/>
                  </a:cubicBezTo>
                  <a:cubicBezTo>
                    <a:pt x="1781" y="73"/>
                    <a:pt x="1916" y="145"/>
                    <a:pt x="1999" y="270"/>
                  </a:cubicBezTo>
                  <a:cubicBezTo>
                    <a:pt x="2113" y="426"/>
                    <a:pt x="2154" y="653"/>
                    <a:pt x="2092" y="850"/>
                  </a:cubicBezTo>
                  <a:cubicBezTo>
                    <a:pt x="2092" y="870"/>
                    <a:pt x="2082" y="891"/>
                    <a:pt x="2071" y="912"/>
                  </a:cubicBezTo>
                  <a:cubicBezTo>
                    <a:pt x="1864" y="1492"/>
                    <a:pt x="1243" y="1875"/>
                    <a:pt x="1119" y="1947"/>
                  </a:cubicBezTo>
                  <a:lnTo>
                    <a:pt x="1098" y="1927"/>
                  </a:lnTo>
                  <a:lnTo>
                    <a:pt x="1088" y="1937"/>
                  </a:lnTo>
                  <a:cubicBezTo>
                    <a:pt x="953" y="1855"/>
                    <a:pt x="352" y="1482"/>
                    <a:pt x="145" y="902"/>
                  </a:cubicBezTo>
                  <a:cubicBezTo>
                    <a:pt x="135" y="881"/>
                    <a:pt x="124" y="860"/>
                    <a:pt x="124" y="840"/>
                  </a:cubicBezTo>
                  <a:cubicBezTo>
                    <a:pt x="62" y="643"/>
                    <a:pt x="104" y="426"/>
                    <a:pt x="218" y="260"/>
                  </a:cubicBezTo>
                  <a:cubicBezTo>
                    <a:pt x="311" y="136"/>
                    <a:pt x="435" y="63"/>
                    <a:pt x="580" y="63"/>
                  </a:cubicBezTo>
                  <a:close/>
                  <a:moveTo>
                    <a:pt x="580" y="1"/>
                  </a:moveTo>
                  <a:cubicBezTo>
                    <a:pt x="414" y="1"/>
                    <a:pt x="269" y="83"/>
                    <a:pt x="166" y="228"/>
                  </a:cubicBezTo>
                  <a:cubicBezTo>
                    <a:pt x="42" y="394"/>
                    <a:pt x="0" y="643"/>
                    <a:pt x="62" y="860"/>
                  </a:cubicBezTo>
                  <a:cubicBezTo>
                    <a:pt x="62" y="881"/>
                    <a:pt x="73" y="902"/>
                    <a:pt x="83" y="923"/>
                  </a:cubicBezTo>
                  <a:cubicBezTo>
                    <a:pt x="322" y="1575"/>
                    <a:pt x="1026" y="1979"/>
                    <a:pt x="1088" y="2010"/>
                  </a:cubicBezTo>
                  <a:lnTo>
                    <a:pt x="1088" y="2030"/>
                  </a:lnTo>
                  <a:lnTo>
                    <a:pt x="1109" y="2020"/>
                  </a:lnTo>
                  <a:lnTo>
                    <a:pt x="1119" y="2020"/>
                  </a:lnTo>
                  <a:lnTo>
                    <a:pt x="1119" y="2010"/>
                  </a:lnTo>
                  <a:cubicBezTo>
                    <a:pt x="1181" y="1979"/>
                    <a:pt x="1896" y="1585"/>
                    <a:pt x="2133" y="933"/>
                  </a:cubicBezTo>
                  <a:cubicBezTo>
                    <a:pt x="2144" y="912"/>
                    <a:pt x="2144" y="891"/>
                    <a:pt x="2154" y="860"/>
                  </a:cubicBezTo>
                  <a:cubicBezTo>
                    <a:pt x="2216" y="653"/>
                    <a:pt x="2175" y="405"/>
                    <a:pt x="2051" y="228"/>
                  </a:cubicBezTo>
                  <a:cubicBezTo>
                    <a:pt x="1947" y="94"/>
                    <a:pt x="1802" y="11"/>
                    <a:pt x="1647" y="11"/>
                  </a:cubicBezTo>
                  <a:cubicBezTo>
                    <a:pt x="1635" y="11"/>
                    <a:pt x="1623" y="11"/>
                    <a:pt x="1612" y="11"/>
                  </a:cubicBezTo>
                  <a:cubicBezTo>
                    <a:pt x="1388" y="11"/>
                    <a:pt x="1279" y="109"/>
                    <a:pt x="1171" y="198"/>
                  </a:cubicBezTo>
                  <a:lnTo>
                    <a:pt x="1109" y="260"/>
                  </a:lnTo>
                  <a:lnTo>
                    <a:pt x="1047" y="198"/>
                  </a:lnTo>
                  <a:cubicBezTo>
                    <a:pt x="943" y="94"/>
                    <a:pt x="839" y="1"/>
                    <a:pt x="580" y="1"/>
                  </a:cubicBez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29" name="Google Shape;34;p2"/>
            <p:cNvSpPr/>
            <p:nvPr/>
          </p:nvSpPr>
          <p:spPr>
            <a:xfrm>
              <a:off x="2712842" y="3857496"/>
              <a:ext cx="16063" cy="16576"/>
            </a:xfrm>
            <a:custGeom>
              <a:avLst/>
              <a:gdLst/>
              <a:ahLst/>
              <a:cxnLst/>
              <a:rect l="l" t="t" r="r" b="b"/>
              <a:pathLst>
                <a:path w="643" h="666" extrusionOk="0">
                  <a:moveTo>
                    <a:pt x="199" y="0"/>
                  </a:moveTo>
                  <a:cubicBezTo>
                    <a:pt x="164" y="0"/>
                    <a:pt x="131" y="9"/>
                    <a:pt x="104" y="28"/>
                  </a:cubicBezTo>
                  <a:cubicBezTo>
                    <a:pt x="1" y="90"/>
                    <a:pt x="21" y="287"/>
                    <a:pt x="136" y="463"/>
                  </a:cubicBezTo>
                  <a:cubicBezTo>
                    <a:pt x="229" y="588"/>
                    <a:pt x="351" y="665"/>
                    <a:pt x="450" y="665"/>
                  </a:cubicBezTo>
                  <a:cubicBezTo>
                    <a:pt x="483" y="665"/>
                    <a:pt x="513" y="657"/>
                    <a:pt x="539" y="639"/>
                  </a:cubicBezTo>
                  <a:cubicBezTo>
                    <a:pt x="643" y="567"/>
                    <a:pt x="633" y="370"/>
                    <a:pt x="508" y="204"/>
                  </a:cubicBezTo>
                  <a:cubicBezTo>
                    <a:pt x="424" y="74"/>
                    <a:pt x="300" y="0"/>
                    <a:pt x="199"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30" name="Google Shape;35;p2"/>
            <p:cNvSpPr/>
            <p:nvPr/>
          </p:nvSpPr>
          <p:spPr>
            <a:xfrm>
              <a:off x="2692369" y="3857890"/>
              <a:ext cx="11654" cy="11840"/>
            </a:xfrm>
            <a:custGeom>
              <a:avLst/>
              <a:gdLst/>
              <a:ahLst/>
              <a:cxnLst/>
              <a:rect l="l" t="t" r="r" b="b"/>
              <a:pathLst>
                <a:path w="457" h="484" extrusionOk="0">
                  <a:moveTo>
                    <a:pt x="141" y="0"/>
                  </a:moveTo>
                  <a:cubicBezTo>
                    <a:pt x="116" y="0"/>
                    <a:pt x="92" y="7"/>
                    <a:pt x="74" y="20"/>
                  </a:cubicBezTo>
                  <a:cubicBezTo>
                    <a:pt x="1" y="72"/>
                    <a:pt x="12" y="207"/>
                    <a:pt x="94" y="331"/>
                  </a:cubicBezTo>
                  <a:cubicBezTo>
                    <a:pt x="157" y="425"/>
                    <a:pt x="250" y="484"/>
                    <a:pt x="322" y="484"/>
                  </a:cubicBezTo>
                  <a:cubicBezTo>
                    <a:pt x="346" y="484"/>
                    <a:pt x="367" y="478"/>
                    <a:pt x="384" y="465"/>
                  </a:cubicBezTo>
                  <a:cubicBezTo>
                    <a:pt x="456" y="414"/>
                    <a:pt x="447" y="269"/>
                    <a:pt x="364" y="145"/>
                  </a:cubicBezTo>
                  <a:cubicBezTo>
                    <a:pt x="302" y="53"/>
                    <a:pt x="213" y="0"/>
                    <a:pt x="141"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31" name="Google Shape;36;p2"/>
            <p:cNvSpPr/>
            <p:nvPr/>
          </p:nvSpPr>
          <p:spPr>
            <a:xfrm>
              <a:off x="2329528" y="3737517"/>
              <a:ext cx="0" cy="81301"/>
            </a:xfrm>
            <a:custGeom>
              <a:avLst/>
              <a:gdLst/>
              <a:ahLst/>
              <a:cxnLst/>
              <a:rect l="l" t="t" r="r" b="b"/>
              <a:pathLst>
                <a:path w="1" h="3253" extrusionOk="0">
                  <a:moveTo>
                    <a:pt x="0" y="1"/>
                  </a:moveTo>
                  <a:lnTo>
                    <a:pt x="0" y="3252"/>
                  </a:ln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32" name="Google Shape;37;p2"/>
            <p:cNvSpPr/>
            <p:nvPr/>
          </p:nvSpPr>
          <p:spPr>
            <a:xfrm>
              <a:off x="2328898" y="3737517"/>
              <a:ext cx="1575" cy="81301"/>
            </a:xfrm>
            <a:custGeom>
              <a:avLst/>
              <a:gdLst/>
              <a:ahLst/>
              <a:cxnLst/>
              <a:rect l="l" t="t" r="r" b="b"/>
              <a:pathLst>
                <a:path w="53" h="3253" extrusionOk="0">
                  <a:moveTo>
                    <a:pt x="1" y="1"/>
                  </a:moveTo>
                  <a:lnTo>
                    <a:pt x="1" y="3252"/>
                  </a:lnTo>
                  <a:lnTo>
                    <a:pt x="53" y="3252"/>
                  </a:lnTo>
                  <a:lnTo>
                    <a:pt x="53" y="1"/>
                  </a:ln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33" name="Google Shape;38;p2"/>
            <p:cNvSpPr/>
            <p:nvPr/>
          </p:nvSpPr>
          <p:spPr>
            <a:xfrm>
              <a:off x="2301496" y="3812504"/>
              <a:ext cx="56379" cy="48939"/>
            </a:xfrm>
            <a:custGeom>
              <a:avLst/>
              <a:gdLst/>
              <a:ahLst/>
              <a:cxnLst/>
              <a:rect l="l" t="t" r="r" b="b"/>
              <a:pathLst>
                <a:path w="2249" h="1948" extrusionOk="0">
                  <a:moveTo>
                    <a:pt x="592" y="1"/>
                  </a:moveTo>
                  <a:cubicBezTo>
                    <a:pt x="208" y="11"/>
                    <a:pt x="1" y="466"/>
                    <a:pt x="104" y="818"/>
                  </a:cubicBezTo>
                  <a:cubicBezTo>
                    <a:pt x="115" y="839"/>
                    <a:pt x="125" y="871"/>
                    <a:pt x="125" y="891"/>
                  </a:cubicBezTo>
                  <a:cubicBezTo>
                    <a:pt x="374" y="1554"/>
                    <a:pt x="1130" y="1948"/>
                    <a:pt x="1130" y="1948"/>
                  </a:cubicBezTo>
                  <a:cubicBezTo>
                    <a:pt x="1130" y="1948"/>
                    <a:pt x="1886" y="1543"/>
                    <a:pt x="2124" y="880"/>
                  </a:cubicBezTo>
                  <a:cubicBezTo>
                    <a:pt x="2124" y="860"/>
                    <a:pt x="2134" y="839"/>
                    <a:pt x="2145" y="818"/>
                  </a:cubicBezTo>
                  <a:cubicBezTo>
                    <a:pt x="2248" y="456"/>
                    <a:pt x="2031" y="1"/>
                    <a:pt x="1648" y="1"/>
                  </a:cubicBezTo>
                  <a:cubicBezTo>
                    <a:pt x="1337" y="1"/>
                    <a:pt x="1275" y="146"/>
                    <a:pt x="1119" y="259"/>
                  </a:cubicBezTo>
                  <a:cubicBezTo>
                    <a:pt x="974" y="146"/>
                    <a:pt x="891" y="1"/>
                    <a:pt x="592" y="1"/>
                  </a:cubicBezTo>
                  <a:close/>
                </a:path>
              </a:pathLst>
            </a:custGeom>
            <a:solidFill>
              <a:schemeClr val="dk2"/>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34" name="Google Shape;39;p2"/>
            <p:cNvSpPr/>
            <p:nvPr/>
          </p:nvSpPr>
          <p:spPr>
            <a:xfrm>
              <a:off x="2301811" y="3811715"/>
              <a:ext cx="55749" cy="50912"/>
            </a:xfrm>
            <a:custGeom>
              <a:avLst/>
              <a:gdLst/>
              <a:ahLst/>
              <a:cxnLst/>
              <a:rect l="l" t="t" r="r" b="b"/>
              <a:pathLst>
                <a:path w="2227" h="2030" extrusionOk="0">
                  <a:moveTo>
                    <a:pt x="1637" y="62"/>
                  </a:moveTo>
                  <a:cubicBezTo>
                    <a:pt x="1782" y="62"/>
                    <a:pt x="1916" y="135"/>
                    <a:pt x="1999" y="259"/>
                  </a:cubicBezTo>
                  <a:cubicBezTo>
                    <a:pt x="2123" y="414"/>
                    <a:pt x="2155" y="642"/>
                    <a:pt x="2102" y="839"/>
                  </a:cubicBezTo>
                  <a:cubicBezTo>
                    <a:pt x="2092" y="860"/>
                    <a:pt x="2092" y="881"/>
                    <a:pt x="2082" y="902"/>
                  </a:cubicBezTo>
                  <a:cubicBezTo>
                    <a:pt x="1875" y="1471"/>
                    <a:pt x="1274" y="1854"/>
                    <a:pt x="1129" y="1937"/>
                  </a:cubicBezTo>
                  <a:lnTo>
                    <a:pt x="1119" y="1916"/>
                  </a:lnTo>
                  <a:lnTo>
                    <a:pt x="1108" y="1937"/>
                  </a:lnTo>
                  <a:cubicBezTo>
                    <a:pt x="984" y="1864"/>
                    <a:pt x="363" y="1491"/>
                    <a:pt x="146" y="902"/>
                  </a:cubicBezTo>
                  <a:cubicBezTo>
                    <a:pt x="135" y="881"/>
                    <a:pt x="135" y="870"/>
                    <a:pt x="125" y="839"/>
                  </a:cubicBezTo>
                  <a:cubicBezTo>
                    <a:pt x="63" y="653"/>
                    <a:pt x="104" y="425"/>
                    <a:pt x="218" y="269"/>
                  </a:cubicBezTo>
                  <a:cubicBezTo>
                    <a:pt x="311" y="135"/>
                    <a:pt x="436" y="73"/>
                    <a:pt x="581" y="62"/>
                  </a:cubicBezTo>
                  <a:lnTo>
                    <a:pt x="601" y="62"/>
                  </a:lnTo>
                  <a:cubicBezTo>
                    <a:pt x="808" y="62"/>
                    <a:pt x="901" y="145"/>
                    <a:pt x="1005" y="239"/>
                  </a:cubicBezTo>
                  <a:lnTo>
                    <a:pt x="1088" y="322"/>
                  </a:lnTo>
                  <a:lnTo>
                    <a:pt x="1108" y="332"/>
                  </a:lnTo>
                  <a:lnTo>
                    <a:pt x="1129" y="322"/>
                  </a:lnTo>
                  <a:cubicBezTo>
                    <a:pt x="1160" y="290"/>
                    <a:pt x="1191" y="259"/>
                    <a:pt x="1223" y="239"/>
                  </a:cubicBezTo>
                  <a:cubicBezTo>
                    <a:pt x="1315" y="145"/>
                    <a:pt x="1409" y="62"/>
                    <a:pt x="1637" y="62"/>
                  </a:cubicBezTo>
                  <a:close/>
                  <a:moveTo>
                    <a:pt x="581" y="0"/>
                  </a:moveTo>
                  <a:cubicBezTo>
                    <a:pt x="415" y="11"/>
                    <a:pt x="270" y="83"/>
                    <a:pt x="166" y="228"/>
                  </a:cubicBezTo>
                  <a:cubicBezTo>
                    <a:pt x="42" y="404"/>
                    <a:pt x="1" y="653"/>
                    <a:pt x="63" y="860"/>
                  </a:cubicBezTo>
                  <a:cubicBezTo>
                    <a:pt x="73" y="881"/>
                    <a:pt x="83" y="911"/>
                    <a:pt x="93" y="932"/>
                  </a:cubicBezTo>
                  <a:cubicBezTo>
                    <a:pt x="332" y="1585"/>
                    <a:pt x="1036" y="1979"/>
                    <a:pt x="1098" y="2009"/>
                  </a:cubicBezTo>
                  <a:lnTo>
                    <a:pt x="1108" y="2030"/>
                  </a:lnTo>
                  <a:lnTo>
                    <a:pt x="1119" y="2020"/>
                  </a:lnTo>
                  <a:lnTo>
                    <a:pt x="1129" y="2030"/>
                  </a:lnTo>
                  <a:lnTo>
                    <a:pt x="1140" y="2009"/>
                  </a:lnTo>
                  <a:cubicBezTo>
                    <a:pt x="1202" y="1979"/>
                    <a:pt x="1906" y="1574"/>
                    <a:pt x="2134" y="922"/>
                  </a:cubicBezTo>
                  <a:cubicBezTo>
                    <a:pt x="2144" y="902"/>
                    <a:pt x="2155" y="881"/>
                    <a:pt x="2165" y="849"/>
                  </a:cubicBezTo>
                  <a:cubicBezTo>
                    <a:pt x="2227" y="642"/>
                    <a:pt x="2185" y="394"/>
                    <a:pt x="2051" y="218"/>
                  </a:cubicBezTo>
                  <a:cubicBezTo>
                    <a:pt x="1947" y="83"/>
                    <a:pt x="1802" y="0"/>
                    <a:pt x="1647" y="0"/>
                  </a:cubicBezTo>
                  <a:lnTo>
                    <a:pt x="1626" y="0"/>
                  </a:lnTo>
                  <a:cubicBezTo>
                    <a:pt x="1377" y="0"/>
                    <a:pt x="1274" y="94"/>
                    <a:pt x="1181" y="187"/>
                  </a:cubicBezTo>
                  <a:cubicBezTo>
                    <a:pt x="1160" y="207"/>
                    <a:pt x="1140" y="239"/>
                    <a:pt x="1108" y="259"/>
                  </a:cubicBezTo>
                  <a:lnTo>
                    <a:pt x="1046" y="197"/>
                  </a:lnTo>
                  <a:cubicBezTo>
                    <a:pt x="943" y="104"/>
                    <a:pt x="829" y="0"/>
                    <a:pt x="581" y="0"/>
                  </a:cubicBez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35" name="Google Shape;40;p2"/>
            <p:cNvSpPr/>
            <p:nvPr/>
          </p:nvSpPr>
          <p:spPr>
            <a:xfrm>
              <a:off x="2306221" y="3814872"/>
              <a:ext cx="15748" cy="16971"/>
            </a:xfrm>
            <a:custGeom>
              <a:avLst/>
              <a:gdLst/>
              <a:ahLst/>
              <a:cxnLst/>
              <a:rect l="l" t="t" r="r" b="b"/>
              <a:pathLst>
                <a:path w="633" h="675" extrusionOk="0">
                  <a:moveTo>
                    <a:pt x="442" y="0"/>
                  </a:moveTo>
                  <a:cubicBezTo>
                    <a:pt x="342" y="0"/>
                    <a:pt x="218" y="80"/>
                    <a:pt x="124" y="213"/>
                  </a:cubicBezTo>
                  <a:cubicBezTo>
                    <a:pt x="11" y="378"/>
                    <a:pt x="0" y="575"/>
                    <a:pt x="104" y="648"/>
                  </a:cubicBezTo>
                  <a:cubicBezTo>
                    <a:pt x="130" y="666"/>
                    <a:pt x="160" y="674"/>
                    <a:pt x="192" y="674"/>
                  </a:cubicBezTo>
                  <a:cubicBezTo>
                    <a:pt x="291" y="674"/>
                    <a:pt x="412" y="596"/>
                    <a:pt x="497" y="472"/>
                  </a:cubicBezTo>
                  <a:cubicBezTo>
                    <a:pt x="622" y="295"/>
                    <a:pt x="632" y="99"/>
                    <a:pt x="529" y="26"/>
                  </a:cubicBezTo>
                  <a:cubicBezTo>
                    <a:pt x="503" y="9"/>
                    <a:pt x="474" y="0"/>
                    <a:pt x="442"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36" name="Google Shape;41;p2"/>
            <p:cNvSpPr/>
            <p:nvPr/>
          </p:nvSpPr>
          <p:spPr>
            <a:xfrm>
              <a:off x="2331103" y="3814872"/>
              <a:ext cx="11339" cy="12235"/>
            </a:xfrm>
            <a:custGeom>
              <a:avLst/>
              <a:gdLst/>
              <a:ahLst/>
              <a:cxnLst/>
              <a:rect l="l" t="t" r="r" b="b"/>
              <a:pathLst>
                <a:path w="457" h="484" extrusionOk="0">
                  <a:moveTo>
                    <a:pt x="319" y="0"/>
                  </a:moveTo>
                  <a:cubicBezTo>
                    <a:pt x="244" y="0"/>
                    <a:pt x="157" y="59"/>
                    <a:pt x="94" y="153"/>
                  </a:cubicBezTo>
                  <a:cubicBezTo>
                    <a:pt x="0" y="277"/>
                    <a:pt x="0" y="412"/>
                    <a:pt x="73" y="464"/>
                  </a:cubicBezTo>
                  <a:cubicBezTo>
                    <a:pt x="92" y="477"/>
                    <a:pt x="114" y="484"/>
                    <a:pt x="139" y="484"/>
                  </a:cubicBezTo>
                  <a:cubicBezTo>
                    <a:pt x="208" y="484"/>
                    <a:pt x="294" y="432"/>
                    <a:pt x="363" y="340"/>
                  </a:cubicBezTo>
                  <a:cubicBezTo>
                    <a:pt x="446" y="215"/>
                    <a:pt x="456" y="70"/>
                    <a:pt x="384" y="18"/>
                  </a:cubicBezTo>
                  <a:cubicBezTo>
                    <a:pt x="364" y="6"/>
                    <a:pt x="342" y="0"/>
                    <a:pt x="319"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37" name="Google Shape;42;p2"/>
            <p:cNvSpPr/>
            <p:nvPr/>
          </p:nvSpPr>
          <p:spPr>
            <a:xfrm>
              <a:off x="2494570" y="3722520"/>
              <a:ext cx="0" cy="80117"/>
            </a:xfrm>
            <a:custGeom>
              <a:avLst/>
              <a:gdLst/>
              <a:ahLst/>
              <a:cxnLst/>
              <a:rect l="l" t="t" r="r" b="b"/>
              <a:pathLst>
                <a:path w="1" h="3212" extrusionOk="0">
                  <a:moveTo>
                    <a:pt x="0" y="3211"/>
                  </a:moveTo>
                  <a:lnTo>
                    <a:pt x="0" y="1"/>
                  </a:ln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38" name="Google Shape;43;p2"/>
            <p:cNvSpPr/>
            <p:nvPr/>
          </p:nvSpPr>
          <p:spPr>
            <a:xfrm>
              <a:off x="2493940" y="3722520"/>
              <a:ext cx="945" cy="80117"/>
            </a:xfrm>
            <a:custGeom>
              <a:avLst/>
              <a:gdLst/>
              <a:ahLst/>
              <a:cxnLst/>
              <a:rect l="l" t="t" r="r" b="b"/>
              <a:pathLst>
                <a:path w="42" h="3212" extrusionOk="0">
                  <a:moveTo>
                    <a:pt x="0" y="1"/>
                  </a:moveTo>
                  <a:lnTo>
                    <a:pt x="0" y="3211"/>
                  </a:lnTo>
                  <a:lnTo>
                    <a:pt x="42" y="3211"/>
                  </a:lnTo>
                  <a:lnTo>
                    <a:pt x="42" y="1"/>
                  </a:ln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39" name="Google Shape;44;p2"/>
            <p:cNvSpPr/>
            <p:nvPr/>
          </p:nvSpPr>
          <p:spPr>
            <a:xfrm>
              <a:off x="2466223" y="3796717"/>
              <a:ext cx="56379" cy="48939"/>
            </a:xfrm>
            <a:custGeom>
              <a:avLst/>
              <a:gdLst/>
              <a:ahLst/>
              <a:cxnLst/>
              <a:rect l="l" t="t" r="r" b="b"/>
              <a:pathLst>
                <a:path w="2259" h="1958" extrusionOk="0">
                  <a:moveTo>
                    <a:pt x="1658" y="1"/>
                  </a:moveTo>
                  <a:cubicBezTo>
                    <a:pt x="1337" y="1"/>
                    <a:pt x="1275" y="146"/>
                    <a:pt x="1130" y="270"/>
                  </a:cubicBezTo>
                  <a:cubicBezTo>
                    <a:pt x="980" y="150"/>
                    <a:pt x="897" y="10"/>
                    <a:pt x="620" y="10"/>
                  </a:cubicBezTo>
                  <a:cubicBezTo>
                    <a:pt x="611" y="10"/>
                    <a:pt x="601" y="10"/>
                    <a:pt x="592" y="11"/>
                  </a:cubicBezTo>
                  <a:cubicBezTo>
                    <a:pt x="208" y="21"/>
                    <a:pt x="1" y="466"/>
                    <a:pt x="115" y="829"/>
                  </a:cubicBezTo>
                  <a:cubicBezTo>
                    <a:pt x="115" y="850"/>
                    <a:pt x="125" y="870"/>
                    <a:pt x="136" y="891"/>
                  </a:cubicBezTo>
                  <a:cubicBezTo>
                    <a:pt x="374" y="1564"/>
                    <a:pt x="1130" y="1957"/>
                    <a:pt x="1130" y="1957"/>
                  </a:cubicBezTo>
                  <a:lnTo>
                    <a:pt x="1140" y="1957"/>
                  </a:lnTo>
                  <a:cubicBezTo>
                    <a:pt x="1140" y="1957"/>
                    <a:pt x="1886" y="1554"/>
                    <a:pt x="2124" y="880"/>
                  </a:cubicBezTo>
                  <a:cubicBezTo>
                    <a:pt x="2134" y="860"/>
                    <a:pt x="2145" y="839"/>
                    <a:pt x="2145" y="818"/>
                  </a:cubicBezTo>
                  <a:cubicBezTo>
                    <a:pt x="2259" y="456"/>
                    <a:pt x="2041" y="11"/>
                    <a:pt x="1658" y="1"/>
                  </a:cubicBezTo>
                  <a:close/>
                </a:path>
              </a:pathLst>
            </a:custGeom>
            <a:solidFill>
              <a:schemeClr val="accent1"/>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40" name="Google Shape;45;p2"/>
            <p:cNvSpPr/>
            <p:nvPr/>
          </p:nvSpPr>
          <p:spPr>
            <a:xfrm>
              <a:off x="2466538" y="3795928"/>
              <a:ext cx="55749" cy="50517"/>
            </a:xfrm>
            <a:custGeom>
              <a:avLst/>
              <a:gdLst/>
              <a:ahLst/>
              <a:cxnLst/>
              <a:rect l="l" t="t" r="r" b="b"/>
              <a:pathLst>
                <a:path w="2227" h="2030" extrusionOk="0">
                  <a:moveTo>
                    <a:pt x="1647" y="62"/>
                  </a:moveTo>
                  <a:cubicBezTo>
                    <a:pt x="1792" y="73"/>
                    <a:pt x="1916" y="135"/>
                    <a:pt x="2010" y="259"/>
                  </a:cubicBezTo>
                  <a:cubicBezTo>
                    <a:pt x="2123" y="425"/>
                    <a:pt x="2165" y="653"/>
                    <a:pt x="2113" y="839"/>
                  </a:cubicBezTo>
                  <a:lnTo>
                    <a:pt x="2082" y="901"/>
                  </a:lnTo>
                  <a:cubicBezTo>
                    <a:pt x="1885" y="1481"/>
                    <a:pt x="1274" y="1864"/>
                    <a:pt x="1140" y="1947"/>
                  </a:cubicBezTo>
                  <a:lnTo>
                    <a:pt x="1129" y="1926"/>
                  </a:lnTo>
                  <a:lnTo>
                    <a:pt x="1108" y="1947"/>
                  </a:lnTo>
                  <a:cubicBezTo>
                    <a:pt x="984" y="1875"/>
                    <a:pt x="363" y="1491"/>
                    <a:pt x="146" y="911"/>
                  </a:cubicBezTo>
                  <a:cubicBezTo>
                    <a:pt x="146" y="891"/>
                    <a:pt x="135" y="870"/>
                    <a:pt x="125" y="849"/>
                  </a:cubicBezTo>
                  <a:cubicBezTo>
                    <a:pt x="73" y="663"/>
                    <a:pt x="104" y="435"/>
                    <a:pt x="218" y="269"/>
                  </a:cubicBezTo>
                  <a:cubicBezTo>
                    <a:pt x="311" y="145"/>
                    <a:pt x="446" y="73"/>
                    <a:pt x="581" y="73"/>
                  </a:cubicBezTo>
                  <a:lnTo>
                    <a:pt x="601" y="73"/>
                  </a:lnTo>
                  <a:cubicBezTo>
                    <a:pt x="818" y="73"/>
                    <a:pt x="901" y="156"/>
                    <a:pt x="1005" y="249"/>
                  </a:cubicBezTo>
                  <a:cubicBezTo>
                    <a:pt x="1036" y="269"/>
                    <a:pt x="1067" y="301"/>
                    <a:pt x="1098" y="322"/>
                  </a:cubicBezTo>
                  <a:lnTo>
                    <a:pt x="1119" y="342"/>
                  </a:lnTo>
                  <a:lnTo>
                    <a:pt x="1140" y="322"/>
                  </a:lnTo>
                  <a:cubicBezTo>
                    <a:pt x="1171" y="301"/>
                    <a:pt x="1202" y="269"/>
                    <a:pt x="1223" y="239"/>
                  </a:cubicBezTo>
                  <a:cubicBezTo>
                    <a:pt x="1326" y="145"/>
                    <a:pt x="1409" y="62"/>
                    <a:pt x="1647" y="62"/>
                  </a:cubicBezTo>
                  <a:close/>
                  <a:moveTo>
                    <a:pt x="1647" y="0"/>
                  </a:moveTo>
                  <a:cubicBezTo>
                    <a:pt x="1388" y="0"/>
                    <a:pt x="1285" y="104"/>
                    <a:pt x="1181" y="197"/>
                  </a:cubicBezTo>
                  <a:lnTo>
                    <a:pt x="1119" y="259"/>
                  </a:lnTo>
                  <a:cubicBezTo>
                    <a:pt x="1098" y="239"/>
                    <a:pt x="1078" y="218"/>
                    <a:pt x="1057" y="207"/>
                  </a:cubicBezTo>
                  <a:cubicBezTo>
                    <a:pt x="948" y="109"/>
                    <a:pt x="840" y="10"/>
                    <a:pt x="616" y="10"/>
                  </a:cubicBezTo>
                  <a:cubicBezTo>
                    <a:pt x="604" y="10"/>
                    <a:pt x="593" y="10"/>
                    <a:pt x="581" y="11"/>
                  </a:cubicBezTo>
                  <a:cubicBezTo>
                    <a:pt x="425" y="11"/>
                    <a:pt x="270" y="94"/>
                    <a:pt x="176" y="239"/>
                  </a:cubicBezTo>
                  <a:cubicBezTo>
                    <a:pt x="42" y="414"/>
                    <a:pt x="1" y="663"/>
                    <a:pt x="73" y="870"/>
                  </a:cubicBezTo>
                  <a:cubicBezTo>
                    <a:pt x="73" y="891"/>
                    <a:pt x="84" y="911"/>
                    <a:pt x="94" y="932"/>
                  </a:cubicBezTo>
                  <a:cubicBezTo>
                    <a:pt x="332" y="1595"/>
                    <a:pt x="1046" y="1988"/>
                    <a:pt x="1098" y="2020"/>
                  </a:cubicBezTo>
                  <a:lnTo>
                    <a:pt x="1108" y="2030"/>
                  </a:lnTo>
                  <a:lnTo>
                    <a:pt x="1129" y="2030"/>
                  </a:lnTo>
                  <a:lnTo>
                    <a:pt x="1140" y="2020"/>
                  </a:lnTo>
                  <a:cubicBezTo>
                    <a:pt x="1202" y="1978"/>
                    <a:pt x="1906" y="1585"/>
                    <a:pt x="2144" y="922"/>
                  </a:cubicBezTo>
                  <a:cubicBezTo>
                    <a:pt x="2155" y="901"/>
                    <a:pt x="2165" y="881"/>
                    <a:pt x="2165" y="860"/>
                  </a:cubicBezTo>
                  <a:cubicBezTo>
                    <a:pt x="2227" y="653"/>
                    <a:pt x="2185" y="404"/>
                    <a:pt x="2061" y="228"/>
                  </a:cubicBezTo>
                  <a:cubicBezTo>
                    <a:pt x="1958" y="83"/>
                    <a:pt x="1813" y="11"/>
                    <a:pt x="1647" y="0"/>
                  </a:cubicBez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41" name="Google Shape;46;p2"/>
            <p:cNvSpPr/>
            <p:nvPr/>
          </p:nvSpPr>
          <p:spPr>
            <a:xfrm>
              <a:off x="2470948" y="3799085"/>
              <a:ext cx="15748" cy="16971"/>
            </a:xfrm>
            <a:custGeom>
              <a:avLst/>
              <a:gdLst/>
              <a:ahLst/>
              <a:cxnLst/>
              <a:rect l="l" t="t" r="r" b="b"/>
              <a:pathLst>
                <a:path w="633" h="675" extrusionOk="0">
                  <a:moveTo>
                    <a:pt x="440" y="0"/>
                  </a:moveTo>
                  <a:cubicBezTo>
                    <a:pt x="342" y="0"/>
                    <a:pt x="221" y="78"/>
                    <a:pt x="135" y="203"/>
                  </a:cubicBezTo>
                  <a:cubicBezTo>
                    <a:pt x="11" y="379"/>
                    <a:pt x="0" y="575"/>
                    <a:pt x="104" y="648"/>
                  </a:cubicBezTo>
                  <a:cubicBezTo>
                    <a:pt x="129" y="666"/>
                    <a:pt x="159" y="674"/>
                    <a:pt x="191" y="674"/>
                  </a:cubicBezTo>
                  <a:cubicBezTo>
                    <a:pt x="291" y="674"/>
                    <a:pt x="414" y="594"/>
                    <a:pt x="508" y="462"/>
                  </a:cubicBezTo>
                  <a:cubicBezTo>
                    <a:pt x="622" y="296"/>
                    <a:pt x="633" y="99"/>
                    <a:pt x="529" y="27"/>
                  </a:cubicBezTo>
                  <a:cubicBezTo>
                    <a:pt x="503" y="9"/>
                    <a:pt x="473" y="0"/>
                    <a:pt x="440"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42" name="Google Shape;47;p2"/>
            <p:cNvSpPr/>
            <p:nvPr/>
          </p:nvSpPr>
          <p:spPr>
            <a:xfrm>
              <a:off x="2495830" y="3799085"/>
              <a:ext cx="11339" cy="12235"/>
            </a:xfrm>
            <a:custGeom>
              <a:avLst/>
              <a:gdLst/>
              <a:ahLst/>
              <a:cxnLst/>
              <a:rect l="l" t="t" r="r" b="b"/>
              <a:pathLst>
                <a:path w="457" h="485" extrusionOk="0">
                  <a:moveTo>
                    <a:pt x="317" y="1"/>
                  </a:moveTo>
                  <a:cubicBezTo>
                    <a:pt x="245" y="1"/>
                    <a:pt x="155" y="53"/>
                    <a:pt x="94" y="145"/>
                  </a:cubicBezTo>
                  <a:cubicBezTo>
                    <a:pt x="11" y="269"/>
                    <a:pt x="1" y="414"/>
                    <a:pt x="73" y="466"/>
                  </a:cubicBezTo>
                  <a:cubicBezTo>
                    <a:pt x="91" y="478"/>
                    <a:pt x="112" y="484"/>
                    <a:pt x="135" y="484"/>
                  </a:cubicBezTo>
                  <a:cubicBezTo>
                    <a:pt x="208" y="484"/>
                    <a:pt x="301" y="426"/>
                    <a:pt x="363" y="332"/>
                  </a:cubicBezTo>
                  <a:cubicBezTo>
                    <a:pt x="446" y="217"/>
                    <a:pt x="456" y="72"/>
                    <a:pt x="384" y="21"/>
                  </a:cubicBezTo>
                  <a:cubicBezTo>
                    <a:pt x="365" y="7"/>
                    <a:pt x="342" y="1"/>
                    <a:pt x="317" y="1"/>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43" name="Google Shape;48;p2"/>
            <p:cNvSpPr/>
            <p:nvPr/>
          </p:nvSpPr>
          <p:spPr>
            <a:xfrm>
              <a:off x="2404490" y="3706733"/>
              <a:ext cx="0" cy="208384"/>
            </a:xfrm>
            <a:custGeom>
              <a:avLst/>
              <a:gdLst/>
              <a:ahLst/>
              <a:cxnLst/>
              <a:rect l="l" t="t" r="r" b="b"/>
              <a:pathLst>
                <a:path w="1" h="8338" extrusionOk="0">
                  <a:moveTo>
                    <a:pt x="0" y="8338"/>
                  </a:moveTo>
                  <a:lnTo>
                    <a:pt x="0" y="1"/>
                  </a:ln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44" name="Google Shape;49;p2"/>
            <p:cNvSpPr/>
            <p:nvPr/>
          </p:nvSpPr>
          <p:spPr>
            <a:xfrm>
              <a:off x="2403860" y="3706733"/>
              <a:ext cx="945" cy="208384"/>
            </a:xfrm>
            <a:custGeom>
              <a:avLst/>
              <a:gdLst/>
              <a:ahLst/>
              <a:cxnLst/>
              <a:rect l="l" t="t" r="r" b="b"/>
              <a:pathLst>
                <a:path w="43" h="8338" extrusionOk="0">
                  <a:moveTo>
                    <a:pt x="1" y="1"/>
                  </a:moveTo>
                  <a:lnTo>
                    <a:pt x="1" y="8338"/>
                  </a:lnTo>
                  <a:lnTo>
                    <a:pt x="42" y="8338"/>
                  </a:lnTo>
                  <a:lnTo>
                    <a:pt x="42" y="1"/>
                  </a:ln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45" name="Google Shape;50;p2"/>
            <p:cNvSpPr/>
            <p:nvPr/>
          </p:nvSpPr>
          <p:spPr>
            <a:xfrm>
              <a:off x="2376143" y="3908803"/>
              <a:ext cx="56379" cy="48939"/>
            </a:xfrm>
            <a:custGeom>
              <a:avLst/>
              <a:gdLst/>
              <a:ahLst/>
              <a:cxnLst/>
              <a:rect l="l" t="t" r="r" b="b"/>
              <a:pathLst>
                <a:path w="2258" h="1958" extrusionOk="0">
                  <a:moveTo>
                    <a:pt x="621" y="0"/>
                  </a:moveTo>
                  <a:cubicBezTo>
                    <a:pt x="611" y="0"/>
                    <a:pt x="601" y="1"/>
                    <a:pt x="591" y="1"/>
                  </a:cubicBezTo>
                  <a:cubicBezTo>
                    <a:pt x="207" y="11"/>
                    <a:pt x="0" y="467"/>
                    <a:pt x="115" y="819"/>
                  </a:cubicBezTo>
                  <a:cubicBezTo>
                    <a:pt x="115" y="839"/>
                    <a:pt x="125" y="860"/>
                    <a:pt x="135" y="881"/>
                  </a:cubicBezTo>
                  <a:cubicBezTo>
                    <a:pt x="373" y="1554"/>
                    <a:pt x="1129" y="1958"/>
                    <a:pt x="1129" y="1958"/>
                  </a:cubicBezTo>
                  <a:cubicBezTo>
                    <a:pt x="1129" y="1958"/>
                    <a:pt x="1129" y="1948"/>
                    <a:pt x="1139" y="1948"/>
                  </a:cubicBezTo>
                  <a:lnTo>
                    <a:pt x="1139" y="1958"/>
                  </a:lnTo>
                  <a:cubicBezTo>
                    <a:pt x="1139" y="1958"/>
                    <a:pt x="1885" y="1544"/>
                    <a:pt x="2124" y="881"/>
                  </a:cubicBezTo>
                  <a:lnTo>
                    <a:pt x="2154" y="819"/>
                  </a:lnTo>
                  <a:cubicBezTo>
                    <a:pt x="2258" y="457"/>
                    <a:pt x="2041" y="1"/>
                    <a:pt x="1657" y="1"/>
                  </a:cubicBezTo>
                  <a:cubicBezTo>
                    <a:pt x="1647" y="1"/>
                    <a:pt x="1637" y="0"/>
                    <a:pt x="1627" y="0"/>
                  </a:cubicBezTo>
                  <a:cubicBezTo>
                    <a:pt x="1342" y="0"/>
                    <a:pt x="1270" y="150"/>
                    <a:pt x="1129" y="259"/>
                  </a:cubicBezTo>
                  <a:cubicBezTo>
                    <a:pt x="979" y="150"/>
                    <a:pt x="906" y="0"/>
                    <a:pt x="621"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46" name="Google Shape;51;p2"/>
            <p:cNvSpPr/>
            <p:nvPr/>
          </p:nvSpPr>
          <p:spPr>
            <a:xfrm>
              <a:off x="2376773" y="3908013"/>
              <a:ext cx="55749" cy="50912"/>
            </a:xfrm>
            <a:custGeom>
              <a:avLst/>
              <a:gdLst/>
              <a:ahLst/>
              <a:cxnLst/>
              <a:rect l="l" t="t" r="r" b="b"/>
              <a:pathLst>
                <a:path w="2228" h="2032" extrusionOk="0">
                  <a:moveTo>
                    <a:pt x="1637" y="64"/>
                  </a:moveTo>
                  <a:cubicBezTo>
                    <a:pt x="1782" y="64"/>
                    <a:pt x="1906" y="137"/>
                    <a:pt x="2000" y="261"/>
                  </a:cubicBezTo>
                  <a:cubicBezTo>
                    <a:pt x="2124" y="416"/>
                    <a:pt x="2155" y="644"/>
                    <a:pt x="2104" y="841"/>
                  </a:cubicBezTo>
                  <a:cubicBezTo>
                    <a:pt x="2093" y="861"/>
                    <a:pt x="2083" y="882"/>
                    <a:pt x="2083" y="903"/>
                  </a:cubicBezTo>
                  <a:cubicBezTo>
                    <a:pt x="1876" y="1483"/>
                    <a:pt x="1264" y="1866"/>
                    <a:pt x="1130" y="1938"/>
                  </a:cubicBezTo>
                  <a:lnTo>
                    <a:pt x="1119" y="1918"/>
                  </a:lnTo>
                  <a:lnTo>
                    <a:pt x="1099" y="1948"/>
                  </a:lnTo>
                  <a:cubicBezTo>
                    <a:pt x="974" y="1866"/>
                    <a:pt x="353" y="1493"/>
                    <a:pt x="146" y="903"/>
                  </a:cubicBezTo>
                  <a:cubicBezTo>
                    <a:pt x="136" y="882"/>
                    <a:pt x="125" y="861"/>
                    <a:pt x="125" y="841"/>
                  </a:cubicBezTo>
                  <a:cubicBezTo>
                    <a:pt x="63" y="654"/>
                    <a:pt x="95" y="426"/>
                    <a:pt x="219" y="261"/>
                  </a:cubicBezTo>
                  <a:cubicBezTo>
                    <a:pt x="302" y="137"/>
                    <a:pt x="436" y="64"/>
                    <a:pt x="581" y="64"/>
                  </a:cubicBezTo>
                  <a:lnTo>
                    <a:pt x="592" y="64"/>
                  </a:lnTo>
                  <a:cubicBezTo>
                    <a:pt x="809" y="64"/>
                    <a:pt x="902" y="146"/>
                    <a:pt x="1006" y="240"/>
                  </a:cubicBezTo>
                  <a:cubicBezTo>
                    <a:pt x="1027" y="271"/>
                    <a:pt x="1057" y="291"/>
                    <a:pt x="1089" y="323"/>
                  </a:cubicBezTo>
                  <a:lnTo>
                    <a:pt x="1109" y="333"/>
                  </a:lnTo>
                  <a:lnTo>
                    <a:pt x="1130" y="323"/>
                  </a:lnTo>
                  <a:cubicBezTo>
                    <a:pt x="1161" y="291"/>
                    <a:pt x="1192" y="261"/>
                    <a:pt x="1223" y="240"/>
                  </a:cubicBezTo>
                  <a:cubicBezTo>
                    <a:pt x="1317" y="137"/>
                    <a:pt x="1399" y="64"/>
                    <a:pt x="1637" y="64"/>
                  </a:cubicBezTo>
                  <a:close/>
                  <a:moveTo>
                    <a:pt x="605" y="1"/>
                  </a:moveTo>
                  <a:cubicBezTo>
                    <a:pt x="594" y="1"/>
                    <a:pt x="583" y="1"/>
                    <a:pt x="571" y="1"/>
                  </a:cubicBezTo>
                  <a:cubicBezTo>
                    <a:pt x="415" y="1"/>
                    <a:pt x="270" y="84"/>
                    <a:pt x="167" y="229"/>
                  </a:cubicBezTo>
                  <a:cubicBezTo>
                    <a:pt x="42" y="406"/>
                    <a:pt x="1" y="654"/>
                    <a:pt x="63" y="861"/>
                  </a:cubicBezTo>
                  <a:cubicBezTo>
                    <a:pt x="63" y="882"/>
                    <a:pt x="74" y="903"/>
                    <a:pt x="84" y="933"/>
                  </a:cubicBezTo>
                  <a:cubicBezTo>
                    <a:pt x="322" y="1586"/>
                    <a:pt x="1037" y="1980"/>
                    <a:pt x="1099" y="2010"/>
                  </a:cubicBezTo>
                  <a:lnTo>
                    <a:pt x="1099" y="2031"/>
                  </a:lnTo>
                  <a:lnTo>
                    <a:pt x="1119" y="2021"/>
                  </a:lnTo>
                  <a:lnTo>
                    <a:pt x="1130" y="2031"/>
                  </a:lnTo>
                  <a:lnTo>
                    <a:pt x="1130" y="2010"/>
                  </a:lnTo>
                  <a:cubicBezTo>
                    <a:pt x="1192" y="1980"/>
                    <a:pt x="1906" y="1576"/>
                    <a:pt x="2134" y="924"/>
                  </a:cubicBezTo>
                  <a:cubicBezTo>
                    <a:pt x="2145" y="903"/>
                    <a:pt x="2155" y="882"/>
                    <a:pt x="2155" y="851"/>
                  </a:cubicBezTo>
                  <a:cubicBezTo>
                    <a:pt x="2228" y="644"/>
                    <a:pt x="2176" y="395"/>
                    <a:pt x="2051" y="219"/>
                  </a:cubicBezTo>
                  <a:cubicBezTo>
                    <a:pt x="1948" y="84"/>
                    <a:pt x="1803" y="1"/>
                    <a:pt x="1637" y="1"/>
                  </a:cubicBezTo>
                  <a:lnTo>
                    <a:pt x="1627" y="1"/>
                  </a:lnTo>
                  <a:cubicBezTo>
                    <a:pt x="1379" y="1"/>
                    <a:pt x="1275" y="95"/>
                    <a:pt x="1172" y="188"/>
                  </a:cubicBezTo>
                  <a:lnTo>
                    <a:pt x="1109" y="250"/>
                  </a:lnTo>
                  <a:cubicBezTo>
                    <a:pt x="1089" y="240"/>
                    <a:pt x="1068" y="219"/>
                    <a:pt x="1047" y="199"/>
                  </a:cubicBezTo>
                  <a:cubicBezTo>
                    <a:pt x="938" y="100"/>
                    <a:pt x="839" y="1"/>
                    <a:pt x="605" y="1"/>
                  </a:cubicBez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47" name="Google Shape;52;p2"/>
            <p:cNvSpPr/>
            <p:nvPr/>
          </p:nvSpPr>
          <p:spPr>
            <a:xfrm>
              <a:off x="2380868" y="3911171"/>
              <a:ext cx="16063" cy="16971"/>
            </a:xfrm>
            <a:custGeom>
              <a:avLst/>
              <a:gdLst/>
              <a:ahLst/>
              <a:cxnLst/>
              <a:rect l="l" t="t" r="r" b="b"/>
              <a:pathLst>
                <a:path w="643" h="675" extrusionOk="0">
                  <a:moveTo>
                    <a:pt x="450" y="0"/>
                  </a:moveTo>
                  <a:cubicBezTo>
                    <a:pt x="348" y="0"/>
                    <a:pt x="221" y="78"/>
                    <a:pt x="136" y="203"/>
                  </a:cubicBezTo>
                  <a:cubicBezTo>
                    <a:pt x="11" y="379"/>
                    <a:pt x="1" y="576"/>
                    <a:pt x="104" y="648"/>
                  </a:cubicBezTo>
                  <a:cubicBezTo>
                    <a:pt x="130" y="666"/>
                    <a:pt x="160" y="674"/>
                    <a:pt x="193" y="674"/>
                  </a:cubicBezTo>
                  <a:cubicBezTo>
                    <a:pt x="292" y="674"/>
                    <a:pt x="415" y="597"/>
                    <a:pt x="508" y="472"/>
                  </a:cubicBezTo>
                  <a:cubicBezTo>
                    <a:pt x="622" y="296"/>
                    <a:pt x="643" y="99"/>
                    <a:pt x="539" y="26"/>
                  </a:cubicBezTo>
                  <a:cubicBezTo>
                    <a:pt x="514" y="9"/>
                    <a:pt x="483" y="0"/>
                    <a:pt x="450"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48" name="Google Shape;53;p2"/>
            <p:cNvSpPr/>
            <p:nvPr/>
          </p:nvSpPr>
          <p:spPr>
            <a:xfrm>
              <a:off x="2405750" y="3911171"/>
              <a:ext cx="11654" cy="12235"/>
            </a:xfrm>
            <a:custGeom>
              <a:avLst/>
              <a:gdLst/>
              <a:ahLst/>
              <a:cxnLst/>
              <a:rect l="l" t="t" r="r" b="b"/>
              <a:pathLst>
                <a:path w="468" h="484" extrusionOk="0">
                  <a:moveTo>
                    <a:pt x="324" y="0"/>
                  </a:moveTo>
                  <a:cubicBezTo>
                    <a:pt x="254" y="0"/>
                    <a:pt x="165" y="59"/>
                    <a:pt x="94" y="154"/>
                  </a:cubicBezTo>
                  <a:cubicBezTo>
                    <a:pt x="12" y="278"/>
                    <a:pt x="1" y="412"/>
                    <a:pt x="74" y="464"/>
                  </a:cubicBezTo>
                  <a:cubicBezTo>
                    <a:pt x="95" y="478"/>
                    <a:pt x="120" y="484"/>
                    <a:pt x="145" y="484"/>
                  </a:cubicBezTo>
                  <a:cubicBezTo>
                    <a:pt x="218" y="484"/>
                    <a:pt x="302" y="432"/>
                    <a:pt x="364" y="340"/>
                  </a:cubicBezTo>
                  <a:cubicBezTo>
                    <a:pt x="456" y="216"/>
                    <a:pt x="467" y="71"/>
                    <a:pt x="384" y="18"/>
                  </a:cubicBezTo>
                  <a:cubicBezTo>
                    <a:pt x="367" y="6"/>
                    <a:pt x="347" y="0"/>
                    <a:pt x="324"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49" name="Google Shape;54;p2"/>
            <p:cNvSpPr/>
            <p:nvPr/>
          </p:nvSpPr>
          <p:spPr>
            <a:xfrm>
              <a:off x="2622761" y="3659768"/>
              <a:ext cx="0" cy="84064"/>
            </a:xfrm>
            <a:custGeom>
              <a:avLst/>
              <a:gdLst/>
              <a:ahLst/>
              <a:cxnLst/>
              <a:rect l="l" t="t" r="r" b="b"/>
              <a:pathLst>
                <a:path w="1" h="3357" extrusionOk="0">
                  <a:moveTo>
                    <a:pt x="1" y="3356"/>
                  </a:moveTo>
                  <a:lnTo>
                    <a:pt x="1" y="1"/>
                  </a:ln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50" name="Google Shape;55;p2"/>
            <p:cNvSpPr/>
            <p:nvPr/>
          </p:nvSpPr>
          <p:spPr>
            <a:xfrm>
              <a:off x="2622131" y="3659768"/>
              <a:ext cx="945" cy="84064"/>
            </a:xfrm>
            <a:custGeom>
              <a:avLst/>
              <a:gdLst/>
              <a:ahLst/>
              <a:cxnLst/>
              <a:rect l="l" t="t" r="r" b="b"/>
              <a:pathLst>
                <a:path w="42" h="3357" extrusionOk="0">
                  <a:moveTo>
                    <a:pt x="0" y="1"/>
                  </a:moveTo>
                  <a:lnTo>
                    <a:pt x="0" y="3356"/>
                  </a:lnTo>
                  <a:lnTo>
                    <a:pt x="41" y="3356"/>
                  </a:lnTo>
                  <a:lnTo>
                    <a:pt x="41" y="1"/>
                  </a:ln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51" name="Google Shape;56;p2"/>
            <p:cNvSpPr/>
            <p:nvPr/>
          </p:nvSpPr>
          <p:spPr>
            <a:xfrm>
              <a:off x="2594414" y="3737517"/>
              <a:ext cx="56379" cy="48939"/>
            </a:xfrm>
            <a:custGeom>
              <a:avLst/>
              <a:gdLst/>
              <a:ahLst/>
              <a:cxnLst/>
              <a:rect l="l" t="t" r="r" b="b"/>
              <a:pathLst>
                <a:path w="2258" h="1958" extrusionOk="0">
                  <a:moveTo>
                    <a:pt x="601" y="1"/>
                  </a:moveTo>
                  <a:cubicBezTo>
                    <a:pt x="217" y="10"/>
                    <a:pt x="0" y="466"/>
                    <a:pt x="104" y="818"/>
                  </a:cubicBezTo>
                  <a:lnTo>
                    <a:pt x="135" y="880"/>
                  </a:lnTo>
                  <a:cubicBezTo>
                    <a:pt x="373" y="1554"/>
                    <a:pt x="1119" y="1957"/>
                    <a:pt x="1119" y="1957"/>
                  </a:cubicBezTo>
                  <a:lnTo>
                    <a:pt x="1129" y="1957"/>
                  </a:lnTo>
                  <a:cubicBezTo>
                    <a:pt x="1129" y="1957"/>
                    <a:pt x="1885" y="1564"/>
                    <a:pt x="2123" y="891"/>
                  </a:cubicBezTo>
                  <a:cubicBezTo>
                    <a:pt x="2134" y="870"/>
                    <a:pt x="2144" y="850"/>
                    <a:pt x="2144" y="829"/>
                  </a:cubicBezTo>
                  <a:cubicBezTo>
                    <a:pt x="2258" y="466"/>
                    <a:pt x="2051" y="21"/>
                    <a:pt x="1667" y="10"/>
                  </a:cubicBezTo>
                  <a:cubicBezTo>
                    <a:pt x="1657" y="10"/>
                    <a:pt x="1647" y="10"/>
                    <a:pt x="1638" y="10"/>
                  </a:cubicBezTo>
                  <a:cubicBezTo>
                    <a:pt x="1352" y="10"/>
                    <a:pt x="1279" y="150"/>
                    <a:pt x="1129" y="270"/>
                  </a:cubicBezTo>
                  <a:cubicBezTo>
                    <a:pt x="984" y="146"/>
                    <a:pt x="912" y="1"/>
                    <a:pt x="601" y="1"/>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52" name="Google Shape;57;p2"/>
            <p:cNvSpPr/>
            <p:nvPr/>
          </p:nvSpPr>
          <p:spPr>
            <a:xfrm>
              <a:off x="2594729" y="3736728"/>
              <a:ext cx="55749" cy="50912"/>
            </a:xfrm>
            <a:custGeom>
              <a:avLst/>
              <a:gdLst/>
              <a:ahLst/>
              <a:cxnLst/>
              <a:rect l="l" t="t" r="r" b="b"/>
              <a:pathLst>
                <a:path w="2228" h="2030" extrusionOk="0">
                  <a:moveTo>
                    <a:pt x="591" y="62"/>
                  </a:moveTo>
                  <a:cubicBezTo>
                    <a:pt x="819" y="62"/>
                    <a:pt x="912" y="145"/>
                    <a:pt x="1005" y="239"/>
                  </a:cubicBezTo>
                  <a:cubicBezTo>
                    <a:pt x="1036" y="269"/>
                    <a:pt x="1067" y="301"/>
                    <a:pt x="1098" y="321"/>
                  </a:cubicBezTo>
                  <a:lnTo>
                    <a:pt x="1119" y="342"/>
                  </a:lnTo>
                  <a:lnTo>
                    <a:pt x="1139" y="321"/>
                  </a:lnTo>
                  <a:cubicBezTo>
                    <a:pt x="1171" y="301"/>
                    <a:pt x="1202" y="269"/>
                    <a:pt x="1222" y="249"/>
                  </a:cubicBezTo>
                  <a:cubicBezTo>
                    <a:pt x="1331" y="161"/>
                    <a:pt x="1411" y="72"/>
                    <a:pt x="1612" y="72"/>
                  </a:cubicBezTo>
                  <a:cubicBezTo>
                    <a:pt x="1624" y="72"/>
                    <a:pt x="1635" y="72"/>
                    <a:pt x="1647" y="73"/>
                  </a:cubicBezTo>
                  <a:cubicBezTo>
                    <a:pt x="1792" y="73"/>
                    <a:pt x="1927" y="145"/>
                    <a:pt x="2009" y="269"/>
                  </a:cubicBezTo>
                  <a:cubicBezTo>
                    <a:pt x="2134" y="435"/>
                    <a:pt x="2165" y="663"/>
                    <a:pt x="2103" y="849"/>
                  </a:cubicBezTo>
                  <a:cubicBezTo>
                    <a:pt x="2103" y="870"/>
                    <a:pt x="2092" y="891"/>
                    <a:pt x="2082" y="911"/>
                  </a:cubicBezTo>
                  <a:cubicBezTo>
                    <a:pt x="1875" y="1502"/>
                    <a:pt x="1243" y="1885"/>
                    <a:pt x="1119" y="1947"/>
                  </a:cubicBezTo>
                  <a:lnTo>
                    <a:pt x="1109" y="1937"/>
                  </a:lnTo>
                  <a:lnTo>
                    <a:pt x="1098" y="1947"/>
                  </a:lnTo>
                  <a:cubicBezTo>
                    <a:pt x="953" y="1864"/>
                    <a:pt x="352" y="1481"/>
                    <a:pt x="145" y="901"/>
                  </a:cubicBezTo>
                  <a:cubicBezTo>
                    <a:pt x="145" y="881"/>
                    <a:pt x="135" y="860"/>
                    <a:pt x="125" y="839"/>
                  </a:cubicBezTo>
                  <a:cubicBezTo>
                    <a:pt x="73" y="653"/>
                    <a:pt x="104" y="425"/>
                    <a:pt x="228" y="259"/>
                  </a:cubicBezTo>
                  <a:cubicBezTo>
                    <a:pt x="322" y="135"/>
                    <a:pt x="446" y="73"/>
                    <a:pt x="591" y="62"/>
                  </a:cubicBezTo>
                  <a:close/>
                  <a:moveTo>
                    <a:pt x="591" y="0"/>
                  </a:moveTo>
                  <a:cubicBezTo>
                    <a:pt x="425" y="11"/>
                    <a:pt x="280" y="83"/>
                    <a:pt x="177" y="228"/>
                  </a:cubicBezTo>
                  <a:cubicBezTo>
                    <a:pt x="53" y="404"/>
                    <a:pt x="0" y="653"/>
                    <a:pt x="73" y="860"/>
                  </a:cubicBezTo>
                  <a:cubicBezTo>
                    <a:pt x="73" y="881"/>
                    <a:pt x="83" y="901"/>
                    <a:pt x="94" y="922"/>
                  </a:cubicBezTo>
                  <a:cubicBezTo>
                    <a:pt x="322" y="1585"/>
                    <a:pt x="1036" y="1988"/>
                    <a:pt x="1088" y="2020"/>
                  </a:cubicBezTo>
                  <a:lnTo>
                    <a:pt x="1098" y="2030"/>
                  </a:lnTo>
                  <a:lnTo>
                    <a:pt x="1130" y="2030"/>
                  </a:lnTo>
                  <a:lnTo>
                    <a:pt x="1130" y="2020"/>
                  </a:lnTo>
                  <a:cubicBezTo>
                    <a:pt x="1192" y="1988"/>
                    <a:pt x="1906" y="1595"/>
                    <a:pt x="2144" y="932"/>
                  </a:cubicBezTo>
                  <a:cubicBezTo>
                    <a:pt x="2154" y="911"/>
                    <a:pt x="2165" y="891"/>
                    <a:pt x="2165" y="870"/>
                  </a:cubicBezTo>
                  <a:cubicBezTo>
                    <a:pt x="2227" y="663"/>
                    <a:pt x="2186" y="414"/>
                    <a:pt x="2062" y="239"/>
                  </a:cubicBezTo>
                  <a:cubicBezTo>
                    <a:pt x="1958" y="94"/>
                    <a:pt x="1813" y="11"/>
                    <a:pt x="1657" y="11"/>
                  </a:cubicBezTo>
                  <a:cubicBezTo>
                    <a:pt x="1645" y="10"/>
                    <a:pt x="1633" y="10"/>
                    <a:pt x="1621" y="10"/>
                  </a:cubicBezTo>
                  <a:cubicBezTo>
                    <a:pt x="1389" y="10"/>
                    <a:pt x="1290" y="109"/>
                    <a:pt x="1181" y="207"/>
                  </a:cubicBezTo>
                  <a:cubicBezTo>
                    <a:pt x="1160" y="218"/>
                    <a:pt x="1139" y="239"/>
                    <a:pt x="1119" y="259"/>
                  </a:cubicBezTo>
                  <a:lnTo>
                    <a:pt x="1057" y="197"/>
                  </a:lnTo>
                  <a:cubicBezTo>
                    <a:pt x="953" y="104"/>
                    <a:pt x="850" y="0"/>
                    <a:pt x="601" y="0"/>
                  </a:cubicBez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53" name="Google Shape;58;p2"/>
            <p:cNvSpPr/>
            <p:nvPr/>
          </p:nvSpPr>
          <p:spPr>
            <a:xfrm>
              <a:off x="2630006" y="3739885"/>
              <a:ext cx="16063" cy="16971"/>
            </a:xfrm>
            <a:custGeom>
              <a:avLst/>
              <a:gdLst/>
              <a:ahLst/>
              <a:cxnLst/>
              <a:rect l="l" t="t" r="r" b="b"/>
              <a:pathLst>
                <a:path w="643" h="675" extrusionOk="0">
                  <a:moveTo>
                    <a:pt x="194" y="0"/>
                  </a:moveTo>
                  <a:cubicBezTo>
                    <a:pt x="161" y="0"/>
                    <a:pt x="130" y="9"/>
                    <a:pt x="104" y="27"/>
                  </a:cubicBezTo>
                  <a:cubicBezTo>
                    <a:pt x="1" y="99"/>
                    <a:pt x="21" y="296"/>
                    <a:pt x="135" y="462"/>
                  </a:cubicBezTo>
                  <a:cubicBezTo>
                    <a:pt x="229" y="594"/>
                    <a:pt x="352" y="674"/>
                    <a:pt x="452" y="674"/>
                  </a:cubicBezTo>
                  <a:cubicBezTo>
                    <a:pt x="484" y="674"/>
                    <a:pt x="514" y="666"/>
                    <a:pt x="539" y="648"/>
                  </a:cubicBezTo>
                  <a:cubicBezTo>
                    <a:pt x="643" y="575"/>
                    <a:pt x="632" y="379"/>
                    <a:pt x="508" y="202"/>
                  </a:cubicBezTo>
                  <a:cubicBezTo>
                    <a:pt x="422" y="78"/>
                    <a:pt x="296" y="0"/>
                    <a:pt x="194"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54" name="Google Shape;59;p2"/>
            <p:cNvSpPr/>
            <p:nvPr/>
          </p:nvSpPr>
          <p:spPr>
            <a:xfrm>
              <a:off x="2609848" y="3740280"/>
              <a:ext cx="11654" cy="11840"/>
            </a:xfrm>
            <a:custGeom>
              <a:avLst/>
              <a:gdLst/>
              <a:ahLst/>
              <a:cxnLst/>
              <a:rect l="l" t="t" r="r" b="b"/>
              <a:pathLst>
                <a:path w="467" h="485" extrusionOk="0">
                  <a:moveTo>
                    <a:pt x="149" y="1"/>
                  </a:moveTo>
                  <a:cubicBezTo>
                    <a:pt x="124" y="1"/>
                    <a:pt x="102" y="7"/>
                    <a:pt x="83" y="21"/>
                  </a:cubicBezTo>
                  <a:cubicBezTo>
                    <a:pt x="0" y="72"/>
                    <a:pt x="11" y="217"/>
                    <a:pt x="104" y="331"/>
                  </a:cubicBezTo>
                  <a:cubicBezTo>
                    <a:pt x="166" y="426"/>
                    <a:pt x="253" y="484"/>
                    <a:pt x="327" y="484"/>
                  </a:cubicBezTo>
                  <a:cubicBezTo>
                    <a:pt x="351" y="484"/>
                    <a:pt x="374" y="478"/>
                    <a:pt x="394" y="466"/>
                  </a:cubicBezTo>
                  <a:cubicBezTo>
                    <a:pt x="466" y="414"/>
                    <a:pt x="456" y="269"/>
                    <a:pt x="373" y="145"/>
                  </a:cubicBezTo>
                  <a:cubicBezTo>
                    <a:pt x="304" y="53"/>
                    <a:pt x="218" y="1"/>
                    <a:pt x="149" y="1"/>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55" name="Google Shape;60;p2"/>
            <p:cNvSpPr/>
            <p:nvPr/>
          </p:nvSpPr>
          <p:spPr>
            <a:xfrm>
              <a:off x="3039146" y="3640430"/>
              <a:ext cx="2520" cy="217461"/>
            </a:xfrm>
            <a:custGeom>
              <a:avLst/>
              <a:gdLst/>
              <a:ahLst/>
              <a:cxnLst/>
              <a:rect l="l" t="t" r="r" b="b"/>
              <a:pathLst>
                <a:path w="94" h="8690" extrusionOk="0">
                  <a:moveTo>
                    <a:pt x="93" y="1"/>
                  </a:moveTo>
                  <a:cubicBezTo>
                    <a:pt x="0" y="104"/>
                    <a:pt x="93" y="8690"/>
                    <a:pt x="93" y="8690"/>
                  </a:cubicBezTo>
                  <a:lnTo>
                    <a:pt x="93" y="1"/>
                  </a:ln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56" name="Google Shape;61;p2"/>
            <p:cNvSpPr/>
            <p:nvPr/>
          </p:nvSpPr>
          <p:spPr>
            <a:xfrm>
              <a:off x="3038831" y="3640035"/>
              <a:ext cx="3465" cy="217856"/>
            </a:xfrm>
            <a:custGeom>
              <a:avLst/>
              <a:gdLst/>
              <a:ahLst/>
              <a:cxnLst/>
              <a:rect l="l" t="t" r="r" b="b"/>
              <a:pathLst>
                <a:path w="146" h="8700" extrusionOk="0">
                  <a:moveTo>
                    <a:pt x="104" y="1"/>
                  </a:moveTo>
                  <a:cubicBezTo>
                    <a:pt x="1" y="94"/>
                    <a:pt x="84" y="7260"/>
                    <a:pt x="93" y="8700"/>
                  </a:cubicBezTo>
                  <a:lnTo>
                    <a:pt x="146" y="8700"/>
                  </a:lnTo>
                  <a:cubicBezTo>
                    <a:pt x="104" y="5768"/>
                    <a:pt x="63" y="187"/>
                    <a:pt x="135" y="31"/>
                  </a:cubicBezTo>
                  <a:lnTo>
                    <a:pt x="104" y="1"/>
                  </a:ln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57" name="Google Shape;62;p2"/>
            <p:cNvSpPr/>
            <p:nvPr/>
          </p:nvSpPr>
          <p:spPr>
            <a:xfrm>
              <a:off x="3013634" y="3855128"/>
              <a:ext cx="56064" cy="48939"/>
            </a:xfrm>
            <a:custGeom>
              <a:avLst/>
              <a:gdLst/>
              <a:ahLst/>
              <a:cxnLst/>
              <a:rect l="l" t="t" r="r" b="b"/>
              <a:pathLst>
                <a:path w="2249" h="1958" extrusionOk="0">
                  <a:moveTo>
                    <a:pt x="1658" y="1"/>
                  </a:moveTo>
                  <a:cubicBezTo>
                    <a:pt x="1337" y="1"/>
                    <a:pt x="1275" y="146"/>
                    <a:pt x="1130" y="270"/>
                  </a:cubicBezTo>
                  <a:cubicBezTo>
                    <a:pt x="979" y="150"/>
                    <a:pt x="897" y="10"/>
                    <a:pt x="620" y="10"/>
                  </a:cubicBezTo>
                  <a:cubicBezTo>
                    <a:pt x="611" y="10"/>
                    <a:pt x="601" y="11"/>
                    <a:pt x="591" y="11"/>
                  </a:cubicBezTo>
                  <a:cubicBezTo>
                    <a:pt x="208" y="11"/>
                    <a:pt x="1" y="467"/>
                    <a:pt x="104" y="829"/>
                  </a:cubicBezTo>
                  <a:lnTo>
                    <a:pt x="136" y="892"/>
                  </a:lnTo>
                  <a:cubicBezTo>
                    <a:pt x="374" y="1554"/>
                    <a:pt x="1130" y="1958"/>
                    <a:pt x="1130" y="1958"/>
                  </a:cubicBezTo>
                  <a:cubicBezTo>
                    <a:pt x="1130" y="1958"/>
                    <a:pt x="1885" y="1554"/>
                    <a:pt x="2124" y="881"/>
                  </a:cubicBezTo>
                  <a:cubicBezTo>
                    <a:pt x="2134" y="860"/>
                    <a:pt x="2134" y="839"/>
                    <a:pt x="2145" y="819"/>
                  </a:cubicBezTo>
                  <a:cubicBezTo>
                    <a:pt x="2248" y="457"/>
                    <a:pt x="2041" y="11"/>
                    <a:pt x="1658" y="1"/>
                  </a:cubicBezTo>
                  <a:close/>
                </a:path>
              </a:pathLst>
            </a:custGeom>
            <a:solidFill>
              <a:schemeClr val="dk2"/>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58" name="Google Shape;63;p2"/>
            <p:cNvSpPr/>
            <p:nvPr/>
          </p:nvSpPr>
          <p:spPr>
            <a:xfrm>
              <a:off x="3013949" y="3854339"/>
              <a:ext cx="55434" cy="50912"/>
            </a:xfrm>
            <a:custGeom>
              <a:avLst/>
              <a:gdLst/>
              <a:ahLst/>
              <a:cxnLst/>
              <a:rect l="l" t="t" r="r" b="b"/>
              <a:pathLst>
                <a:path w="2227" h="2031" extrusionOk="0">
                  <a:moveTo>
                    <a:pt x="1647" y="63"/>
                  </a:moveTo>
                  <a:cubicBezTo>
                    <a:pt x="1782" y="63"/>
                    <a:pt x="1916" y="136"/>
                    <a:pt x="2010" y="260"/>
                  </a:cubicBezTo>
                  <a:cubicBezTo>
                    <a:pt x="2123" y="426"/>
                    <a:pt x="2164" y="643"/>
                    <a:pt x="2102" y="840"/>
                  </a:cubicBezTo>
                  <a:cubicBezTo>
                    <a:pt x="2092" y="860"/>
                    <a:pt x="2092" y="881"/>
                    <a:pt x="2082" y="902"/>
                  </a:cubicBezTo>
                  <a:cubicBezTo>
                    <a:pt x="1874" y="1482"/>
                    <a:pt x="1274" y="1865"/>
                    <a:pt x="1140" y="1937"/>
                  </a:cubicBezTo>
                  <a:lnTo>
                    <a:pt x="1129" y="1927"/>
                  </a:lnTo>
                  <a:lnTo>
                    <a:pt x="1108" y="1947"/>
                  </a:lnTo>
                  <a:cubicBezTo>
                    <a:pt x="984" y="1875"/>
                    <a:pt x="363" y="1492"/>
                    <a:pt x="146" y="912"/>
                  </a:cubicBezTo>
                  <a:cubicBezTo>
                    <a:pt x="146" y="891"/>
                    <a:pt x="135" y="870"/>
                    <a:pt x="125" y="850"/>
                  </a:cubicBezTo>
                  <a:cubicBezTo>
                    <a:pt x="73" y="653"/>
                    <a:pt x="104" y="426"/>
                    <a:pt x="218" y="270"/>
                  </a:cubicBezTo>
                  <a:cubicBezTo>
                    <a:pt x="311" y="145"/>
                    <a:pt x="435" y="73"/>
                    <a:pt x="580" y="73"/>
                  </a:cubicBezTo>
                  <a:lnTo>
                    <a:pt x="601" y="73"/>
                  </a:lnTo>
                  <a:cubicBezTo>
                    <a:pt x="818" y="73"/>
                    <a:pt x="901" y="156"/>
                    <a:pt x="1005" y="249"/>
                  </a:cubicBezTo>
                  <a:cubicBezTo>
                    <a:pt x="1036" y="270"/>
                    <a:pt x="1067" y="301"/>
                    <a:pt x="1098" y="322"/>
                  </a:cubicBezTo>
                  <a:lnTo>
                    <a:pt x="1119" y="343"/>
                  </a:lnTo>
                  <a:lnTo>
                    <a:pt x="1129" y="322"/>
                  </a:lnTo>
                  <a:cubicBezTo>
                    <a:pt x="1170" y="290"/>
                    <a:pt x="1191" y="270"/>
                    <a:pt x="1222" y="239"/>
                  </a:cubicBezTo>
                  <a:cubicBezTo>
                    <a:pt x="1326" y="145"/>
                    <a:pt x="1409" y="63"/>
                    <a:pt x="1647" y="63"/>
                  </a:cubicBezTo>
                  <a:close/>
                  <a:moveTo>
                    <a:pt x="1626" y="1"/>
                  </a:moveTo>
                  <a:cubicBezTo>
                    <a:pt x="1377" y="1"/>
                    <a:pt x="1274" y="104"/>
                    <a:pt x="1181" y="198"/>
                  </a:cubicBezTo>
                  <a:cubicBezTo>
                    <a:pt x="1160" y="218"/>
                    <a:pt x="1140" y="239"/>
                    <a:pt x="1108" y="260"/>
                  </a:cubicBezTo>
                  <a:lnTo>
                    <a:pt x="1046" y="198"/>
                  </a:lnTo>
                  <a:cubicBezTo>
                    <a:pt x="947" y="109"/>
                    <a:pt x="840" y="11"/>
                    <a:pt x="616" y="11"/>
                  </a:cubicBezTo>
                  <a:cubicBezTo>
                    <a:pt x="604" y="11"/>
                    <a:pt x="592" y="11"/>
                    <a:pt x="580" y="11"/>
                  </a:cubicBezTo>
                  <a:cubicBezTo>
                    <a:pt x="415" y="11"/>
                    <a:pt x="270" y="94"/>
                    <a:pt x="176" y="228"/>
                  </a:cubicBezTo>
                  <a:cubicBezTo>
                    <a:pt x="42" y="405"/>
                    <a:pt x="1" y="653"/>
                    <a:pt x="73" y="860"/>
                  </a:cubicBezTo>
                  <a:cubicBezTo>
                    <a:pt x="73" y="891"/>
                    <a:pt x="83" y="912"/>
                    <a:pt x="93" y="933"/>
                  </a:cubicBezTo>
                  <a:cubicBezTo>
                    <a:pt x="332" y="1585"/>
                    <a:pt x="1036" y="1979"/>
                    <a:pt x="1098" y="2010"/>
                  </a:cubicBezTo>
                  <a:lnTo>
                    <a:pt x="1108" y="2030"/>
                  </a:lnTo>
                  <a:lnTo>
                    <a:pt x="1119" y="2020"/>
                  </a:lnTo>
                  <a:lnTo>
                    <a:pt x="1129" y="2030"/>
                  </a:lnTo>
                  <a:lnTo>
                    <a:pt x="1140" y="2010"/>
                  </a:lnTo>
                  <a:cubicBezTo>
                    <a:pt x="1191" y="1979"/>
                    <a:pt x="1906" y="1585"/>
                    <a:pt x="2144" y="923"/>
                  </a:cubicBezTo>
                  <a:cubicBezTo>
                    <a:pt x="2144" y="902"/>
                    <a:pt x="2154" y="881"/>
                    <a:pt x="2164" y="860"/>
                  </a:cubicBezTo>
                  <a:cubicBezTo>
                    <a:pt x="2227" y="643"/>
                    <a:pt x="2185" y="394"/>
                    <a:pt x="2051" y="228"/>
                  </a:cubicBezTo>
                  <a:cubicBezTo>
                    <a:pt x="1947" y="83"/>
                    <a:pt x="1802" y="1"/>
                    <a:pt x="1647" y="1"/>
                  </a:cubicBez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59" name="Google Shape;64;p2"/>
            <p:cNvSpPr/>
            <p:nvPr/>
          </p:nvSpPr>
          <p:spPr>
            <a:xfrm>
              <a:off x="3018358" y="3857496"/>
              <a:ext cx="15748" cy="16576"/>
            </a:xfrm>
            <a:custGeom>
              <a:avLst/>
              <a:gdLst/>
              <a:ahLst/>
              <a:cxnLst/>
              <a:rect l="l" t="t" r="r" b="b"/>
              <a:pathLst>
                <a:path w="633" h="666" extrusionOk="0">
                  <a:moveTo>
                    <a:pt x="435" y="0"/>
                  </a:moveTo>
                  <a:cubicBezTo>
                    <a:pt x="337" y="0"/>
                    <a:pt x="216" y="74"/>
                    <a:pt x="124" y="204"/>
                  </a:cubicBezTo>
                  <a:cubicBezTo>
                    <a:pt x="11" y="370"/>
                    <a:pt x="0" y="567"/>
                    <a:pt x="104" y="639"/>
                  </a:cubicBezTo>
                  <a:cubicBezTo>
                    <a:pt x="129" y="657"/>
                    <a:pt x="160" y="665"/>
                    <a:pt x="192" y="665"/>
                  </a:cubicBezTo>
                  <a:cubicBezTo>
                    <a:pt x="292" y="665"/>
                    <a:pt x="415" y="588"/>
                    <a:pt x="508" y="463"/>
                  </a:cubicBezTo>
                  <a:cubicBezTo>
                    <a:pt x="621" y="287"/>
                    <a:pt x="632" y="90"/>
                    <a:pt x="529" y="28"/>
                  </a:cubicBezTo>
                  <a:cubicBezTo>
                    <a:pt x="502" y="9"/>
                    <a:pt x="470" y="0"/>
                    <a:pt x="435"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60" name="Google Shape;65;p2"/>
            <p:cNvSpPr/>
            <p:nvPr/>
          </p:nvSpPr>
          <p:spPr>
            <a:xfrm>
              <a:off x="3042926" y="3857890"/>
              <a:ext cx="11654" cy="11840"/>
            </a:xfrm>
            <a:custGeom>
              <a:avLst/>
              <a:gdLst/>
              <a:ahLst/>
              <a:cxnLst/>
              <a:rect l="l" t="t" r="r" b="b"/>
              <a:pathLst>
                <a:path w="456" h="484" extrusionOk="0">
                  <a:moveTo>
                    <a:pt x="316" y="0"/>
                  </a:moveTo>
                  <a:cubicBezTo>
                    <a:pt x="245" y="0"/>
                    <a:pt x="155" y="53"/>
                    <a:pt x="94" y="145"/>
                  </a:cubicBezTo>
                  <a:cubicBezTo>
                    <a:pt x="11" y="269"/>
                    <a:pt x="0" y="414"/>
                    <a:pt x="73" y="465"/>
                  </a:cubicBezTo>
                  <a:cubicBezTo>
                    <a:pt x="91" y="478"/>
                    <a:pt x="112" y="484"/>
                    <a:pt x="135" y="484"/>
                  </a:cubicBezTo>
                  <a:cubicBezTo>
                    <a:pt x="207" y="484"/>
                    <a:pt x="300" y="425"/>
                    <a:pt x="363" y="331"/>
                  </a:cubicBezTo>
                  <a:cubicBezTo>
                    <a:pt x="446" y="207"/>
                    <a:pt x="456" y="72"/>
                    <a:pt x="384" y="20"/>
                  </a:cubicBezTo>
                  <a:cubicBezTo>
                    <a:pt x="365" y="7"/>
                    <a:pt x="342" y="0"/>
                    <a:pt x="316"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61" name="Google Shape;66;p2"/>
            <p:cNvSpPr/>
            <p:nvPr/>
          </p:nvSpPr>
          <p:spPr>
            <a:xfrm>
              <a:off x="3407971" y="3722520"/>
              <a:ext cx="0" cy="96693"/>
            </a:xfrm>
            <a:custGeom>
              <a:avLst/>
              <a:gdLst/>
              <a:ahLst/>
              <a:cxnLst/>
              <a:rect l="l" t="t" r="r" b="b"/>
              <a:pathLst>
                <a:path w="1" h="3864" extrusionOk="0">
                  <a:moveTo>
                    <a:pt x="1" y="3863"/>
                  </a:moveTo>
                  <a:lnTo>
                    <a:pt x="1" y="1"/>
                  </a:ln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62" name="Google Shape;67;p2"/>
            <p:cNvSpPr/>
            <p:nvPr/>
          </p:nvSpPr>
          <p:spPr>
            <a:xfrm>
              <a:off x="3407341" y="3722520"/>
              <a:ext cx="945" cy="96693"/>
            </a:xfrm>
            <a:custGeom>
              <a:avLst/>
              <a:gdLst/>
              <a:ahLst/>
              <a:cxnLst/>
              <a:rect l="l" t="t" r="r" b="b"/>
              <a:pathLst>
                <a:path w="42" h="3864" extrusionOk="0">
                  <a:moveTo>
                    <a:pt x="0" y="1"/>
                  </a:moveTo>
                  <a:lnTo>
                    <a:pt x="0" y="3863"/>
                  </a:lnTo>
                  <a:lnTo>
                    <a:pt x="41" y="3863"/>
                  </a:lnTo>
                  <a:lnTo>
                    <a:pt x="41" y="1"/>
                  </a:ln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63" name="Google Shape;68;p2"/>
            <p:cNvSpPr/>
            <p:nvPr/>
          </p:nvSpPr>
          <p:spPr>
            <a:xfrm>
              <a:off x="3379624" y="3812504"/>
              <a:ext cx="56379" cy="48939"/>
            </a:xfrm>
            <a:custGeom>
              <a:avLst/>
              <a:gdLst/>
              <a:ahLst/>
              <a:cxnLst/>
              <a:rect l="l" t="t" r="r" b="b"/>
              <a:pathLst>
                <a:path w="2259" h="1948" extrusionOk="0">
                  <a:moveTo>
                    <a:pt x="601" y="1"/>
                  </a:moveTo>
                  <a:cubicBezTo>
                    <a:pt x="218" y="1"/>
                    <a:pt x="1" y="456"/>
                    <a:pt x="115" y="818"/>
                  </a:cubicBezTo>
                  <a:cubicBezTo>
                    <a:pt x="115" y="839"/>
                    <a:pt x="125" y="860"/>
                    <a:pt x="136" y="880"/>
                  </a:cubicBezTo>
                  <a:cubicBezTo>
                    <a:pt x="373" y="1543"/>
                    <a:pt x="1119" y="1948"/>
                    <a:pt x="1119" y="1948"/>
                  </a:cubicBezTo>
                  <a:lnTo>
                    <a:pt x="1130" y="1948"/>
                  </a:lnTo>
                  <a:cubicBezTo>
                    <a:pt x="1130" y="1948"/>
                    <a:pt x="1875" y="1554"/>
                    <a:pt x="2124" y="891"/>
                  </a:cubicBezTo>
                  <a:cubicBezTo>
                    <a:pt x="2134" y="871"/>
                    <a:pt x="2134" y="839"/>
                    <a:pt x="2145" y="818"/>
                  </a:cubicBezTo>
                  <a:cubicBezTo>
                    <a:pt x="2258" y="466"/>
                    <a:pt x="2041" y="11"/>
                    <a:pt x="1657" y="1"/>
                  </a:cubicBezTo>
                  <a:cubicBezTo>
                    <a:pt x="1358" y="1"/>
                    <a:pt x="1275" y="146"/>
                    <a:pt x="1130" y="259"/>
                  </a:cubicBezTo>
                  <a:cubicBezTo>
                    <a:pt x="985" y="146"/>
                    <a:pt x="912" y="1"/>
                    <a:pt x="601" y="1"/>
                  </a:cubicBezTo>
                  <a:close/>
                </a:path>
              </a:pathLst>
            </a:custGeom>
            <a:solidFill>
              <a:schemeClr val="dk2"/>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64" name="Google Shape;69;p2"/>
            <p:cNvSpPr/>
            <p:nvPr/>
          </p:nvSpPr>
          <p:spPr>
            <a:xfrm>
              <a:off x="3380254" y="3811715"/>
              <a:ext cx="55434" cy="50517"/>
            </a:xfrm>
            <a:custGeom>
              <a:avLst/>
              <a:gdLst/>
              <a:ahLst/>
              <a:cxnLst/>
              <a:rect l="l" t="t" r="r" b="b"/>
              <a:pathLst>
                <a:path w="2217" h="2020" extrusionOk="0">
                  <a:moveTo>
                    <a:pt x="1636" y="62"/>
                  </a:moveTo>
                  <a:cubicBezTo>
                    <a:pt x="1781" y="73"/>
                    <a:pt x="1906" y="135"/>
                    <a:pt x="1999" y="269"/>
                  </a:cubicBezTo>
                  <a:cubicBezTo>
                    <a:pt x="2113" y="425"/>
                    <a:pt x="2154" y="653"/>
                    <a:pt x="2092" y="849"/>
                  </a:cubicBezTo>
                  <a:cubicBezTo>
                    <a:pt x="2092" y="870"/>
                    <a:pt x="2082" y="881"/>
                    <a:pt x="2071" y="902"/>
                  </a:cubicBezTo>
                  <a:cubicBezTo>
                    <a:pt x="1854" y="1491"/>
                    <a:pt x="1233" y="1875"/>
                    <a:pt x="1109" y="1947"/>
                  </a:cubicBezTo>
                  <a:lnTo>
                    <a:pt x="1098" y="1926"/>
                  </a:lnTo>
                  <a:lnTo>
                    <a:pt x="1088" y="1937"/>
                  </a:lnTo>
                  <a:cubicBezTo>
                    <a:pt x="953" y="1854"/>
                    <a:pt x="342" y="1471"/>
                    <a:pt x="145" y="902"/>
                  </a:cubicBezTo>
                  <a:lnTo>
                    <a:pt x="115" y="839"/>
                  </a:lnTo>
                  <a:cubicBezTo>
                    <a:pt x="62" y="642"/>
                    <a:pt x="104" y="414"/>
                    <a:pt x="218" y="259"/>
                  </a:cubicBezTo>
                  <a:cubicBezTo>
                    <a:pt x="311" y="135"/>
                    <a:pt x="435" y="62"/>
                    <a:pt x="580" y="62"/>
                  </a:cubicBezTo>
                  <a:lnTo>
                    <a:pt x="591" y="62"/>
                  </a:lnTo>
                  <a:cubicBezTo>
                    <a:pt x="819" y="62"/>
                    <a:pt x="902" y="145"/>
                    <a:pt x="994" y="239"/>
                  </a:cubicBezTo>
                  <a:cubicBezTo>
                    <a:pt x="1026" y="259"/>
                    <a:pt x="1057" y="290"/>
                    <a:pt x="1088" y="322"/>
                  </a:cubicBezTo>
                  <a:lnTo>
                    <a:pt x="1109" y="332"/>
                  </a:lnTo>
                  <a:lnTo>
                    <a:pt x="1129" y="322"/>
                  </a:lnTo>
                  <a:cubicBezTo>
                    <a:pt x="1160" y="290"/>
                    <a:pt x="1192" y="269"/>
                    <a:pt x="1212" y="239"/>
                  </a:cubicBezTo>
                  <a:cubicBezTo>
                    <a:pt x="1326" y="145"/>
                    <a:pt x="1409" y="62"/>
                    <a:pt x="1636" y="62"/>
                  </a:cubicBezTo>
                  <a:close/>
                  <a:moveTo>
                    <a:pt x="580" y="0"/>
                  </a:moveTo>
                  <a:cubicBezTo>
                    <a:pt x="415" y="0"/>
                    <a:pt x="270" y="83"/>
                    <a:pt x="166" y="218"/>
                  </a:cubicBezTo>
                  <a:cubicBezTo>
                    <a:pt x="42" y="394"/>
                    <a:pt x="0" y="642"/>
                    <a:pt x="62" y="849"/>
                  </a:cubicBezTo>
                  <a:cubicBezTo>
                    <a:pt x="62" y="881"/>
                    <a:pt x="73" y="902"/>
                    <a:pt x="83" y="922"/>
                  </a:cubicBezTo>
                  <a:cubicBezTo>
                    <a:pt x="322" y="1574"/>
                    <a:pt x="1026" y="1979"/>
                    <a:pt x="1077" y="2009"/>
                  </a:cubicBezTo>
                  <a:lnTo>
                    <a:pt x="1088" y="2020"/>
                  </a:lnTo>
                  <a:lnTo>
                    <a:pt x="1119" y="2020"/>
                  </a:lnTo>
                  <a:lnTo>
                    <a:pt x="1119" y="2009"/>
                  </a:lnTo>
                  <a:cubicBezTo>
                    <a:pt x="1181" y="1979"/>
                    <a:pt x="1896" y="1585"/>
                    <a:pt x="2134" y="932"/>
                  </a:cubicBezTo>
                  <a:cubicBezTo>
                    <a:pt x="2134" y="911"/>
                    <a:pt x="2144" y="881"/>
                    <a:pt x="2154" y="860"/>
                  </a:cubicBezTo>
                  <a:cubicBezTo>
                    <a:pt x="2216" y="653"/>
                    <a:pt x="2175" y="404"/>
                    <a:pt x="2051" y="228"/>
                  </a:cubicBezTo>
                  <a:cubicBezTo>
                    <a:pt x="1947" y="83"/>
                    <a:pt x="1802" y="11"/>
                    <a:pt x="1636" y="0"/>
                  </a:cubicBezTo>
                  <a:cubicBezTo>
                    <a:pt x="1388" y="0"/>
                    <a:pt x="1284" y="104"/>
                    <a:pt x="1171" y="197"/>
                  </a:cubicBezTo>
                  <a:lnTo>
                    <a:pt x="1109" y="259"/>
                  </a:lnTo>
                  <a:cubicBezTo>
                    <a:pt x="1088" y="239"/>
                    <a:pt x="1067" y="207"/>
                    <a:pt x="1047" y="187"/>
                  </a:cubicBezTo>
                  <a:cubicBezTo>
                    <a:pt x="943" y="94"/>
                    <a:pt x="840" y="0"/>
                    <a:pt x="580" y="0"/>
                  </a:cubicBez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65" name="Google Shape;70;p2"/>
            <p:cNvSpPr/>
            <p:nvPr/>
          </p:nvSpPr>
          <p:spPr>
            <a:xfrm>
              <a:off x="3415216" y="3814872"/>
              <a:ext cx="16063" cy="16971"/>
            </a:xfrm>
            <a:custGeom>
              <a:avLst/>
              <a:gdLst/>
              <a:ahLst/>
              <a:cxnLst/>
              <a:rect l="l" t="t" r="r" b="b"/>
              <a:pathLst>
                <a:path w="643" h="675" extrusionOk="0">
                  <a:moveTo>
                    <a:pt x="193" y="0"/>
                  </a:moveTo>
                  <a:cubicBezTo>
                    <a:pt x="160" y="0"/>
                    <a:pt x="130" y="9"/>
                    <a:pt x="104" y="26"/>
                  </a:cubicBezTo>
                  <a:cubicBezTo>
                    <a:pt x="1" y="99"/>
                    <a:pt x="11" y="295"/>
                    <a:pt x="136" y="472"/>
                  </a:cubicBezTo>
                  <a:cubicBezTo>
                    <a:pt x="221" y="596"/>
                    <a:pt x="347" y="674"/>
                    <a:pt x="449" y="674"/>
                  </a:cubicBezTo>
                  <a:cubicBezTo>
                    <a:pt x="483" y="674"/>
                    <a:pt x="513" y="666"/>
                    <a:pt x="539" y="648"/>
                  </a:cubicBezTo>
                  <a:cubicBezTo>
                    <a:pt x="643" y="575"/>
                    <a:pt x="633" y="378"/>
                    <a:pt x="509" y="213"/>
                  </a:cubicBezTo>
                  <a:cubicBezTo>
                    <a:pt x="422" y="80"/>
                    <a:pt x="295" y="0"/>
                    <a:pt x="193"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66" name="Google Shape;71;p2"/>
            <p:cNvSpPr/>
            <p:nvPr/>
          </p:nvSpPr>
          <p:spPr>
            <a:xfrm>
              <a:off x="3395058" y="3814872"/>
              <a:ext cx="11654" cy="12235"/>
            </a:xfrm>
            <a:custGeom>
              <a:avLst/>
              <a:gdLst/>
              <a:ahLst/>
              <a:cxnLst/>
              <a:rect l="l" t="t" r="r" b="b"/>
              <a:pathLst>
                <a:path w="457" h="484" extrusionOk="0">
                  <a:moveTo>
                    <a:pt x="133" y="0"/>
                  </a:moveTo>
                  <a:cubicBezTo>
                    <a:pt x="111" y="0"/>
                    <a:pt x="91" y="6"/>
                    <a:pt x="74" y="18"/>
                  </a:cubicBezTo>
                  <a:cubicBezTo>
                    <a:pt x="1" y="70"/>
                    <a:pt x="1" y="215"/>
                    <a:pt x="95" y="340"/>
                  </a:cubicBezTo>
                  <a:cubicBezTo>
                    <a:pt x="156" y="432"/>
                    <a:pt x="240" y="484"/>
                    <a:pt x="313" y="484"/>
                  </a:cubicBezTo>
                  <a:cubicBezTo>
                    <a:pt x="339" y="484"/>
                    <a:pt x="363" y="477"/>
                    <a:pt x="384" y="464"/>
                  </a:cubicBezTo>
                  <a:cubicBezTo>
                    <a:pt x="457" y="412"/>
                    <a:pt x="447" y="277"/>
                    <a:pt x="364" y="153"/>
                  </a:cubicBezTo>
                  <a:cubicBezTo>
                    <a:pt x="293" y="59"/>
                    <a:pt x="204" y="0"/>
                    <a:pt x="133"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67" name="Google Shape;72;p2"/>
            <p:cNvSpPr/>
            <p:nvPr/>
          </p:nvSpPr>
          <p:spPr>
            <a:xfrm>
              <a:off x="3243244" y="3682264"/>
              <a:ext cx="0" cy="121162"/>
            </a:xfrm>
            <a:custGeom>
              <a:avLst/>
              <a:gdLst/>
              <a:ahLst/>
              <a:cxnLst/>
              <a:rect l="l" t="t" r="r" b="b"/>
              <a:pathLst>
                <a:path w="1" h="4847" extrusionOk="0">
                  <a:moveTo>
                    <a:pt x="1" y="4847"/>
                  </a:moveTo>
                  <a:lnTo>
                    <a:pt x="1" y="0"/>
                  </a:ln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68" name="Google Shape;73;p2"/>
            <p:cNvSpPr/>
            <p:nvPr/>
          </p:nvSpPr>
          <p:spPr>
            <a:xfrm>
              <a:off x="3242299" y="3682264"/>
              <a:ext cx="1575" cy="121162"/>
            </a:xfrm>
            <a:custGeom>
              <a:avLst/>
              <a:gdLst/>
              <a:ahLst/>
              <a:cxnLst/>
              <a:rect l="l" t="t" r="r" b="b"/>
              <a:pathLst>
                <a:path w="53" h="4847" extrusionOk="0">
                  <a:moveTo>
                    <a:pt x="0" y="0"/>
                  </a:moveTo>
                  <a:lnTo>
                    <a:pt x="0" y="4847"/>
                  </a:lnTo>
                  <a:lnTo>
                    <a:pt x="52" y="4847"/>
                  </a:lnTo>
                  <a:lnTo>
                    <a:pt x="52" y="0"/>
                  </a:ln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69" name="Google Shape;74;p2"/>
            <p:cNvSpPr/>
            <p:nvPr/>
          </p:nvSpPr>
          <p:spPr>
            <a:xfrm>
              <a:off x="3214897" y="3796717"/>
              <a:ext cx="56379" cy="48939"/>
            </a:xfrm>
            <a:custGeom>
              <a:avLst/>
              <a:gdLst/>
              <a:ahLst/>
              <a:cxnLst/>
              <a:rect l="l" t="t" r="r" b="b"/>
              <a:pathLst>
                <a:path w="2248" h="1958" extrusionOk="0">
                  <a:moveTo>
                    <a:pt x="591" y="1"/>
                  </a:moveTo>
                  <a:cubicBezTo>
                    <a:pt x="208" y="11"/>
                    <a:pt x="0" y="456"/>
                    <a:pt x="104" y="818"/>
                  </a:cubicBezTo>
                  <a:cubicBezTo>
                    <a:pt x="115" y="839"/>
                    <a:pt x="115" y="860"/>
                    <a:pt x="125" y="880"/>
                  </a:cubicBezTo>
                  <a:cubicBezTo>
                    <a:pt x="363" y="1554"/>
                    <a:pt x="1119" y="1957"/>
                    <a:pt x="1119" y="1957"/>
                  </a:cubicBezTo>
                  <a:cubicBezTo>
                    <a:pt x="1119" y="1957"/>
                    <a:pt x="1875" y="1564"/>
                    <a:pt x="2124" y="891"/>
                  </a:cubicBezTo>
                  <a:cubicBezTo>
                    <a:pt x="2124" y="870"/>
                    <a:pt x="2134" y="850"/>
                    <a:pt x="2144" y="829"/>
                  </a:cubicBezTo>
                  <a:cubicBezTo>
                    <a:pt x="2248" y="466"/>
                    <a:pt x="2041" y="21"/>
                    <a:pt x="1657" y="11"/>
                  </a:cubicBezTo>
                  <a:cubicBezTo>
                    <a:pt x="1648" y="10"/>
                    <a:pt x="1638" y="10"/>
                    <a:pt x="1629" y="10"/>
                  </a:cubicBezTo>
                  <a:cubicBezTo>
                    <a:pt x="1352" y="10"/>
                    <a:pt x="1270" y="150"/>
                    <a:pt x="1130" y="270"/>
                  </a:cubicBezTo>
                  <a:cubicBezTo>
                    <a:pt x="974" y="146"/>
                    <a:pt x="912" y="1"/>
                    <a:pt x="591" y="1"/>
                  </a:cubicBezTo>
                  <a:close/>
                </a:path>
              </a:pathLst>
            </a:custGeom>
            <a:solidFill>
              <a:schemeClr val="accent1"/>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70" name="Google Shape;75;p2"/>
            <p:cNvSpPr/>
            <p:nvPr/>
          </p:nvSpPr>
          <p:spPr>
            <a:xfrm>
              <a:off x="3215212" y="3795928"/>
              <a:ext cx="55749" cy="50517"/>
            </a:xfrm>
            <a:custGeom>
              <a:avLst/>
              <a:gdLst/>
              <a:ahLst/>
              <a:cxnLst/>
              <a:rect l="l" t="t" r="r" b="b"/>
              <a:pathLst>
                <a:path w="2227" h="2030" extrusionOk="0">
                  <a:moveTo>
                    <a:pt x="580" y="62"/>
                  </a:moveTo>
                  <a:cubicBezTo>
                    <a:pt x="818" y="62"/>
                    <a:pt x="901" y="145"/>
                    <a:pt x="1004" y="239"/>
                  </a:cubicBezTo>
                  <a:cubicBezTo>
                    <a:pt x="1036" y="269"/>
                    <a:pt x="1056" y="301"/>
                    <a:pt x="1098" y="322"/>
                  </a:cubicBezTo>
                  <a:lnTo>
                    <a:pt x="1119" y="342"/>
                  </a:lnTo>
                  <a:lnTo>
                    <a:pt x="1129" y="322"/>
                  </a:lnTo>
                  <a:cubicBezTo>
                    <a:pt x="1160" y="301"/>
                    <a:pt x="1191" y="269"/>
                    <a:pt x="1222" y="249"/>
                  </a:cubicBezTo>
                  <a:cubicBezTo>
                    <a:pt x="1320" y="151"/>
                    <a:pt x="1408" y="72"/>
                    <a:pt x="1607" y="72"/>
                  </a:cubicBezTo>
                  <a:cubicBezTo>
                    <a:pt x="1620" y="72"/>
                    <a:pt x="1633" y="72"/>
                    <a:pt x="1646" y="73"/>
                  </a:cubicBezTo>
                  <a:cubicBezTo>
                    <a:pt x="1791" y="73"/>
                    <a:pt x="1916" y="145"/>
                    <a:pt x="2009" y="269"/>
                  </a:cubicBezTo>
                  <a:cubicBezTo>
                    <a:pt x="2123" y="435"/>
                    <a:pt x="2164" y="663"/>
                    <a:pt x="2102" y="849"/>
                  </a:cubicBezTo>
                  <a:cubicBezTo>
                    <a:pt x="2092" y="870"/>
                    <a:pt x="2092" y="891"/>
                    <a:pt x="2081" y="911"/>
                  </a:cubicBezTo>
                  <a:cubicBezTo>
                    <a:pt x="1864" y="1502"/>
                    <a:pt x="1243" y="1875"/>
                    <a:pt x="1119" y="1947"/>
                  </a:cubicBezTo>
                  <a:lnTo>
                    <a:pt x="1098" y="1926"/>
                  </a:lnTo>
                  <a:lnTo>
                    <a:pt x="1087" y="1947"/>
                  </a:lnTo>
                  <a:cubicBezTo>
                    <a:pt x="953" y="1864"/>
                    <a:pt x="352" y="1481"/>
                    <a:pt x="145" y="901"/>
                  </a:cubicBezTo>
                  <a:cubicBezTo>
                    <a:pt x="134" y="881"/>
                    <a:pt x="124" y="860"/>
                    <a:pt x="124" y="839"/>
                  </a:cubicBezTo>
                  <a:cubicBezTo>
                    <a:pt x="62" y="653"/>
                    <a:pt x="104" y="425"/>
                    <a:pt x="217" y="259"/>
                  </a:cubicBezTo>
                  <a:cubicBezTo>
                    <a:pt x="311" y="135"/>
                    <a:pt x="445" y="73"/>
                    <a:pt x="580" y="62"/>
                  </a:cubicBezTo>
                  <a:close/>
                  <a:moveTo>
                    <a:pt x="580" y="0"/>
                  </a:moveTo>
                  <a:cubicBezTo>
                    <a:pt x="424" y="11"/>
                    <a:pt x="269" y="83"/>
                    <a:pt x="176" y="228"/>
                  </a:cubicBezTo>
                  <a:cubicBezTo>
                    <a:pt x="42" y="404"/>
                    <a:pt x="0" y="653"/>
                    <a:pt x="62" y="860"/>
                  </a:cubicBezTo>
                  <a:cubicBezTo>
                    <a:pt x="72" y="881"/>
                    <a:pt x="72" y="901"/>
                    <a:pt x="83" y="922"/>
                  </a:cubicBezTo>
                  <a:cubicBezTo>
                    <a:pt x="321" y="1585"/>
                    <a:pt x="1025" y="1978"/>
                    <a:pt x="1087" y="2020"/>
                  </a:cubicBezTo>
                  <a:lnTo>
                    <a:pt x="1098" y="2030"/>
                  </a:lnTo>
                  <a:lnTo>
                    <a:pt x="1119" y="2030"/>
                  </a:lnTo>
                  <a:lnTo>
                    <a:pt x="1129" y="2020"/>
                  </a:lnTo>
                  <a:cubicBezTo>
                    <a:pt x="1181" y="1988"/>
                    <a:pt x="1895" y="1595"/>
                    <a:pt x="2133" y="932"/>
                  </a:cubicBezTo>
                  <a:lnTo>
                    <a:pt x="2164" y="870"/>
                  </a:lnTo>
                  <a:cubicBezTo>
                    <a:pt x="2226" y="663"/>
                    <a:pt x="2185" y="414"/>
                    <a:pt x="2061" y="239"/>
                  </a:cubicBezTo>
                  <a:cubicBezTo>
                    <a:pt x="1957" y="94"/>
                    <a:pt x="1812" y="11"/>
                    <a:pt x="1646" y="11"/>
                  </a:cubicBezTo>
                  <a:cubicBezTo>
                    <a:pt x="1634" y="10"/>
                    <a:pt x="1623" y="10"/>
                    <a:pt x="1611" y="10"/>
                  </a:cubicBezTo>
                  <a:cubicBezTo>
                    <a:pt x="1387" y="10"/>
                    <a:pt x="1279" y="108"/>
                    <a:pt x="1181" y="197"/>
                  </a:cubicBezTo>
                  <a:lnTo>
                    <a:pt x="1119" y="259"/>
                  </a:lnTo>
                  <a:cubicBezTo>
                    <a:pt x="1087" y="239"/>
                    <a:pt x="1066" y="218"/>
                    <a:pt x="1046" y="197"/>
                  </a:cubicBezTo>
                  <a:cubicBezTo>
                    <a:pt x="942" y="104"/>
                    <a:pt x="849" y="0"/>
                    <a:pt x="580" y="0"/>
                  </a:cubicBez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71" name="Google Shape;76;p2"/>
            <p:cNvSpPr/>
            <p:nvPr/>
          </p:nvSpPr>
          <p:spPr>
            <a:xfrm>
              <a:off x="3250803" y="3799085"/>
              <a:ext cx="15748" cy="16971"/>
            </a:xfrm>
            <a:custGeom>
              <a:avLst/>
              <a:gdLst/>
              <a:ahLst/>
              <a:cxnLst/>
              <a:rect l="l" t="t" r="r" b="b"/>
              <a:pathLst>
                <a:path w="633" h="675" extrusionOk="0">
                  <a:moveTo>
                    <a:pt x="193" y="0"/>
                  </a:moveTo>
                  <a:cubicBezTo>
                    <a:pt x="160" y="0"/>
                    <a:pt x="130" y="9"/>
                    <a:pt x="104" y="27"/>
                  </a:cubicBezTo>
                  <a:cubicBezTo>
                    <a:pt x="0" y="99"/>
                    <a:pt x="11" y="296"/>
                    <a:pt x="136" y="462"/>
                  </a:cubicBezTo>
                  <a:cubicBezTo>
                    <a:pt x="221" y="594"/>
                    <a:pt x="343" y="674"/>
                    <a:pt x="442" y="674"/>
                  </a:cubicBezTo>
                  <a:cubicBezTo>
                    <a:pt x="474" y="674"/>
                    <a:pt x="504" y="666"/>
                    <a:pt x="529" y="648"/>
                  </a:cubicBezTo>
                  <a:cubicBezTo>
                    <a:pt x="633" y="575"/>
                    <a:pt x="622" y="379"/>
                    <a:pt x="508" y="203"/>
                  </a:cubicBezTo>
                  <a:cubicBezTo>
                    <a:pt x="415" y="78"/>
                    <a:pt x="292" y="0"/>
                    <a:pt x="193"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72" name="Google Shape;77;p2"/>
            <p:cNvSpPr/>
            <p:nvPr/>
          </p:nvSpPr>
          <p:spPr>
            <a:xfrm>
              <a:off x="3230331" y="3799085"/>
              <a:ext cx="11339" cy="12235"/>
            </a:xfrm>
            <a:custGeom>
              <a:avLst/>
              <a:gdLst/>
              <a:ahLst/>
              <a:cxnLst/>
              <a:rect l="l" t="t" r="r" b="b"/>
              <a:pathLst>
                <a:path w="457" h="485" extrusionOk="0">
                  <a:moveTo>
                    <a:pt x="140" y="1"/>
                  </a:moveTo>
                  <a:cubicBezTo>
                    <a:pt x="115" y="1"/>
                    <a:pt x="92" y="7"/>
                    <a:pt x="73" y="21"/>
                  </a:cubicBezTo>
                  <a:cubicBezTo>
                    <a:pt x="1" y="72"/>
                    <a:pt x="11" y="217"/>
                    <a:pt x="94" y="332"/>
                  </a:cubicBezTo>
                  <a:cubicBezTo>
                    <a:pt x="156" y="426"/>
                    <a:pt x="249" y="484"/>
                    <a:pt x="322" y="484"/>
                  </a:cubicBezTo>
                  <a:cubicBezTo>
                    <a:pt x="345" y="484"/>
                    <a:pt x="366" y="478"/>
                    <a:pt x="384" y="466"/>
                  </a:cubicBezTo>
                  <a:cubicBezTo>
                    <a:pt x="456" y="414"/>
                    <a:pt x="446" y="269"/>
                    <a:pt x="363" y="145"/>
                  </a:cubicBezTo>
                  <a:cubicBezTo>
                    <a:pt x="302" y="53"/>
                    <a:pt x="212" y="1"/>
                    <a:pt x="140" y="1"/>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73" name="Google Shape;78;p2"/>
            <p:cNvSpPr/>
            <p:nvPr/>
          </p:nvSpPr>
          <p:spPr>
            <a:xfrm>
              <a:off x="3333010" y="3731203"/>
              <a:ext cx="0" cy="184309"/>
            </a:xfrm>
            <a:custGeom>
              <a:avLst/>
              <a:gdLst/>
              <a:ahLst/>
              <a:cxnLst/>
              <a:rect l="l" t="t" r="r" b="b"/>
              <a:pathLst>
                <a:path w="1" h="7374" extrusionOk="0">
                  <a:moveTo>
                    <a:pt x="1" y="7373"/>
                  </a:moveTo>
                  <a:lnTo>
                    <a:pt x="1" y="0"/>
                  </a:ln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74" name="Google Shape;79;p2"/>
            <p:cNvSpPr/>
            <p:nvPr/>
          </p:nvSpPr>
          <p:spPr>
            <a:xfrm>
              <a:off x="3332380" y="3731203"/>
              <a:ext cx="1575" cy="184309"/>
            </a:xfrm>
            <a:custGeom>
              <a:avLst/>
              <a:gdLst/>
              <a:ahLst/>
              <a:cxnLst/>
              <a:rect l="l" t="t" r="r" b="b"/>
              <a:pathLst>
                <a:path w="54" h="7374" extrusionOk="0">
                  <a:moveTo>
                    <a:pt x="1" y="0"/>
                  </a:moveTo>
                  <a:lnTo>
                    <a:pt x="1" y="7373"/>
                  </a:lnTo>
                  <a:lnTo>
                    <a:pt x="53" y="7373"/>
                  </a:lnTo>
                  <a:lnTo>
                    <a:pt x="53" y="0"/>
                  </a:ln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75" name="Google Shape;80;p2"/>
            <p:cNvSpPr/>
            <p:nvPr/>
          </p:nvSpPr>
          <p:spPr>
            <a:xfrm>
              <a:off x="3304977" y="3908803"/>
              <a:ext cx="56379" cy="48939"/>
            </a:xfrm>
            <a:custGeom>
              <a:avLst/>
              <a:gdLst/>
              <a:ahLst/>
              <a:cxnLst/>
              <a:rect l="l" t="t" r="r" b="b"/>
              <a:pathLst>
                <a:path w="2258" h="1958" extrusionOk="0">
                  <a:moveTo>
                    <a:pt x="632" y="0"/>
                  </a:moveTo>
                  <a:cubicBezTo>
                    <a:pt x="622" y="0"/>
                    <a:pt x="611" y="1"/>
                    <a:pt x="601" y="1"/>
                  </a:cubicBezTo>
                  <a:cubicBezTo>
                    <a:pt x="217" y="1"/>
                    <a:pt x="0" y="457"/>
                    <a:pt x="114" y="819"/>
                  </a:cubicBezTo>
                  <a:cubicBezTo>
                    <a:pt x="114" y="839"/>
                    <a:pt x="124" y="860"/>
                    <a:pt x="134" y="881"/>
                  </a:cubicBezTo>
                  <a:cubicBezTo>
                    <a:pt x="373" y="1544"/>
                    <a:pt x="1129" y="1958"/>
                    <a:pt x="1129" y="1958"/>
                  </a:cubicBezTo>
                  <a:cubicBezTo>
                    <a:pt x="1129" y="1958"/>
                    <a:pt x="1885" y="1554"/>
                    <a:pt x="2123" y="881"/>
                  </a:cubicBezTo>
                  <a:lnTo>
                    <a:pt x="2154" y="819"/>
                  </a:lnTo>
                  <a:cubicBezTo>
                    <a:pt x="2258" y="467"/>
                    <a:pt x="2051" y="11"/>
                    <a:pt x="1667" y="1"/>
                  </a:cubicBezTo>
                  <a:cubicBezTo>
                    <a:pt x="1657" y="1"/>
                    <a:pt x="1647" y="0"/>
                    <a:pt x="1638" y="0"/>
                  </a:cubicBezTo>
                  <a:cubicBezTo>
                    <a:pt x="1362" y="0"/>
                    <a:pt x="1279" y="150"/>
                    <a:pt x="1129" y="259"/>
                  </a:cubicBezTo>
                  <a:cubicBezTo>
                    <a:pt x="988" y="150"/>
                    <a:pt x="926" y="0"/>
                    <a:pt x="632"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76" name="Google Shape;81;p2"/>
            <p:cNvSpPr/>
            <p:nvPr/>
          </p:nvSpPr>
          <p:spPr>
            <a:xfrm>
              <a:off x="3305293" y="3908013"/>
              <a:ext cx="55749" cy="50912"/>
            </a:xfrm>
            <a:custGeom>
              <a:avLst/>
              <a:gdLst/>
              <a:ahLst/>
              <a:cxnLst/>
              <a:rect l="l" t="t" r="r" b="b"/>
              <a:pathLst>
                <a:path w="2227" h="2032" extrusionOk="0">
                  <a:moveTo>
                    <a:pt x="619" y="63"/>
                  </a:moveTo>
                  <a:cubicBezTo>
                    <a:pt x="828" y="63"/>
                    <a:pt x="907" y="142"/>
                    <a:pt x="1005" y="240"/>
                  </a:cubicBezTo>
                  <a:lnTo>
                    <a:pt x="1088" y="323"/>
                  </a:lnTo>
                  <a:lnTo>
                    <a:pt x="1109" y="333"/>
                  </a:lnTo>
                  <a:lnTo>
                    <a:pt x="1129" y="323"/>
                  </a:lnTo>
                  <a:cubicBezTo>
                    <a:pt x="1161" y="291"/>
                    <a:pt x="1191" y="271"/>
                    <a:pt x="1223" y="240"/>
                  </a:cubicBezTo>
                  <a:cubicBezTo>
                    <a:pt x="1321" y="151"/>
                    <a:pt x="1410" y="63"/>
                    <a:pt x="1614" y="63"/>
                  </a:cubicBezTo>
                  <a:cubicBezTo>
                    <a:pt x="1625" y="63"/>
                    <a:pt x="1636" y="63"/>
                    <a:pt x="1647" y="64"/>
                  </a:cubicBezTo>
                  <a:cubicBezTo>
                    <a:pt x="1792" y="64"/>
                    <a:pt x="1916" y="137"/>
                    <a:pt x="2010" y="261"/>
                  </a:cubicBezTo>
                  <a:cubicBezTo>
                    <a:pt x="2123" y="426"/>
                    <a:pt x="2155" y="654"/>
                    <a:pt x="2103" y="841"/>
                  </a:cubicBezTo>
                  <a:cubicBezTo>
                    <a:pt x="2093" y="861"/>
                    <a:pt x="2082" y="882"/>
                    <a:pt x="2082" y="903"/>
                  </a:cubicBezTo>
                  <a:cubicBezTo>
                    <a:pt x="1865" y="1493"/>
                    <a:pt x="1244" y="1876"/>
                    <a:pt x="1119" y="1948"/>
                  </a:cubicBezTo>
                  <a:lnTo>
                    <a:pt x="1099" y="1928"/>
                  </a:lnTo>
                  <a:lnTo>
                    <a:pt x="1088" y="1938"/>
                  </a:lnTo>
                  <a:cubicBezTo>
                    <a:pt x="954" y="1856"/>
                    <a:pt x="353" y="1472"/>
                    <a:pt x="146" y="903"/>
                  </a:cubicBezTo>
                  <a:cubicBezTo>
                    <a:pt x="135" y="882"/>
                    <a:pt x="125" y="861"/>
                    <a:pt x="125" y="841"/>
                  </a:cubicBezTo>
                  <a:cubicBezTo>
                    <a:pt x="63" y="644"/>
                    <a:pt x="104" y="416"/>
                    <a:pt x="218" y="261"/>
                  </a:cubicBezTo>
                  <a:cubicBezTo>
                    <a:pt x="312" y="137"/>
                    <a:pt x="436" y="64"/>
                    <a:pt x="581" y="64"/>
                  </a:cubicBezTo>
                  <a:cubicBezTo>
                    <a:pt x="594" y="63"/>
                    <a:pt x="606" y="63"/>
                    <a:pt x="619" y="63"/>
                  </a:cubicBezTo>
                  <a:close/>
                  <a:moveTo>
                    <a:pt x="1614" y="1"/>
                  </a:moveTo>
                  <a:cubicBezTo>
                    <a:pt x="1388" y="1"/>
                    <a:pt x="1280" y="100"/>
                    <a:pt x="1181" y="199"/>
                  </a:cubicBezTo>
                  <a:cubicBezTo>
                    <a:pt x="1161" y="219"/>
                    <a:pt x="1140" y="240"/>
                    <a:pt x="1109" y="250"/>
                  </a:cubicBezTo>
                  <a:lnTo>
                    <a:pt x="1046" y="188"/>
                  </a:lnTo>
                  <a:cubicBezTo>
                    <a:pt x="943" y="95"/>
                    <a:pt x="850" y="1"/>
                    <a:pt x="591" y="1"/>
                  </a:cubicBezTo>
                  <a:lnTo>
                    <a:pt x="581" y="1"/>
                  </a:lnTo>
                  <a:cubicBezTo>
                    <a:pt x="415" y="1"/>
                    <a:pt x="270" y="84"/>
                    <a:pt x="167" y="219"/>
                  </a:cubicBezTo>
                  <a:cubicBezTo>
                    <a:pt x="42" y="395"/>
                    <a:pt x="1" y="644"/>
                    <a:pt x="63" y="851"/>
                  </a:cubicBezTo>
                  <a:cubicBezTo>
                    <a:pt x="73" y="882"/>
                    <a:pt x="73" y="903"/>
                    <a:pt x="84" y="924"/>
                  </a:cubicBezTo>
                  <a:cubicBezTo>
                    <a:pt x="322" y="1576"/>
                    <a:pt x="1026" y="1980"/>
                    <a:pt x="1088" y="2010"/>
                  </a:cubicBezTo>
                  <a:lnTo>
                    <a:pt x="1099" y="2031"/>
                  </a:lnTo>
                  <a:lnTo>
                    <a:pt x="1109" y="2021"/>
                  </a:lnTo>
                  <a:lnTo>
                    <a:pt x="1119" y="2021"/>
                  </a:lnTo>
                  <a:lnTo>
                    <a:pt x="1129" y="2010"/>
                  </a:lnTo>
                  <a:cubicBezTo>
                    <a:pt x="1181" y="1980"/>
                    <a:pt x="1896" y="1586"/>
                    <a:pt x="2134" y="924"/>
                  </a:cubicBezTo>
                  <a:cubicBezTo>
                    <a:pt x="2144" y="903"/>
                    <a:pt x="2155" y="882"/>
                    <a:pt x="2155" y="861"/>
                  </a:cubicBezTo>
                  <a:cubicBezTo>
                    <a:pt x="2227" y="654"/>
                    <a:pt x="2186" y="406"/>
                    <a:pt x="2061" y="229"/>
                  </a:cubicBezTo>
                  <a:cubicBezTo>
                    <a:pt x="1958" y="84"/>
                    <a:pt x="1813" y="1"/>
                    <a:pt x="1647" y="1"/>
                  </a:cubicBezTo>
                  <a:cubicBezTo>
                    <a:pt x="1636" y="1"/>
                    <a:pt x="1625" y="1"/>
                    <a:pt x="1614" y="1"/>
                  </a:cubicBez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77" name="Google Shape;82;p2"/>
            <p:cNvSpPr/>
            <p:nvPr/>
          </p:nvSpPr>
          <p:spPr>
            <a:xfrm>
              <a:off x="3340884" y="3911171"/>
              <a:ext cx="15748" cy="16971"/>
            </a:xfrm>
            <a:custGeom>
              <a:avLst/>
              <a:gdLst/>
              <a:ahLst/>
              <a:cxnLst/>
              <a:rect l="l" t="t" r="r" b="b"/>
              <a:pathLst>
                <a:path w="633" h="675" extrusionOk="0">
                  <a:moveTo>
                    <a:pt x="192" y="0"/>
                  </a:moveTo>
                  <a:cubicBezTo>
                    <a:pt x="159" y="0"/>
                    <a:pt x="129" y="9"/>
                    <a:pt x="104" y="26"/>
                  </a:cubicBezTo>
                  <a:cubicBezTo>
                    <a:pt x="0" y="99"/>
                    <a:pt x="11" y="296"/>
                    <a:pt x="125" y="472"/>
                  </a:cubicBezTo>
                  <a:cubicBezTo>
                    <a:pt x="218" y="597"/>
                    <a:pt x="341" y="674"/>
                    <a:pt x="440" y="674"/>
                  </a:cubicBezTo>
                  <a:cubicBezTo>
                    <a:pt x="473" y="674"/>
                    <a:pt x="503" y="666"/>
                    <a:pt x="529" y="648"/>
                  </a:cubicBezTo>
                  <a:cubicBezTo>
                    <a:pt x="632" y="576"/>
                    <a:pt x="622" y="379"/>
                    <a:pt x="508" y="203"/>
                  </a:cubicBezTo>
                  <a:cubicBezTo>
                    <a:pt x="414" y="78"/>
                    <a:pt x="291" y="0"/>
                    <a:pt x="192"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78" name="Google Shape;83;p2"/>
            <p:cNvSpPr/>
            <p:nvPr/>
          </p:nvSpPr>
          <p:spPr>
            <a:xfrm>
              <a:off x="3320411" y="3911171"/>
              <a:ext cx="11339" cy="12235"/>
            </a:xfrm>
            <a:custGeom>
              <a:avLst/>
              <a:gdLst/>
              <a:ahLst/>
              <a:cxnLst/>
              <a:rect l="l" t="t" r="r" b="b"/>
              <a:pathLst>
                <a:path w="457" h="484" extrusionOk="0">
                  <a:moveTo>
                    <a:pt x="134" y="0"/>
                  </a:moveTo>
                  <a:cubicBezTo>
                    <a:pt x="111" y="0"/>
                    <a:pt x="90" y="6"/>
                    <a:pt x="73" y="18"/>
                  </a:cubicBezTo>
                  <a:cubicBezTo>
                    <a:pt x="1" y="71"/>
                    <a:pt x="11" y="216"/>
                    <a:pt x="93" y="340"/>
                  </a:cubicBezTo>
                  <a:cubicBezTo>
                    <a:pt x="155" y="432"/>
                    <a:pt x="245" y="484"/>
                    <a:pt x="316" y="484"/>
                  </a:cubicBezTo>
                  <a:cubicBezTo>
                    <a:pt x="342" y="484"/>
                    <a:pt x="365" y="478"/>
                    <a:pt x="383" y="464"/>
                  </a:cubicBezTo>
                  <a:cubicBezTo>
                    <a:pt x="456" y="412"/>
                    <a:pt x="445" y="278"/>
                    <a:pt x="363" y="154"/>
                  </a:cubicBezTo>
                  <a:cubicBezTo>
                    <a:pt x="300" y="59"/>
                    <a:pt x="207" y="0"/>
                    <a:pt x="134"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79" name="Google Shape;84;p2"/>
            <p:cNvSpPr/>
            <p:nvPr/>
          </p:nvSpPr>
          <p:spPr>
            <a:xfrm>
              <a:off x="3114738" y="3648717"/>
              <a:ext cx="0" cy="95509"/>
            </a:xfrm>
            <a:custGeom>
              <a:avLst/>
              <a:gdLst/>
              <a:ahLst/>
              <a:cxnLst/>
              <a:rect l="l" t="t" r="r" b="b"/>
              <a:pathLst>
                <a:path w="1" h="3822" extrusionOk="0">
                  <a:moveTo>
                    <a:pt x="0" y="3822"/>
                  </a:moveTo>
                  <a:lnTo>
                    <a:pt x="0" y="0"/>
                  </a:ln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80" name="Google Shape;85;p2"/>
            <p:cNvSpPr/>
            <p:nvPr/>
          </p:nvSpPr>
          <p:spPr>
            <a:xfrm>
              <a:off x="3114423" y="3648717"/>
              <a:ext cx="1260" cy="95509"/>
            </a:xfrm>
            <a:custGeom>
              <a:avLst/>
              <a:gdLst/>
              <a:ahLst/>
              <a:cxnLst/>
              <a:rect l="l" t="t" r="r" b="b"/>
              <a:pathLst>
                <a:path w="52" h="3822" extrusionOk="0">
                  <a:moveTo>
                    <a:pt x="0" y="0"/>
                  </a:moveTo>
                  <a:lnTo>
                    <a:pt x="0" y="3822"/>
                  </a:lnTo>
                  <a:lnTo>
                    <a:pt x="52" y="3822"/>
                  </a:lnTo>
                  <a:lnTo>
                    <a:pt x="52" y="0"/>
                  </a:ln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81" name="Google Shape;86;p2"/>
            <p:cNvSpPr/>
            <p:nvPr/>
          </p:nvSpPr>
          <p:spPr>
            <a:xfrm>
              <a:off x="3086706" y="3737517"/>
              <a:ext cx="56379" cy="48939"/>
            </a:xfrm>
            <a:custGeom>
              <a:avLst/>
              <a:gdLst/>
              <a:ahLst/>
              <a:cxnLst/>
              <a:rect l="l" t="t" r="r" b="b"/>
              <a:pathLst>
                <a:path w="2258" h="1958" extrusionOk="0">
                  <a:moveTo>
                    <a:pt x="1668" y="1"/>
                  </a:moveTo>
                  <a:cubicBezTo>
                    <a:pt x="1346" y="1"/>
                    <a:pt x="1284" y="146"/>
                    <a:pt x="1129" y="270"/>
                  </a:cubicBezTo>
                  <a:cubicBezTo>
                    <a:pt x="989" y="150"/>
                    <a:pt x="907" y="10"/>
                    <a:pt x="629" y="10"/>
                  </a:cubicBezTo>
                  <a:cubicBezTo>
                    <a:pt x="620" y="10"/>
                    <a:pt x="610" y="10"/>
                    <a:pt x="601" y="10"/>
                  </a:cubicBezTo>
                  <a:cubicBezTo>
                    <a:pt x="218" y="21"/>
                    <a:pt x="0" y="466"/>
                    <a:pt x="114" y="829"/>
                  </a:cubicBezTo>
                  <a:cubicBezTo>
                    <a:pt x="124" y="850"/>
                    <a:pt x="124" y="870"/>
                    <a:pt x="135" y="891"/>
                  </a:cubicBezTo>
                  <a:cubicBezTo>
                    <a:pt x="384" y="1564"/>
                    <a:pt x="1139" y="1957"/>
                    <a:pt x="1139" y="1957"/>
                  </a:cubicBezTo>
                  <a:cubicBezTo>
                    <a:pt x="1139" y="1957"/>
                    <a:pt x="1896" y="1554"/>
                    <a:pt x="2133" y="880"/>
                  </a:cubicBezTo>
                  <a:cubicBezTo>
                    <a:pt x="2144" y="860"/>
                    <a:pt x="2144" y="839"/>
                    <a:pt x="2154" y="818"/>
                  </a:cubicBezTo>
                  <a:cubicBezTo>
                    <a:pt x="2258" y="466"/>
                    <a:pt x="2050" y="10"/>
                    <a:pt x="1668" y="1"/>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82" name="Google Shape;87;p2"/>
            <p:cNvSpPr/>
            <p:nvPr/>
          </p:nvSpPr>
          <p:spPr>
            <a:xfrm>
              <a:off x="3087021" y="3736728"/>
              <a:ext cx="55749" cy="50912"/>
            </a:xfrm>
            <a:custGeom>
              <a:avLst/>
              <a:gdLst/>
              <a:ahLst/>
              <a:cxnLst/>
              <a:rect l="l" t="t" r="r" b="b"/>
              <a:pathLst>
                <a:path w="2228" h="2041" extrusionOk="0">
                  <a:moveTo>
                    <a:pt x="1637" y="62"/>
                  </a:moveTo>
                  <a:cubicBezTo>
                    <a:pt x="1782" y="73"/>
                    <a:pt x="1917" y="135"/>
                    <a:pt x="2000" y="259"/>
                  </a:cubicBezTo>
                  <a:cubicBezTo>
                    <a:pt x="2124" y="425"/>
                    <a:pt x="2165" y="653"/>
                    <a:pt x="2103" y="839"/>
                  </a:cubicBezTo>
                  <a:cubicBezTo>
                    <a:pt x="2093" y="860"/>
                    <a:pt x="2093" y="881"/>
                    <a:pt x="2083" y="901"/>
                  </a:cubicBezTo>
                  <a:cubicBezTo>
                    <a:pt x="1876" y="1481"/>
                    <a:pt x="1275" y="1864"/>
                    <a:pt x="1130" y="1947"/>
                  </a:cubicBezTo>
                  <a:lnTo>
                    <a:pt x="1119" y="1926"/>
                  </a:lnTo>
                  <a:lnTo>
                    <a:pt x="1109" y="1947"/>
                  </a:lnTo>
                  <a:cubicBezTo>
                    <a:pt x="974" y="1875"/>
                    <a:pt x="364" y="1491"/>
                    <a:pt x="146" y="911"/>
                  </a:cubicBezTo>
                  <a:cubicBezTo>
                    <a:pt x="136" y="891"/>
                    <a:pt x="125" y="870"/>
                    <a:pt x="125" y="849"/>
                  </a:cubicBezTo>
                  <a:cubicBezTo>
                    <a:pt x="63" y="663"/>
                    <a:pt x="104" y="435"/>
                    <a:pt x="219" y="269"/>
                  </a:cubicBezTo>
                  <a:cubicBezTo>
                    <a:pt x="311" y="145"/>
                    <a:pt x="436" y="73"/>
                    <a:pt x="581" y="73"/>
                  </a:cubicBezTo>
                  <a:lnTo>
                    <a:pt x="601" y="73"/>
                  </a:lnTo>
                  <a:cubicBezTo>
                    <a:pt x="808" y="73"/>
                    <a:pt x="902" y="156"/>
                    <a:pt x="1006" y="249"/>
                  </a:cubicBezTo>
                  <a:cubicBezTo>
                    <a:pt x="1036" y="269"/>
                    <a:pt x="1057" y="301"/>
                    <a:pt x="1088" y="321"/>
                  </a:cubicBezTo>
                  <a:lnTo>
                    <a:pt x="1109" y="342"/>
                  </a:lnTo>
                  <a:lnTo>
                    <a:pt x="1130" y="321"/>
                  </a:lnTo>
                  <a:cubicBezTo>
                    <a:pt x="1161" y="301"/>
                    <a:pt x="1192" y="269"/>
                    <a:pt x="1223" y="239"/>
                  </a:cubicBezTo>
                  <a:cubicBezTo>
                    <a:pt x="1316" y="145"/>
                    <a:pt x="1409" y="62"/>
                    <a:pt x="1637" y="62"/>
                  </a:cubicBezTo>
                  <a:close/>
                  <a:moveTo>
                    <a:pt x="1627" y="0"/>
                  </a:moveTo>
                  <a:cubicBezTo>
                    <a:pt x="1378" y="0"/>
                    <a:pt x="1275" y="104"/>
                    <a:pt x="1181" y="197"/>
                  </a:cubicBezTo>
                  <a:cubicBezTo>
                    <a:pt x="1161" y="218"/>
                    <a:pt x="1140" y="239"/>
                    <a:pt x="1109" y="259"/>
                  </a:cubicBezTo>
                  <a:cubicBezTo>
                    <a:pt x="1088" y="239"/>
                    <a:pt x="1068" y="218"/>
                    <a:pt x="1047" y="207"/>
                  </a:cubicBezTo>
                  <a:cubicBezTo>
                    <a:pt x="949" y="109"/>
                    <a:pt x="840" y="10"/>
                    <a:pt x="616" y="10"/>
                  </a:cubicBezTo>
                  <a:cubicBezTo>
                    <a:pt x="604" y="10"/>
                    <a:pt x="593" y="10"/>
                    <a:pt x="581" y="11"/>
                  </a:cubicBezTo>
                  <a:cubicBezTo>
                    <a:pt x="415" y="11"/>
                    <a:pt x="270" y="94"/>
                    <a:pt x="166" y="239"/>
                  </a:cubicBezTo>
                  <a:cubicBezTo>
                    <a:pt x="42" y="414"/>
                    <a:pt x="1" y="663"/>
                    <a:pt x="63" y="870"/>
                  </a:cubicBezTo>
                  <a:cubicBezTo>
                    <a:pt x="74" y="891"/>
                    <a:pt x="84" y="911"/>
                    <a:pt x="84" y="932"/>
                  </a:cubicBezTo>
                  <a:cubicBezTo>
                    <a:pt x="332" y="1595"/>
                    <a:pt x="1047" y="1988"/>
                    <a:pt x="1098" y="2020"/>
                  </a:cubicBezTo>
                  <a:lnTo>
                    <a:pt x="1109" y="2030"/>
                  </a:lnTo>
                  <a:lnTo>
                    <a:pt x="1119" y="2030"/>
                  </a:lnTo>
                  <a:lnTo>
                    <a:pt x="1130" y="2041"/>
                  </a:lnTo>
                  <a:lnTo>
                    <a:pt x="1140" y="2020"/>
                  </a:lnTo>
                  <a:cubicBezTo>
                    <a:pt x="1202" y="1988"/>
                    <a:pt x="1906" y="1585"/>
                    <a:pt x="2145" y="922"/>
                  </a:cubicBezTo>
                  <a:cubicBezTo>
                    <a:pt x="2145" y="901"/>
                    <a:pt x="2155" y="881"/>
                    <a:pt x="2165" y="860"/>
                  </a:cubicBezTo>
                  <a:cubicBezTo>
                    <a:pt x="2228" y="653"/>
                    <a:pt x="2186" y="404"/>
                    <a:pt x="2051" y="228"/>
                  </a:cubicBezTo>
                  <a:cubicBezTo>
                    <a:pt x="1948" y="83"/>
                    <a:pt x="1803" y="11"/>
                    <a:pt x="1648" y="0"/>
                  </a:cubicBez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83" name="Google Shape;88;p2"/>
            <p:cNvSpPr/>
            <p:nvPr/>
          </p:nvSpPr>
          <p:spPr>
            <a:xfrm>
              <a:off x="3091116" y="3739885"/>
              <a:ext cx="16063" cy="16971"/>
            </a:xfrm>
            <a:custGeom>
              <a:avLst/>
              <a:gdLst/>
              <a:ahLst/>
              <a:cxnLst/>
              <a:rect l="l" t="t" r="r" b="b"/>
              <a:pathLst>
                <a:path w="643" h="675" extrusionOk="0">
                  <a:moveTo>
                    <a:pt x="450" y="0"/>
                  </a:moveTo>
                  <a:cubicBezTo>
                    <a:pt x="351" y="0"/>
                    <a:pt x="229" y="78"/>
                    <a:pt x="135" y="202"/>
                  </a:cubicBezTo>
                  <a:cubicBezTo>
                    <a:pt x="21" y="379"/>
                    <a:pt x="0" y="575"/>
                    <a:pt x="104" y="648"/>
                  </a:cubicBezTo>
                  <a:cubicBezTo>
                    <a:pt x="129" y="666"/>
                    <a:pt x="160" y="674"/>
                    <a:pt x="193" y="674"/>
                  </a:cubicBezTo>
                  <a:cubicBezTo>
                    <a:pt x="294" y="674"/>
                    <a:pt x="422" y="594"/>
                    <a:pt x="508" y="462"/>
                  </a:cubicBezTo>
                  <a:cubicBezTo>
                    <a:pt x="633" y="296"/>
                    <a:pt x="642" y="99"/>
                    <a:pt x="539" y="27"/>
                  </a:cubicBezTo>
                  <a:cubicBezTo>
                    <a:pt x="513" y="9"/>
                    <a:pt x="483" y="0"/>
                    <a:pt x="450"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84" name="Google Shape;89;p2"/>
            <p:cNvSpPr/>
            <p:nvPr/>
          </p:nvSpPr>
          <p:spPr>
            <a:xfrm>
              <a:off x="3116313" y="3740280"/>
              <a:ext cx="11339" cy="11840"/>
            </a:xfrm>
            <a:custGeom>
              <a:avLst/>
              <a:gdLst/>
              <a:ahLst/>
              <a:cxnLst/>
              <a:rect l="l" t="t" r="r" b="b"/>
              <a:pathLst>
                <a:path w="456" h="485" extrusionOk="0">
                  <a:moveTo>
                    <a:pt x="311" y="1"/>
                  </a:moveTo>
                  <a:cubicBezTo>
                    <a:pt x="238" y="1"/>
                    <a:pt x="154" y="53"/>
                    <a:pt x="93" y="145"/>
                  </a:cubicBezTo>
                  <a:cubicBezTo>
                    <a:pt x="0" y="269"/>
                    <a:pt x="0" y="414"/>
                    <a:pt x="72" y="466"/>
                  </a:cubicBezTo>
                  <a:cubicBezTo>
                    <a:pt x="90" y="478"/>
                    <a:pt x="111" y="484"/>
                    <a:pt x="133" y="484"/>
                  </a:cubicBezTo>
                  <a:cubicBezTo>
                    <a:pt x="204" y="484"/>
                    <a:pt x="292" y="426"/>
                    <a:pt x="362" y="331"/>
                  </a:cubicBezTo>
                  <a:cubicBezTo>
                    <a:pt x="445" y="217"/>
                    <a:pt x="456" y="72"/>
                    <a:pt x="383" y="21"/>
                  </a:cubicBezTo>
                  <a:cubicBezTo>
                    <a:pt x="362" y="7"/>
                    <a:pt x="337" y="1"/>
                    <a:pt x="311" y="1"/>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85" name="Google Shape;90;p2"/>
            <p:cNvSpPr/>
            <p:nvPr/>
          </p:nvSpPr>
          <p:spPr>
            <a:xfrm>
              <a:off x="1896450" y="3172750"/>
              <a:ext cx="1939875" cy="599498"/>
            </a:xfrm>
            <a:custGeom>
              <a:avLst/>
              <a:gdLst/>
              <a:ahLst/>
              <a:cxnLst/>
              <a:rect l="l" t="t" r="r" b="b"/>
              <a:pathLst>
                <a:path w="77595" h="23979" extrusionOk="0">
                  <a:moveTo>
                    <a:pt x="35608" y="1"/>
                  </a:moveTo>
                  <a:cubicBezTo>
                    <a:pt x="35452" y="1"/>
                    <a:pt x="35295" y="6"/>
                    <a:pt x="35137" y="17"/>
                  </a:cubicBezTo>
                  <a:cubicBezTo>
                    <a:pt x="32279" y="224"/>
                    <a:pt x="29980" y="2233"/>
                    <a:pt x="29276" y="4864"/>
                  </a:cubicBezTo>
                  <a:cubicBezTo>
                    <a:pt x="29162" y="4864"/>
                    <a:pt x="29038" y="4864"/>
                    <a:pt x="28924" y="4874"/>
                  </a:cubicBezTo>
                  <a:cubicBezTo>
                    <a:pt x="28292" y="4915"/>
                    <a:pt x="27692" y="5101"/>
                    <a:pt x="27163" y="5381"/>
                  </a:cubicBezTo>
                  <a:cubicBezTo>
                    <a:pt x="26086" y="4677"/>
                    <a:pt x="24823" y="4222"/>
                    <a:pt x="23446" y="4128"/>
                  </a:cubicBezTo>
                  <a:cubicBezTo>
                    <a:pt x="23254" y="4114"/>
                    <a:pt x="23063" y="4107"/>
                    <a:pt x="22873" y="4107"/>
                  </a:cubicBezTo>
                  <a:cubicBezTo>
                    <a:pt x="20108" y="4107"/>
                    <a:pt x="17634" y="5564"/>
                    <a:pt x="16238" y="7784"/>
                  </a:cubicBezTo>
                  <a:cubicBezTo>
                    <a:pt x="15565" y="7400"/>
                    <a:pt x="14798" y="7163"/>
                    <a:pt x="13981" y="7101"/>
                  </a:cubicBezTo>
                  <a:cubicBezTo>
                    <a:pt x="13851" y="7091"/>
                    <a:pt x="13722" y="7086"/>
                    <a:pt x="13593" y="7086"/>
                  </a:cubicBezTo>
                  <a:cubicBezTo>
                    <a:pt x="11319" y="7086"/>
                    <a:pt x="9330" y="8544"/>
                    <a:pt x="8585" y="10631"/>
                  </a:cubicBezTo>
                  <a:cubicBezTo>
                    <a:pt x="8534" y="10673"/>
                    <a:pt x="8482" y="10725"/>
                    <a:pt x="8430" y="10766"/>
                  </a:cubicBezTo>
                  <a:cubicBezTo>
                    <a:pt x="7695" y="10290"/>
                    <a:pt x="6825" y="9979"/>
                    <a:pt x="5893" y="9906"/>
                  </a:cubicBezTo>
                  <a:cubicBezTo>
                    <a:pt x="5763" y="9897"/>
                    <a:pt x="5635" y="9893"/>
                    <a:pt x="5507" y="9893"/>
                  </a:cubicBezTo>
                  <a:cubicBezTo>
                    <a:pt x="2792" y="9893"/>
                    <a:pt x="485" y="11961"/>
                    <a:pt x="218" y="14691"/>
                  </a:cubicBezTo>
                  <a:cubicBezTo>
                    <a:pt x="218" y="14743"/>
                    <a:pt x="208" y="14784"/>
                    <a:pt x="208" y="14836"/>
                  </a:cubicBezTo>
                  <a:cubicBezTo>
                    <a:pt x="1" y="17767"/>
                    <a:pt x="2206" y="20314"/>
                    <a:pt x="5137" y="20521"/>
                  </a:cubicBezTo>
                  <a:cubicBezTo>
                    <a:pt x="5263" y="20533"/>
                    <a:pt x="5390" y="20538"/>
                    <a:pt x="5514" y="20538"/>
                  </a:cubicBezTo>
                  <a:cubicBezTo>
                    <a:pt x="5604" y="20538"/>
                    <a:pt x="5692" y="20536"/>
                    <a:pt x="5779" y="20531"/>
                  </a:cubicBezTo>
                  <a:cubicBezTo>
                    <a:pt x="5945" y="20521"/>
                    <a:pt x="6100" y="20511"/>
                    <a:pt x="6256" y="20490"/>
                  </a:cubicBezTo>
                  <a:lnTo>
                    <a:pt x="6410" y="20459"/>
                  </a:lnTo>
                  <a:cubicBezTo>
                    <a:pt x="6825" y="20386"/>
                    <a:pt x="7218" y="20273"/>
                    <a:pt x="7602" y="20107"/>
                  </a:cubicBezTo>
                  <a:cubicBezTo>
                    <a:pt x="7850" y="20552"/>
                    <a:pt x="8140" y="20977"/>
                    <a:pt x="8472" y="21360"/>
                  </a:cubicBezTo>
                  <a:cubicBezTo>
                    <a:pt x="9165" y="22158"/>
                    <a:pt x="10014" y="22810"/>
                    <a:pt x="10978" y="23265"/>
                  </a:cubicBezTo>
                  <a:cubicBezTo>
                    <a:pt x="11050" y="23307"/>
                    <a:pt x="11133" y="23338"/>
                    <a:pt x="11215" y="23369"/>
                  </a:cubicBezTo>
                  <a:cubicBezTo>
                    <a:pt x="11454" y="23472"/>
                    <a:pt x="11712" y="23566"/>
                    <a:pt x="11972" y="23649"/>
                  </a:cubicBezTo>
                  <a:cubicBezTo>
                    <a:pt x="12272" y="23742"/>
                    <a:pt x="12582" y="23815"/>
                    <a:pt x="12893" y="23866"/>
                  </a:cubicBezTo>
                  <a:cubicBezTo>
                    <a:pt x="13059" y="23897"/>
                    <a:pt x="13214" y="23918"/>
                    <a:pt x="13380" y="23939"/>
                  </a:cubicBezTo>
                  <a:cubicBezTo>
                    <a:pt x="13463" y="23939"/>
                    <a:pt x="13546" y="23949"/>
                    <a:pt x="13629" y="23959"/>
                  </a:cubicBezTo>
                  <a:cubicBezTo>
                    <a:pt x="13809" y="23972"/>
                    <a:pt x="13987" y="23978"/>
                    <a:pt x="14165" y="23978"/>
                  </a:cubicBezTo>
                  <a:cubicBezTo>
                    <a:pt x="16012" y="23978"/>
                    <a:pt x="17722" y="23301"/>
                    <a:pt x="19044" y="22168"/>
                  </a:cubicBezTo>
                  <a:cubicBezTo>
                    <a:pt x="19272" y="22292"/>
                    <a:pt x="19511" y="22395"/>
                    <a:pt x="19748" y="22489"/>
                  </a:cubicBezTo>
                  <a:cubicBezTo>
                    <a:pt x="20484" y="22779"/>
                    <a:pt x="21260" y="22965"/>
                    <a:pt x="22089" y="23027"/>
                  </a:cubicBezTo>
                  <a:cubicBezTo>
                    <a:pt x="22255" y="23037"/>
                    <a:pt x="22420" y="23048"/>
                    <a:pt x="22576" y="23048"/>
                  </a:cubicBezTo>
                  <a:cubicBezTo>
                    <a:pt x="22600" y="23048"/>
                    <a:pt x="22623" y="23048"/>
                    <a:pt x="22647" y="23048"/>
                  </a:cubicBezTo>
                  <a:cubicBezTo>
                    <a:pt x="23750" y="23048"/>
                    <a:pt x="24812" y="22821"/>
                    <a:pt x="25765" y="22406"/>
                  </a:cubicBezTo>
                  <a:cubicBezTo>
                    <a:pt x="25910" y="22344"/>
                    <a:pt x="26045" y="22271"/>
                    <a:pt x="26180" y="22209"/>
                  </a:cubicBezTo>
                  <a:cubicBezTo>
                    <a:pt x="27132" y="21723"/>
                    <a:pt x="27982" y="21060"/>
                    <a:pt x="28665" y="20241"/>
                  </a:cubicBezTo>
                  <a:cubicBezTo>
                    <a:pt x="29121" y="20407"/>
                    <a:pt x="29618" y="20521"/>
                    <a:pt x="30136" y="20563"/>
                  </a:cubicBezTo>
                  <a:cubicBezTo>
                    <a:pt x="30218" y="20563"/>
                    <a:pt x="30311" y="20573"/>
                    <a:pt x="30405" y="20573"/>
                  </a:cubicBezTo>
                  <a:cubicBezTo>
                    <a:pt x="30444" y="20574"/>
                    <a:pt x="30484" y="20574"/>
                    <a:pt x="30523" y="20574"/>
                  </a:cubicBezTo>
                  <a:cubicBezTo>
                    <a:pt x="32340" y="20574"/>
                    <a:pt x="33967" y="19642"/>
                    <a:pt x="34930" y="18222"/>
                  </a:cubicBezTo>
                  <a:cubicBezTo>
                    <a:pt x="34971" y="18160"/>
                    <a:pt x="35013" y="18087"/>
                    <a:pt x="35044" y="18025"/>
                  </a:cubicBezTo>
                  <a:lnTo>
                    <a:pt x="35199" y="17777"/>
                  </a:lnTo>
                  <a:cubicBezTo>
                    <a:pt x="35240" y="17694"/>
                    <a:pt x="35272" y="17622"/>
                    <a:pt x="35313" y="17549"/>
                  </a:cubicBezTo>
                  <a:cubicBezTo>
                    <a:pt x="35365" y="17425"/>
                    <a:pt x="35417" y="17311"/>
                    <a:pt x="35468" y="17197"/>
                  </a:cubicBezTo>
                  <a:cubicBezTo>
                    <a:pt x="35530" y="17031"/>
                    <a:pt x="35583" y="16865"/>
                    <a:pt x="35634" y="16690"/>
                  </a:cubicBezTo>
                  <a:cubicBezTo>
                    <a:pt x="35675" y="16524"/>
                    <a:pt x="35717" y="16348"/>
                    <a:pt x="35748" y="16172"/>
                  </a:cubicBezTo>
                  <a:cubicBezTo>
                    <a:pt x="35769" y="16058"/>
                    <a:pt x="35790" y="15933"/>
                    <a:pt x="35800" y="15809"/>
                  </a:cubicBezTo>
                  <a:cubicBezTo>
                    <a:pt x="35955" y="15809"/>
                    <a:pt x="36110" y="15809"/>
                    <a:pt x="36266" y="15799"/>
                  </a:cubicBezTo>
                  <a:cubicBezTo>
                    <a:pt x="36959" y="15747"/>
                    <a:pt x="37612" y="15592"/>
                    <a:pt x="38223" y="15354"/>
                  </a:cubicBezTo>
                  <a:cubicBezTo>
                    <a:pt x="38430" y="15271"/>
                    <a:pt x="38627" y="15178"/>
                    <a:pt x="38814" y="15074"/>
                  </a:cubicBezTo>
                  <a:cubicBezTo>
                    <a:pt x="39911" y="16016"/>
                    <a:pt x="41320" y="16576"/>
                    <a:pt x="42841" y="16586"/>
                  </a:cubicBezTo>
                  <a:cubicBezTo>
                    <a:pt x="43349" y="18750"/>
                    <a:pt x="45213" y="20428"/>
                    <a:pt x="47543" y="20593"/>
                  </a:cubicBezTo>
                  <a:cubicBezTo>
                    <a:pt x="47673" y="20603"/>
                    <a:pt x="47803" y="20608"/>
                    <a:pt x="47931" y="20608"/>
                  </a:cubicBezTo>
                  <a:cubicBezTo>
                    <a:pt x="48649" y="20608"/>
                    <a:pt x="49334" y="20462"/>
                    <a:pt x="49966" y="20190"/>
                  </a:cubicBezTo>
                  <a:cubicBezTo>
                    <a:pt x="50111" y="20449"/>
                    <a:pt x="50267" y="20708"/>
                    <a:pt x="50442" y="20946"/>
                  </a:cubicBezTo>
                  <a:cubicBezTo>
                    <a:pt x="50753" y="21371"/>
                    <a:pt x="51105" y="21764"/>
                    <a:pt x="51489" y="22105"/>
                  </a:cubicBezTo>
                  <a:cubicBezTo>
                    <a:pt x="51551" y="22158"/>
                    <a:pt x="51602" y="22209"/>
                    <a:pt x="51664" y="22250"/>
                  </a:cubicBezTo>
                  <a:cubicBezTo>
                    <a:pt x="52804" y="23214"/>
                    <a:pt x="54253" y="23845"/>
                    <a:pt x="55859" y="23959"/>
                  </a:cubicBezTo>
                  <a:cubicBezTo>
                    <a:pt x="56038" y="23972"/>
                    <a:pt x="56215" y="23979"/>
                    <a:pt x="56391" y="23979"/>
                  </a:cubicBezTo>
                  <a:cubicBezTo>
                    <a:pt x="58198" y="23979"/>
                    <a:pt x="59868" y="23313"/>
                    <a:pt x="61161" y="22209"/>
                  </a:cubicBezTo>
                  <a:cubicBezTo>
                    <a:pt x="61212" y="22240"/>
                    <a:pt x="61274" y="22261"/>
                    <a:pt x="61327" y="22292"/>
                  </a:cubicBezTo>
                  <a:cubicBezTo>
                    <a:pt x="61668" y="22458"/>
                    <a:pt x="62031" y="22602"/>
                    <a:pt x="62404" y="22717"/>
                  </a:cubicBezTo>
                  <a:cubicBezTo>
                    <a:pt x="62528" y="22758"/>
                    <a:pt x="62652" y="22789"/>
                    <a:pt x="62776" y="22820"/>
                  </a:cubicBezTo>
                  <a:cubicBezTo>
                    <a:pt x="63149" y="22924"/>
                    <a:pt x="63543" y="22996"/>
                    <a:pt x="63946" y="23027"/>
                  </a:cubicBezTo>
                  <a:cubicBezTo>
                    <a:pt x="64008" y="23037"/>
                    <a:pt x="64081" y="23037"/>
                    <a:pt x="64143" y="23048"/>
                  </a:cubicBezTo>
                  <a:cubicBezTo>
                    <a:pt x="64226" y="23058"/>
                    <a:pt x="64309" y="23058"/>
                    <a:pt x="64381" y="23058"/>
                  </a:cubicBezTo>
                  <a:cubicBezTo>
                    <a:pt x="64464" y="23069"/>
                    <a:pt x="64547" y="23069"/>
                    <a:pt x="64620" y="23069"/>
                  </a:cubicBezTo>
                  <a:cubicBezTo>
                    <a:pt x="64636" y="23069"/>
                    <a:pt x="64653" y="23069"/>
                    <a:pt x="64669" y="23069"/>
                  </a:cubicBezTo>
                  <a:cubicBezTo>
                    <a:pt x="66235" y="23069"/>
                    <a:pt x="67698" y="22605"/>
                    <a:pt x="68917" y="21795"/>
                  </a:cubicBezTo>
                  <a:cubicBezTo>
                    <a:pt x="69041" y="21712"/>
                    <a:pt x="69165" y="21629"/>
                    <a:pt x="69290" y="21536"/>
                  </a:cubicBezTo>
                  <a:cubicBezTo>
                    <a:pt x="69756" y="21184"/>
                    <a:pt x="70191" y="20780"/>
                    <a:pt x="70574" y="20324"/>
                  </a:cubicBezTo>
                  <a:cubicBezTo>
                    <a:pt x="70854" y="20428"/>
                    <a:pt x="71154" y="20501"/>
                    <a:pt x="71454" y="20563"/>
                  </a:cubicBezTo>
                  <a:cubicBezTo>
                    <a:pt x="71641" y="20593"/>
                    <a:pt x="71827" y="20614"/>
                    <a:pt x="72014" y="20635"/>
                  </a:cubicBezTo>
                  <a:cubicBezTo>
                    <a:pt x="72106" y="20635"/>
                    <a:pt x="72189" y="20646"/>
                    <a:pt x="72283" y="20646"/>
                  </a:cubicBezTo>
                  <a:cubicBezTo>
                    <a:pt x="72316" y="20646"/>
                    <a:pt x="72348" y="20647"/>
                    <a:pt x="72381" y="20647"/>
                  </a:cubicBezTo>
                  <a:cubicBezTo>
                    <a:pt x="75093" y="20647"/>
                    <a:pt x="77380" y="18551"/>
                    <a:pt x="77585" y="15809"/>
                  </a:cubicBezTo>
                  <a:cubicBezTo>
                    <a:pt x="77585" y="15706"/>
                    <a:pt x="77595" y="15613"/>
                    <a:pt x="77595" y="15519"/>
                  </a:cubicBezTo>
                  <a:lnTo>
                    <a:pt x="77595" y="15426"/>
                  </a:lnTo>
                  <a:cubicBezTo>
                    <a:pt x="77595" y="15364"/>
                    <a:pt x="77595" y="15291"/>
                    <a:pt x="77585" y="15219"/>
                  </a:cubicBezTo>
                  <a:lnTo>
                    <a:pt x="77585" y="15126"/>
                  </a:lnTo>
                  <a:cubicBezTo>
                    <a:pt x="77574" y="15064"/>
                    <a:pt x="77574" y="14992"/>
                    <a:pt x="77564" y="14929"/>
                  </a:cubicBezTo>
                  <a:lnTo>
                    <a:pt x="77564" y="14847"/>
                  </a:lnTo>
                  <a:lnTo>
                    <a:pt x="77533" y="14629"/>
                  </a:lnTo>
                  <a:cubicBezTo>
                    <a:pt x="77523" y="14608"/>
                    <a:pt x="77523" y="14587"/>
                    <a:pt x="77523" y="14567"/>
                  </a:cubicBezTo>
                  <a:cubicBezTo>
                    <a:pt x="77502" y="14474"/>
                    <a:pt x="77491" y="14391"/>
                    <a:pt x="77471" y="14297"/>
                  </a:cubicBezTo>
                  <a:lnTo>
                    <a:pt x="77471" y="14287"/>
                  </a:lnTo>
                  <a:cubicBezTo>
                    <a:pt x="76974" y="12113"/>
                    <a:pt x="75100" y="10414"/>
                    <a:pt x="72759" y="10238"/>
                  </a:cubicBezTo>
                  <a:cubicBezTo>
                    <a:pt x="72614" y="10228"/>
                    <a:pt x="72479" y="10228"/>
                    <a:pt x="72345" y="10228"/>
                  </a:cubicBezTo>
                  <a:cubicBezTo>
                    <a:pt x="71517" y="7152"/>
                    <a:pt x="68824" y="4791"/>
                    <a:pt x="65469" y="4542"/>
                  </a:cubicBezTo>
                  <a:cubicBezTo>
                    <a:pt x="65285" y="4529"/>
                    <a:pt x="65102" y="4523"/>
                    <a:pt x="64921" y="4523"/>
                  </a:cubicBezTo>
                  <a:cubicBezTo>
                    <a:pt x="62209" y="4523"/>
                    <a:pt x="59785" y="5951"/>
                    <a:pt x="58416" y="8125"/>
                  </a:cubicBezTo>
                  <a:cubicBezTo>
                    <a:pt x="57764" y="7752"/>
                    <a:pt x="57008" y="7515"/>
                    <a:pt x="56211" y="7463"/>
                  </a:cubicBezTo>
                  <a:cubicBezTo>
                    <a:pt x="56078" y="7453"/>
                    <a:pt x="55947" y="7448"/>
                    <a:pt x="55816" y="7448"/>
                  </a:cubicBezTo>
                  <a:cubicBezTo>
                    <a:pt x="55275" y="7448"/>
                    <a:pt x="54754" y="7532"/>
                    <a:pt x="54253" y="7690"/>
                  </a:cubicBezTo>
                  <a:cubicBezTo>
                    <a:pt x="53617" y="6006"/>
                    <a:pt x="51980" y="4831"/>
                    <a:pt x="50114" y="4831"/>
                  </a:cubicBezTo>
                  <a:cubicBezTo>
                    <a:pt x="50007" y="4831"/>
                    <a:pt x="49899" y="4835"/>
                    <a:pt x="49790" y="4843"/>
                  </a:cubicBezTo>
                  <a:cubicBezTo>
                    <a:pt x="49013" y="4905"/>
                    <a:pt x="48299" y="5154"/>
                    <a:pt x="47688" y="5557"/>
                  </a:cubicBezTo>
                  <a:cubicBezTo>
                    <a:pt x="47667" y="5536"/>
                    <a:pt x="47657" y="5516"/>
                    <a:pt x="47637" y="5506"/>
                  </a:cubicBezTo>
                  <a:cubicBezTo>
                    <a:pt x="47595" y="5474"/>
                    <a:pt x="47564" y="5444"/>
                    <a:pt x="47533" y="5423"/>
                  </a:cubicBezTo>
                  <a:cubicBezTo>
                    <a:pt x="46905" y="3697"/>
                    <a:pt x="45256" y="2491"/>
                    <a:pt x="43360" y="2491"/>
                  </a:cubicBezTo>
                  <a:cubicBezTo>
                    <a:pt x="43253" y="2491"/>
                    <a:pt x="43146" y="2495"/>
                    <a:pt x="43039" y="2503"/>
                  </a:cubicBezTo>
                  <a:cubicBezTo>
                    <a:pt x="42355" y="2554"/>
                    <a:pt x="41713" y="2751"/>
                    <a:pt x="41154" y="3072"/>
                  </a:cubicBezTo>
                  <a:cubicBezTo>
                    <a:pt x="39990" y="1209"/>
                    <a:pt x="37925" y="1"/>
                    <a:pt x="35608" y="1"/>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grpSp>
      <p:sp>
        <p:nvSpPr>
          <p:cNvPr id="86" name="Google Shape;91;p2"/>
          <p:cNvSpPr/>
          <p:nvPr/>
        </p:nvSpPr>
        <p:spPr>
          <a:xfrm>
            <a:off x="-346384" y="4843174"/>
            <a:ext cx="9979314" cy="3140867"/>
          </a:xfrm>
          <a:custGeom>
            <a:avLst/>
            <a:gdLst/>
            <a:ahLst/>
            <a:cxnLst/>
            <a:rect l="l" t="t" r="r" b="b"/>
            <a:pathLst>
              <a:path w="77595" h="22934" extrusionOk="0">
                <a:moveTo>
                  <a:pt x="35294" y="0"/>
                </a:moveTo>
                <a:cubicBezTo>
                  <a:pt x="35129" y="0"/>
                  <a:pt x="34963" y="6"/>
                  <a:pt x="34796" y="18"/>
                </a:cubicBezTo>
                <a:cubicBezTo>
                  <a:pt x="31720" y="245"/>
                  <a:pt x="29245" y="2410"/>
                  <a:pt x="28499" y="5237"/>
                </a:cubicBezTo>
                <a:lnTo>
                  <a:pt x="28302" y="5237"/>
                </a:lnTo>
                <a:cubicBezTo>
                  <a:pt x="27029" y="4015"/>
                  <a:pt x="25340" y="3218"/>
                  <a:pt x="23446" y="3083"/>
                </a:cubicBezTo>
                <a:cubicBezTo>
                  <a:pt x="23254" y="3069"/>
                  <a:pt x="23063" y="3062"/>
                  <a:pt x="22873" y="3062"/>
                </a:cubicBezTo>
                <a:cubicBezTo>
                  <a:pt x="20108" y="3062"/>
                  <a:pt x="17634" y="4519"/>
                  <a:pt x="16238" y="6739"/>
                </a:cubicBezTo>
                <a:cubicBezTo>
                  <a:pt x="15565" y="6355"/>
                  <a:pt x="14798" y="6117"/>
                  <a:pt x="13981" y="6055"/>
                </a:cubicBezTo>
                <a:cubicBezTo>
                  <a:pt x="13850" y="6046"/>
                  <a:pt x="13721" y="6041"/>
                  <a:pt x="13592" y="6041"/>
                </a:cubicBezTo>
                <a:cubicBezTo>
                  <a:pt x="11310" y="6041"/>
                  <a:pt x="9330" y="7499"/>
                  <a:pt x="8585" y="9586"/>
                </a:cubicBezTo>
                <a:cubicBezTo>
                  <a:pt x="8534" y="9628"/>
                  <a:pt x="8482" y="9680"/>
                  <a:pt x="8430" y="9721"/>
                </a:cubicBezTo>
                <a:cubicBezTo>
                  <a:pt x="7695" y="9245"/>
                  <a:pt x="6825" y="8934"/>
                  <a:pt x="5893" y="8861"/>
                </a:cubicBezTo>
                <a:cubicBezTo>
                  <a:pt x="5769" y="8853"/>
                  <a:pt x="5646" y="8849"/>
                  <a:pt x="5524" y="8849"/>
                </a:cubicBezTo>
                <a:cubicBezTo>
                  <a:pt x="2802" y="8849"/>
                  <a:pt x="486" y="10910"/>
                  <a:pt x="218" y="13646"/>
                </a:cubicBezTo>
                <a:cubicBezTo>
                  <a:pt x="218" y="13698"/>
                  <a:pt x="208" y="13739"/>
                  <a:pt x="208" y="13791"/>
                </a:cubicBezTo>
                <a:cubicBezTo>
                  <a:pt x="1" y="16722"/>
                  <a:pt x="2206" y="19269"/>
                  <a:pt x="5137" y="19476"/>
                </a:cubicBezTo>
                <a:cubicBezTo>
                  <a:pt x="5272" y="19487"/>
                  <a:pt x="5406" y="19492"/>
                  <a:pt x="5541" y="19492"/>
                </a:cubicBezTo>
                <a:cubicBezTo>
                  <a:pt x="5676" y="19492"/>
                  <a:pt x="5810" y="19487"/>
                  <a:pt x="5945" y="19476"/>
                </a:cubicBezTo>
                <a:cubicBezTo>
                  <a:pt x="6525" y="19424"/>
                  <a:pt x="7084" y="19290"/>
                  <a:pt x="7602" y="19062"/>
                </a:cubicBezTo>
                <a:cubicBezTo>
                  <a:pt x="7933" y="19663"/>
                  <a:pt x="8347" y="20211"/>
                  <a:pt x="8824" y="20698"/>
                </a:cubicBezTo>
                <a:lnTo>
                  <a:pt x="8834" y="20708"/>
                </a:lnTo>
                <a:cubicBezTo>
                  <a:pt x="8958" y="20832"/>
                  <a:pt x="9082" y="20947"/>
                  <a:pt x="9206" y="21060"/>
                </a:cubicBezTo>
                <a:cubicBezTo>
                  <a:pt x="9289" y="21133"/>
                  <a:pt x="9372" y="21195"/>
                  <a:pt x="9445" y="21267"/>
                </a:cubicBezTo>
                <a:cubicBezTo>
                  <a:pt x="9496" y="21309"/>
                  <a:pt x="9549" y="21340"/>
                  <a:pt x="9600" y="21382"/>
                </a:cubicBezTo>
                <a:cubicBezTo>
                  <a:pt x="9724" y="21474"/>
                  <a:pt x="9848" y="21568"/>
                  <a:pt x="9984" y="21661"/>
                </a:cubicBezTo>
                <a:cubicBezTo>
                  <a:pt x="10046" y="21702"/>
                  <a:pt x="10118" y="21744"/>
                  <a:pt x="10191" y="21796"/>
                </a:cubicBezTo>
                <a:cubicBezTo>
                  <a:pt x="10232" y="21817"/>
                  <a:pt x="10283" y="21847"/>
                  <a:pt x="10325" y="21879"/>
                </a:cubicBezTo>
                <a:cubicBezTo>
                  <a:pt x="10408" y="21920"/>
                  <a:pt x="10481" y="21971"/>
                  <a:pt x="10563" y="22013"/>
                </a:cubicBezTo>
                <a:cubicBezTo>
                  <a:pt x="10698" y="22086"/>
                  <a:pt x="10833" y="22158"/>
                  <a:pt x="10978" y="22220"/>
                </a:cubicBezTo>
                <a:cubicBezTo>
                  <a:pt x="11050" y="22261"/>
                  <a:pt x="11133" y="22293"/>
                  <a:pt x="11215" y="22324"/>
                </a:cubicBezTo>
                <a:cubicBezTo>
                  <a:pt x="11454" y="22427"/>
                  <a:pt x="11712" y="22521"/>
                  <a:pt x="11972" y="22604"/>
                </a:cubicBezTo>
                <a:cubicBezTo>
                  <a:pt x="12272" y="22696"/>
                  <a:pt x="12582" y="22769"/>
                  <a:pt x="12893" y="22821"/>
                </a:cubicBezTo>
                <a:cubicBezTo>
                  <a:pt x="13059" y="22852"/>
                  <a:pt x="13214" y="22873"/>
                  <a:pt x="13380" y="22894"/>
                </a:cubicBezTo>
                <a:cubicBezTo>
                  <a:pt x="13463" y="22894"/>
                  <a:pt x="13546" y="22904"/>
                  <a:pt x="13629" y="22914"/>
                </a:cubicBezTo>
                <a:cubicBezTo>
                  <a:pt x="13809" y="22927"/>
                  <a:pt x="13987" y="22933"/>
                  <a:pt x="14165" y="22933"/>
                </a:cubicBezTo>
                <a:cubicBezTo>
                  <a:pt x="16012" y="22933"/>
                  <a:pt x="17722" y="22256"/>
                  <a:pt x="19044" y="21122"/>
                </a:cubicBezTo>
                <a:cubicBezTo>
                  <a:pt x="19272" y="21247"/>
                  <a:pt x="19511" y="21350"/>
                  <a:pt x="19748" y="21444"/>
                </a:cubicBezTo>
                <a:cubicBezTo>
                  <a:pt x="20484" y="21744"/>
                  <a:pt x="21260" y="21920"/>
                  <a:pt x="22089" y="21982"/>
                </a:cubicBezTo>
                <a:cubicBezTo>
                  <a:pt x="22255" y="21992"/>
                  <a:pt x="22420" y="22003"/>
                  <a:pt x="22576" y="22003"/>
                </a:cubicBezTo>
                <a:cubicBezTo>
                  <a:pt x="22600" y="22003"/>
                  <a:pt x="22623" y="22003"/>
                  <a:pt x="22647" y="22003"/>
                </a:cubicBezTo>
                <a:cubicBezTo>
                  <a:pt x="23750" y="22003"/>
                  <a:pt x="24812" y="21776"/>
                  <a:pt x="25765" y="21361"/>
                </a:cubicBezTo>
                <a:cubicBezTo>
                  <a:pt x="25910" y="21299"/>
                  <a:pt x="26045" y="21237"/>
                  <a:pt x="26180" y="21164"/>
                </a:cubicBezTo>
                <a:cubicBezTo>
                  <a:pt x="27132" y="20677"/>
                  <a:pt x="27982" y="20015"/>
                  <a:pt x="28665" y="19196"/>
                </a:cubicBezTo>
                <a:cubicBezTo>
                  <a:pt x="29121" y="19362"/>
                  <a:pt x="29618" y="19476"/>
                  <a:pt x="30136" y="19518"/>
                </a:cubicBezTo>
                <a:cubicBezTo>
                  <a:pt x="30237" y="19525"/>
                  <a:pt x="30339" y="19529"/>
                  <a:pt x="30441" y="19529"/>
                </a:cubicBezTo>
                <a:cubicBezTo>
                  <a:pt x="30608" y="19529"/>
                  <a:pt x="30776" y="19520"/>
                  <a:pt x="30943" y="19507"/>
                </a:cubicBezTo>
                <a:cubicBezTo>
                  <a:pt x="31047" y="19507"/>
                  <a:pt x="31150" y="19486"/>
                  <a:pt x="31254" y="19476"/>
                </a:cubicBezTo>
                <a:cubicBezTo>
                  <a:pt x="32455" y="19311"/>
                  <a:pt x="33553" y="18731"/>
                  <a:pt x="34361" y="17881"/>
                </a:cubicBezTo>
                <a:cubicBezTo>
                  <a:pt x="34371" y="17871"/>
                  <a:pt x="34371" y="17861"/>
                  <a:pt x="34381" y="17861"/>
                </a:cubicBezTo>
                <a:cubicBezTo>
                  <a:pt x="34485" y="17746"/>
                  <a:pt x="34578" y="17643"/>
                  <a:pt x="34671" y="17529"/>
                </a:cubicBezTo>
                <a:cubicBezTo>
                  <a:pt x="34806" y="17353"/>
                  <a:pt x="34930" y="17177"/>
                  <a:pt x="35044" y="16991"/>
                </a:cubicBezTo>
                <a:cubicBezTo>
                  <a:pt x="35204" y="17001"/>
                  <a:pt x="35365" y="17006"/>
                  <a:pt x="35525" y="17006"/>
                </a:cubicBezTo>
                <a:cubicBezTo>
                  <a:pt x="35686" y="17006"/>
                  <a:pt x="35846" y="17001"/>
                  <a:pt x="36007" y="16991"/>
                </a:cubicBezTo>
                <a:cubicBezTo>
                  <a:pt x="37001" y="16918"/>
                  <a:pt x="37923" y="16649"/>
                  <a:pt x="38751" y="16214"/>
                </a:cubicBezTo>
                <a:cubicBezTo>
                  <a:pt x="39929" y="17231"/>
                  <a:pt x="41467" y="17837"/>
                  <a:pt x="43115" y="17837"/>
                </a:cubicBezTo>
                <a:cubicBezTo>
                  <a:pt x="43278" y="17837"/>
                  <a:pt x="43442" y="17831"/>
                  <a:pt x="43608" y="17819"/>
                </a:cubicBezTo>
                <a:cubicBezTo>
                  <a:pt x="43743" y="17809"/>
                  <a:pt x="43867" y="17799"/>
                  <a:pt x="43991" y="17788"/>
                </a:cubicBezTo>
                <a:cubicBezTo>
                  <a:pt x="44871" y="18782"/>
                  <a:pt x="46114" y="19445"/>
                  <a:pt x="47543" y="19548"/>
                </a:cubicBezTo>
                <a:cubicBezTo>
                  <a:pt x="47673" y="19558"/>
                  <a:pt x="47803" y="19562"/>
                  <a:pt x="47931" y="19562"/>
                </a:cubicBezTo>
                <a:cubicBezTo>
                  <a:pt x="48649" y="19562"/>
                  <a:pt x="49334" y="19417"/>
                  <a:pt x="49966" y="19145"/>
                </a:cubicBezTo>
                <a:cubicBezTo>
                  <a:pt x="50070" y="19341"/>
                  <a:pt x="50184" y="19538"/>
                  <a:pt x="50318" y="19714"/>
                </a:cubicBezTo>
                <a:cubicBezTo>
                  <a:pt x="50401" y="19838"/>
                  <a:pt x="50484" y="19963"/>
                  <a:pt x="50578" y="20077"/>
                </a:cubicBezTo>
                <a:cubicBezTo>
                  <a:pt x="50619" y="20139"/>
                  <a:pt x="50670" y="20201"/>
                  <a:pt x="50722" y="20252"/>
                </a:cubicBezTo>
                <a:cubicBezTo>
                  <a:pt x="51954" y="21754"/>
                  <a:pt x="53767" y="22759"/>
                  <a:pt x="55859" y="22914"/>
                </a:cubicBezTo>
                <a:cubicBezTo>
                  <a:pt x="56038" y="22927"/>
                  <a:pt x="56215" y="22934"/>
                  <a:pt x="56391" y="22934"/>
                </a:cubicBezTo>
                <a:cubicBezTo>
                  <a:pt x="58198" y="22934"/>
                  <a:pt x="59868" y="22268"/>
                  <a:pt x="61161" y="21164"/>
                </a:cubicBezTo>
                <a:cubicBezTo>
                  <a:pt x="61212" y="21195"/>
                  <a:pt x="61274" y="21216"/>
                  <a:pt x="61327" y="21247"/>
                </a:cubicBezTo>
                <a:cubicBezTo>
                  <a:pt x="61668" y="21412"/>
                  <a:pt x="62031" y="21557"/>
                  <a:pt x="62404" y="21672"/>
                </a:cubicBezTo>
                <a:cubicBezTo>
                  <a:pt x="62528" y="21713"/>
                  <a:pt x="62652" y="21744"/>
                  <a:pt x="62776" y="21775"/>
                </a:cubicBezTo>
                <a:cubicBezTo>
                  <a:pt x="63149" y="21879"/>
                  <a:pt x="63543" y="21951"/>
                  <a:pt x="63946" y="21982"/>
                </a:cubicBezTo>
                <a:cubicBezTo>
                  <a:pt x="64008" y="21992"/>
                  <a:pt x="64081" y="22003"/>
                  <a:pt x="64143" y="22003"/>
                </a:cubicBezTo>
                <a:cubicBezTo>
                  <a:pt x="64226" y="22013"/>
                  <a:pt x="64309" y="22013"/>
                  <a:pt x="64381" y="22013"/>
                </a:cubicBezTo>
                <a:cubicBezTo>
                  <a:pt x="64464" y="22024"/>
                  <a:pt x="64547" y="22024"/>
                  <a:pt x="64620" y="22024"/>
                </a:cubicBezTo>
                <a:cubicBezTo>
                  <a:pt x="64636" y="22024"/>
                  <a:pt x="64653" y="22024"/>
                  <a:pt x="64669" y="22024"/>
                </a:cubicBezTo>
                <a:cubicBezTo>
                  <a:pt x="66235" y="22024"/>
                  <a:pt x="67698" y="21559"/>
                  <a:pt x="68917" y="20750"/>
                </a:cubicBezTo>
                <a:cubicBezTo>
                  <a:pt x="69041" y="20667"/>
                  <a:pt x="69165" y="20584"/>
                  <a:pt x="69290" y="20491"/>
                </a:cubicBezTo>
                <a:cubicBezTo>
                  <a:pt x="69756" y="20139"/>
                  <a:pt x="70191" y="19735"/>
                  <a:pt x="70574" y="19279"/>
                </a:cubicBezTo>
                <a:cubicBezTo>
                  <a:pt x="70854" y="19383"/>
                  <a:pt x="71154" y="19465"/>
                  <a:pt x="71454" y="19518"/>
                </a:cubicBezTo>
                <a:cubicBezTo>
                  <a:pt x="71641" y="19548"/>
                  <a:pt x="71827" y="19569"/>
                  <a:pt x="72014" y="19590"/>
                </a:cubicBezTo>
                <a:cubicBezTo>
                  <a:pt x="72106" y="19590"/>
                  <a:pt x="72189" y="19600"/>
                  <a:pt x="72283" y="19600"/>
                </a:cubicBezTo>
                <a:cubicBezTo>
                  <a:pt x="72316" y="19601"/>
                  <a:pt x="72348" y="19601"/>
                  <a:pt x="72381" y="19601"/>
                </a:cubicBezTo>
                <a:cubicBezTo>
                  <a:pt x="75093" y="19601"/>
                  <a:pt x="77380" y="17506"/>
                  <a:pt x="77585" y="14764"/>
                </a:cubicBezTo>
                <a:cubicBezTo>
                  <a:pt x="77585" y="14671"/>
                  <a:pt x="77595" y="14568"/>
                  <a:pt x="77595" y="14474"/>
                </a:cubicBezTo>
                <a:lnTo>
                  <a:pt x="77595" y="14381"/>
                </a:lnTo>
                <a:cubicBezTo>
                  <a:pt x="77595" y="14319"/>
                  <a:pt x="77595" y="14246"/>
                  <a:pt x="77585" y="14174"/>
                </a:cubicBezTo>
                <a:lnTo>
                  <a:pt x="77585" y="14081"/>
                </a:lnTo>
                <a:cubicBezTo>
                  <a:pt x="77574" y="14018"/>
                  <a:pt x="77574" y="13946"/>
                  <a:pt x="77564" y="13884"/>
                </a:cubicBezTo>
                <a:lnTo>
                  <a:pt x="77564" y="13801"/>
                </a:lnTo>
                <a:lnTo>
                  <a:pt x="77533" y="13583"/>
                </a:lnTo>
                <a:cubicBezTo>
                  <a:pt x="77523" y="13563"/>
                  <a:pt x="77523" y="13542"/>
                  <a:pt x="77523" y="13521"/>
                </a:cubicBezTo>
                <a:cubicBezTo>
                  <a:pt x="77502" y="13429"/>
                  <a:pt x="77491" y="13346"/>
                  <a:pt x="77471" y="13252"/>
                </a:cubicBezTo>
                <a:lnTo>
                  <a:pt x="77471" y="13242"/>
                </a:lnTo>
                <a:cubicBezTo>
                  <a:pt x="76974" y="11067"/>
                  <a:pt x="75100" y="9369"/>
                  <a:pt x="72759" y="9203"/>
                </a:cubicBezTo>
                <a:cubicBezTo>
                  <a:pt x="72614" y="9193"/>
                  <a:pt x="72479" y="9183"/>
                  <a:pt x="72345" y="9183"/>
                </a:cubicBezTo>
                <a:cubicBezTo>
                  <a:pt x="71517" y="6107"/>
                  <a:pt x="68824" y="3746"/>
                  <a:pt x="65469" y="3497"/>
                </a:cubicBezTo>
                <a:cubicBezTo>
                  <a:pt x="65285" y="3484"/>
                  <a:pt x="65102" y="3478"/>
                  <a:pt x="64921" y="3478"/>
                </a:cubicBezTo>
                <a:cubicBezTo>
                  <a:pt x="62209" y="3478"/>
                  <a:pt x="59785" y="4906"/>
                  <a:pt x="58416" y="7080"/>
                </a:cubicBezTo>
                <a:cubicBezTo>
                  <a:pt x="57764" y="6707"/>
                  <a:pt x="57008" y="6470"/>
                  <a:pt x="56211" y="6417"/>
                </a:cubicBezTo>
                <a:cubicBezTo>
                  <a:pt x="56081" y="6407"/>
                  <a:pt x="55952" y="6402"/>
                  <a:pt x="55824" y="6402"/>
                </a:cubicBezTo>
                <a:cubicBezTo>
                  <a:pt x="55298" y="6402"/>
                  <a:pt x="54789" y="6485"/>
                  <a:pt x="54306" y="6635"/>
                </a:cubicBezTo>
                <a:cubicBezTo>
                  <a:pt x="53428" y="5748"/>
                  <a:pt x="52218" y="5204"/>
                  <a:pt x="50900" y="5204"/>
                </a:cubicBezTo>
                <a:cubicBezTo>
                  <a:pt x="50786" y="5204"/>
                  <a:pt x="50672" y="5208"/>
                  <a:pt x="50557" y="5216"/>
                </a:cubicBezTo>
                <a:cubicBezTo>
                  <a:pt x="49718" y="5278"/>
                  <a:pt x="48951" y="5547"/>
                  <a:pt x="48289" y="5972"/>
                </a:cubicBezTo>
                <a:cubicBezTo>
                  <a:pt x="48237" y="5920"/>
                  <a:pt x="48185" y="5879"/>
                  <a:pt x="48123" y="5837"/>
                </a:cubicBezTo>
                <a:cubicBezTo>
                  <a:pt x="47456" y="3974"/>
                  <a:pt x="45674" y="2677"/>
                  <a:pt x="43631" y="2677"/>
                </a:cubicBezTo>
                <a:cubicBezTo>
                  <a:pt x="43517" y="2677"/>
                  <a:pt x="43402" y="2681"/>
                  <a:pt x="43287" y="2689"/>
                </a:cubicBezTo>
                <a:cubicBezTo>
                  <a:pt x="42551" y="2741"/>
                  <a:pt x="41868" y="2959"/>
                  <a:pt x="41267" y="3301"/>
                </a:cubicBezTo>
                <a:cubicBezTo>
                  <a:pt x="40015" y="1300"/>
                  <a:pt x="37787" y="0"/>
                  <a:pt x="35294" y="0"/>
                </a:cubicBezTo>
                <a:close/>
              </a:path>
            </a:pathLst>
          </a:custGeom>
          <a:solidFill>
            <a:srgbClr val="FFFEFA"/>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9" name="Google Shape;9;p2"/>
          <p:cNvSpPr txBox="1">
            <a:spLocks noGrp="1"/>
          </p:cNvSpPr>
          <p:nvPr>
            <p:ph type="ctrTitle"/>
          </p:nvPr>
        </p:nvSpPr>
        <p:spPr>
          <a:xfrm>
            <a:off x="619080" y="2577397"/>
            <a:ext cx="7906271" cy="2231313"/>
          </a:xfrm>
          <a:prstGeom prst="rect">
            <a:avLst/>
          </a:prstGeom>
        </p:spPr>
        <p:txBody>
          <a:bodyPr spcFirstLastPara="1" anchor="b">
            <a:noAutofit/>
          </a:bodyPr>
          <a:lstStyle>
            <a:lvl1pPr lvl="0" algn="ctr">
              <a:spcBef>
                <a:spcPts val="0"/>
              </a:spcBef>
              <a:spcAft>
                <a:spcPts val="0"/>
              </a:spcAft>
              <a:buSzPts val="5200"/>
              <a:buNone/>
              <a:defRPr sz="6515" b="1">
                <a:latin typeface="McLaren"/>
                <a:ea typeface="McLaren"/>
                <a:cs typeface="McLaren"/>
                <a:sym typeface="McLaren"/>
              </a:defRPr>
            </a:lvl1pPr>
            <a:lvl2pPr lvl="1" algn="ctr">
              <a:spcBef>
                <a:spcPts val="0"/>
              </a:spcBef>
              <a:spcAft>
                <a:spcPts val="0"/>
              </a:spcAft>
              <a:buSzPts val="5200"/>
              <a:buNone/>
              <a:defRPr sz="6515"/>
            </a:lvl2pPr>
            <a:lvl3pPr lvl="2" algn="ctr">
              <a:spcBef>
                <a:spcPts val="0"/>
              </a:spcBef>
              <a:spcAft>
                <a:spcPts val="0"/>
              </a:spcAft>
              <a:buSzPts val="5200"/>
              <a:buNone/>
              <a:defRPr sz="6515"/>
            </a:lvl3pPr>
            <a:lvl4pPr lvl="3" algn="ctr">
              <a:spcBef>
                <a:spcPts val="0"/>
              </a:spcBef>
              <a:spcAft>
                <a:spcPts val="0"/>
              </a:spcAft>
              <a:buSzPts val="5200"/>
              <a:buNone/>
              <a:defRPr sz="6515"/>
            </a:lvl4pPr>
            <a:lvl5pPr lvl="4" algn="ctr">
              <a:spcBef>
                <a:spcPts val="0"/>
              </a:spcBef>
              <a:spcAft>
                <a:spcPts val="0"/>
              </a:spcAft>
              <a:buSzPts val="5200"/>
              <a:buNone/>
              <a:defRPr sz="6515"/>
            </a:lvl5pPr>
            <a:lvl6pPr lvl="5" algn="ctr">
              <a:spcBef>
                <a:spcPts val="0"/>
              </a:spcBef>
              <a:spcAft>
                <a:spcPts val="0"/>
              </a:spcAft>
              <a:buSzPts val="5200"/>
              <a:buNone/>
              <a:defRPr sz="6515"/>
            </a:lvl6pPr>
            <a:lvl7pPr lvl="6" algn="ctr">
              <a:spcBef>
                <a:spcPts val="0"/>
              </a:spcBef>
              <a:spcAft>
                <a:spcPts val="0"/>
              </a:spcAft>
              <a:buSzPts val="5200"/>
              <a:buNone/>
              <a:defRPr sz="6515"/>
            </a:lvl7pPr>
            <a:lvl8pPr lvl="7" algn="ctr">
              <a:spcBef>
                <a:spcPts val="0"/>
              </a:spcBef>
              <a:spcAft>
                <a:spcPts val="0"/>
              </a:spcAft>
              <a:buSzPts val="5200"/>
              <a:buNone/>
              <a:defRPr sz="6515"/>
            </a:lvl8pPr>
            <a:lvl9pPr lvl="8" algn="ctr">
              <a:spcBef>
                <a:spcPts val="0"/>
              </a:spcBef>
              <a:spcAft>
                <a:spcPts val="0"/>
              </a:spcAft>
              <a:buSzPts val="5200"/>
              <a:buNone/>
              <a:defRPr sz="6515"/>
            </a:lvl9pPr>
          </a:lstStyle>
          <a:p>
            <a:endParaRPr/>
          </a:p>
        </p:txBody>
      </p:sp>
      <p:sp>
        <p:nvSpPr>
          <p:cNvPr id="10" name="Google Shape;10;p2"/>
          <p:cNvSpPr txBox="1">
            <a:spLocks noGrp="1"/>
          </p:cNvSpPr>
          <p:nvPr>
            <p:ph type="subTitle" idx="1"/>
          </p:nvPr>
        </p:nvSpPr>
        <p:spPr>
          <a:xfrm>
            <a:off x="619192" y="5510703"/>
            <a:ext cx="7906271" cy="612086"/>
          </a:xfrm>
          <a:prstGeom prst="rect">
            <a:avLst/>
          </a:prstGeom>
        </p:spPr>
        <p:txBody>
          <a:bodyPr spcFirstLastPara="1">
            <a:noAutofit/>
          </a:bodyPr>
          <a:lstStyle>
            <a:lvl1pPr lvl="0" algn="ctr">
              <a:lnSpc>
                <a:spcPct val="100000"/>
              </a:lnSpc>
              <a:spcBef>
                <a:spcPts val="0"/>
              </a:spcBef>
              <a:spcAft>
                <a:spcPts val="0"/>
              </a:spcAft>
              <a:buSzPts val="2800"/>
              <a:buNone/>
              <a:defRPr sz="2004">
                <a:latin typeface="Quicksand"/>
                <a:ea typeface="Quicksand"/>
                <a:cs typeface="Quicksand"/>
                <a:sym typeface="Quicksand"/>
              </a:defRPr>
            </a:lvl1pPr>
            <a:lvl2pPr lvl="1" algn="ctr">
              <a:lnSpc>
                <a:spcPct val="100000"/>
              </a:lnSpc>
              <a:spcBef>
                <a:spcPts val="0"/>
              </a:spcBef>
              <a:spcAft>
                <a:spcPts val="0"/>
              </a:spcAft>
              <a:buSzPts val="2800"/>
              <a:buNone/>
              <a:defRPr sz="3508"/>
            </a:lvl2pPr>
            <a:lvl3pPr lvl="2" algn="ctr">
              <a:lnSpc>
                <a:spcPct val="100000"/>
              </a:lnSpc>
              <a:spcBef>
                <a:spcPts val="0"/>
              </a:spcBef>
              <a:spcAft>
                <a:spcPts val="0"/>
              </a:spcAft>
              <a:buSzPts val="2800"/>
              <a:buNone/>
              <a:defRPr sz="3508"/>
            </a:lvl3pPr>
            <a:lvl4pPr lvl="3" algn="ctr">
              <a:lnSpc>
                <a:spcPct val="100000"/>
              </a:lnSpc>
              <a:spcBef>
                <a:spcPts val="0"/>
              </a:spcBef>
              <a:spcAft>
                <a:spcPts val="0"/>
              </a:spcAft>
              <a:buSzPts val="2800"/>
              <a:buNone/>
              <a:defRPr sz="3508"/>
            </a:lvl4pPr>
            <a:lvl5pPr lvl="4" algn="ctr">
              <a:lnSpc>
                <a:spcPct val="100000"/>
              </a:lnSpc>
              <a:spcBef>
                <a:spcPts val="0"/>
              </a:spcBef>
              <a:spcAft>
                <a:spcPts val="0"/>
              </a:spcAft>
              <a:buSzPts val="2800"/>
              <a:buNone/>
              <a:defRPr sz="3508"/>
            </a:lvl5pPr>
            <a:lvl6pPr lvl="5" algn="ctr">
              <a:lnSpc>
                <a:spcPct val="100000"/>
              </a:lnSpc>
              <a:spcBef>
                <a:spcPts val="0"/>
              </a:spcBef>
              <a:spcAft>
                <a:spcPts val="0"/>
              </a:spcAft>
              <a:buSzPts val="2800"/>
              <a:buNone/>
              <a:defRPr sz="3508"/>
            </a:lvl6pPr>
            <a:lvl7pPr lvl="6" algn="ctr">
              <a:lnSpc>
                <a:spcPct val="100000"/>
              </a:lnSpc>
              <a:spcBef>
                <a:spcPts val="0"/>
              </a:spcBef>
              <a:spcAft>
                <a:spcPts val="0"/>
              </a:spcAft>
              <a:buSzPts val="2800"/>
              <a:buNone/>
              <a:defRPr sz="3508"/>
            </a:lvl7pPr>
            <a:lvl8pPr lvl="7" algn="ctr">
              <a:lnSpc>
                <a:spcPct val="100000"/>
              </a:lnSpc>
              <a:spcBef>
                <a:spcPts val="0"/>
              </a:spcBef>
              <a:spcAft>
                <a:spcPts val="0"/>
              </a:spcAft>
              <a:buSzPts val="2800"/>
              <a:buNone/>
              <a:defRPr sz="3508"/>
            </a:lvl8pPr>
            <a:lvl9pPr lvl="8" algn="ctr">
              <a:lnSpc>
                <a:spcPct val="100000"/>
              </a:lnSpc>
              <a:spcBef>
                <a:spcPts val="0"/>
              </a:spcBef>
              <a:spcAft>
                <a:spcPts val="0"/>
              </a:spcAft>
              <a:buSzPts val="2800"/>
              <a:buNone/>
              <a:defRPr sz="3508"/>
            </a:lvl9pPr>
          </a:lstStyle>
          <a:p>
            <a:endParaRPr/>
          </a:p>
        </p:txBody>
      </p:sp>
    </p:spTree>
    <p:extLst>
      <p:ext uri="{BB962C8B-B14F-4D97-AF65-F5344CB8AC3E}">
        <p14:creationId xmlns:p14="http://schemas.microsoft.com/office/powerpoint/2010/main" val="35061918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396"/>
        <p:cNvGrpSpPr/>
        <p:nvPr/>
      </p:nvGrpSpPr>
      <p:grpSpPr>
        <a:xfrm>
          <a:off x="0" y="0"/>
          <a:ext cx="0" cy="0"/>
          <a:chOff x="0" y="0"/>
          <a:chExt cx="0" cy="0"/>
        </a:xfrm>
      </p:grpSpPr>
      <p:sp>
        <p:nvSpPr>
          <p:cNvPr id="2" name="Google Shape;397;p44"/>
          <p:cNvSpPr/>
          <p:nvPr/>
        </p:nvSpPr>
        <p:spPr>
          <a:xfrm>
            <a:off x="5208065" y="-884838"/>
            <a:ext cx="4380414" cy="4941194"/>
          </a:xfrm>
          <a:custGeom>
            <a:avLst/>
            <a:gdLst/>
            <a:ahLst/>
            <a:cxnLst/>
            <a:rect l="l" t="t" r="r" b="b"/>
            <a:pathLst>
              <a:path w="26209" h="27781" extrusionOk="0">
                <a:moveTo>
                  <a:pt x="11503" y="0"/>
                </a:moveTo>
                <a:cubicBezTo>
                  <a:pt x="7927" y="0"/>
                  <a:pt x="4379" y="348"/>
                  <a:pt x="1045" y="1078"/>
                </a:cubicBezTo>
                <a:cubicBezTo>
                  <a:pt x="604" y="2467"/>
                  <a:pt x="164" y="3865"/>
                  <a:pt x="77" y="5322"/>
                </a:cubicBezTo>
                <a:cubicBezTo>
                  <a:pt x="1" y="6768"/>
                  <a:pt x="326" y="8291"/>
                  <a:pt x="1265" y="9402"/>
                </a:cubicBezTo>
                <a:cubicBezTo>
                  <a:pt x="2673" y="11050"/>
                  <a:pt x="5049" y="11404"/>
                  <a:pt x="7214" y="11576"/>
                </a:cubicBezTo>
                <a:cubicBezTo>
                  <a:pt x="9369" y="11740"/>
                  <a:pt x="11716" y="11902"/>
                  <a:pt x="13335" y="13349"/>
                </a:cubicBezTo>
                <a:cubicBezTo>
                  <a:pt x="14647" y="14517"/>
                  <a:pt x="15222" y="16442"/>
                  <a:pt x="14762" y="18138"/>
                </a:cubicBezTo>
                <a:cubicBezTo>
                  <a:pt x="14207" y="20169"/>
                  <a:pt x="12329" y="21845"/>
                  <a:pt x="12511" y="23933"/>
                </a:cubicBezTo>
                <a:cubicBezTo>
                  <a:pt x="12597" y="25035"/>
                  <a:pt x="13296" y="26032"/>
                  <a:pt x="14207" y="26664"/>
                </a:cubicBezTo>
                <a:cubicBezTo>
                  <a:pt x="15116" y="27296"/>
                  <a:pt x="16218" y="27603"/>
                  <a:pt x="17320" y="27718"/>
                </a:cubicBezTo>
                <a:cubicBezTo>
                  <a:pt x="17698" y="27760"/>
                  <a:pt x="18078" y="27780"/>
                  <a:pt x="18459" y="27780"/>
                </a:cubicBezTo>
                <a:cubicBezTo>
                  <a:pt x="21274" y="27780"/>
                  <a:pt x="24085" y="26645"/>
                  <a:pt x="26094" y="24661"/>
                </a:cubicBezTo>
                <a:cubicBezTo>
                  <a:pt x="26152" y="24297"/>
                  <a:pt x="26209" y="23886"/>
                  <a:pt x="26209" y="23522"/>
                </a:cubicBezTo>
                <a:lnTo>
                  <a:pt x="26209" y="1959"/>
                </a:lnTo>
                <a:cubicBezTo>
                  <a:pt x="21591" y="684"/>
                  <a:pt x="16519" y="0"/>
                  <a:pt x="11503" y="0"/>
                </a:cubicBezTo>
                <a:close/>
              </a:path>
            </a:pathLst>
          </a:custGeom>
          <a:solidFill>
            <a:srgbClr val="D9EEFC"/>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3" name="Google Shape;398;p44"/>
          <p:cNvSpPr/>
          <p:nvPr/>
        </p:nvSpPr>
        <p:spPr>
          <a:xfrm>
            <a:off x="70596" y="3572046"/>
            <a:ext cx="9280409" cy="3641524"/>
          </a:xfrm>
          <a:custGeom>
            <a:avLst/>
            <a:gdLst/>
            <a:ahLst/>
            <a:cxnLst/>
            <a:rect l="l" t="t" r="r" b="b"/>
            <a:pathLst>
              <a:path w="55541" h="20474" extrusionOk="0">
                <a:moveTo>
                  <a:pt x="31626" y="1"/>
                </a:moveTo>
                <a:cubicBezTo>
                  <a:pt x="29271" y="1"/>
                  <a:pt x="26934" y="1222"/>
                  <a:pt x="25615" y="3174"/>
                </a:cubicBezTo>
                <a:cubicBezTo>
                  <a:pt x="24121" y="5377"/>
                  <a:pt x="23929" y="8251"/>
                  <a:pt x="22502" y="10482"/>
                </a:cubicBezTo>
                <a:cubicBezTo>
                  <a:pt x="21113" y="12661"/>
                  <a:pt x="18528" y="13946"/>
                  <a:pt x="15963" y="13946"/>
                </a:cubicBezTo>
                <a:cubicBezTo>
                  <a:pt x="15078" y="13946"/>
                  <a:pt x="14195" y="13793"/>
                  <a:pt x="13364" y="13471"/>
                </a:cubicBezTo>
                <a:cubicBezTo>
                  <a:pt x="11755" y="12849"/>
                  <a:pt x="10346" y="11670"/>
                  <a:pt x="8641" y="11374"/>
                </a:cubicBezTo>
                <a:cubicBezTo>
                  <a:pt x="8364" y="11325"/>
                  <a:pt x="8087" y="11302"/>
                  <a:pt x="7810" y="11302"/>
                </a:cubicBezTo>
                <a:cubicBezTo>
                  <a:pt x="6054" y="11302"/>
                  <a:pt x="4330" y="12230"/>
                  <a:pt x="3114" y="13528"/>
                </a:cubicBezTo>
                <a:cubicBezTo>
                  <a:pt x="1706" y="15033"/>
                  <a:pt x="863" y="16977"/>
                  <a:pt x="154" y="18912"/>
                </a:cubicBezTo>
                <a:cubicBezTo>
                  <a:pt x="1" y="19333"/>
                  <a:pt x="460" y="20023"/>
                  <a:pt x="460" y="20474"/>
                </a:cubicBezTo>
                <a:lnTo>
                  <a:pt x="54602" y="20349"/>
                </a:lnTo>
                <a:cubicBezTo>
                  <a:pt x="55071" y="18069"/>
                  <a:pt x="55540" y="15751"/>
                  <a:pt x="55378" y="13423"/>
                </a:cubicBezTo>
                <a:cubicBezTo>
                  <a:pt x="55215" y="11105"/>
                  <a:pt x="54333" y="8730"/>
                  <a:pt x="52532" y="7254"/>
                </a:cubicBezTo>
                <a:cubicBezTo>
                  <a:pt x="51533" y="6436"/>
                  <a:pt x="50215" y="5974"/>
                  <a:pt x="48930" y="5974"/>
                </a:cubicBezTo>
                <a:cubicBezTo>
                  <a:pt x="47900" y="5974"/>
                  <a:pt x="46892" y="6271"/>
                  <a:pt x="46086" y="6919"/>
                </a:cubicBezTo>
                <a:cubicBezTo>
                  <a:pt x="44898" y="7877"/>
                  <a:pt x="44094" y="9515"/>
                  <a:pt x="42589" y="9726"/>
                </a:cubicBezTo>
                <a:cubicBezTo>
                  <a:pt x="42483" y="9742"/>
                  <a:pt x="42377" y="9749"/>
                  <a:pt x="42272" y="9749"/>
                </a:cubicBezTo>
                <a:cubicBezTo>
                  <a:pt x="41114" y="9749"/>
                  <a:pt x="40078" y="8817"/>
                  <a:pt x="39524" y="7772"/>
                </a:cubicBezTo>
                <a:cubicBezTo>
                  <a:pt x="38911" y="6622"/>
                  <a:pt x="38681" y="5320"/>
                  <a:pt x="38135" y="4151"/>
                </a:cubicBezTo>
                <a:cubicBezTo>
                  <a:pt x="37053" y="1852"/>
                  <a:pt x="34687" y="213"/>
                  <a:pt x="32158" y="22"/>
                </a:cubicBezTo>
                <a:cubicBezTo>
                  <a:pt x="31981" y="8"/>
                  <a:pt x="31804" y="1"/>
                  <a:pt x="31626" y="1"/>
                </a:cubicBezTo>
                <a:close/>
              </a:path>
            </a:pathLst>
          </a:custGeom>
          <a:solidFill>
            <a:srgbClr val="FFF3F3"/>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4" name="Google Shape;399;p44"/>
          <p:cNvSpPr/>
          <p:nvPr/>
        </p:nvSpPr>
        <p:spPr>
          <a:xfrm>
            <a:off x="-220707" y="-582399"/>
            <a:ext cx="4947508" cy="5253850"/>
          </a:xfrm>
          <a:custGeom>
            <a:avLst/>
            <a:gdLst/>
            <a:ahLst/>
            <a:cxnLst/>
            <a:rect l="l" t="t" r="r" b="b"/>
            <a:pathLst>
              <a:path w="29610" h="29547" extrusionOk="0">
                <a:moveTo>
                  <a:pt x="125" y="1"/>
                </a:moveTo>
                <a:lnTo>
                  <a:pt x="125" y="27646"/>
                </a:lnTo>
                <a:cubicBezTo>
                  <a:pt x="125" y="27981"/>
                  <a:pt x="0" y="28345"/>
                  <a:pt x="29" y="28681"/>
                </a:cubicBezTo>
                <a:cubicBezTo>
                  <a:pt x="1303" y="29218"/>
                  <a:pt x="2691" y="29547"/>
                  <a:pt x="4070" y="29547"/>
                </a:cubicBezTo>
                <a:cubicBezTo>
                  <a:pt x="4559" y="29547"/>
                  <a:pt x="5047" y="29506"/>
                  <a:pt x="5528" y="29418"/>
                </a:cubicBezTo>
                <a:cubicBezTo>
                  <a:pt x="7376" y="29083"/>
                  <a:pt x="9139" y="28019"/>
                  <a:pt x="10068" y="26382"/>
                </a:cubicBezTo>
                <a:cubicBezTo>
                  <a:pt x="11754" y="23431"/>
                  <a:pt x="10441" y="19580"/>
                  <a:pt x="11591" y="16381"/>
                </a:cubicBezTo>
                <a:cubicBezTo>
                  <a:pt x="12444" y="14005"/>
                  <a:pt x="14714" y="12204"/>
                  <a:pt x="17223" y="11917"/>
                </a:cubicBezTo>
                <a:cubicBezTo>
                  <a:pt x="17519" y="11883"/>
                  <a:pt x="17816" y="11869"/>
                  <a:pt x="18112" y="11869"/>
                </a:cubicBezTo>
                <a:cubicBezTo>
                  <a:pt x="19593" y="11869"/>
                  <a:pt x="21085" y="12218"/>
                  <a:pt x="22566" y="12218"/>
                </a:cubicBezTo>
                <a:cubicBezTo>
                  <a:pt x="22903" y="12218"/>
                  <a:pt x="23239" y="12200"/>
                  <a:pt x="23575" y="12156"/>
                </a:cubicBezTo>
                <a:cubicBezTo>
                  <a:pt x="25940" y="11830"/>
                  <a:pt x="28058" y="10087"/>
                  <a:pt x="28833" y="7826"/>
                </a:cubicBezTo>
                <a:cubicBezTo>
                  <a:pt x="29610" y="5566"/>
                  <a:pt x="28997" y="2893"/>
                  <a:pt x="27330" y="1188"/>
                </a:cubicBezTo>
                <a:cubicBezTo>
                  <a:pt x="24824" y="1424"/>
                  <a:pt x="22242" y="1528"/>
                  <a:pt x="19628" y="1528"/>
                </a:cubicBezTo>
                <a:cubicBezTo>
                  <a:pt x="13089" y="1528"/>
                  <a:pt x="6353" y="877"/>
                  <a:pt x="125" y="1"/>
                </a:cubicBezTo>
                <a:close/>
              </a:path>
            </a:pathLst>
          </a:custGeom>
          <a:solidFill>
            <a:srgbClr val="D9EEFC"/>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Tree>
    <p:extLst>
      <p:ext uri="{BB962C8B-B14F-4D97-AF65-F5344CB8AC3E}">
        <p14:creationId xmlns:p14="http://schemas.microsoft.com/office/powerpoint/2010/main" val="3738488689"/>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accent4"/>
        </a:solidFill>
        <a:effectLst/>
      </p:bgPr>
    </p:bg>
    <p:spTree>
      <p:nvGrpSpPr>
        <p:cNvPr id="1" name="Shape 92"/>
        <p:cNvGrpSpPr/>
        <p:nvPr/>
      </p:nvGrpSpPr>
      <p:grpSpPr>
        <a:xfrm>
          <a:off x="0" y="0"/>
          <a:ext cx="0" cy="0"/>
          <a:chOff x="0" y="0"/>
          <a:chExt cx="0" cy="0"/>
        </a:xfrm>
      </p:grpSpPr>
      <p:grpSp>
        <p:nvGrpSpPr>
          <p:cNvPr id="3" name="Google Shape;93;p3"/>
          <p:cNvGrpSpPr>
            <a:grpSpLocks/>
          </p:cNvGrpSpPr>
          <p:nvPr/>
        </p:nvGrpSpPr>
        <p:grpSpPr bwMode="auto">
          <a:xfrm flipH="1">
            <a:off x="-294264" y="4520231"/>
            <a:ext cx="4239407" cy="2642252"/>
            <a:chOff x="4434156" y="56550"/>
            <a:chExt cx="3505543" cy="2052072"/>
          </a:xfrm>
        </p:grpSpPr>
        <p:sp>
          <p:nvSpPr>
            <p:cNvPr id="4" name="Google Shape;94;p3"/>
            <p:cNvSpPr/>
            <p:nvPr/>
          </p:nvSpPr>
          <p:spPr>
            <a:xfrm flipH="1">
              <a:off x="4434156" y="764380"/>
              <a:ext cx="1249626" cy="785596"/>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5" name="Google Shape;95;p3"/>
            <p:cNvSpPr/>
            <p:nvPr/>
          </p:nvSpPr>
          <p:spPr>
            <a:xfrm flipH="1">
              <a:off x="5605205" y="246997"/>
              <a:ext cx="934051" cy="588801"/>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6" name="Google Shape;96;p3"/>
            <p:cNvSpPr/>
            <p:nvPr/>
          </p:nvSpPr>
          <p:spPr>
            <a:xfrm flipH="1">
              <a:off x="4502594" y="1259543"/>
              <a:ext cx="309238" cy="285671"/>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7" name="Google Shape;97;p3"/>
            <p:cNvSpPr/>
            <p:nvPr/>
          </p:nvSpPr>
          <p:spPr>
            <a:xfrm flipH="1">
              <a:off x="4852388" y="1602349"/>
              <a:ext cx="196442" cy="180925"/>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8" name="Google Shape;98;p3"/>
            <p:cNvSpPr/>
            <p:nvPr/>
          </p:nvSpPr>
          <p:spPr>
            <a:xfrm flipH="1">
              <a:off x="6342814" y="56550"/>
              <a:ext cx="196442" cy="182513"/>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9" name="Google Shape;99;p3"/>
            <p:cNvSpPr/>
            <p:nvPr/>
          </p:nvSpPr>
          <p:spPr>
            <a:xfrm flipH="1">
              <a:off x="6690073" y="575520"/>
              <a:ext cx="1249626" cy="787183"/>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0" name="Google Shape;100;p3"/>
            <p:cNvSpPr/>
            <p:nvPr/>
          </p:nvSpPr>
          <p:spPr>
            <a:xfrm flipH="1">
              <a:off x="7067749" y="1226215"/>
              <a:ext cx="196442" cy="180925"/>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1" name="Google Shape;101;p3"/>
            <p:cNvSpPr/>
            <p:nvPr/>
          </p:nvSpPr>
          <p:spPr>
            <a:xfrm flipH="1">
              <a:off x="5792776" y="1257957"/>
              <a:ext cx="934051" cy="588800"/>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2" name="Google Shape;102;p3"/>
            <p:cNvSpPr/>
            <p:nvPr/>
          </p:nvSpPr>
          <p:spPr>
            <a:xfrm flipH="1">
              <a:off x="6493630" y="1926109"/>
              <a:ext cx="196443" cy="182513"/>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grpSp>
      <p:grpSp>
        <p:nvGrpSpPr>
          <p:cNvPr id="13" name="Google Shape;104;p3"/>
          <p:cNvGrpSpPr>
            <a:grpSpLocks/>
          </p:cNvGrpSpPr>
          <p:nvPr/>
        </p:nvGrpSpPr>
        <p:grpSpPr bwMode="auto">
          <a:xfrm>
            <a:off x="5362876" y="-514963"/>
            <a:ext cx="4240940" cy="2642252"/>
            <a:chOff x="4434156" y="56550"/>
            <a:chExt cx="3505543" cy="2052072"/>
          </a:xfrm>
        </p:grpSpPr>
        <p:sp>
          <p:nvSpPr>
            <p:cNvPr id="14" name="Google Shape;105;p3"/>
            <p:cNvSpPr/>
            <p:nvPr/>
          </p:nvSpPr>
          <p:spPr>
            <a:xfrm flipH="1">
              <a:off x="4434156" y="764380"/>
              <a:ext cx="1249174" cy="785596"/>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5" name="Google Shape;106;p3"/>
            <p:cNvSpPr/>
            <p:nvPr/>
          </p:nvSpPr>
          <p:spPr>
            <a:xfrm flipH="1">
              <a:off x="5604782" y="246997"/>
              <a:ext cx="933713" cy="588801"/>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6" name="Google Shape;107;p3"/>
            <p:cNvSpPr/>
            <p:nvPr/>
          </p:nvSpPr>
          <p:spPr>
            <a:xfrm flipH="1">
              <a:off x="4502569" y="1259543"/>
              <a:ext cx="309126" cy="285671"/>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7" name="Google Shape;108;p3"/>
            <p:cNvSpPr/>
            <p:nvPr/>
          </p:nvSpPr>
          <p:spPr>
            <a:xfrm flipH="1">
              <a:off x="4852237" y="1602349"/>
              <a:ext cx="197638" cy="180925"/>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8" name="Google Shape;109;p3"/>
            <p:cNvSpPr/>
            <p:nvPr/>
          </p:nvSpPr>
          <p:spPr>
            <a:xfrm flipH="1">
              <a:off x="6342124" y="56550"/>
              <a:ext cx="196371" cy="182512"/>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9" name="Google Shape;110;p3"/>
            <p:cNvSpPr/>
            <p:nvPr/>
          </p:nvSpPr>
          <p:spPr>
            <a:xfrm flipH="1">
              <a:off x="6690525" y="575520"/>
              <a:ext cx="1249174" cy="787183"/>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20" name="Google Shape;111;p3"/>
            <p:cNvSpPr/>
            <p:nvPr/>
          </p:nvSpPr>
          <p:spPr>
            <a:xfrm flipH="1">
              <a:off x="7068064" y="1226215"/>
              <a:ext cx="196372" cy="180925"/>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21" name="Google Shape;112;p3"/>
            <p:cNvSpPr/>
            <p:nvPr/>
          </p:nvSpPr>
          <p:spPr>
            <a:xfrm flipH="1">
              <a:off x="5793551" y="1257957"/>
              <a:ext cx="933714" cy="588800"/>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22" name="Google Shape;113;p3"/>
            <p:cNvSpPr/>
            <p:nvPr/>
          </p:nvSpPr>
          <p:spPr>
            <a:xfrm flipH="1">
              <a:off x="6492886" y="1926109"/>
              <a:ext cx="196372" cy="182513"/>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grpSp>
      <p:sp>
        <p:nvSpPr>
          <p:cNvPr id="103" name="Google Shape;103;p3"/>
          <p:cNvSpPr txBox="1">
            <a:spLocks noGrp="1"/>
          </p:cNvSpPr>
          <p:nvPr>
            <p:ph type="title"/>
          </p:nvPr>
        </p:nvSpPr>
        <p:spPr>
          <a:xfrm>
            <a:off x="311714" y="2867988"/>
            <a:ext cx="8520978" cy="1122222"/>
          </a:xfrm>
          <a:prstGeom prst="rect">
            <a:avLst/>
          </a:prstGeom>
        </p:spPr>
        <p:txBody>
          <a:bodyPr spcFirstLastPara="1" anchor="ctr">
            <a:noAutofit/>
          </a:bodyPr>
          <a:lstStyle>
            <a:lvl1pPr lvl="0" algn="ctr">
              <a:spcBef>
                <a:spcPts val="0"/>
              </a:spcBef>
              <a:spcAft>
                <a:spcPts val="0"/>
              </a:spcAft>
              <a:buSzPts val="3600"/>
              <a:buNone/>
              <a:defRPr sz="4510"/>
            </a:lvl1pPr>
            <a:lvl2pPr lvl="1" algn="ctr">
              <a:spcBef>
                <a:spcPts val="0"/>
              </a:spcBef>
              <a:spcAft>
                <a:spcPts val="0"/>
              </a:spcAft>
              <a:buSzPts val="3600"/>
              <a:buNone/>
              <a:defRPr sz="4510"/>
            </a:lvl2pPr>
            <a:lvl3pPr lvl="2" algn="ctr">
              <a:spcBef>
                <a:spcPts val="0"/>
              </a:spcBef>
              <a:spcAft>
                <a:spcPts val="0"/>
              </a:spcAft>
              <a:buSzPts val="3600"/>
              <a:buNone/>
              <a:defRPr sz="4510"/>
            </a:lvl3pPr>
            <a:lvl4pPr lvl="3" algn="ctr">
              <a:spcBef>
                <a:spcPts val="0"/>
              </a:spcBef>
              <a:spcAft>
                <a:spcPts val="0"/>
              </a:spcAft>
              <a:buSzPts val="3600"/>
              <a:buNone/>
              <a:defRPr sz="4510"/>
            </a:lvl4pPr>
            <a:lvl5pPr lvl="4" algn="ctr">
              <a:spcBef>
                <a:spcPts val="0"/>
              </a:spcBef>
              <a:spcAft>
                <a:spcPts val="0"/>
              </a:spcAft>
              <a:buSzPts val="3600"/>
              <a:buNone/>
              <a:defRPr sz="4510"/>
            </a:lvl5pPr>
            <a:lvl6pPr lvl="5" algn="ctr">
              <a:spcBef>
                <a:spcPts val="0"/>
              </a:spcBef>
              <a:spcAft>
                <a:spcPts val="0"/>
              </a:spcAft>
              <a:buSzPts val="3600"/>
              <a:buNone/>
              <a:defRPr sz="4510"/>
            </a:lvl6pPr>
            <a:lvl7pPr lvl="6" algn="ctr">
              <a:spcBef>
                <a:spcPts val="0"/>
              </a:spcBef>
              <a:spcAft>
                <a:spcPts val="0"/>
              </a:spcAft>
              <a:buSzPts val="3600"/>
              <a:buNone/>
              <a:defRPr sz="4510"/>
            </a:lvl7pPr>
            <a:lvl8pPr lvl="7" algn="ctr">
              <a:spcBef>
                <a:spcPts val="0"/>
              </a:spcBef>
              <a:spcAft>
                <a:spcPts val="0"/>
              </a:spcAft>
              <a:buSzPts val="3600"/>
              <a:buNone/>
              <a:defRPr sz="4510"/>
            </a:lvl8pPr>
            <a:lvl9pPr lvl="8" algn="ctr">
              <a:spcBef>
                <a:spcPts val="0"/>
              </a:spcBef>
              <a:spcAft>
                <a:spcPts val="0"/>
              </a:spcAft>
              <a:buSzPts val="3600"/>
              <a:buNone/>
              <a:defRPr sz="4510"/>
            </a:lvl9pPr>
          </a:lstStyle>
          <a:p>
            <a:endParaRPr/>
          </a:p>
        </p:txBody>
      </p:sp>
    </p:spTree>
    <p:extLst>
      <p:ext uri="{BB962C8B-B14F-4D97-AF65-F5344CB8AC3E}">
        <p14:creationId xmlns:p14="http://schemas.microsoft.com/office/powerpoint/2010/main" val="3196427219"/>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showMasterSp="0" matchingName="Title and two columns" type="twoColTx">
  <p:cSld name="Title and two columns">
    <p:bg>
      <p:bgPr>
        <a:solidFill>
          <a:schemeClr val="accent4"/>
        </a:solidFill>
        <a:effectLst/>
      </p:bgPr>
    </p:bg>
    <p:spTree>
      <p:nvGrpSpPr>
        <p:cNvPr id="1" name="Shape 129"/>
        <p:cNvGrpSpPr/>
        <p:nvPr/>
      </p:nvGrpSpPr>
      <p:grpSpPr>
        <a:xfrm>
          <a:off x="0" y="0"/>
          <a:ext cx="0" cy="0"/>
          <a:chOff x="0" y="0"/>
          <a:chExt cx="0" cy="0"/>
        </a:xfrm>
      </p:grpSpPr>
      <p:grpSp>
        <p:nvGrpSpPr>
          <p:cNvPr id="5" name="Google Shape;130;p5"/>
          <p:cNvGrpSpPr>
            <a:grpSpLocks/>
          </p:cNvGrpSpPr>
          <p:nvPr/>
        </p:nvGrpSpPr>
        <p:grpSpPr bwMode="auto">
          <a:xfrm>
            <a:off x="239144" y="163480"/>
            <a:ext cx="8511001" cy="2037374"/>
            <a:chOff x="198024" y="127700"/>
            <a:chExt cx="7035792" cy="1582723"/>
          </a:xfrm>
        </p:grpSpPr>
        <p:grpSp>
          <p:nvGrpSpPr>
            <p:cNvPr id="6" name="Google Shape;131;p5"/>
            <p:cNvGrpSpPr>
              <a:grpSpLocks/>
            </p:cNvGrpSpPr>
            <p:nvPr/>
          </p:nvGrpSpPr>
          <p:grpSpPr bwMode="auto">
            <a:xfrm>
              <a:off x="5309325" y="127700"/>
              <a:ext cx="1924491" cy="1257576"/>
              <a:chOff x="1341350" y="30575"/>
              <a:chExt cx="1924491" cy="1257576"/>
            </a:xfrm>
          </p:grpSpPr>
          <p:sp>
            <p:nvSpPr>
              <p:cNvPr id="15" name="Google Shape;132;p5"/>
              <p:cNvSpPr/>
              <p:nvPr/>
            </p:nvSpPr>
            <p:spPr>
              <a:xfrm>
                <a:off x="2122984" y="30575"/>
                <a:ext cx="1142857" cy="719131"/>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6" name="Google Shape;133;p5"/>
              <p:cNvSpPr/>
              <p:nvPr/>
            </p:nvSpPr>
            <p:spPr>
              <a:xfrm>
                <a:off x="1341229" y="749706"/>
                <a:ext cx="853975" cy="538157"/>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grpSp>
        <p:sp>
          <p:nvSpPr>
            <p:cNvPr id="7" name="Google Shape;134;p5"/>
            <p:cNvSpPr/>
            <p:nvPr/>
          </p:nvSpPr>
          <p:spPr>
            <a:xfrm>
              <a:off x="6887918" y="580134"/>
              <a:ext cx="283814" cy="263523"/>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8" name="Google Shape;135;p5"/>
            <p:cNvSpPr/>
            <p:nvPr/>
          </p:nvSpPr>
          <p:spPr>
            <a:xfrm>
              <a:off x="6671257" y="894456"/>
              <a:ext cx="179918" cy="165098"/>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9" name="Google Shape;136;p5"/>
            <p:cNvSpPr/>
            <p:nvPr/>
          </p:nvSpPr>
          <p:spPr>
            <a:xfrm>
              <a:off x="5309204" y="673795"/>
              <a:ext cx="179918" cy="166686"/>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0" name="Google Shape;137;p5"/>
            <p:cNvSpPr/>
            <p:nvPr/>
          </p:nvSpPr>
          <p:spPr>
            <a:xfrm flipH="1">
              <a:off x="198024" y="778569"/>
              <a:ext cx="1142857" cy="719131"/>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1" name="Google Shape;138;p5"/>
            <p:cNvSpPr/>
            <p:nvPr/>
          </p:nvSpPr>
          <p:spPr>
            <a:xfrm flipH="1">
              <a:off x="1268661" y="305498"/>
              <a:ext cx="853975" cy="538158"/>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2" name="Google Shape;139;p5"/>
            <p:cNvSpPr/>
            <p:nvPr/>
          </p:nvSpPr>
          <p:spPr>
            <a:xfrm flipH="1">
              <a:off x="260109" y="1231003"/>
              <a:ext cx="283814" cy="261935"/>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3" name="Google Shape;140;p5"/>
            <p:cNvSpPr/>
            <p:nvPr/>
          </p:nvSpPr>
          <p:spPr>
            <a:xfrm flipH="1">
              <a:off x="580666" y="1543737"/>
              <a:ext cx="179918" cy="166686"/>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4" name="Google Shape;141;p5"/>
            <p:cNvSpPr/>
            <p:nvPr/>
          </p:nvSpPr>
          <p:spPr>
            <a:xfrm flipH="1">
              <a:off x="1942718" y="130875"/>
              <a:ext cx="179918" cy="166686"/>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grpSp>
      <p:sp>
        <p:nvSpPr>
          <p:cNvPr id="142" name="Google Shape;142;p5"/>
          <p:cNvSpPr txBox="1">
            <a:spLocks noGrp="1"/>
          </p:cNvSpPr>
          <p:nvPr>
            <p:ph type="title"/>
          </p:nvPr>
        </p:nvSpPr>
        <p:spPr>
          <a:xfrm>
            <a:off x="619192" y="593421"/>
            <a:ext cx="7906271" cy="763852"/>
          </a:xfrm>
          <a:prstGeom prst="rect">
            <a:avLst/>
          </a:prstGeom>
        </p:spPr>
        <p:txBody>
          <a:bodyPr spcFirstLastPara="1">
            <a:noAutofit/>
          </a:bodyPr>
          <a:lstStyle>
            <a:lvl1pPr lvl="0">
              <a:spcBef>
                <a:spcPts val="0"/>
              </a:spcBef>
              <a:spcAft>
                <a:spcPts val="0"/>
              </a:spcAft>
              <a:buClr>
                <a:schemeClr val="dk2"/>
              </a:buClr>
              <a:buSzPts val="2800"/>
              <a:buNone/>
              <a:defRPr>
                <a:solidFill>
                  <a:schemeClr val="dk2"/>
                </a:solidFill>
              </a:defRPr>
            </a:lvl1pPr>
            <a:lvl2pPr lvl="1">
              <a:spcBef>
                <a:spcPts val="0"/>
              </a:spcBef>
              <a:spcAft>
                <a:spcPts val="0"/>
              </a:spcAft>
              <a:buClr>
                <a:schemeClr val="dk2"/>
              </a:buClr>
              <a:buSzPts val="2800"/>
              <a:buNone/>
              <a:defRPr>
                <a:solidFill>
                  <a:schemeClr val="dk2"/>
                </a:solidFill>
              </a:defRPr>
            </a:lvl2pPr>
            <a:lvl3pPr lvl="2">
              <a:spcBef>
                <a:spcPts val="0"/>
              </a:spcBef>
              <a:spcAft>
                <a:spcPts val="0"/>
              </a:spcAft>
              <a:buClr>
                <a:schemeClr val="dk2"/>
              </a:buClr>
              <a:buSzPts val="2800"/>
              <a:buNone/>
              <a:defRPr>
                <a:solidFill>
                  <a:schemeClr val="dk2"/>
                </a:solidFill>
              </a:defRPr>
            </a:lvl3pPr>
            <a:lvl4pPr lvl="3">
              <a:spcBef>
                <a:spcPts val="0"/>
              </a:spcBef>
              <a:spcAft>
                <a:spcPts val="0"/>
              </a:spcAft>
              <a:buClr>
                <a:schemeClr val="dk2"/>
              </a:buClr>
              <a:buSzPts val="2800"/>
              <a:buNone/>
              <a:defRPr>
                <a:solidFill>
                  <a:schemeClr val="dk2"/>
                </a:solidFill>
              </a:defRPr>
            </a:lvl4pPr>
            <a:lvl5pPr lvl="4">
              <a:spcBef>
                <a:spcPts val="0"/>
              </a:spcBef>
              <a:spcAft>
                <a:spcPts val="0"/>
              </a:spcAft>
              <a:buClr>
                <a:schemeClr val="dk2"/>
              </a:buClr>
              <a:buSzPts val="2800"/>
              <a:buNone/>
              <a:defRPr>
                <a:solidFill>
                  <a:schemeClr val="dk2"/>
                </a:solidFill>
              </a:defRPr>
            </a:lvl5pPr>
            <a:lvl6pPr lvl="5">
              <a:spcBef>
                <a:spcPts val="0"/>
              </a:spcBef>
              <a:spcAft>
                <a:spcPts val="0"/>
              </a:spcAft>
              <a:buClr>
                <a:schemeClr val="dk2"/>
              </a:buClr>
              <a:buSzPts val="2800"/>
              <a:buNone/>
              <a:defRPr>
                <a:solidFill>
                  <a:schemeClr val="dk2"/>
                </a:solidFill>
              </a:defRPr>
            </a:lvl6pPr>
            <a:lvl7pPr lvl="6">
              <a:spcBef>
                <a:spcPts val="0"/>
              </a:spcBef>
              <a:spcAft>
                <a:spcPts val="0"/>
              </a:spcAft>
              <a:buClr>
                <a:schemeClr val="dk2"/>
              </a:buClr>
              <a:buSzPts val="2800"/>
              <a:buNone/>
              <a:defRPr>
                <a:solidFill>
                  <a:schemeClr val="dk2"/>
                </a:solidFill>
              </a:defRPr>
            </a:lvl7pPr>
            <a:lvl8pPr lvl="7">
              <a:spcBef>
                <a:spcPts val="0"/>
              </a:spcBef>
              <a:spcAft>
                <a:spcPts val="0"/>
              </a:spcAft>
              <a:buClr>
                <a:schemeClr val="dk2"/>
              </a:buClr>
              <a:buSzPts val="2800"/>
              <a:buNone/>
              <a:defRPr>
                <a:solidFill>
                  <a:schemeClr val="dk2"/>
                </a:solidFill>
              </a:defRPr>
            </a:lvl8pPr>
            <a:lvl9pPr lvl="8">
              <a:spcBef>
                <a:spcPts val="0"/>
              </a:spcBef>
              <a:spcAft>
                <a:spcPts val="0"/>
              </a:spcAft>
              <a:buClr>
                <a:schemeClr val="dk2"/>
              </a:buClr>
              <a:buSzPts val="2800"/>
              <a:buNone/>
              <a:defRPr>
                <a:solidFill>
                  <a:schemeClr val="dk2"/>
                </a:solidFill>
              </a:defRPr>
            </a:lvl9pPr>
          </a:lstStyle>
          <a:p>
            <a:endParaRPr/>
          </a:p>
        </p:txBody>
      </p:sp>
      <p:sp>
        <p:nvSpPr>
          <p:cNvPr id="143" name="Google Shape;143;p5"/>
          <p:cNvSpPr txBox="1">
            <a:spLocks noGrp="1"/>
          </p:cNvSpPr>
          <p:nvPr>
            <p:ph type="body" idx="1"/>
          </p:nvPr>
        </p:nvSpPr>
        <p:spPr>
          <a:xfrm>
            <a:off x="725051" y="1992111"/>
            <a:ext cx="3612399" cy="3644710"/>
          </a:xfrm>
          <a:prstGeom prst="rect">
            <a:avLst/>
          </a:prstGeom>
        </p:spPr>
        <p:txBody>
          <a:bodyPr spcFirstLastPara="1">
            <a:noAutofit/>
          </a:bodyPr>
          <a:lstStyle>
            <a:lvl1pPr marL="572780" lvl="0" indent="-397764">
              <a:spcBef>
                <a:spcPts val="0"/>
              </a:spcBef>
              <a:spcAft>
                <a:spcPts val="0"/>
              </a:spcAft>
              <a:buSzPts val="1400"/>
              <a:buChar char="●"/>
              <a:defRPr sz="1754"/>
            </a:lvl1pPr>
            <a:lvl2pPr marL="1145560" lvl="1" indent="-381853">
              <a:spcBef>
                <a:spcPts val="0"/>
              </a:spcBef>
              <a:spcAft>
                <a:spcPts val="0"/>
              </a:spcAft>
              <a:buSzPts val="1200"/>
              <a:buChar char="○"/>
              <a:defRPr sz="1503"/>
            </a:lvl2pPr>
            <a:lvl3pPr marL="1718340" lvl="2" indent="-381853">
              <a:spcBef>
                <a:spcPts val="0"/>
              </a:spcBef>
              <a:spcAft>
                <a:spcPts val="0"/>
              </a:spcAft>
              <a:buSzPts val="1200"/>
              <a:buChar char="■"/>
              <a:defRPr sz="1503"/>
            </a:lvl3pPr>
            <a:lvl4pPr marL="2291121" lvl="3" indent="-381853">
              <a:spcBef>
                <a:spcPts val="0"/>
              </a:spcBef>
              <a:spcAft>
                <a:spcPts val="0"/>
              </a:spcAft>
              <a:buSzPts val="1200"/>
              <a:buChar char="●"/>
              <a:defRPr sz="1503"/>
            </a:lvl4pPr>
            <a:lvl5pPr marL="2863901" lvl="4" indent="-381853">
              <a:spcBef>
                <a:spcPts val="0"/>
              </a:spcBef>
              <a:spcAft>
                <a:spcPts val="0"/>
              </a:spcAft>
              <a:buSzPts val="1200"/>
              <a:buChar char="○"/>
              <a:defRPr sz="1503"/>
            </a:lvl5pPr>
            <a:lvl6pPr marL="3436681" lvl="5" indent="-381853">
              <a:spcBef>
                <a:spcPts val="0"/>
              </a:spcBef>
              <a:spcAft>
                <a:spcPts val="0"/>
              </a:spcAft>
              <a:buSzPts val="1200"/>
              <a:buChar char="■"/>
              <a:defRPr sz="1503"/>
            </a:lvl6pPr>
            <a:lvl7pPr marL="4009461" lvl="6" indent="-381853">
              <a:spcBef>
                <a:spcPts val="0"/>
              </a:spcBef>
              <a:spcAft>
                <a:spcPts val="0"/>
              </a:spcAft>
              <a:buSzPts val="1200"/>
              <a:buChar char="●"/>
              <a:defRPr sz="1503"/>
            </a:lvl7pPr>
            <a:lvl8pPr marL="4582241" lvl="7" indent="-381853">
              <a:spcBef>
                <a:spcPts val="0"/>
              </a:spcBef>
              <a:spcAft>
                <a:spcPts val="0"/>
              </a:spcAft>
              <a:buSzPts val="1200"/>
              <a:buChar char="○"/>
              <a:defRPr sz="1503"/>
            </a:lvl8pPr>
            <a:lvl9pPr marL="5155021" lvl="8" indent="-381853">
              <a:spcBef>
                <a:spcPts val="0"/>
              </a:spcBef>
              <a:spcAft>
                <a:spcPts val="0"/>
              </a:spcAft>
              <a:buSzPts val="1200"/>
              <a:buChar char="■"/>
              <a:defRPr sz="1503"/>
            </a:lvl9pPr>
          </a:lstStyle>
          <a:p>
            <a:endParaRPr/>
          </a:p>
        </p:txBody>
      </p:sp>
      <p:sp>
        <p:nvSpPr>
          <p:cNvPr id="144" name="Google Shape;144;p5"/>
          <p:cNvSpPr txBox="1">
            <a:spLocks noGrp="1"/>
          </p:cNvSpPr>
          <p:nvPr>
            <p:ph type="body" idx="2"/>
          </p:nvPr>
        </p:nvSpPr>
        <p:spPr>
          <a:xfrm>
            <a:off x="4807373" y="1992111"/>
            <a:ext cx="3612399" cy="3644710"/>
          </a:xfrm>
          <a:prstGeom prst="rect">
            <a:avLst/>
          </a:prstGeom>
        </p:spPr>
        <p:txBody>
          <a:bodyPr spcFirstLastPara="1">
            <a:noAutofit/>
          </a:bodyPr>
          <a:lstStyle>
            <a:lvl1pPr marL="572780" lvl="0" indent="-397764">
              <a:spcBef>
                <a:spcPts val="0"/>
              </a:spcBef>
              <a:spcAft>
                <a:spcPts val="0"/>
              </a:spcAft>
              <a:buSzPts val="1400"/>
              <a:buChar char="●"/>
              <a:defRPr sz="1754"/>
            </a:lvl1pPr>
            <a:lvl2pPr marL="1145560" lvl="1" indent="-381853">
              <a:spcBef>
                <a:spcPts val="0"/>
              </a:spcBef>
              <a:spcAft>
                <a:spcPts val="0"/>
              </a:spcAft>
              <a:buSzPts val="1200"/>
              <a:buChar char="○"/>
              <a:defRPr sz="1503"/>
            </a:lvl2pPr>
            <a:lvl3pPr marL="1718340" lvl="2" indent="-381853">
              <a:spcBef>
                <a:spcPts val="0"/>
              </a:spcBef>
              <a:spcAft>
                <a:spcPts val="0"/>
              </a:spcAft>
              <a:buSzPts val="1200"/>
              <a:buChar char="■"/>
              <a:defRPr sz="1503"/>
            </a:lvl3pPr>
            <a:lvl4pPr marL="2291121" lvl="3" indent="-381853">
              <a:spcBef>
                <a:spcPts val="0"/>
              </a:spcBef>
              <a:spcAft>
                <a:spcPts val="0"/>
              </a:spcAft>
              <a:buSzPts val="1200"/>
              <a:buChar char="●"/>
              <a:defRPr sz="1503"/>
            </a:lvl4pPr>
            <a:lvl5pPr marL="2863901" lvl="4" indent="-381853">
              <a:spcBef>
                <a:spcPts val="0"/>
              </a:spcBef>
              <a:spcAft>
                <a:spcPts val="0"/>
              </a:spcAft>
              <a:buSzPts val="1200"/>
              <a:buChar char="○"/>
              <a:defRPr sz="1503"/>
            </a:lvl5pPr>
            <a:lvl6pPr marL="3436681" lvl="5" indent="-381853">
              <a:spcBef>
                <a:spcPts val="0"/>
              </a:spcBef>
              <a:spcAft>
                <a:spcPts val="0"/>
              </a:spcAft>
              <a:buSzPts val="1200"/>
              <a:buChar char="■"/>
              <a:defRPr sz="1503"/>
            </a:lvl6pPr>
            <a:lvl7pPr marL="4009461" lvl="6" indent="-381853">
              <a:spcBef>
                <a:spcPts val="0"/>
              </a:spcBef>
              <a:spcAft>
                <a:spcPts val="0"/>
              </a:spcAft>
              <a:buSzPts val="1200"/>
              <a:buChar char="●"/>
              <a:defRPr sz="1503"/>
            </a:lvl7pPr>
            <a:lvl8pPr marL="4582241" lvl="7" indent="-381853">
              <a:spcBef>
                <a:spcPts val="0"/>
              </a:spcBef>
              <a:spcAft>
                <a:spcPts val="0"/>
              </a:spcAft>
              <a:buSzPts val="1200"/>
              <a:buChar char="○"/>
              <a:defRPr sz="1503"/>
            </a:lvl8pPr>
            <a:lvl9pPr marL="5155021" lvl="8" indent="-381853">
              <a:spcBef>
                <a:spcPts val="0"/>
              </a:spcBef>
              <a:spcAft>
                <a:spcPts val="0"/>
              </a:spcAft>
              <a:buSzPts val="1200"/>
              <a:buChar char="■"/>
              <a:defRPr sz="1503"/>
            </a:lvl9pPr>
          </a:lstStyle>
          <a:p>
            <a:endParaRPr/>
          </a:p>
        </p:txBody>
      </p:sp>
    </p:spTree>
    <p:extLst>
      <p:ext uri="{BB962C8B-B14F-4D97-AF65-F5344CB8AC3E}">
        <p14:creationId xmlns:p14="http://schemas.microsoft.com/office/powerpoint/2010/main" val="2014978708"/>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showMasterSp="0" matchingName="One column text">
  <p:cSld name="One column text">
    <p:bg>
      <p:bgPr>
        <a:solidFill>
          <a:schemeClr val="accent4"/>
        </a:solidFill>
        <a:effectLst/>
      </p:bgPr>
    </p:bg>
    <p:spTree>
      <p:nvGrpSpPr>
        <p:cNvPr id="1" name="Shape 147"/>
        <p:cNvGrpSpPr/>
        <p:nvPr/>
      </p:nvGrpSpPr>
      <p:grpSpPr>
        <a:xfrm>
          <a:off x="0" y="0"/>
          <a:ext cx="0" cy="0"/>
          <a:chOff x="0" y="0"/>
          <a:chExt cx="0" cy="0"/>
        </a:xfrm>
      </p:grpSpPr>
      <p:grpSp>
        <p:nvGrpSpPr>
          <p:cNvPr id="4" name="Google Shape;148;p7"/>
          <p:cNvGrpSpPr>
            <a:grpSpLocks/>
          </p:cNvGrpSpPr>
          <p:nvPr/>
        </p:nvGrpSpPr>
        <p:grpSpPr bwMode="auto">
          <a:xfrm>
            <a:off x="239144" y="163480"/>
            <a:ext cx="8511001" cy="2037374"/>
            <a:chOff x="198024" y="127700"/>
            <a:chExt cx="7035792" cy="1582723"/>
          </a:xfrm>
        </p:grpSpPr>
        <p:grpSp>
          <p:nvGrpSpPr>
            <p:cNvPr id="5" name="Google Shape;149;p7"/>
            <p:cNvGrpSpPr>
              <a:grpSpLocks/>
            </p:cNvGrpSpPr>
            <p:nvPr/>
          </p:nvGrpSpPr>
          <p:grpSpPr bwMode="auto">
            <a:xfrm>
              <a:off x="5309325" y="127700"/>
              <a:ext cx="1924491" cy="1257576"/>
              <a:chOff x="1341350" y="30575"/>
              <a:chExt cx="1924491" cy="1257576"/>
            </a:xfrm>
          </p:grpSpPr>
          <p:sp>
            <p:nvSpPr>
              <p:cNvPr id="14" name="Google Shape;150;p7"/>
              <p:cNvSpPr/>
              <p:nvPr/>
            </p:nvSpPr>
            <p:spPr>
              <a:xfrm>
                <a:off x="2122984" y="30575"/>
                <a:ext cx="1142857" cy="719131"/>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5" name="Google Shape;151;p7"/>
              <p:cNvSpPr/>
              <p:nvPr/>
            </p:nvSpPr>
            <p:spPr>
              <a:xfrm>
                <a:off x="1341229" y="749706"/>
                <a:ext cx="853975" cy="538157"/>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grpSp>
        <p:sp>
          <p:nvSpPr>
            <p:cNvPr id="6" name="Google Shape;152;p7"/>
            <p:cNvSpPr/>
            <p:nvPr/>
          </p:nvSpPr>
          <p:spPr>
            <a:xfrm>
              <a:off x="6887918" y="580134"/>
              <a:ext cx="283814" cy="263523"/>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7" name="Google Shape;153;p7"/>
            <p:cNvSpPr/>
            <p:nvPr/>
          </p:nvSpPr>
          <p:spPr>
            <a:xfrm>
              <a:off x="6671257" y="894456"/>
              <a:ext cx="179918" cy="165098"/>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8" name="Google Shape;154;p7"/>
            <p:cNvSpPr/>
            <p:nvPr/>
          </p:nvSpPr>
          <p:spPr>
            <a:xfrm>
              <a:off x="5309204" y="673795"/>
              <a:ext cx="179918" cy="166686"/>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9" name="Google Shape;155;p7"/>
            <p:cNvSpPr/>
            <p:nvPr/>
          </p:nvSpPr>
          <p:spPr>
            <a:xfrm flipH="1">
              <a:off x="198024" y="778569"/>
              <a:ext cx="1142857" cy="719131"/>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0" name="Google Shape;156;p7"/>
            <p:cNvSpPr/>
            <p:nvPr/>
          </p:nvSpPr>
          <p:spPr>
            <a:xfrm flipH="1">
              <a:off x="1268661" y="305498"/>
              <a:ext cx="853975" cy="538158"/>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1" name="Google Shape;157;p7"/>
            <p:cNvSpPr/>
            <p:nvPr/>
          </p:nvSpPr>
          <p:spPr>
            <a:xfrm flipH="1">
              <a:off x="260109" y="1231003"/>
              <a:ext cx="283814" cy="261935"/>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2" name="Google Shape;158;p7"/>
            <p:cNvSpPr/>
            <p:nvPr/>
          </p:nvSpPr>
          <p:spPr>
            <a:xfrm flipH="1">
              <a:off x="580666" y="1543737"/>
              <a:ext cx="179918" cy="166686"/>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3" name="Google Shape;159;p7"/>
            <p:cNvSpPr/>
            <p:nvPr/>
          </p:nvSpPr>
          <p:spPr>
            <a:xfrm flipH="1">
              <a:off x="1942718" y="130875"/>
              <a:ext cx="179918" cy="166686"/>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grpSp>
      <p:sp>
        <p:nvSpPr>
          <p:cNvPr id="160" name="Google Shape;160;p7"/>
          <p:cNvSpPr txBox="1">
            <a:spLocks noGrp="1"/>
          </p:cNvSpPr>
          <p:nvPr>
            <p:ph type="title"/>
          </p:nvPr>
        </p:nvSpPr>
        <p:spPr>
          <a:xfrm>
            <a:off x="619152" y="593421"/>
            <a:ext cx="6388012" cy="763852"/>
          </a:xfrm>
          <a:prstGeom prst="rect">
            <a:avLst/>
          </a:prstGeom>
        </p:spPr>
        <p:txBody>
          <a:bodyPr spcFirstLastPara="1">
            <a:noAutofit/>
          </a:bodyPr>
          <a:lstStyle>
            <a:lvl1pPr lvl="0" rtl="0">
              <a:spcBef>
                <a:spcPts val="0"/>
              </a:spcBef>
              <a:spcAft>
                <a:spcPts val="0"/>
              </a:spcAft>
              <a:buClr>
                <a:schemeClr val="dk2"/>
              </a:buClr>
              <a:buSzPts val="2800"/>
              <a:buNone/>
              <a:defRPr>
                <a:solidFill>
                  <a:schemeClr val="dk2"/>
                </a:solidFill>
              </a:defRPr>
            </a:lvl1pPr>
            <a:lvl2pPr lvl="1" rtl="0">
              <a:spcBef>
                <a:spcPts val="0"/>
              </a:spcBef>
              <a:spcAft>
                <a:spcPts val="0"/>
              </a:spcAft>
              <a:buClr>
                <a:schemeClr val="dk2"/>
              </a:buClr>
              <a:buSzPts val="2800"/>
              <a:buNone/>
              <a:defRPr>
                <a:solidFill>
                  <a:schemeClr val="dk2"/>
                </a:solidFill>
              </a:defRPr>
            </a:lvl2pPr>
            <a:lvl3pPr lvl="2" rtl="0">
              <a:spcBef>
                <a:spcPts val="0"/>
              </a:spcBef>
              <a:spcAft>
                <a:spcPts val="0"/>
              </a:spcAft>
              <a:buClr>
                <a:schemeClr val="dk2"/>
              </a:buClr>
              <a:buSzPts val="2800"/>
              <a:buNone/>
              <a:defRPr>
                <a:solidFill>
                  <a:schemeClr val="dk2"/>
                </a:solidFill>
              </a:defRPr>
            </a:lvl3pPr>
            <a:lvl4pPr lvl="3" rtl="0">
              <a:spcBef>
                <a:spcPts val="0"/>
              </a:spcBef>
              <a:spcAft>
                <a:spcPts val="0"/>
              </a:spcAft>
              <a:buClr>
                <a:schemeClr val="dk2"/>
              </a:buClr>
              <a:buSzPts val="2800"/>
              <a:buNone/>
              <a:defRPr>
                <a:solidFill>
                  <a:schemeClr val="dk2"/>
                </a:solidFill>
              </a:defRPr>
            </a:lvl4pPr>
            <a:lvl5pPr lvl="4" rtl="0">
              <a:spcBef>
                <a:spcPts val="0"/>
              </a:spcBef>
              <a:spcAft>
                <a:spcPts val="0"/>
              </a:spcAft>
              <a:buClr>
                <a:schemeClr val="dk2"/>
              </a:buClr>
              <a:buSzPts val="2800"/>
              <a:buNone/>
              <a:defRPr>
                <a:solidFill>
                  <a:schemeClr val="dk2"/>
                </a:solidFill>
              </a:defRPr>
            </a:lvl5pPr>
            <a:lvl6pPr lvl="5" rtl="0">
              <a:spcBef>
                <a:spcPts val="0"/>
              </a:spcBef>
              <a:spcAft>
                <a:spcPts val="0"/>
              </a:spcAft>
              <a:buClr>
                <a:schemeClr val="dk2"/>
              </a:buClr>
              <a:buSzPts val="2800"/>
              <a:buNone/>
              <a:defRPr>
                <a:solidFill>
                  <a:schemeClr val="dk2"/>
                </a:solidFill>
              </a:defRPr>
            </a:lvl6pPr>
            <a:lvl7pPr lvl="6" rtl="0">
              <a:spcBef>
                <a:spcPts val="0"/>
              </a:spcBef>
              <a:spcAft>
                <a:spcPts val="0"/>
              </a:spcAft>
              <a:buClr>
                <a:schemeClr val="dk2"/>
              </a:buClr>
              <a:buSzPts val="2800"/>
              <a:buNone/>
              <a:defRPr>
                <a:solidFill>
                  <a:schemeClr val="dk2"/>
                </a:solidFill>
              </a:defRPr>
            </a:lvl7pPr>
            <a:lvl8pPr lvl="7" rtl="0">
              <a:spcBef>
                <a:spcPts val="0"/>
              </a:spcBef>
              <a:spcAft>
                <a:spcPts val="0"/>
              </a:spcAft>
              <a:buClr>
                <a:schemeClr val="dk2"/>
              </a:buClr>
              <a:buSzPts val="2800"/>
              <a:buNone/>
              <a:defRPr>
                <a:solidFill>
                  <a:schemeClr val="dk2"/>
                </a:solidFill>
              </a:defRPr>
            </a:lvl8pPr>
            <a:lvl9pPr lvl="8" rtl="0">
              <a:spcBef>
                <a:spcPts val="0"/>
              </a:spcBef>
              <a:spcAft>
                <a:spcPts val="0"/>
              </a:spcAft>
              <a:buClr>
                <a:schemeClr val="dk2"/>
              </a:buClr>
              <a:buSzPts val="2800"/>
              <a:buNone/>
              <a:defRPr>
                <a:solidFill>
                  <a:schemeClr val="dk2"/>
                </a:solidFill>
              </a:defRPr>
            </a:lvl9pPr>
          </a:lstStyle>
          <a:p>
            <a:endParaRPr/>
          </a:p>
        </p:txBody>
      </p:sp>
      <p:sp>
        <p:nvSpPr>
          <p:cNvPr id="161" name="Google Shape;161;p7"/>
          <p:cNvSpPr txBox="1">
            <a:spLocks noGrp="1"/>
          </p:cNvSpPr>
          <p:nvPr>
            <p:ph type="body" idx="1"/>
          </p:nvPr>
        </p:nvSpPr>
        <p:spPr>
          <a:xfrm>
            <a:off x="619192" y="1939784"/>
            <a:ext cx="7906271" cy="4152143"/>
          </a:xfrm>
          <a:prstGeom prst="rect">
            <a:avLst/>
          </a:prstGeom>
        </p:spPr>
        <p:txBody>
          <a:bodyPr spcFirstLastPara="1">
            <a:noAutofit/>
          </a:bodyPr>
          <a:lstStyle>
            <a:lvl1pPr marL="572780" lvl="0" indent="-429585" rtl="0">
              <a:lnSpc>
                <a:spcPct val="100000"/>
              </a:lnSpc>
              <a:spcBef>
                <a:spcPts val="0"/>
              </a:spcBef>
              <a:spcAft>
                <a:spcPts val="0"/>
              </a:spcAft>
              <a:buClr>
                <a:srgbClr val="595959"/>
              </a:buClr>
              <a:buSzPts val="1800"/>
              <a:buFont typeface="Arial"/>
              <a:buChar char="●"/>
              <a:defRPr sz="1503"/>
            </a:lvl1pPr>
            <a:lvl2pPr marL="1145560" lvl="1" indent="-397764" rtl="0">
              <a:spcBef>
                <a:spcPts val="0"/>
              </a:spcBef>
              <a:spcAft>
                <a:spcPts val="0"/>
              </a:spcAft>
              <a:buClr>
                <a:srgbClr val="595959"/>
              </a:buClr>
              <a:buSzPts val="1400"/>
              <a:buFont typeface="Arial"/>
              <a:buChar char="○"/>
              <a:defRPr sz="1503"/>
            </a:lvl2pPr>
            <a:lvl3pPr marL="1718340" lvl="2" indent="-397764" rtl="0">
              <a:spcBef>
                <a:spcPts val="0"/>
              </a:spcBef>
              <a:spcAft>
                <a:spcPts val="0"/>
              </a:spcAft>
              <a:buClr>
                <a:srgbClr val="595959"/>
              </a:buClr>
              <a:buSzPts val="1400"/>
              <a:buFont typeface="Arial"/>
              <a:buChar char="■"/>
              <a:defRPr sz="1503"/>
            </a:lvl3pPr>
            <a:lvl4pPr marL="2291121" lvl="3" indent="-397764" rtl="0">
              <a:spcBef>
                <a:spcPts val="0"/>
              </a:spcBef>
              <a:spcAft>
                <a:spcPts val="0"/>
              </a:spcAft>
              <a:buClr>
                <a:srgbClr val="595959"/>
              </a:buClr>
              <a:buSzPts val="1400"/>
              <a:buFont typeface="Arial"/>
              <a:buChar char="●"/>
              <a:defRPr sz="1503"/>
            </a:lvl4pPr>
            <a:lvl5pPr marL="2863901" lvl="4" indent="-397764" rtl="0">
              <a:spcBef>
                <a:spcPts val="0"/>
              </a:spcBef>
              <a:spcAft>
                <a:spcPts val="0"/>
              </a:spcAft>
              <a:buClr>
                <a:srgbClr val="595959"/>
              </a:buClr>
              <a:buSzPts val="1400"/>
              <a:buFont typeface="Arial"/>
              <a:buChar char="○"/>
              <a:defRPr sz="1503"/>
            </a:lvl5pPr>
            <a:lvl6pPr marL="3436681" lvl="5" indent="-397764" rtl="0">
              <a:spcBef>
                <a:spcPts val="0"/>
              </a:spcBef>
              <a:spcAft>
                <a:spcPts val="0"/>
              </a:spcAft>
              <a:buClr>
                <a:srgbClr val="595959"/>
              </a:buClr>
              <a:buSzPts val="1400"/>
              <a:buFont typeface="Arial"/>
              <a:buChar char="■"/>
              <a:defRPr sz="1503"/>
            </a:lvl6pPr>
            <a:lvl7pPr marL="4009461" lvl="6" indent="-397764" rtl="0">
              <a:spcBef>
                <a:spcPts val="0"/>
              </a:spcBef>
              <a:spcAft>
                <a:spcPts val="0"/>
              </a:spcAft>
              <a:buClr>
                <a:srgbClr val="595959"/>
              </a:buClr>
              <a:buSzPts val="1400"/>
              <a:buFont typeface="Arial"/>
              <a:buChar char="●"/>
              <a:defRPr sz="1503"/>
            </a:lvl7pPr>
            <a:lvl8pPr marL="4582241" lvl="7" indent="-397764" rtl="0">
              <a:spcBef>
                <a:spcPts val="0"/>
              </a:spcBef>
              <a:spcAft>
                <a:spcPts val="0"/>
              </a:spcAft>
              <a:buClr>
                <a:srgbClr val="595959"/>
              </a:buClr>
              <a:buSzPts val="1400"/>
              <a:buFont typeface="Arial"/>
              <a:buChar char="○"/>
              <a:defRPr sz="1503"/>
            </a:lvl8pPr>
            <a:lvl9pPr marL="5155021" lvl="8" indent="-397764" rtl="0">
              <a:spcBef>
                <a:spcPts val="0"/>
              </a:spcBef>
              <a:spcAft>
                <a:spcPts val="0"/>
              </a:spcAft>
              <a:buClr>
                <a:srgbClr val="595959"/>
              </a:buClr>
              <a:buSzPts val="1400"/>
              <a:buFont typeface="Arial"/>
              <a:buChar char="■"/>
              <a:defRPr sz="1503"/>
            </a:lvl9pPr>
          </a:lstStyle>
          <a:p>
            <a:endParaRPr/>
          </a:p>
        </p:txBody>
      </p:sp>
    </p:spTree>
    <p:extLst>
      <p:ext uri="{BB962C8B-B14F-4D97-AF65-F5344CB8AC3E}">
        <p14:creationId xmlns:p14="http://schemas.microsoft.com/office/powerpoint/2010/main" val="1731947504"/>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showMasterSp="0" matchingName="Main point">
  <p:cSld name="Main point">
    <p:bg>
      <p:bgPr>
        <a:solidFill>
          <a:schemeClr val="accent5"/>
        </a:solidFill>
        <a:effectLst/>
      </p:bgPr>
    </p:bg>
    <p:spTree>
      <p:nvGrpSpPr>
        <p:cNvPr id="1" name="Shape 162"/>
        <p:cNvGrpSpPr/>
        <p:nvPr/>
      </p:nvGrpSpPr>
      <p:grpSpPr>
        <a:xfrm>
          <a:off x="0" y="0"/>
          <a:ext cx="0" cy="0"/>
          <a:chOff x="0" y="0"/>
          <a:chExt cx="0" cy="0"/>
        </a:xfrm>
      </p:grpSpPr>
      <p:grpSp>
        <p:nvGrpSpPr>
          <p:cNvPr id="3" name="Google Shape;164;p8"/>
          <p:cNvGrpSpPr>
            <a:grpSpLocks/>
          </p:cNvGrpSpPr>
          <p:nvPr/>
        </p:nvGrpSpPr>
        <p:grpSpPr bwMode="auto">
          <a:xfrm>
            <a:off x="5362876" y="73634"/>
            <a:ext cx="4240940" cy="2640207"/>
            <a:chOff x="4434156" y="56550"/>
            <a:chExt cx="3505543" cy="2052072"/>
          </a:xfrm>
        </p:grpSpPr>
        <p:sp>
          <p:nvSpPr>
            <p:cNvPr id="4" name="Google Shape;165;p8"/>
            <p:cNvSpPr/>
            <p:nvPr/>
          </p:nvSpPr>
          <p:spPr>
            <a:xfrm flipH="1">
              <a:off x="4434156" y="763340"/>
              <a:ext cx="1249174" cy="786204"/>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5" name="Google Shape;166;p8"/>
            <p:cNvSpPr/>
            <p:nvPr/>
          </p:nvSpPr>
          <p:spPr>
            <a:xfrm flipH="1">
              <a:off x="5604782" y="247145"/>
              <a:ext cx="933713" cy="587668"/>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6" name="Google Shape;167;p8"/>
            <p:cNvSpPr/>
            <p:nvPr/>
          </p:nvSpPr>
          <p:spPr>
            <a:xfrm flipH="1">
              <a:off x="4502569" y="1258887"/>
              <a:ext cx="309126" cy="287480"/>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7" name="Google Shape;168;p8"/>
            <p:cNvSpPr/>
            <p:nvPr/>
          </p:nvSpPr>
          <p:spPr>
            <a:xfrm flipH="1">
              <a:off x="4852237" y="1601958"/>
              <a:ext cx="197638" cy="181065"/>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8" name="Google Shape;169;p8"/>
            <p:cNvSpPr/>
            <p:nvPr/>
          </p:nvSpPr>
          <p:spPr>
            <a:xfrm flipH="1">
              <a:off x="6342124" y="56550"/>
              <a:ext cx="196371" cy="182654"/>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9" name="Google Shape;170;p8"/>
            <p:cNvSpPr/>
            <p:nvPr/>
          </p:nvSpPr>
          <p:spPr>
            <a:xfrm flipH="1">
              <a:off x="6690525" y="575922"/>
              <a:ext cx="1249174" cy="786204"/>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0" name="Google Shape;171;p8"/>
            <p:cNvSpPr/>
            <p:nvPr/>
          </p:nvSpPr>
          <p:spPr>
            <a:xfrm flipH="1">
              <a:off x="7068064" y="1225532"/>
              <a:ext cx="196372" cy="182654"/>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1" name="Google Shape;172;p8"/>
            <p:cNvSpPr/>
            <p:nvPr/>
          </p:nvSpPr>
          <p:spPr>
            <a:xfrm flipH="1">
              <a:off x="5793551" y="1258887"/>
              <a:ext cx="933714" cy="587668"/>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2" name="Google Shape;173;p8"/>
            <p:cNvSpPr/>
            <p:nvPr/>
          </p:nvSpPr>
          <p:spPr>
            <a:xfrm flipH="1">
              <a:off x="6492886" y="1925969"/>
              <a:ext cx="196372" cy="182653"/>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grpSp>
      <p:sp>
        <p:nvSpPr>
          <p:cNvPr id="163" name="Google Shape;163;p8"/>
          <p:cNvSpPr txBox="1">
            <a:spLocks noGrp="1"/>
          </p:cNvSpPr>
          <p:nvPr>
            <p:ph type="title"/>
          </p:nvPr>
        </p:nvSpPr>
        <p:spPr>
          <a:xfrm>
            <a:off x="619153" y="600239"/>
            <a:ext cx="6368054" cy="5454708"/>
          </a:xfrm>
          <a:prstGeom prst="rect">
            <a:avLst/>
          </a:prstGeom>
        </p:spPr>
        <p:txBody>
          <a:bodyPr spcFirstLastPara="1" anchor="ctr">
            <a:noAutofit/>
          </a:bodyPr>
          <a:lstStyle>
            <a:lvl1pPr lvl="0">
              <a:spcBef>
                <a:spcPts val="0"/>
              </a:spcBef>
              <a:spcAft>
                <a:spcPts val="0"/>
              </a:spcAft>
              <a:buSzPts val="4800"/>
              <a:buNone/>
              <a:defRPr sz="6013"/>
            </a:lvl1pPr>
            <a:lvl2pPr lvl="1">
              <a:spcBef>
                <a:spcPts val="0"/>
              </a:spcBef>
              <a:spcAft>
                <a:spcPts val="0"/>
              </a:spcAft>
              <a:buSzPts val="4800"/>
              <a:buNone/>
              <a:defRPr sz="6013"/>
            </a:lvl2pPr>
            <a:lvl3pPr lvl="2">
              <a:spcBef>
                <a:spcPts val="0"/>
              </a:spcBef>
              <a:spcAft>
                <a:spcPts val="0"/>
              </a:spcAft>
              <a:buSzPts val="4800"/>
              <a:buNone/>
              <a:defRPr sz="6013"/>
            </a:lvl3pPr>
            <a:lvl4pPr lvl="3">
              <a:spcBef>
                <a:spcPts val="0"/>
              </a:spcBef>
              <a:spcAft>
                <a:spcPts val="0"/>
              </a:spcAft>
              <a:buSzPts val="4800"/>
              <a:buNone/>
              <a:defRPr sz="6013"/>
            </a:lvl4pPr>
            <a:lvl5pPr lvl="4">
              <a:spcBef>
                <a:spcPts val="0"/>
              </a:spcBef>
              <a:spcAft>
                <a:spcPts val="0"/>
              </a:spcAft>
              <a:buSzPts val="4800"/>
              <a:buNone/>
              <a:defRPr sz="6013"/>
            </a:lvl5pPr>
            <a:lvl6pPr lvl="5">
              <a:spcBef>
                <a:spcPts val="0"/>
              </a:spcBef>
              <a:spcAft>
                <a:spcPts val="0"/>
              </a:spcAft>
              <a:buSzPts val="4800"/>
              <a:buNone/>
              <a:defRPr sz="6013"/>
            </a:lvl6pPr>
            <a:lvl7pPr lvl="6">
              <a:spcBef>
                <a:spcPts val="0"/>
              </a:spcBef>
              <a:spcAft>
                <a:spcPts val="0"/>
              </a:spcAft>
              <a:buSzPts val="4800"/>
              <a:buNone/>
              <a:defRPr sz="6013"/>
            </a:lvl7pPr>
            <a:lvl8pPr lvl="7">
              <a:spcBef>
                <a:spcPts val="0"/>
              </a:spcBef>
              <a:spcAft>
                <a:spcPts val="0"/>
              </a:spcAft>
              <a:buSzPts val="4800"/>
              <a:buNone/>
              <a:defRPr sz="6013"/>
            </a:lvl8pPr>
            <a:lvl9pPr lvl="8">
              <a:spcBef>
                <a:spcPts val="0"/>
              </a:spcBef>
              <a:spcAft>
                <a:spcPts val="0"/>
              </a:spcAft>
              <a:buSzPts val="4800"/>
              <a:buNone/>
              <a:defRPr sz="6013"/>
            </a:lvl9pPr>
          </a:lstStyle>
          <a:p>
            <a:endParaRPr/>
          </a:p>
        </p:txBody>
      </p:sp>
    </p:spTree>
    <p:extLst>
      <p:ext uri="{BB962C8B-B14F-4D97-AF65-F5344CB8AC3E}">
        <p14:creationId xmlns:p14="http://schemas.microsoft.com/office/powerpoint/2010/main" val="148714637"/>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showMasterSp="0" matchingName="Section title and description">
  <p:cSld name="Section title and description">
    <p:bg>
      <p:bgPr>
        <a:solidFill>
          <a:schemeClr val="accent4"/>
        </a:solidFill>
        <a:effectLst/>
      </p:bgPr>
    </p:bg>
    <p:spTree>
      <p:nvGrpSpPr>
        <p:cNvPr id="1" name="Shape 174"/>
        <p:cNvGrpSpPr/>
        <p:nvPr/>
      </p:nvGrpSpPr>
      <p:grpSpPr>
        <a:xfrm>
          <a:off x="0" y="0"/>
          <a:ext cx="0" cy="0"/>
          <a:chOff x="0" y="0"/>
          <a:chExt cx="0" cy="0"/>
        </a:xfrm>
      </p:grpSpPr>
      <p:grpSp>
        <p:nvGrpSpPr>
          <p:cNvPr id="4" name="Google Shape;177;p9"/>
          <p:cNvGrpSpPr>
            <a:grpSpLocks/>
          </p:cNvGrpSpPr>
          <p:nvPr/>
        </p:nvGrpSpPr>
        <p:grpSpPr bwMode="auto">
          <a:xfrm>
            <a:off x="239144" y="163480"/>
            <a:ext cx="8511001" cy="2037374"/>
            <a:chOff x="198024" y="127700"/>
            <a:chExt cx="7035792" cy="1582723"/>
          </a:xfrm>
        </p:grpSpPr>
        <p:grpSp>
          <p:nvGrpSpPr>
            <p:cNvPr id="5" name="Google Shape;178;p9"/>
            <p:cNvGrpSpPr>
              <a:grpSpLocks/>
            </p:cNvGrpSpPr>
            <p:nvPr/>
          </p:nvGrpSpPr>
          <p:grpSpPr bwMode="auto">
            <a:xfrm>
              <a:off x="5309325" y="127700"/>
              <a:ext cx="1924491" cy="1257576"/>
              <a:chOff x="1341350" y="30575"/>
              <a:chExt cx="1924491" cy="1257576"/>
            </a:xfrm>
          </p:grpSpPr>
          <p:sp>
            <p:nvSpPr>
              <p:cNvPr id="14" name="Google Shape;179;p9"/>
              <p:cNvSpPr/>
              <p:nvPr/>
            </p:nvSpPr>
            <p:spPr>
              <a:xfrm>
                <a:off x="2122984" y="30575"/>
                <a:ext cx="1142857" cy="719131"/>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5" name="Google Shape;180;p9"/>
              <p:cNvSpPr/>
              <p:nvPr/>
            </p:nvSpPr>
            <p:spPr>
              <a:xfrm>
                <a:off x="1341229" y="749706"/>
                <a:ext cx="853975" cy="538157"/>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grpSp>
        <p:sp>
          <p:nvSpPr>
            <p:cNvPr id="6" name="Google Shape;181;p9"/>
            <p:cNvSpPr/>
            <p:nvPr/>
          </p:nvSpPr>
          <p:spPr>
            <a:xfrm>
              <a:off x="6887918" y="580134"/>
              <a:ext cx="283814" cy="263523"/>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7" name="Google Shape;182;p9"/>
            <p:cNvSpPr/>
            <p:nvPr/>
          </p:nvSpPr>
          <p:spPr>
            <a:xfrm>
              <a:off x="6671257" y="894456"/>
              <a:ext cx="179918" cy="165098"/>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8" name="Google Shape;183;p9"/>
            <p:cNvSpPr/>
            <p:nvPr/>
          </p:nvSpPr>
          <p:spPr>
            <a:xfrm>
              <a:off x="5309204" y="673795"/>
              <a:ext cx="179918" cy="166686"/>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9" name="Google Shape;184;p9"/>
            <p:cNvSpPr/>
            <p:nvPr/>
          </p:nvSpPr>
          <p:spPr>
            <a:xfrm flipH="1">
              <a:off x="198024" y="778569"/>
              <a:ext cx="1142857" cy="719131"/>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0" name="Google Shape;185;p9"/>
            <p:cNvSpPr/>
            <p:nvPr/>
          </p:nvSpPr>
          <p:spPr>
            <a:xfrm flipH="1">
              <a:off x="1268661" y="305498"/>
              <a:ext cx="853975" cy="538158"/>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1" name="Google Shape;186;p9"/>
            <p:cNvSpPr/>
            <p:nvPr/>
          </p:nvSpPr>
          <p:spPr>
            <a:xfrm flipH="1">
              <a:off x="260109" y="1231003"/>
              <a:ext cx="283814" cy="261935"/>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2" name="Google Shape;187;p9"/>
            <p:cNvSpPr/>
            <p:nvPr/>
          </p:nvSpPr>
          <p:spPr>
            <a:xfrm flipH="1">
              <a:off x="580666" y="1543737"/>
              <a:ext cx="179918" cy="166686"/>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3" name="Google Shape;188;p9"/>
            <p:cNvSpPr/>
            <p:nvPr/>
          </p:nvSpPr>
          <p:spPr>
            <a:xfrm flipH="1">
              <a:off x="1942718" y="130875"/>
              <a:ext cx="179918" cy="166686"/>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grpSp>
      <p:sp>
        <p:nvSpPr>
          <p:cNvPr id="175" name="Google Shape;175;p9"/>
          <p:cNvSpPr txBox="1">
            <a:spLocks noGrp="1"/>
          </p:cNvSpPr>
          <p:nvPr>
            <p:ph type="title"/>
          </p:nvPr>
        </p:nvSpPr>
        <p:spPr>
          <a:xfrm>
            <a:off x="2472062" y="1759843"/>
            <a:ext cx="4045305" cy="1976439"/>
          </a:xfrm>
          <a:prstGeom prst="rect">
            <a:avLst/>
          </a:prstGeom>
        </p:spPr>
        <p:txBody>
          <a:bodyPr spcFirstLastPara="1" anchor="b">
            <a:noAutofit/>
          </a:bodyPr>
          <a:lstStyle>
            <a:lvl1pPr lvl="0" algn="ctr">
              <a:spcBef>
                <a:spcPts val="0"/>
              </a:spcBef>
              <a:spcAft>
                <a:spcPts val="0"/>
              </a:spcAft>
              <a:buSzPts val="4200"/>
              <a:buNone/>
              <a:defRPr sz="5262"/>
            </a:lvl1pPr>
            <a:lvl2pPr lvl="1" algn="ctr">
              <a:spcBef>
                <a:spcPts val="0"/>
              </a:spcBef>
              <a:spcAft>
                <a:spcPts val="0"/>
              </a:spcAft>
              <a:buSzPts val="4200"/>
              <a:buNone/>
              <a:defRPr sz="5262"/>
            </a:lvl2pPr>
            <a:lvl3pPr lvl="2" algn="ctr">
              <a:spcBef>
                <a:spcPts val="0"/>
              </a:spcBef>
              <a:spcAft>
                <a:spcPts val="0"/>
              </a:spcAft>
              <a:buSzPts val="4200"/>
              <a:buNone/>
              <a:defRPr sz="5262"/>
            </a:lvl3pPr>
            <a:lvl4pPr lvl="3" algn="ctr">
              <a:spcBef>
                <a:spcPts val="0"/>
              </a:spcBef>
              <a:spcAft>
                <a:spcPts val="0"/>
              </a:spcAft>
              <a:buSzPts val="4200"/>
              <a:buNone/>
              <a:defRPr sz="5262"/>
            </a:lvl4pPr>
            <a:lvl5pPr lvl="4" algn="ctr">
              <a:spcBef>
                <a:spcPts val="0"/>
              </a:spcBef>
              <a:spcAft>
                <a:spcPts val="0"/>
              </a:spcAft>
              <a:buSzPts val="4200"/>
              <a:buNone/>
              <a:defRPr sz="5262"/>
            </a:lvl5pPr>
            <a:lvl6pPr lvl="5" algn="ctr">
              <a:spcBef>
                <a:spcPts val="0"/>
              </a:spcBef>
              <a:spcAft>
                <a:spcPts val="0"/>
              </a:spcAft>
              <a:buSzPts val="4200"/>
              <a:buNone/>
              <a:defRPr sz="5262"/>
            </a:lvl6pPr>
            <a:lvl7pPr lvl="6" algn="ctr">
              <a:spcBef>
                <a:spcPts val="0"/>
              </a:spcBef>
              <a:spcAft>
                <a:spcPts val="0"/>
              </a:spcAft>
              <a:buSzPts val="4200"/>
              <a:buNone/>
              <a:defRPr sz="5262"/>
            </a:lvl7pPr>
            <a:lvl8pPr lvl="7" algn="ctr">
              <a:spcBef>
                <a:spcPts val="0"/>
              </a:spcBef>
              <a:spcAft>
                <a:spcPts val="0"/>
              </a:spcAft>
              <a:buSzPts val="4200"/>
              <a:buNone/>
              <a:defRPr sz="5262"/>
            </a:lvl8pPr>
            <a:lvl9pPr lvl="8" algn="ctr">
              <a:spcBef>
                <a:spcPts val="0"/>
              </a:spcBef>
              <a:spcAft>
                <a:spcPts val="0"/>
              </a:spcAft>
              <a:buSzPts val="4200"/>
              <a:buNone/>
              <a:defRPr sz="5262"/>
            </a:lvl9pPr>
          </a:lstStyle>
          <a:p>
            <a:endParaRPr/>
          </a:p>
        </p:txBody>
      </p:sp>
      <p:sp>
        <p:nvSpPr>
          <p:cNvPr id="176" name="Google Shape;176;p9"/>
          <p:cNvSpPr txBox="1">
            <a:spLocks noGrp="1"/>
          </p:cNvSpPr>
          <p:nvPr>
            <p:ph type="subTitle" idx="1"/>
          </p:nvPr>
        </p:nvSpPr>
        <p:spPr>
          <a:xfrm>
            <a:off x="2472062" y="3853113"/>
            <a:ext cx="4045305" cy="1647032"/>
          </a:xfrm>
          <a:prstGeom prst="rect">
            <a:avLst/>
          </a:prstGeom>
        </p:spPr>
        <p:txBody>
          <a:bodyPr spcFirstLastPara="1">
            <a:noAutofit/>
          </a:bodyPr>
          <a:lstStyle>
            <a:lvl1pPr lvl="0" algn="ctr">
              <a:lnSpc>
                <a:spcPct val="100000"/>
              </a:lnSpc>
              <a:spcBef>
                <a:spcPts val="0"/>
              </a:spcBef>
              <a:spcAft>
                <a:spcPts val="0"/>
              </a:spcAft>
              <a:buSzPts val="2100"/>
              <a:buNone/>
              <a:defRPr sz="2631"/>
            </a:lvl1pPr>
            <a:lvl2pPr lvl="1" algn="ctr">
              <a:lnSpc>
                <a:spcPct val="100000"/>
              </a:lnSpc>
              <a:spcBef>
                <a:spcPts val="0"/>
              </a:spcBef>
              <a:spcAft>
                <a:spcPts val="0"/>
              </a:spcAft>
              <a:buSzPts val="2100"/>
              <a:buNone/>
              <a:defRPr sz="2631"/>
            </a:lvl2pPr>
            <a:lvl3pPr lvl="2" algn="ctr">
              <a:lnSpc>
                <a:spcPct val="100000"/>
              </a:lnSpc>
              <a:spcBef>
                <a:spcPts val="0"/>
              </a:spcBef>
              <a:spcAft>
                <a:spcPts val="0"/>
              </a:spcAft>
              <a:buSzPts val="2100"/>
              <a:buNone/>
              <a:defRPr sz="2631"/>
            </a:lvl3pPr>
            <a:lvl4pPr lvl="3" algn="ctr">
              <a:lnSpc>
                <a:spcPct val="100000"/>
              </a:lnSpc>
              <a:spcBef>
                <a:spcPts val="0"/>
              </a:spcBef>
              <a:spcAft>
                <a:spcPts val="0"/>
              </a:spcAft>
              <a:buSzPts val="2100"/>
              <a:buNone/>
              <a:defRPr sz="2631"/>
            </a:lvl4pPr>
            <a:lvl5pPr lvl="4" algn="ctr">
              <a:lnSpc>
                <a:spcPct val="100000"/>
              </a:lnSpc>
              <a:spcBef>
                <a:spcPts val="0"/>
              </a:spcBef>
              <a:spcAft>
                <a:spcPts val="0"/>
              </a:spcAft>
              <a:buSzPts val="2100"/>
              <a:buNone/>
              <a:defRPr sz="2631"/>
            </a:lvl5pPr>
            <a:lvl6pPr lvl="5" algn="ctr">
              <a:lnSpc>
                <a:spcPct val="100000"/>
              </a:lnSpc>
              <a:spcBef>
                <a:spcPts val="0"/>
              </a:spcBef>
              <a:spcAft>
                <a:spcPts val="0"/>
              </a:spcAft>
              <a:buSzPts val="2100"/>
              <a:buNone/>
              <a:defRPr sz="2631"/>
            </a:lvl6pPr>
            <a:lvl7pPr lvl="6" algn="ctr">
              <a:lnSpc>
                <a:spcPct val="100000"/>
              </a:lnSpc>
              <a:spcBef>
                <a:spcPts val="0"/>
              </a:spcBef>
              <a:spcAft>
                <a:spcPts val="0"/>
              </a:spcAft>
              <a:buSzPts val="2100"/>
              <a:buNone/>
              <a:defRPr sz="2631"/>
            </a:lvl7pPr>
            <a:lvl8pPr lvl="7" algn="ctr">
              <a:lnSpc>
                <a:spcPct val="100000"/>
              </a:lnSpc>
              <a:spcBef>
                <a:spcPts val="0"/>
              </a:spcBef>
              <a:spcAft>
                <a:spcPts val="0"/>
              </a:spcAft>
              <a:buSzPts val="2100"/>
              <a:buNone/>
              <a:defRPr sz="2631"/>
            </a:lvl8pPr>
            <a:lvl9pPr lvl="8" algn="ctr">
              <a:lnSpc>
                <a:spcPct val="100000"/>
              </a:lnSpc>
              <a:spcBef>
                <a:spcPts val="0"/>
              </a:spcBef>
              <a:spcAft>
                <a:spcPts val="0"/>
              </a:spcAft>
              <a:buSzPts val="2100"/>
              <a:buNone/>
              <a:defRPr sz="2631"/>
            </a:lvl9pPr>
          </a:lstStyle>
          <a:p>
            <a:endParaRPr/>
          </a:p>
        </p:txBody>
      </p:sp>
    </p:spTree>
    <p:extLst>
      <p:ext uri="{BB962C8B-B14F-4D97-AF65-F5344CB8AC3E}">
        <p14:creationId xmlns:p14="http://schemas.microsoft.com/office/powerpoint/2010/main" val="432431549"/>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showMasterSp="0" matchingName="Caption">
  <p:cSld name="Caption">
    <p:bg>
      <p:bgPr>
        <a:solidFill>
          <a:schemeClr val="accent5"/>
        </a:solidFill>
        <a:effectLst/>
      </p:bgPr>
    </p:bg>
    <p:spTree>
      <p:nvGrpSpPr>
        <p:cNvPr id="1" name="Shape 189"/>
        <p:cNvGrpSpPr/>
        <p:nvPr/>
      </p:nvGrpSpPr>
      <p:grpSpPr>
        <a:xfrm>
          <a:off x="0" y="0"/>
          <a:ext cx="0" cy="0"/>
          <a:chOff x="0" y="0"/>
          <a:chExt cx="0" cy="0"/>
        </a:xfrm>
      </p:grpSpPr>
      <p:grpSp>
        <p:nvGrpSpPr>
          <p:cNvPr id="3" name="Google Shape;191;p10"/>
          <p:cNvGrpSpPr>
            <a:grpSpLocks/>
          </p:cNvGrpSpPr>
          <p:nvPr/>
        </p:nvGrpSpPr>
        <p:grpSpPr bwMode="auto">
          <a:xfrm>
            <a:off x="5362876" y="73634"/>
            <a:ext cx="4240940" cy="2640207"/>
            <a:chOff x="4434156" y="56550"/>
            <a:chExt cx="3505543" cy="2052072"/>
          </a:xfrm>
        </p:grpSpPr>
        <p:sp>
          <p:nvSpPr>
            <p:cNvPr id="4" name="Google Shape;192;p10"/>
            <p:cNvSpPr/>
            <p:nvPr/>
          </p:nvSpPr>
          <p:spPr>
            <a:xfrm flipH="1">
              <a:off x="4434156" y="763340"/>
              <a:ext cx="1249174" cy="786204"/>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5" name="Google Shape;193;p10"/>
            <p:cNvSpPr/>
            <p:nvPr/>
          </p:nvSpPr>
          <p:spPr>
            <a:xfrm flipH="1">
              <a:off x="5604782" y="247145"/>
              <a:ext cx="933713" cy="587668"/>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6" name="Google Shape;194;p10"/>
            <p:cNvSpPr/>
            <p:nvPr/>
          </p:nvSpPr>
          <p:spPr>
            <a:xfrm flipH="1">
              <a:off x="4502569" y="1258887"/>
              <a:ext cx="309126" cy="287480"/>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7" name="Google Shape;195;p10"/>
            <p:cNvSpPr/>
            <p:nvPr/>
          </p:nvSpPr>
          <p:spPr>
            <a:xfrm flipH="1">
              <a:off x="4852237" y="1601958"/>
              <a:ext cx="197638" cy="181065"/>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8" name="Google Shape;196;p10"/>
            <p:cNvSpPr/>
            <p:nvPr/>
          </p:nvSpPr>
          <p:spPr>
            <a:xfrm flipH="1">
              <a:off x="6342124" y="56550"/>
              <a:ext cx="196371" cy="182654"/>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9" name="Google Shape;197;p10"/>
            <p:cNvSpPr/>
            <p:nvPr/>
          </p:nvSpPr>
          <p:spPr>
            <a:xfrm flipH="1">
              <a:off x="6690525" y="575922"/>
              <a:ext cx="1249174" cy="786204"/>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0" name="Google Shape;198;p10"/>
            <p:cNvSpPr/>
            <p:nvPr/>
          </p:nvSpPr>
          <p:spPr>
            <a:xfrm flipH="1">
              <a:off x="7068064" y="1225532"/>
              <a:ext cx="196372" cy="182654"/>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1" name="Google Shape;199;p10"/>
            <p:cNvSpPr/>
            <p:nvPr/>
          </p:nvSpPr>
          <p:spPr>
            <a:xfrm flipH="1">
              <a:off x="5793551" y="1258887"/>
              <a:ext cx="933714" cy="587668"/>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2" name="Google Shape;200;p10"/>
            <p:cNvSpPr/>
            <p:nvPr/>
          </p:nvSpPr>
          <p:spPr>
            <a:xfrm flipH="1">
              <a:off x="6492886" y="1925969"/>
              <a:ext cx="196372" cy="182653"/>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grpSp>
      <p:sp>
        <p:nvSpPr>
          <p:cNvPr id="190" name="Google Shape;190;p10"/>
          <p:cNvSpPr txBox="1">
            <a:spLocks noGrp="1"/>
          </p:cNvSpPr>
          <p:nvPr>
            <p:ph type="body" idx="1"/>
          </p:nvPr>
        </p:nvSpPr>
        <p:spPr>
          <a:xfrm>
            <a:off x="619158" y="5315689"/>
            <a:ext cx="5999012" cy="807104"/>
          </a:xfrm>
          <a:prstGeom prst="rect">
            <a:avLst/>
          </a:prstGeom>
        </p:spPr>
        <p:txBody>
          <a:bodyPr spcFirstLastPara="1" anchor="ctr">
            <a:noAutofit/>
          </a:bodyPr>
          <a:lstStyle>
            <a:lvl1pPr marL="572780" lvl="0" indent="-286390">
              <a:lnSpc>
                <a:spcPct val="100000"/>
              </a:lnSpc>
              <a:spcBef>
                <a:spcPts val="0"/>
              </a:spcBef>
              <a:spcAft>
                <a:spcPts val="0"/>
              </a:spcAft>
              <a:buSzPts val="1600"/>
              <a:buNone/>
              <a:defRPr/>
            </a:lvl1pPr>
          </a:lstStyle>
          <a:p>
            <a:endParaRPr/>
          </a:p>
        </p:txBody>
      </p:sp>
    </p:spTree>
    <p:extLst>
      <p:ext uri="{BB962C8B-B14F-4D97-AF65-F5344CB8AC3E}">
        <p14:creationId xmlns:p14="http://schemas.microsoft.com/office/powerpoint/2010/main" val="3755908854"/>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showMasterSp="0" matchingName="Big number">
  <p:cSld name="Big number">
    <p:bg>
      <p:bgPr>
        <a:solidFill>
          <a:schemeClr val="accent4"/>
        </a:solidFill>
        <a:effectLst/>
      </p:bgPr>
    </p:bg>
    <p:spTree>
      <p:nvGrpSpPr>
        <p:cNvPr id="1" name="Shape 201"/>
        <p:cNvGrpSpPr/>
        <p:nvPr/>
      </p:nvGrpSpPr>
      <p:grpSpPr>
        <a:xfrm>
          <a:off x="0" y="0"/>
          <a:ext cx="0" cy="0"/>
          <a:chOff x="0" y="0"/>
          <a:chExt cx="0" cy="0"/>
        </a:xfrm>
      </p:grpSpPr>
      <p:grpSp>
        <p:nvGrpSpPr>
          <p:cNvPr id="4" name="Google Shape;204;p11"/>
          <p:cNvGrpSpPr>
            <a:grpSpLocks/>
          </p:cNvGrpSpPr>
          <p:nvPr/>
        </p:nvGrpSpPr>
        <p:grpSpPr bwMode="auto">
          <a:xfrm>
            <a:off x="239144" y="163480"/>
            <a:ext cx="8511001" cy="2037374"/>
            <a:chOff x="198024" y="127700"/>
            <a:chExt cx="7035792" cy="1582723"/>
          </a:xfrm>
        </p:grpSpPr>
        <p:grpSp>
          <p:nvGrpSpPr>
            <p:cNvPr id="5" name="Google Shape;205;p11"/>
            <p:cNvGrpSpPr>
              <a:grpSpLocks/>
            </p:cNvGrpSpPr>
            <p:nvPr/>
          </p:nvGrpSpPr>
          <p:grpSpPr bwMode="auto">
            <a:xfrm>
              <a:off x="5309325" y="127700"/>
              <a:ext cx="1924491" cy="1257576"/>
              <a:chOff x="1341350" y="30575"/>
              <a:chExt cx="1924491" cy="1257576"/>
            </a:xfrm>
          </p:grpSpPr>
          <p:sp>
            <p:nvSpPr>
              <p:cNvPr id="14" name="Google Shape;206;p11"/>
              <p:cNvSpPr/>
              <p:nvPr/>
            </p:nvSpPr>
            <p:spPr>
              <a:xfrm>
                <a:off x="2122984" y="30575"/>
                <a:ext cx="1142857" cy="719131"/>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5" name="Google Shape;207;p11"/>
              <p:cNvSpPr/>
              <p:nvPr/>
            </p:nvSpPr>
            <p:spPr>
              <a:xfrm>
                <a:off x="1341229" y="749706"/>
                <a:ext cx="853975" cy="538157"/>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grpSp>
        <p:sp>
          <p:nvSpPr>
            <p:cNvPr id="6" name="Google Shape;208;p11"/>
            <p:cNvSpPr/>
            <p:nvPr/>
          </p:nvSpPr>
          <p:spPr>
            <a:xfrm>
              <a:off x="6887918" y="580134"/>
              <a:ext cx="283814" cy="263523"/>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7" name="Google Shape;209;p11"/>
            <p:cNvSpPr/>
            <p:nvPr/>
          </p:nvSpPr>
          <p:spPr>
            <a:xfrm>
              <a:off x="6671257" y="894456"/>
              <a:ext cx="179918" cy="165098"/>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8" name="Google Shape;210;p11"/>
            <p:cNvSpPr/>
            <p:nvPr/>
          </p:nvSpPr>
          <p:spPr>
            <a:xfrm>
              <a:off x="5309204" y="673795"/>
              <a:ext cx="179918" cy="166686"/>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9" name="Google Shape;211;p11"/>
            <p:cNvSpPr/>
            <p:nvPr/>
          </p:nvSpPr>
          <p:spPr>
            <a:xfrm flipH="1">
              <a:off x="198024" y="778569"/>
              <a:ext cx="1142857" cy="719131"/>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0" name="Google Shape;212;p11"/>
            <p:cNvSpPr/>
            <p:nvPr/>
          </p:nvSpPr>
          <p:spPr>
            <a:xfrm flipH="1">
              <a:off x="1268661" y="305498"/>
              <a:ext cx="853975" cy="538158"/>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1" name="Google Shape;213;p11"/>
            <p:cNvSpPr/>
            <p:nvPr/>
          </p:nvSpPr>
          <p:spPr>
            <a:xfrm flipH="1">
              <a:off x="260109" y="1231003"/>
              <a:ext cx="283814" cy="261935"/>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2" name="Google Shape;214;p11"/>
            <p:cNvSpPr/>
            <p:nvPr/>
          </p:nvSpPr>
          <p:spPr>
            <a:xfrm flipH="1">
              <a:off x="580666" y="1543737"/>
              <a:ext cx="179918" cy="166686"/>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3" name="Google Shape;215;p11"/>
            <p:cNvSpPr/>
            <p:nvPr/>
          </p:nvSpPr>
          <p:spPr>
            <a:xfrm flipH="1">
              <a:off x="1942718" y="130875"/>
              <a:ext cx="179918" cy="166686"/>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grpSp>
      <p:sp>
        <p:nvSpPr>
          <p:cNvPr id="202" name="Google Shape;202;p11"/>
          <p:cNvSpPr txBox="1">
            <a:spLocks noGrp="1"/>
          </p:cNvSpPr>
          <p:nvPr>
            <p:ph type="title"/>
          </p:nvPr>
        </p:nvSpPr>
        <p:spPr>
          <a:xfrm>
            <a:off x="697697" y="1474927"/>
            <a:ext cx="7749147" cy="2618260"/>
          </a:xfrm>
          <a:prstGeom prst="rect">
            <a:avLst/>
          </a:prstGeom>
        </p:spPr>
        <p:txBody>
          <a:bodyPr spcFirstLastPara="1" anchor="b">
            <a:noAutofit/>
          </a:bodyPr>
          <a:lstStyle>
            <a:lvl1pPr lvl="0" algn="ctr">
              <a:spcBef>
                <a:spcPts val="0"/>
              </a:spcBef>
              <a:spcAft>
                <a:spcPts val="0"/>
              </a:spcAft>
              <a:buSzPts val="12000"/>
              <a:buNone/>
              <a:defRPr sz="15034"/>
            </a:lvl1pPr>
            <a:lvl2pPr lvl="1" algn="ctr">
              <a:spcBef>
                <a:spcPts val="0"/>
              </a:spcBef>
              <a:spcAft>
                <a:spcPts val="0"/>
              </a:spcAft>
              <a:buSzPts val="12000"/>
              <a:buNone/>
              <a:defRPr sz="15034"/>
            </a:lvl2pPr>
            <a:lvl3pPr lvl="2" algn="ctr">
              <a:spcBef>
                <a:spcPts val="0"/>
              </a:spcBef>
              <a:spcAft>
                <a:spcPts val="0"/>
              </a:spcAft>
              <a:buSzPts val="12000"/>
              <a:buNone/>
              <a:defRPr sz="15034"/>
            </a:lvl3pPr>
            <a:lvl4pPr lvl="3" algn="ctr">
              <a:spcBef>
                <a:spcPts val="0"/>
              </a:spcBef>
              <a:spcAft>
                <a:spcPts val="0"/>
              </a:spcAft>
              <a:buSzPts val="12000"/>
              <a:buNone/>
              <a:defRPr sz="15034"/>
            </a:lvl4pPr>
            <a:lvl5pPr lvl="4" algn="ctr">
              <a:spcBef>
                <a:spcPts val="0"/>
              </a:spcBef>
              <a:spcAft>
                <a:spcPts val="0"/>
              </a:spcAft>
              <a:buSzPts val="12000"/>
              <a:buNone/>
              <a:defRPr sz="15034"/>
            </a:lvl5pPr>
            <a:lvl6pPr lvl="5" algn="ctr">
              <a:spcBef>
                <a:spcPts val="0"/>
              </a:spcBef>
              <a:spcAft>
                <a:spcPts val="0"/>
              </a:spcAft>
              <a:buSzPts val="12000"/>
              <a:buNone/>
              <a:defRPr sz="15034"/>
            </a:lvl6pPr>
            <a:lvl7pPr lvl="6" algn="ctr">
              <a:spcBef>
                <a:spcPts val="0"/>
              </a:spcBef>
              <a:spcAft>
                <a:spcPts val="0"/>
              </a:spcAft>
              <a:buSzPts val="12000"/>
              <a:buNone/>
              <a:defRPr sz="15034"/>
            </a:lvl7pPr>
            <a:lvl8pPr lvl="7" algn="ctr">
              <a:spcBef>
                <a:spcPts val="0"/>
              </a:spcBef>
              <a:spcAft>
                <a:spcPts val="0"/>
              </a:spcAft>
              <a:buSzPts val="12000"/>
              <a:buNone/>
              <a:defRPr sz="15034"/>
            </a:lvl8pPr>
            <a:lvl9pPr lvl="8" algn="ctr">
              <a:spcBef>
                <a:spcPts val="0"/>
              </a:spcBef>
              <a:spcAft>
                <a:spcPts val="0"/>
              </a:spcAft>
              <a:buSzPts val="12000"/>
              <a:buNone/>
              <a:defRPr sz="15034"/>
            </a:lvl9pPr>
          </a:lstStyle>
          <a:p>
            <a:r>
              <a:rPr lang="en-US"/>
              <a:t>Click to edit Master title style</a:t>
            </a:r>
            <a:endParaRPr/>
          </a:p>
        </p:txBody>
      </p:sp>
      <p:sp>
        <p:nvSpPr>
          <p:cNvPr id="203" name="Google Shape;203;p11"/>
          <p:cNvSpPr txBox="1">
            <a:spLocks noGrp="1"/>
          </p:cNvSpPr>
          <p:nvPr>
            <p:ph type="body" idx="1"/>
          </p:nvPr>
        </p:nvSpPr>
        <p:spPr>
          <a:xfrm>
            <a:off x="697697" y="4203244"/>
            <a:ext cx="7749147" cy="1734308"/>
          </a:xfrm>
          <a:prstGeom prst="rect">
            <a:avLst/>
          </a:prstGeom>
        </p:spPr>
        <p:txBody>
          <a:bodyPr spcFirstLastPara="1">
            <a:noAutofit/>
          </a:bodyPr>
          <a:lstStyle>
            <a:lvl1pPr marL="572780" lvl="0" indent="-413675" algn="ctr">
              <a:spcBef>
                <a:spcPts val="0"/>
              </a:spcBef>
              <a:spcAft>
                <a:spcPts val="0"/>
              </a:spcAft>
              <a:buSzPts val="1600"/>
              <a:buChar char="●"/>
              <a:defRPr/>
            </a:lvl1pPr>
            <a:lvl2pPr marL="1145560" lvl="1" indent="-413675" algn="ctr">
              <a:spcBef>
                <a:spcPts val="0"/>
              </a:spcBef>
              <a:spcAft>
                <a:spcPts val="0"/>
              </a:spcAft>
              <a:buSzPts val="1600"/>
              <a:buChar char="○"/>
              <a:defRPr/>
            </a:lvl2pPr>
            <a:lvl3pPr marL="1718340" lvl="2" indent="-413675" algn="ctr">
              <a:spcBef>
                <a:spcPts val="0"/>
              </a:spcBef>
              <a:spcAft>
                <a:spcPts val="0"/>
              </a:spcAft>
              <a:buSzPts val="1600"/>
              <a:buChar char="■"/>
              <a:defRPr/>
            </a:lvl3pPr>
            <a:lvl4pPr marL="2291121" lvl="3" indent="-413675" algn="ctr">
              <a:spcBef>
                <a:spcPts val="0"/>
              </a:spcBef>
              <a:spcAft>
                <a:spcPts val="0"/>
              </a:spcAft>
              <a:buSzPts val="1600"/>
              <a:buChar char="●"/>
              <a:defRPr/>
            </a:lvl4pPr>
            <a:lvl5pPr marL="2863901" lvl="4" indent="-413675" algn="ctr">
              <a:spcBef>
                <a:spcPts val="0"/>
              </a:spcBef>
              <a:spcAft>
                <a:spcPts val="0"/>
              </a:spcAft>
              <a:buSzPts val="1600"/>
              <a:buChar char="○"/>
              <a:defRPr/>
            </a:lvl5pPr>
            <a:lvl6pPr marL="3436681" lvl="5" indent="-413675" algn="ctr">
              <a:spcBef>
                <a:spcPts val="0"/>
              </a:spcBef>
              <a:spcAft>
                <a:spcPts val="0"/>
              </a:spcAft>
              <a:buSzPts val="1600"/>
              <a:buChar char="■"/>
              <a:defRPr/>
            </a:lvl6pPr>
            <a:lvl7pPr marL="4009461" lvl="6" indent="-413675" algn="ctr">
              <a:spcBef>
                <a:spcPts val="0"/>
              </a:spcBef>
              <a:spcAft>
                <a:spcPts val="0"/>
              </a:spcAft>
              <a:buSzPts val="1600"/>
              <a:buChar char="●"/>
              <a:defRPr/>
            </a:lvl7pPr>
            <a:lvl8pPr marL="4582241" lvl="7" indent="-413675" algn="ctr">
              <a:spcBef>
                <a:spcPts val="0"/>
              </a:spcBef>
              <a:spcAft>
                <a:spcPts val="0"/>
              </a:spcAft>
              <a:buSzPts val="1600"/>
              <a:buChar char="○"/>
              <a:defRPr/>
            </a:lvl8pPr>
            <a:lvl9pPr marL="5155021" lvl="8" indent="-413675" algn="ctr">
              <a:spcBef>
                <a:spcPts val="0"/>
              </a:spcBef>
              <a:spcAft>
                <a:spcPts val="0"/>
              </a:spcAft>
              <a:buSzPts val="1600"/>
              <a:buChar char="■"/>
              <a:defRPr/>
            </a:lvl9pPr>
          </a:lstStyle>
          <a:p>
            <a:endParaRPr/>
          </a:p>
        </p:txBody>
      </p:sp>
    </p:spTree>
    <p:extLst>
      <p:ext uri="{BB962C8B-B14F-4D97-AF65-F5344CB8AC3E}">
        <p14:creationId xmlns:p14="http://schemas.microsoft.com/office/powerpoint/2010/main" val="1768745443"/>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6"/>
        <p:cNvGrpSpPr/>
        <p:nvPr/>
      </p:nvGrpSpPr>
      <p:grpSpPr>
        <a:xfrm>
          <a:off x="0" y="0"/>
          <a:ext cx="0" cy="0"/>
          <a:chOff x="0" y="0"/>
          <a:chExt cx="0" cy="0"/>
        </a:xfrm>
      </p:grpSpPr>
    </p:spTree>
    <p:extLst>
      <p:ext uri="{BB962C8B-B14F-4D97-AF65-F5344CB8AC3E}">
        <p14:creationId xmlns:p14="http://schemas.microsoft.com/office/powerpoint/2010/main" val="2612318692"/>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showMasterSp="0" matchingName="Title and text 1">
  <p:cSld name="Title and text 1">
    <p:bg>
      <p:bgPr>
        <a:solidFill>
          <a:schemeClr val="accent4"/>
        </a:solidFill>
        <a:effectLst/>
      </p:bgPr>
    </p:bg>
    <p:spTree>
      <p:nvGrpSpPr>
        <p:cNvPr id="1" name="Shape 217"/>
        <p:cNvGrpSpPr/>
        <p:nvPr/>
      </p:nvGrpSpPr>
      <p:grpSpPr>
        <a:xfrm>
          <a:off x="0" y="0"/>
          <a:ext cx="0" cy="0"/>
          <a:chOff x="0" y="0"/>
          <a:chExt cx="0" cy="0"/>
        </a:xfrm>
      </p:grpSpPr>
      <p:sp>
        <p:nvSpPr>
          <p:cNvPr id="4" name="Google Shape;218;p13"/>
          <p:cNvSpPr/>
          <p:nvPr/>
        </p:nvSpPr>
        <p:spPr>
          <a:xfrm>
            <a:off x="-323395" y="-230917"/>
            <a:ext cx="10065144" cy="6216341"/>
          </a:xfrm>
          <a:custGeom>
            <a:avLst/>
            <a:gdLst/>
            <a:ahLst/>
            <a:cxnLst/>
            <a:rect l="l" t="t" r="r" b="b"/>
            <a:pathLst>
              <a:path w="93182" h="54069" extrusionOk="0">
                <a:moveTo>
                  <a:pt x="34418" y="0"/>
                </a:moveTo>
                <a:lnTo>
                  <a:pt x="0" y="415"/>
                </a:lnTo>
                <a:lnTo>
                  <a:pt x="800" y="38739"/>
                </a:lnTo>
                <a:cubicBezTo>
                  <a:pt x="3252" y="37536"/>
                  <a:pt x="6083" y="36800"/>
                  <a:pt x="9342" y="36800"/>
                </a:cubicBezTo>
                <a:cubicBezTo>
                  <a:pt x="14199" y="36800"/>
                  <a:pt x="20008" y="38434"/>
                  <a:pt x="26929" y="42584"/>
                </a:cubicBezTo>
                <a:cubicBezTo>
                  <a:pt x="40355" y="50647"/>
                  <a:pt x="51394" y="54068"/>
                  <a:pt x="60450" y="54068"/>
                </a:cubicBezTo>
                <a:cubicBezTo>
                  <a:pt x="75024" y="54068"/>
                  <a:pt x="84465" y="45207"/>
                  <a:pt x="90459" y="32573"/>
                </a:cubicBezTo>
                <a:cubicBezTo>
                  <a:pt x="93182" y="26836"/>
                  <a:pt x="89153" y="7859"/>
                  <a:pt x="90613" y="1046"/>
                </a:cubicBezTo>
                <a:cubicBezTo>
                  <a:pt x="64085" y="216"/>
                  <a:pt x="34418" y="0"/>
                  <a:pt x="34418" y="0"/>
                </a:cubicBezTo>
                <a:close/>
              </a:path>
            </a:pathLst>
          </a:custGeom>
          <a:solidFill>
            <a:srgbClr val="FFFEFA"/>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5" name="Google Shape;219;p13"/>
          <p:cNvSpPr/>
          <p:nvPr/>
        </p:nvSpPr>
        <p:spPr>
          <a:xfrm>
            <a:off x="-122614" y="-290163"/>
            <a:ext cx="8877313" cy="5703421"/>
          </a:xfrm>
          <a:custGeom>
            <a:avLst/>
            <a:gdLst/>
            <a:ahLst/>
            <a:cxnLst/>
            <a:rect l="l" t="t" r="r" b="b"/>
            <a:pathLst>
              <a:path w="78572" h="47430" extrusionOk="0">
                <a:moveTo>
                  <a:pt x="0" y="0"/>
                </a:moveTo>
                <a:lnTo>
                  <a:pt x="0" y="47429"/>
                </a:lnTo>
                <a:cubicBezTo>
                  <a:pt x="5828" y="41169"/>
                  <a:pt x="13288" y="36525"/>
                  <a:pt x="21515" y="35034"/>
                </a:cubicBezTo>
                <a:cubicBezTo>
                  <a:pt x="24198" y="34578"/>
                  <a:pt x="26962" y="34442"/>
                  <a:pt x="29802" y="34442"/>
                </a:cubicBezTo>
                <a:cubicBezTo>
                  <a:pt x="33982" y="34442"/>
                  <a:pt x="38330" y="34736"/>
                  <a:pt x="42836" y="34736"/>
                </a:cubicBezTo>
                <a:cubicBezTo>
                  <a:pt x="44569" y="34736"/>
                  <a:pt x="46326" y="34693"/>
                  <a:pt x="48106" y="34572"/>
                </a:cubicBezTo>
                <a:cubicBezTo>
                  <a:pt x="59732" y="33773"/>
                  <a:pt x="70159" y="26883"/>
                  <a:pt x="75204" y="16378"/>
                </a:cubicBezTo>
                <a:cubicBezTo>
                  <a:pt x="77495" y="11580"/>
                  <a:pt x="78571" y="6337"/>
                  <a:pt x="78356" y="1046"/>
                </a:cubicBezTo>
                <a:lnTo>
                  <a:pt x="0" y="0"/>
                </a:lnTo>
                <a:close/>
              </a:path>
            </a:pathLst>
          </a:custGeom>
          <a:solidFill>
            <a:srgbClr val="D9EEFC"/>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220" name="Google Shape;220;p13"/>
          <p:cNvSpPr txBox="1">
            <a:spLocks noGrp="1"/>
          </p:cNvSpPr>
          <p:nvPr>
            <p:ph type="title"/>
          </p:nvPr>
        </p:nvSpPr>
        <p:spPr>
          <a:xfrm>
            <a:off x="3906265" y="2074403"/>
            <a:ext cx="4800080" cy="1457807"/>
          </a:xfrm>
          <a:prstGeom prst="rect">
            <a:avLst/>
          </a:prstGeom>
        </p:spPr>
        <p:txBody>
          <a:bodyPr spcFirstLastPara="1">
            <a:noAutofit/>
          </a:bodyPr>
          <a:lstStyle>
            <a:lvl1pPr lvl="0" algn="ctr" rtl="0">
              <a:spcBef>
                <a:spcPts val="0"/>
              </a:spcBef>
              <a:spcAft>
                <a:spcPts val="0"/>
              </a:spcAft>
              <a:buClr>
                <a:schemeClr val="dk1"/>
              </a:buClr>
              <a:buSzPts val="3000"/>
              <a:buFont typeface="McLaren"/>
              <a:buNone/>
              <a:defRPr sz="6890" b="1">
                <a:solidFill>
                  <a:schemeClr val="accent2"/>
                </a:solidFill>
                <a:latin typeface="McLaren"/>
                <a:ea typeface="McLaren"/>
                <a:cs typeface="McLaren"/>
                <a:sym typeface="McLaren"/>
              </a:defRPr>
            </a:lvl1pPr>
            <a:lvl2pPr lvl="1"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2pPr>
            <a:lvl3pPr lvl="2"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3pPr>
            <a:lvl4pPr lvl="3"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4pPr>
            <a:lvl5pPr lvl="4"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5pPr>
            <a:lvl6pPr lvl="5"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6pPr>
            <a:lvl7pPr lvl="6"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7pPr>
            <a:lvl8pPr lvl="7"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8pPr>
            <a:lvl9pPr lvl="8"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9pPr>
          </a:lstStyle>
          <a:p>
            <a:endParaRPr/>
          </a:p>
        </p:txBody>
      </p:sp>
      <p:sp>
        <p:nvSpPr>
          <p:cNvPr id="221" name="Google Shape;221;p13"/>
          <p:cNvSpPr txBox="1">
            <a:spLocks noGrp="1"/>
          </p:cNvSpPr>
          <p:nvPr>
            <p:ph type="subTitle" idx="1"/>
          </p:nvPr>
        </p:nvSpPr>
        <p:spPr>
          <a:xfrm>
            <a:off x="4367446" y="3826405"/>
            <a:ext cx="3877658" cy="957712"/>
          </a:xfrm>
          <a:prstGeom prst="rect">
            <a:avLst/>
          </a:prstGeom>
        </p:spPr>
        <p:txBody>
          <a:bodyPr spcFirstLastPara="1">
            <a:noAutofit/>
          </a:bodyPr>
          <a:lstStyle>
            <a:lvl1pPr lvl="0" algn="ctr">
              <a:spcBef>
                <a:spcPts val="0"/>
              </a:spcBef>
              <a:spcAft>
                <a:spcPts val="0"/>
              </a:spcAft>
              <a:buSzPts val="1600"/>
              <a:buNone/>
              <a:defRPr/>
            </a:lvl1pPr>
            <a:lvl2pPr lvl="1" algn="ctr">
              <a:spcBef>
                <a:spcPts val="0"/>
              </a:spcBef>
              <a:spcAft>
                <a:spcPts val="0"/>
              </a:spcAft>
              <a:buSzPts val="1600"/>
              <a:buNone/>
              <a:defRPr/>
            </a:lvl2pPr>
            <a:lvl3pPr lvl="2" algn="ctr">
              <a:spcBef>
                <a:spcPts val="0"/>
              </a:spcBef>
              <a:spcAft>
                <a:spcPts val="0"/>
              </a:spcAft>
              <a:buSzPts val="1600"/>
              <a:buNone/>
              <a:defRPr/>
            </a:lvl3pPr>
            <a:lvl4pPr lvl="3" algn="ctr">
              <a:spcBef>
                <a:spcPts val="0"/>
              </a:spcBef>
              <a:spcAft>
                <a:spcPts val="0"/>
              </a:spcAft>
              <a:buSzPts val="1600"/>
              <a:buNone/>
              <a:defRPr/>
            </a:lvl4pPr>
            <a:lvl5pPr lvl="4" algn="ctr">
              <a:spcBef>
                <a:spcPts val="0"/>
              </a:spcBef>
              <a:spcAft>
                <a:spcPts val="0"/>
              </a:spcAft>
              <a:buSzPts val="1600"/>
              <a:buNone/>
              <a:defRPr/>
            </a:lvl5pPr>
            <a:lvl6pPr lvl="5" algn="ctr">
              <a:spcBef>
                <a:spcPts val="0"/>
              </a:spcBef>
              <a:spcAft>
                <a:spcPts val="0"/>
              </a:spcAft>
              <a:buSzPts val="1600"/>
              <a:buNone/>
              <a:defRPr/>
            </a:lvl6pPr>
            <a:lvl7pPr lvl="6" algn="ctr">
              <a:spcBef>
                <a:spcPts val="0"/>
              </a:spcBef>
              <a:spcAft>
                <a:spcPts val="0"/>
              </a:spcAft>
              <a:buSzPts val="1600"/>
              <a:buNone/>
              <a:defRPr/>
            </a:lvl7pPr>
            <a:lvl8pPr lvl="7" algn="ctr">
              <a:spcBef>
                <a:spcPts val="0"/>
              </a:spcBef>
              <a:spcAft>
                <a:spcPts val="0"/>
              </a:spcAft>
              <a:buSzPts val="1600"/>
              <a:buNone/>
              <a:defRPr/>
            </a:lvl8pPr>
            <a:lvl9pPr lvl="8" algn="ctr">
              <a:spcBef>
                <a:spcPts val="0"/>
              </a:spcBef>
              <a:spcAft>
                <a:spcPts val="0"/>
              </a:spcAft>
              <a:buSzPts val="1600"/>
              <a:buNone/>
              <a:defRPr/>
            </a:lvl9pPr>
          </a:lstStyle>
          <a:p>
            <a:endParaRPr/>
          </a:p>
        </p:txBody>
      </p:sp>
    </p:spTree>
    <p:extLst>
      <p:ext uri="{BB962C8B-B14F-4D97-AF65-F5344CB8AC3E}">
        <p14:creationId xmlns:p14="http://schemas.microsoft.com/office/powerpoint/2010/main" val="967222639"/>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showMasterSp="0" matchingName="Title and text 2">
  <p:cSld name="Title and text 2">
    <p:bg>
      <p:bgPr>
        <a:solidFill>
          <a:schemeClr val="accent4"/>
        </a:solidFill>
        <a:effectLst/>
      </p:bgPr>
    </p:bg>
    <p:spTree>
      <p:nvGrpSpPr>
        <p:cNvPr id="1" name="Shape 222"/>
        <p:cNvGrpSpPr/>
        <p:nvPr/>
      </p:nvGrpSpPr>
      <p:grpSpPr>
        <a:xfrm>
          <a:off x="0" y="0"/>
          <a:ext cx="0" cy="0"/>
          <a:chOff x="0" y="0"/>
          <a:chExt cx="0" cy="0"/>
        </a:xfrm>
      </p:grpSpPr>
      <p:sp>
        <p:nvSpPr>
          <p:cNvPr id="4" name="Google Shape;223;p14"/>
          <p:cNvSpPr/>
          <p:nvPr/>
        </p:nvSpPr>
        <p:spPr>
          <a:xfrm>
            <a:off x="-156334" y="-181870"/>
            <a:ext cx="9888885" cy="5372373"/>
          </a:xfrm>
          <a:custGeom>
            <a:avLst/>
            <a:gdLst/>
            <a:ahLst/>
            <a:cxnLst/>
            <a:rect l="l" t="t" r="r" b="b"/>
            <a:pathLst>
              <a:path w="92368" h="47145" extrusionOk="0">
                <a:moveTo>
                  <a:pt x="87676" y="1"/>
                </a:moveTo>
                <a:lnTo>
                  <a:pt x="785" y="1030"/>
                </a:lnTo>
                <a:lnTo>
                  <a:pt x="1" y="39340"/>
                </a:lnTo>
                <a:cubicBezTo>
                  <a:pt x="3146" y="35286"/>
                  <a:pt x="7825" y="31762"/>
                  <a:pt x="14560" y="31762"/>
                </a:cubicBezTo>
                <a:cubicBezTo>
                  <a:pt x="18889" y="31762"/>
                  <a:pt x="24068" y="33218"/>
                  <a:pt x="30236" y="36925"/>
                </a:cubicBezTo>
                <a:cubicBezTo>
                  <a:pt x="42193" y="44100"/>
                  <a:pt x="52025" y="47145"/>
                  <a:pt x="60092" y="47145"/>
                </a:cubicBezTo>
                <a:cubicBezTo>
                  <a:pt x="78981" y="47145"/>
                  <a:pt x="88196" y="30453"/>
                  <a:pt x="92367" y="11012"/>
                </a:cubicBezTo>
                <a:lnTo>
                  <a:pt x="87676" y="1"/>
                </a:lnTo>
                <a:close/>
              </a:path>
            </a:pathLst>
          </a:custGeom>
          <a:solidFill>
            <a:schemeClr val="lt1"/>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224" name="Google Shape;224;p14"/>
          <p:cNvSpPr txBox="1">
            <a:spLocks noGrp="1"/>
          </p:cNvSpPr>
          <p:nvPr>
            <p:ph type="title"/>
          </p:nvPr>
        </p:nvSpPr>
        <p:spPr>
          <a:xfrm>
            <a:off x="619192" y="735731"/>
            <a:ext cx="7906271" cy="1476729"/>
          </a:xfrm>
          <a:prstGeom prst="rect">
            <a:avLst/>
          </a:prstGeom>
        </p:spPr>
        <p:txBody>
          <a:bodyPr spcFirstLastPara="1">
            <a:noAutofit/>
          </a:bodyPr>
          <a:lstStyle>
            <a:lvl1pPr lvl="0" rtl="0">
              <a:spcBef>
                <a:spcPts val="0"/>
              </a:spcBef>
              <a:spcAft>
                <a:spcPts val="0"/>
              </a:spcAft>
              <a:buClr>
                <a:schemeClr val="dk1"/>
              </a:buClr>
              <a:buSzPts val="3000"/>
              <a:buFont typeface="McLaren"/>
              <a:buNone/>
              <a:defRPr sz="6765" b="1">
                <a:solidFill>
                  <a:schemeClr val="dk2"/>
                </a:solidFill>
                <a:latin typeface="McLaren"/>
                <a:ea typeface="McLaren"/>
                <a:cs typeface="McLaren"/>
                <a:sym typeface="McLaren"/>
              </a:defRPr>
            </a:lvl1pPr>
            <a:lvl2pPr lvl="1"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2pPr>
            <a:lvl3pPr lvl="2"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3pPr>
            <a:lvl4pPr lvl="3"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4pPr>
            <a:lvl5pPr lvl="4"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5pPr>
            <a:lvl6pPr lvl="5"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6pPr>
            <a:lvl7pPr lvl="6"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7pPr>
            <a:lvl8pPr lvl="7"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8pPr>
            <a:lvl9pPr lvl="8"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9pPr>
          </a:lstStyle>
          <a:p>
            <a:endParaRPr/>
          </a:p>
        </p:txBody>
      </p:sp>
      <p:sp>
        <p:nvSpPr>
          <p:cNvPr id="225" name="Google Shape;225;p14"/>
          <p:cNvSpPr txBox="1">
            <a:spLocks noGrp="1"/>
          </p:cNvSpPr>
          <p:nvPr>
            <p:ph type="subTitle" idx="1"/>
          </p:nvPr>
        </p:nvSpPr>
        <p:spPr>
          <a:xfrm>
            <a:off x="619227" y="1990116"/>
            <a:ext cx="4949585" cy="945354"/>
          </a:xfrm>
          <a:prstGeom prst="rect">
            <a:avLst/>
          </a:prstGeom>
        </p:spPr>
        <p:txBody>
          <a:bodyPr spcFirstLastPara="1">
            <a:noAutofit/>
          </a:bodyPr>
          <a:lstStyle>
            <a:lvl1pPr lvl="0"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Tree>
    <p:extLst>
      <p:ext uri="{BB962C8B-B14F-4D97-AF65-F5344CB8AC3E}">
        <p14:creationId xmlns:p14="http://schemas.microsoft.com/office/powerpoint/2010/main" val="15930888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matchingName="Background 2">
  <p:cSld name="Background 2">
    <p:spTree>
      <p:nvGrpSpPr>
        <p:cNvPr id="1" name="Shape 400"/>
        <p:cNvGrpSpPr/>
        <p:nvPr/>
      </p:nvGrpSpPr>
      <p:grpSpPr>
        <a:xfrm>
          <a:off x="0" y="0"/>
          <a:ext cx="0" cy="0"/>
          <a:chOff x="0" y="0"/>
          <a:chExt cx="0" cy="0"/>
        </a:xfrm>
      </p:grpSpPr>
      <p:sp>
        <p:nvSpPr>
          <p:cNvPr id="2" name="Google Shape;401;p45"/>
          <p:cNvSpPr/>
          <p:nvPr/>
        </p:nvSpPr>
        <p:spPr>
          <a:xfrm>
            <a:off x="5218795" y="-275874"/>
            <a:ext cx="5131430" cy="8315019"/>
          </a:xfrm>
          <a:custGeom>
            <a:avLst/>
            <a:gdLst/>
            <a:ahLst/>
            <a:cxnLst/>
            <a:rect l="l" t="t" r="r" b="b"/>
            <a:pathLst>
              <a:path w="35443" h="53958" extrusionOk="0">
                <a:moveTo>
                  <a:pt x="22715" y="1"/>
                </a:moveTo>
                <a:cubicBezTo>
                  <a:pt x="20125" y="1"/>
                  <a:pt x="17328" y="281"/>
                  <a:pt x="15726" y="2245"/>
                </a:cubicBezTo>
                <a:cubicBezTo>
                  <a:pt x="14867" y="3303"/>
                  <a:pt x="14526" y="4691"/>
                  <a:pt x="14272" y="6024"/>
                </a:cubicBezTo>
                <a:cubicBezTo>
                  <a:pt x="13952" y="7788"/>
                  <a:pt x="13743" y="9573"/>
                  <a:pt x="13897" y="11348"/>
                </a:cubicBezTo>
                <a:cubicBezTo>
                  <a:pt x="14217" y="15105"/>
                  <a:pt x="16090" y="18544"/>
                  <a:pt x="16872" y="22236"/>
                </a:cubicBezTo>
                <a:cubicBezTo>
                  <a:pt x="17666" y="25917"/>
                  <a:pt x="16917" y="30490"/>
                  <a:pt x="13566" y="32199"/>
                </a:cubicBezTo>
                <a:cubicBezTo>
                  <a:pt x="11462" y="33279"/>
                  <a:pt x="8938" y="32926"/>
                  <a:pt x="6657" y="33510"/>
                </a:cubicBezTo>
                <a:cubicBezTo>
                  <a:pt x="2854" y="34469"/>
                  <a:pt x="1" y="38304"/>
                  <a:pt x="155" y="42227"/>
                </a:cubicBezTo>
                <a:cubicBezTo>
                  <a:pt x="281" y="45310"/>
                  <a:pt x="2004" y="47993"/>
                  <a:pt x="4127" y="50317"/>
                </a:cubicBezTo>
                <a:lnTo>
                  <a:pt x="4127" y="50317"/>
                </a:lnTo>
                <a:cubicBezTo>
                  <a:pt x="3674" y="50805"/>
                  <a:pt x="3220" y="51293"/>
                  <a:pt x="2766" y="51782"/>
                </a:cubicBezTo>
                <a:cubicBezTo>
                  <a:pt x="5720" y="53221"/>
                  <a:pt x="9012" y="53958"/>
                  <a:pt x="12301" y="53958"/>
                </a:cubicBezTo>
                <a:cubicBezTo>
                  <a:pt x="14227" y="53958"/>
                  <a:pt x="16152" y="53705"/>
                  <a:pt x="18008" y="53192"/>
                </a:cubicBezTo>
                <a:cubicBezTo>
                  <a:pt x="23033" y="51804"/>
                  <a:pt x="27508" y="48542"/>
                  <a:pt x="30351" y="44167"/>
                </a:cubicBezTo>
                <a:cubicBezTo>
                  <a:pt x="33613" y="39186"/>
                  <a:pt x="34659" y="33080"/>
                  <a:pt x="34990" y="27129"/>
                </a:cubicBezTo>
                <a:cubicBezTo>
                  <a:pt x="35442" y="18776"/>
                  <a:pt x="34461" y="9959"/>
                  <a:pt x="29756" y="3049"/>
                </a:cubicBezTo>
                <a:cubicBezTo>
                  <a:pt x="29171" y="2189"/>
                  <a:pt x="28510" y="1352"/>
                  <a:pt x="27618" y="823"/>
                </a:cubicBezTo>
                <a:cubicBezTo>
                  <a:pt x="26384" y="85"/>
                  <a:pt x="24873" y="41"/>
                  <a:pt x="23441" y="7"/>
                </a:cubicBezTo>
                <a:cubicBezTo>
                  <a:pt x="23201" y="3"/>
                  <a:pt x="22959" y="1"/>
                  <a:pt x="22715" y="1"/>
                </a:cubicBezTo>
                <a:close/>
              </a:path>
            </a:pathLst>
          </a:custGeom>
          <a:solidFill>
            <a:srgbClr val="D9EEFC"/>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3" name="Google Shape;402;p45"/>
          <p:cNvSpPr/>
          <p:nvPr/>
        </p:nvSpPr>
        <p:spPr>
          <a:xfrm>
            <a:off x="-1529619" y="-1181144"/>
            <a:ext cx="5132963" cy="8315019"/>
          </a:xfrm>
          <a:custGeom>
            <a:avLst/>
            <a:gdLst/>
            <a:ahLst/>
            <a:cxnLst/>
            <a:rect l="l" t="t" r="r" b="b"/>
            <a:pathLst>
              <a:path w="35454" h="53950" extrusionOk="0">
                <a:moveTo>
                  <a:pt x="23149" y="0"/>
                </a:moveTo>
                <a:cubicBezTo>
                  <a:pt x="21225" y="0"/>
                  <a:pt x="19302" y="253"/>
                  <a:pt x="17446" y="766"/>
                </a:cubicBezTo>
                <a:cubicBezTo>
                  <a:pt x="12421" y="2144"/>
                  <a:pt x="7947" y="5416"/>
                  <a:pt x="5092" y="9780"/>
                </a:cubicBezTo>
                <a:cubicBezTo>
                  <a:pt x="1841" y="14773"/>
                  <a:pt x="783" y="20879"/>
                  <a:pt x="463" y="26818"/>
                </a:cubicBezTo>
                <a:cubicBezTo>
                  <a:pt x="1" y="35172"/>
                  <a:pt x="992" y="44000"/>
                  <a:pt x="5699" y="50909"/>
                </a:cubicBezTo>
                <a:cubicBezTo>
                  <a:pt x="6282" y="51769"/>
                  <a:pt x="6943" y="52606"/>
                  <a:pt x="7837" y="53135"/>
                </a:cubicBezTo>
                <a:cubicBezTo>
                  <a:pt x="9071" y="53874"/>
                  <a:pt x="10580" y="53918"/>
                  <a:pt x="12013" y="53940"/>
                </a:cubicBezTo>
                <a:cubicBezTo>
                  <a:pt x="12287" y="53945"/>
                  <a:pt x="12565" y="53949"/>
                  <a:pt x="12845" y="53949"/>
                </a:cubicBezTo>
                <a:cubicBezTo>
                  <a:pt x="15404" y="53949"/>
                  <a:pt x="18148" y="53651"/>
                  <a:pt x="19727" y="51714"/>
                </a:cubicBezTo>
                <a:cubicBezTo>
                  <a:pt x="20587" y="50644"/>
                  <a:pt x="20929" y="49267"/>
                  <a:pt x="21171" y="47933"/>
                </a:cubicBezTo>
                <a:cubicBezTo>
                  <a:pt x="21502" y="46170"/>
                  <a:pt x="21711" y="44385"/>
                  <a:pt x="21557" y="42611"/>
                </a:cubicBezTo>
                <a:cubicBezTo>
                  <a:pt x="21237" y="38853"/>
                  <a:pt x="19364" y="35404"/>
                  <a:pt x="18570" y="31723"/>
                </a:cubicBezTo>
                <a:cubicBezTo>
                  <a:pt x="17788" y="28042"/>
                  <a:pt x="18526" y="23468"/>
                  <a:pt x="21887" y="21760"/>
                </a:cubicBezTo>
                <a:cubicBezTo>
                  <a:pt x="23981" y="20680"/>
                  <a:pt x="26516" y="21033"/>
                  <a:pt x="28797" y="20448"/>
                </a:cubicBezTo>
                <a:cubicBezTo>
                  <a:pt x="32599" y="19479"/>
                  <a:pt x="35454" y="15655"/>
                  <a:pt x="35300" y="11732"/>
                </a:cubicBezTo>
                <a:cubicBezTo>
                  <a:pt x="35173" y="8649"/>
                  <a:pt x="33451" y="5959"/>
                  <a:pt x="31328" y="3638"/>
                </a:cubicBezTo>
                <a:lnTo>
                  <a:pt x="31328" y="3638"/>
                </a:lnTo>
                <a:cubicBezTo>
                  <a:pt x="31779" y="3151"/>
                  <a:pt x="32229" y="2664"/>
                  <a:pt x="32677" y="2176"/>
                </a:cubicBezTo>
                <a:cubicBezTo>
                  <a:pt x="29722" y="738"/>
                  <a:pt x="26435" y="0"/>
                  <a:pt x="23149" y="0"/>
                </a:cubicBezTo>
                <a:close/>
              </a:path>
            </a:pathLst>
          </a:custGeom>
          <a:solidFill>
            <a:srgbClr val="FFF3F3"/>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4" name="Google Shape;403;p45"/>
          <p:cNvSpPr/>
          <p:nvPr/>
        </p:nvSpPr>
        <p:spPr>
          <a:xfrm>
            <a:off x="685153" y="204350"/>
            <a:ext cx="2507473" cy="1790110"/>
          </a:xfrm>
          <a:custGeom>
            <a:avLst/>
            <a:gdLst/>
            <a:ahLst/>
            <a:cxnLst/>
            <a:rect l="l" t="t" r="r" b="b"/>
            <a:pathLst>
              <a:path w="17326" h="11620" extrusionOk="0">
                <a:moveTo>
                  <a:pt x="10944" y="0"/>
                </a:moveTo>
                <a:cubicBezTo>
                  <a:pt x="10491" y="0"/>
                  <a:pt x="10040" y="95"/>
                  <a:pt x="9633" y="290"/>
                </a:cubicBezTo>
                <a:cubicBezTo>
                  <a:pt x="8586" y="786"/>
                  <a:pt x="7870" y="1910"/>
                  <a:pt x="7848" y="3056"/>
                </a:cubicBezTo>
                <a:cubicBezTo>
                  <a:pt x="7451" y="2197"/>
                  <a:pt x="6701" y="1458"/>
                  <a:pt x="5787" y="1215"/>
                </a:cubicBezTo>
                <a:cubicBezTo>
                  <a:pt x="5571" y="1156"/>
                  <a:pt x="5346" y="1127"/>
                  <a:pt x="5121" y="1127"/>
                </a:cubicBezTo>
                <a:cubicBezTo>
                  <a:pt x="4384" y="1127"/>
                  <a:pt x="3647" y="1440"/>
                  <a:pt x="3208" y="2031"/>
                </a:cubicBezTo>
                <a:cubicBezTo>
                  <a:pt x="2517" y="2953"/>
                  <a:pt x="2776" y="4333"/>
                  <a:pt x="3660" y="5020"/>
                </a:cubicBezTo>
                <a:lnTo>
                  <a:pt x="3660" y="5020"/>
                </a:lnTo>
                <a:cubicBezTo>
                  <a:pt x="3396" y="4818"/>
                  <a:pt x="3109" y="4731"/>
                  <a:pt x="2815" y="4731"/>
                </a:cubicBezTo>
                <a:cubicBezTo>
                  <a:pt x="1565" y="4731"/>
                  <a:pt x="207" y="6316"/>
                  <a:pt x="101" y="7420"/>
                </a:cubicBezTo>
                <a:cubicBezTo>
                  <a:pt x="1" y="8478"/>
                  <a:pt x="497" y="9624"/>
                  <a:pt x="1390" y="10219"/>
                </a:cubicBezTo>
                <a:cubicBezTo>
                  <a:pt x="1915" y="10570"/>
                  <a:pt x="2539" y="10735"/>
                  <a:pt x="3169" y="10735"/>
                </a:cubicBezTo>
                <a:cubicBezTo>
                  <a:pt x="3968" y="10735"/>
                  <a:pt x="4778" y="10470"/>
                  <a:pt x="5412" y="9977"/>
                </a:cubicBezTo>
                <a:cubicBezTo>
                  <a:pt x="6140" y="10947"/>
                  <a:pt x="7605" y="11597"/>
                  <a:pt x="8795" y="11619"/>
                </a:cubicBezTo>
                <a:cubicBezTo>
                  <a:pt x="8825" y="11619"/>
                  <a:pt x="8854" y="11619"/>
                  <a:pt x="8884" y="11619"/>
                </a:cubicBezTo>
                <a:cubicBezTo>
                  <a:pt x="10360" y="11619"/>
                  <a:pt x="12244" y="11081"/>
                  <a:pt x="12741" y="9569"/>
                </a:cubicBezTo>
                <a:cubicBezTo>
                  <a:pt x="12741" y="9580"/>
                  <a:pt x="13413" y="10098"/>
                  <a:pt x="13512" y="10142"/>
                </a:cubicBezTo>
                <a:cubicBezTo>
                  <a:pt x="13704" y="10238"/>
                  <a:pt x="13939" y="10270"/>
                  <a:pt x="14168" y="10270"/>
                </a:cubicBezTo>
                <a:cubicBezTo>
                  <a:pt x="14308" y="10270"/>
                  <a:pt x="14445" y="10258"/>
                  <a:pt x="14570" y="10241"/>
                </a:cubicBezTo>
                <a:cubicBezTo>
                  <a:pt x="15309" y="10142"/>
                  <a:pt x="16003" y="9745"/>
                  <a:pt x="16466" y="9161"/>
                </a:cubicBezTo>
                <a:cubicBezTo>
                  <a:pt x="17182" y="8246"/>
                  <a:pt x="17325" y="6946"/>
                  <a:pt x="16918" y="5855"/>
                </a:cubicBezTo>
                <a:cubicBezTo>
                  <a:pt x="16653" y="5128"/>
                  <a:pt x="16146" y="4477"/>
                  <a:pt x="15474" y="4103"/>
                </a:cubicBezTo>
                <a:cubicBezTo>
                  <a:pt x="15083" y="3879"/>
                  <a:pt x="14650" y="3732"/>
                  <a:pt x="14204" y="3732"/>
                </a:cubicBezTo>
                <a:cubicBezTo>
                  <a:pt x="14146" y="3732"/>
                  <a:pt x="14088" y="3734"/>
                  <a:pt x="14030" y="3739"/>
                </a:cubicBezTo>
                <a:cubicBezTo>
                  <a:pt x="14151" y="2571"/>
                  <a:pt x="13854" y="1414"/>
                  <a:pt x="12895" y="654"/>
                </a:cubicBezTo>
                <a:cubicBezTo>
                  <a:pt x="12346" y="226"/>
                  <a:pt x="11644" y="0"/>
                  <a:pt x="10944" y="0"/>
                </a:cubicBezTo>
                <a:close/>
              </a:path>
            </a:pathLst>
          </a:custGeom>
          <a:solidFill>
            <a:srgbClr val="D9EEFC"/>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5" name="Google Shape;404;p45"/>
          <p:cNvSpPr/>
          <p:nvPr/>
        </p:nvSpPr>
        <p:spPr>
          <a:xfrm>
            <a:off x="2003227" y="3034606"/>
            <a:ext cx="2062994" cy="1473366"/>
          </a:xfrm>
          <a:custGeom>
            <a:avLst/>
            <a:gdLst/>
            <a:ahLst/>
            <a:cxnLst/>
            <a:rect l="l" t="t" r="r" b="b"/>
            <a:pathLst>
              <a:path w="14251" h="9564" extrusionOk="0">
                <a:moveTo>
                  <a:pt x="9006" y="0"/>
                </a:moveTo>
                <a:cubicBezTo>
                  <a:pt x="8629" y="0"/>
                  <a:pt x="8253" y="79"/>
                  <a:pt x="7914" y="240"/>
                </a:cubicBezTo>
                <a:cubicBezTo>
                  <a:pt x="7065" y="648"/>
                  <a:pt x="6470" y="1574"/>
                  <a:pt x="6459" y="2521"/>
                </a:cubicBezTo>
                <a:cubicBezTo>
                  <a:pt x="6128" y="1805"/>
                  <a:pt x="5511" y="1199"/>
                  <a:pt x="4751" y="1000"/>
                </a:cubicBezTo>
                <a:cubicBezTo>
                  <a:pt x="4575" y="952"/>
                  <a:pt x="4392" y="928"/>
                  <a:pt x="4210" y="928"/>
                </a:cubicBezTo>
                <a:cubicBezTo>
                  <a:pt x="3604" y="928"/>
                  <a:pt x="2999" y="1190"/>
                  <a:pt x="2635" y="1672"/>
                </a:cubicBezTo>
                <a:cubicBezTo>
                  <a:pt x="2062" y="2433"/>
                  <a:pt x="2283" y="3568"/>
                  <a:pt x="3010" y="4141"/>
                </a:cubicBezTo>
                <a:cubicBezTo>
                  <a:pt x="2801" y="3978"/>
                  <a:pt x="2571" y="3907"/>
                  <a:pt x="2335" y="3907"/>
                </a:cubicBezTo>
                <a:cubicBezTo>
                  <a:pt x="1309" y="3907"/>
                  <a:pt x="159" y="5234"/>
                  <a:pt x="78" y="6103"/>
                </a:cubicBezTo>
                <a:cubicBezTo>
                  <a:pt x="1" y="6984"/>
                  <a:pt x="398" y="7921"/>
                  <a:pt x="1136" y="8417"/>
                </a:cubicBezTo>
                <a:cubicBezTo>
                  <a:pt x="1566" y="8702"/>
                  <a:pt x="2077" y="8837"/>
                  <a:pt x="2594" y="8837"/>
                </a:cubicBezTo>
                <a:cubicBezTo>
                  <a:pt x="3256" y="8837"/>
                  <a:pt x="3927" y="8616"/>
                  <a:pt x="4453" y="8208"/>
                </a:cubicBezTo>
                <a:cubicBezTo>
                  <a:pt x="5048" y="9012"/>
                  <a:pt x="6250" y="9541"/>
                  <a:pt x="7230" y="9563"/>
                </a:cubicBezTo>
                <a:cubicBezTo>
                  <a:pt x="7259" y="9563"/>
                  <a:pt x="7288" y="9564"/>
                  <a:pt x="7318" y="9564"/>
                </a:cubicBezTo>
                <a:cubicBezTo>
                  <a:pt x="8529" y="9564"/>
                  <a:pt x="10073" y="9114"/>
                  <a:pt x="10482" y="7877"/>
                </a:cubicBezTo>
                <a:cubicBezTo>
                  <a:pt x="10482" y="7888"/>
                  <a:pt x="11033" y="8307"/>
                  <a:pt x="11121" y="8351"/>
                </a:cubicBezTo>
                <a:cubicBezTo>
                  <a:pt x="11264" y="8429"/>
                  <a:pt x="11446" y="8453"/>
                  <a:pt x="11628" y="8453"/>
                </a:cubicBezTo>
                <a:cubicBezTo>
                  <a:pt x="11753" y="8453"/>
                  <a:pt x="11879" y="8442"/>
                  <a:pt x="11991" y="8428"/>
                </a:cubicBezTo>
                <a:cubicBezTo>
                  <a:pt x="12598" y="8351"/>
                  <a:pt x="13171" y="8020"/>
                  <a:pt x="13545" y="7547"/>
                </a:cubicBezTo>
                <a:cubicBezTo>
                  <a:pt x="14141" y="6786"/>
                  <a:pt x="14251" y="5717"/>
                  <a:pt x="13920" y="4814"/>
                </a:cubicBezTo>
                <a:cubicBezTo>
                  <a:pt x="13700" y="4218"/>
                  <a:pt x="13292" y="3689"/>
                  <a:pt x="12730" y="3369"/>
                </a:cubicBezTo>
                <a:cubicBezTo>
                  <a:pt x="12404" y="3192"/>
                  <a:pt x="12043" y="3067"/>
                  <a:pt x="11678" y="3067"/>
                </a:cubicBezTo>
                <a:cubicBezTo>
                  <a:pt x="11635" y="3067"/>
                  <a:pt x="11593" y="3069"/>
                  <a:pt x="11550" y="3072"/>
                </a:cubicBezTo>
                <a:cubicBezTo>
                  <a:pt x="11638" y="2113"/>
                  <a:pt x="11396" y="1165"/>
                  <a:pt x="10614" y="538"/>
                </a:cubicBezTo>
                <a:cubicBezTo>
                  <a:pt x="10161" y="184"/>
                  <a:pt x="9582" y="0"/>
                  <a:pt x="9006" y="0"/>
                </a:cubicBezTo>
                <a:close/>
              </a:path>
            </a:pathLst>
          </a:custGeom>
          <a:solidFill>
            <a:srgbClr val="FFF3F3"/>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6" name="Google Shape;405;p45"/>
          <p:cNvSpPr/>
          <p:nvPr/>
        </p:nvSpPr>
        <p:spPr>
          <a:xfrm>
            <a:off x="246780" y="5294720"/>
            <a:ext cx="1814699" cy="1248580"/>
          </a:xfrm>
          <a:custGeom>
            <a:avLst/>
            <a:gdLst/>
            <a:ahLst/>
            <a:cxnLst/>
            <a:rect l="l" t="t" r="r" b="b"/>
            <a:pathLst>
              <a:path w="12532" h="8102" extrusionOk="0">
                <a:moveTo>
                  <a:pt x="6714" y="1"/>
                </a:moveTo>
                <a:cubicBezTo>
                  <a:pt x="6632" y="1"/>
                  <a:pt x="6551" y="8"/>
                  <a:pt x="6470" y="23"/>
                </a:cubicBezTo>
                <a:cubicBezTo>
                  <a:pt x="6084" y="89"/>
                  <a:pt x="5742" y="309"/>
                  <a:pt x="5478" y="596"/>
                </a:cubicBezTo>
                <a:cubicBezTo>
                  <a:pt x="5224" y="872"/>
                  <a:pt x="5037" y="1235"/>
                  <a:pt x="5081" y="1599"/>
                </a:cubicBezTo>
                <a:cubicBezTo>
                  <a:pt x="4893" y="1092"/>
                  <a:pt x="4420" y="475"/>
                  <a:pt x="3847" y="375"/>
                </a:cubicBezTo>
                <a:cubicBezTo>
                  <a:pt x="3739" y="356"/>
                  <a:pt x="3630" y="347"/>
                  <a:pt x="3520" y="347"/>
                </a:cubicBezTo>
                <a:cubicBezTo>
                  <a:pt x="2870" y="347"/>
                  <a:pt x="2214" y="672"/>
                  <a:pt x="1808" y="1191"/>
                </a:cubicBezTo>
                <a:cubicBezTo>
                  <a:pt x="1323" y="1786"/>
                  <a:pt x="1168" y="2623"/>
                  <a:pt x="1345" y="3373"/>
                </a:cubicBezTo>
                <a:cubicBezTo>
                  <a:pt x="739" y="3571"/>
                  <a:pt x="243" y="4090"/>
                  <a:pt x="78" y="4707"/>
                </a:cubicBezTo>
                <a:cubicBezTo>
                  <a:pt x="22" y="4894"/>
                  <a:pt x="0" y="5081"/>
                  <a:pt x="12" y="5268"/>
                </a:cubicBezTo>
                <a:cubicBezTo>
                  <a:pt x="56" y="6029"/>
                  <a:pt x="551" y="6734"/>
                  <a:pt x="1180" y="7153"/>
                </a:cubicBezTo>
                <a:cubicBezTo>
                  <a:pt x="1534" y="7390"/>
                  <a:pt x="1953" y="7502"/>
                  <a:pt x="2378" y="7502"/>
                </a:cubicBezTo>
                <a:cubicBezTo>
                  <a:pt x="2920" y="7502"/>
                  <a:pt x="3469" y="7321"/>
                  <a:pt x="3902" y="6987"/>
                </a:cubicBezTo>
                <a:cubicBezTo>
                  <a:pt x="4386" y="7649"/>
                  <a:pt x="5378" y="8079"/>
                  <a:pt x="6183" y="8101"/>
                </a:cubicBezTo>
                <a:cubicBezTo>
                  <a:pt x="6198" y="8101"/>
                  <a:pt x="6212" y="8101"/>
                  <a:pt x="6226" y="8101"/>
                </a:cubicBezTo>
                <a:cubicBezTo>
                  <a:pt x="7234" y="8101"/>
                  <a:pt x="8524" y="7734"/>
                  <a:pt x="8861" y="6712"/>
                </a:cubicBezTo>
                <a:cubicBezTo>
                  <a:pt x="8861" y="6723"/>
                  <a:pt x="9313" y="7065"/>
                  <a:pt x="9379" y="7098"/>
                </a:cubicBezTo>
                <a:cubicBezTo>
                  <a:pt x="9505" y="7164"/>
                  <a:pt x="9660" y="7187"/>
                  <a:pt x="9811" y="7187"/>
                </a:cubicBezTo>
                <a:cubicBezTo>
                  <a:pt x="9910" y="7187"/>
                  <a:pt x="10008" y="7177"/>
                  <a:pt x="10095" y="7164"/>
                </a:cubicBezTo>
                <a:cubicBezTo>
                  <a:pt x="10591" y="7098"/>
                  <a:pt x="11065" y="6833"/>
                  <a:pt x="11385" y="6436"/>
                </a:cubicBezTo>
                <a:cubicBezTo>
                  <a:pt x="11561" y="6205"/>
                  <a:pt x="11704" y="5919"/>
                  <a:pt x="11782" y="5632"/>
                </a:cubicBezTo>
                <a:cubicBezTo>
                  <a:pt x="11848" y="5368"/>
                  <a:pt x="11693" y="5158"/>
                  <a:pt x="11804" y="4905"/>
                </a:cubicBezTo>
                <a:cubicBezTo>
                  <a:pt x="11880" y="4761"/>
                  <a:pt x="12002" y="4629"/>
                  <a:pt x="12101" y="4497"/>
                </a:cubicBezTo>
                <a:cubicBezTo>
                  <a:pt x="12365" y="4178"/>
                  <a:pt x="12531" y="3769"/>
                  <a:pt x="12509" y="3351"/>
                </a:cubicBezTo>
                <a:cubicBezTo>
                  <a:pt x="12498" y="2932"/>
                  <a:pt x="12289" y="2525"/>
                  <a:pt x="11924" y="2315"/>
                </a:cubicBezTo>
                <a:cubicBezTo>
                  <a:pt x="11769" y="2225"/>
                  <a:pt x="11589" y="2180"/>
                  <a:pt x="11411" y="2180"/>
                </a:cubicBezTo>
                <a:cubicBezTo>
                  <a:pt x="11173" y="2180"/>
                  <a:pt x="10938" y="2261"/>
                  <a:pt x="10768" y="2425"/>
                </a:cubicBezTo>
                <a:cubicBezTo>
                  <a:pt x="10856" y="2150"/>
                  <a:pt x="10922" y="1863"/>
                  <a:pt x="10911" y="1565"/>
                </a:cubicBezTo>
                <a:cubicBezTo>
                  <a:pt x="10900" y="1279"/>
                  <a:pt x="10790" y="982"/>
                  <a:pt x="10569" y="794"/>
                </a:cubicBezTo>
                <a:cubicBezTo>
                  <a:pt x="10402" y="650"/>
                  <a:pt x="10187" y="584"/>
                  <a:pt x="9967" y="584"/>
                </a:cubicBezTo>
                <a:cubicBezTo>
                  <a:pt x="9767" y="584"/>
                  <a:pt x="9564" y="639"/>
                  <a:pt x="9390" y="739"/>
                </a:cubicBezTo>
                <a:cubicBezTo>
                  <a:pt x="9027" y="948"/>
                  <a:pt x="8773" y="1312"/>
                  <a:pt x="8596" y="1687"/>
                </a:cubicBezTo>
                <a:cubicBezTo>
                  <a:pt x="8453" y="1213"/>
                  <a:pt x="8211" y="761"/>
                  <a:pt x="7836" y="441"/>
                </a:cubicBezTo>
                <a:cubicBezTo>
                  <a:pt x="7524" y="175"/>
                  <a:pt x="7120" y="1"/>
                  <a:pt x="6714" y="1"/>
                </a:cubicBezTo>
                <a:close/>
              </a:path>
            </a:pathLst>
          </a:custGeom>
          <a:solidFill>
            <a:srgbClr val="D9EEFC"/>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Tree>
    <p:extLst>
      <p:ext uri="{BB962C8B-B14F-4D97-AF65-F5344CB8AC3E}">
        <p14:creationId xmlns:p14="http://schemas.microsoft.com/office/powerpoint/2010/main" val="3491702999"/>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showMasterSp="0" matchingName="Title and text 3">
  <p:cSld name="Title and text 3">
    <p:spTree>
      <p:nvGrpSpPr>
        <p:cNvPr id="1" name="Shape 226"/>
        <p:cNvGrpSpPr/>
        <p:nvPr/>
      </p:nvGrpSpPr>
      <p:grpSpPr>
        <a:xfrm>
          <a:off x="0" y="0"/>
          <a:ext cx="0" cy="0"/>
          <a:chOff x="0" y="0"/>
          <a:chExt cx="0" cy="0"/>
        </a:xfrm>
      </p:grpSpPr>
      <p:sp>
        <p:nvSpPr>
          <p:cNvPr id="4" name="Google Shape;227;p15"/>
          <p:cNvSpPr/>
          <p:nvPr/>
        </p:nvSpPr>
        <p:spPr>
          <a:xfrm>
            <a:off x="-118012" y="-978839"/>
            <a:ext cx="9332521" cy="7728534"/>
          </a:xfrm>
          <a:custGeom>
            <a:avLst/>
            <a:gdLst/>
            <a:ahLst/>
            <a:cxnLst/>
            <a:rect l="l" t="t" r="r" b="b"/>
            <a:pathLst>
              <a:path w="86615" h="67392" extrusionOk="0">
                <a:moveTo>
                  <a:pt x="86461" y="1"/>
                </a:moveTo>
                <a:lnTo>
                  <a:pt x="1030" y="415"/>
                </a:lnTo>
                <a:cubicBezTo>
                  <a:pt x="1030" y="415"/>
                  <a:pt x="0" y="67375"/>
                  <a:pt x="0" y="67391"/>
                </a:cubicBezTo>
                <a:cubicBezTo>
                  <a:pt x="3768" y="51966"/>
                  <a:pt x="16932" y="37126"/>
                  <a:pt x="32926" y="34204"/>
                </a:cubicBezTo>
                <a:cubicBezTo>
                  <a:pt x="35610" y="33748"/>
                  <a:pt x="38373" y="33612"/>
                  <a:pt x="41213" y="33612"/>
                </a:cubicBezTo>
                <a:cubicBezTo>
                  <a:pt x="45394" y="33612"/>
                  <a:pt x="49741" y="33906"/>
                  <a:pt x="54247" y="33906"/>
                </a:cubicBezTo>
                <a:cubicBezTo>
                  <a:pt x="55981" y="33906"/>
                  <a:pt x="57737" y="33863"/>
                  <a:pt x="59517" y="33742"/>
                </a:cubicBezTo>
                <a:cubicBezTo>
                  <a:pt x="71158" y="32943"/>
                  <a:pt x="81571" y="26053"/>
                  <a:pt x="86615" y="15548"/>
                </a:cubicBezTo>
                <a:lnTo>
                  <a:pt x="86461" y="1"/>
                </a:lnTo>
                <a:close/>
              </a:path>
            </a:pathLst>
          </a:custGeom>
          <a:solidFill>
            <a:srgbClr val="D9EEFC"/>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228" name="Google Shape;228;p15"/>
          <p:cNvSpPr txBox="1">
            <a:spLocks noGrp="1"/>
          </p:cNvSpPr>
          <p:nvPr>
            <p:ph type="title"/>
          </p:nvPr>
        </p:nvSpPr>
        <p:spPr>
          <a:xfrm>
            <a:off x="619163" y="1389945"/>
            <a:ext cx="4437933" cy="2677344"/>
          </a:xfrm>
          <a:prstGeom prst="rect">
            <a:avLst/>
          </a:prstGeom>
        </p:spPr>
        <p:txBody>
          <a:bodyPr spcFirstLastPara="1">
            <a:noAutofit/>
          </a:bodyPr>
          <a:lstStyle>
            <a:lvl1pPr lvl="0" algn="ctr" rtl="0">
              <a:spcBef>
                <a:spcPts val="0"/>
              </a:spcBef>
              <a:spcAft>
                <a:spcPts val="0"/>
              </a:spcAft>
              <a:buClr>
                <a:schemeClr val="dk1"/>
              </a:buClr>
              <a:buSzPts val="3000"/>
              <a:buFont typeface="McLaren"/>
              <a:buNone/>
              <a:defRPr sz="7517" b="1">
                <a:solidFill>
                  <a:schemeClr val="accent2"/>
                </a:solidFill>
                <a:latin typeface="McLaren"/>
                <a:ea typeface="McLaren"/>
                <a:cs typeface="McLaren"/>
                <a:sym typeface="McLaren"/>
              </a:defRPr>
            </a:lvl1pPr>
            <a:lvl2pPr lvl="1"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2pPr>
            <a:lvl3pPr lvl="2"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3pPr>
            <a:lvl4pPr lvl="3"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4pPr>
            <a:lvl5pPr lvl="4"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5pPr>
            <a:lvl6pPr lvl="5"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6pPr>
            <a:lvl7pPr lvl="6"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7pPr>
            <a:lvl8pPr lvl="7"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8pPr>
            <a:lvl9pPr lvl="8"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9pPr>
          </a:lstStyle>
          <a:p>
            <a:endParaRPr/>
          </a:p>
        </p:txBody>
      </p:sp>
      <p:sp>
        <p:nvSpPr>
          <p:cNvPr id="229" name="Google Shape;229;p15"/>
          <p:cNvSpPr txBox="1">
            <a:spLocks noGrp="1"/>
          </p:cNvSpPr>
          <p:nvPr>
            <p:ph type="subTitle" idx="1"/>
          </p:nvPr>
        </p:nvSpPr>
        <p:spPr>
          <a:xfrm>
            <a:off x="619193" y="4323197"/>
            <a:ext cx="4437933" cy="931838"/>
          </a:xfrm>
          <a:prstGeom prst="rect">
            <a:avLst/>
          </a:prstGeom>
        </p:spPr>
        <p:txBody>
          <a:bodyPr spcFirstLastPara="1">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Tree>
    <p:extLst>
      <p:ext uri="{BB962C8B-B14F-4D97-AF65-F5344CB8AC3E}">
        <p14:creationId xmlns:p14="http://schemas.microsoft.com/office/powerpoint/2010/main" val="796450755"/>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matchingName="Title and text 4">
  <p:cSld name="Title and text 4">
    <p:bg>
      <p:bgPr>
        <a:solidFill>
          <a:schemeClr val="accent5"/>
        </a:solidFill>
        <a:effectLst/>
      </p:bgPr>
    </p:bg>
    <p:spTree>
      <p:nvGrpSpPr>
        <p:cNvPr id="1" name="Shape 230"/>
        <p:cNvGrpSpPr/>
        <p:nvPr/>
      </p:nvGrpSpPr>
      <p:grpSpPr>
        <a:xfrm>
          <a:off x="0" y="0"/>
          <a:ext cx="0" cy="0"/>
          <a:chOff x="0" y="0"/>
          <a:chExt cx="0" cy="0"/>
        </a:xfrm>
      </p:grpSpPr>
      <p:sp>
        <p:nvSpPr>
          <p:cNvPr id="4" name="Google Shape;231;p16"/>
          <p:cNvSpPr/>
          <p:nvPr/>
        </p:nvSpPr>
        <p:spPr>
          <a:xfrm>
            <a:off x="-82765" y="1661437"/>
            <a:ext cx="9839839" cy="5384633"/>
          </a:xfrm>
          <a:custGeom>
            <a:avLst/>
            <a:gdLst/>
            <a:ahLst/>
            <a:cxnLst/>
            <a:rect l="l" t="t" r="r" b="b"/>
            <a:pathLst>
              <a:path w="92367" h="47494" extrusionOk="0">
                <a:moveTo>
                  <a:pt x="60109" y="1"/>
                </a:moveTo>
                <a:cubicBezTo>
                  <a:pt x="52038" y="1"/>
                  <a:pt x="42201" y="3048"/>
                  <a:pt x="30235" y="10230"/>
                </a:cubicBezTo>
                <a:cubicBezTo>
                  <a:pt x="24072" y="13928"/>
                  <a:pt x="18899" y="15381"/>
                  <a:pt x="14574" y="15381"/>
                </a:cubicBezTo>
                <a:cubicBezTo>
                  <a:pt x="7837" y="15381"/>
                  <a:pt x="3157" y="11856"/>
                  <a:pt x="0" y="7800"/>
                </a:cubicBezTo>
                <a:lnTo>
                  <a:pt x="0" y="7800"/>
                </a:lnTo>
                <a:lnTo>
                  <a:pt x="800" y="47494"/>
                </a:lnTo>
                <a:lnTo>
                  <a:pt x="87677" y="47156"/>
                </a:lnTo>
                <a:lnTo>
                  <a:pt x="92366" y="36144"/>
                </a:lnTo>
                <a:cubicBezTo>
                  <a:pt x="88207" y="16695"/>
                  <a:pt x="78998" y="1"/>
                  <a:pt x="60109" y="1"/>
                </a:cubicBezTo>
                <a:close/>
              </a:path>
            </a:pathLst>
          </a:custGeom>
          <a:solidFill>
            <a:srgbClr val="FFFEFA"/>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232" name="Google Shape;232;p16"/>
          <p:cNvSpPr txBox="1">
            <a:spLocks noGrp="1"/>
          </p:cNvSpPr>
          <p:nvPr>
            <p:ph type="title"/>
          </p:nvPr>
        </p:nvSpPr>
        <p:spPr>
          <a:xfrm>
            <a:off x="619153" y="4281962"/>
            <a:ext cx="7905908" cy="763852"/>
          </a:xfrm>
          <a:prstGeom prst="rect">
            <a:avLst/>
          </a:prstGeom>
        </p:spPr>
        <p:txBody>
          <a:bodyPr spcFirstLastPara="1">
            <a:noAutofit/>
          </a:bodyPr>
          <a:lstStyle>
            <a:lvl1pPr lvl="0" algn="ctr" rtl="0">
              <a:spcBef>
                <a:spcPts val="0"/>
              </a:spcBef>
              <a:spcAft>
                <a:spcPts val="0"/>
              </a:spcAft>
              <a:buClr>
                <a:schemeClr val="dk1"/>
              </a:buClr>
              <a:buSzPts val="3000"/>
              <a:buFont typeface="McLaren"/>
              <a:buNone/>
              <a:defRPr sz="5011" b="1">
                <a:solidFill>
                  <a:schemeClr val="accent2"/>
                </a:solidFill>
                <a:latin typeface="McLaren"/>
                <a:ea typeface="McLaren"/>
                <a:cs typeface="McLaren"/>
                <a:sym typeface="McLaren"/>
              </a:defRPr>
            </a:lvl1pPr>
            <a:lvl2pPr lvl="1"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2pPr>
            <a:lvl3pPr lvl="2"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3pPr>
            <a:lvl4pPr lvl="3"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4pPr>
            <a:lvl5pPr lvl="4"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5pPr>
            <a:lvl6pPr lvl="5"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6pPr>
            <a:lvl7pPr lvl="6"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7pPr>
            <a:lvl8pPr lvl="7"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8pPr>
            <a:lvl9pPr lvl="8"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9pPr>
          </a:lstStyle>
          <a:p>
            <a:endParaRPr/>
          </a:p>
        </p:txBody>
      </p:sp>
      <p:sp>
        <p:nvSpPr>
          <p:cNvPr id="233" name="Google Shape;233;p16"/>
          <p:cNvSpPr txBox="1">
            <a:spLocks noGrp="1"/>
          </p:cNvSpPr>
          <p:nvPr>
            <p:ph type="subTitle" idx="1"/>
          </p:nvPr>
        </p:nvSpPr>
        <p:spPr>
          <a:xfrm>
            <a:off x="2388557" y="5263552"/>
            <a:ext cx="4642231" cy="874298"/>
          </a:xfrm>
          <a:prstGeom prst="rect">
            <a:avLst/>
          </a:prstGeom>
        </p:spPr>
        <p:txBody>
          <a:bodyPr spcFirstLastPara="1">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Tree>
    <p:extLst>
      <p:ext uri="{BB962C8B-B14F-4D97-AF65-F5344CB8AC3E}">
        <p14:creationId xmlns:p14="http://schemas.microsoft.com/office/powerpoint/2010/main" val="2820209087"/>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matchingName="Title and text 6">
  <p:cSld name="Title and text 6">
    <p:spTree>
      <p:nvGrpSpPr>
        <p:cNvPr id="1" name="Shape 238"/>
        <p:cNvGrpSpPr/>
        <p:nvPr/>
      </p:nvGrpSpPr>
      <p:grpSpPr>
        <a:xfrm>
          <a:off x="0" y="0"/>
          <a:ext cx="0" cy="0"/>
          <a:chOff x="0" y="0"/>
          <a:chExt cx="0" cy="0"/>
        </a:xfrm>
      </p:grpSpPr>
      <p:sp>
        <p:nvSpPr>
          <p:cNvPr id="4" name="Google Shape;241;p18"/>
          <p:cNvSpPr/>
          <p:nvPr/>
        </p:nvSpPr>
        <p:spPr>
          <a:xfrm>
            <a:off x="5208065" y="-884838"/>
            <a:ext cx="4380414" cy="4941194"/>
          </a:xfrm>
          <a:custGeom>
            <a:avLst/>
            <a:gdLst/>
            <a:ahLst/>
            <a:cxnLst/>
            <a:rect l="l" t="t" r="r" b="b"/>
            <a:pathLst>
              <a:path w="26209" h="27781" extrusionOk="0">
                <a:moveTo>
                  <a:pt x="11503" y="0"/>
                </a:moveTo>
                <a:cubicBezTo>
                  <a:pt x="7927" y="0"/>
                  <a:pt x="4379" y="348"/>
                  <a:pt x="1045" y="1078"/>
                </a:cubicBezTo>
                <a:cubicBezTo>
                  <a:pt x="604" y="2467"/>
                  <a:pt x="164" y="3865"/>
                  <a:pt x="77" y="5322"/>
                </a:cubicBezTo>
                <a:cubicBezTo>
                  <a:pt x="1" y="6768"/>
                  <a:pt x="326" y="8291"/>
                  <a:pt x="1265" y="9402"/>
                </a:cubicBezTo>
                <a:cubicBezTo>
                  <a:pt x="2673" y="11050"/>
                  <a:pt x="5049" y="11404"/>
                  <a:pt x="7214" y="11576"/>
                </a:cubicBezTo>
                <a:cubicBezTo>
                  <a:pt x="9369" y="11740"/>
                  <a:pt x="11716" y="11902"/>
                  <a:pt x="13335" y="13349"/>
                </a:cubicBezTo>
                <a:cubicBezTo>
                  <a:pt x="14647" y="14517"/>
                  <a:pt x="15222" y="16442"/>
                  <a:pt x="14762" y="18138"/>
                </a:cubicBezTo>
                <a:cubicBezTo>
                  <a:pt x="14207" y="20169"/>
                  <a:pt x="12329" y="21845"/>
                  <a:pt x="12511" y="23933"/>
                </a:cubicBezTo>
                <a:cubicBezTo>
                  <a:pt x="12597" y="25035"/>
                  <a:pt x="13296" y="26032"/>
                  <a:pt x="14207" y="26664"/>
                </a:cubicBezTo>
                <a:cubicBezTo>
                  <a:pt x="15116" y="27296"/>
                  <a:pt x="16218" y="27603"/>
                  <a:pt x="17320" y="27718"/>
                </a:cubicBezTo>
                <a:cubicBezTo>
                  <a:pt x="17698" y="27760"/>
                  <a:pt x="18078" y="27780"/>
                  <a:pt x="18459" y="27780"/>
                </a:cubicBezTo>
                <a:cubicBezTo>
                  <a:pt x="21274" y="27780"/>
                  <a:pt x="24085" y="26645"/>
                  <a:pt x="26094" y="24661"/>
                </a:cubicBezTo>
                <a:cubicBezTo>
                  <a:pt x="26152" y="24297"/>
                  <a:pt x="26209" y="23886"/>
                  <a:pt x="26209" y="23522"/>
                </a:cubicBezTo>
                <a:lnTo>
                  <a:pt x="26209" y="1959"/>
                </a:lnTo>
                <a:cubicBezTo>
                  <a:pt x="21591" y="684"/>
                  <a:pt x="16519" y="0"/>
                  <a:pt x="11503" y="0"/>
                </a:cubicBezTo>
                <a:close/>
              </a:path>
            </a:pathLst>
          </a:custGeom>
          <a:solidFill>
            <a:srgbClr val="D9EEFC"/>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5" name="Google Shape;242;p18"/>
          <p:cNvSpPr/>
          <p:nvPr/>
        </p:nvSpPr>
        <p:spPr>
          <a:xfrm>
            <a:off x="70549" y="3572046"/>
            <a:ext cx="9280409" cy="3641524"/>
          </a:xfrm>
          <a:custGeom>
            <a:avLst/>
            <a:gdLst/>
            <a:ahLst/>
            <a:cxnLst/>
            <a:rect l="l" t="t" r="r" b="b"/>
            <a:pathLst>
              <a:path w="55541" h="20474" extrusionOk="0">
                <a:moveTo>
                  <a:pt x="31626" y="1"/>
                </a:moveTo>
                <a:cubicBezTo>
                  <a:pt x="29271" y="1"/>
                  <a:pt x="26934" y="1222"/>
                  <a:pt x="25615" y="3174"/>
                </a:cubicBezTo>
                <a:cubicBezTo>
                  <a:pt x="24121" y="5377"/>
                  <a:pt x="23929" y="8251"/>
                  <a:pt x="22502" y="10482"/>
                </a:cubicBezTo>
                <a:cubicBezTo>
                  <a:pt x="21113" y="12661"/>
                  <a:pt x="18528" y="13946"/>
                  <a:pt x="15963" y="13946"/>
                </a:cubicBezTo>
                <a:cubicBezTo>
                  <a:pt x="15078" y="13946"/>
                  <a:pt x="14195" y="13793"/>
                  <a:pt x="13364" y="13471"/>
                </a:cubicBezTo>
                <a:cubicBezTo>
                  <a:pt x="11755" y="12849"/>
                  <a:pt x="10346" y="11670"/>
                  <a:pt x="8641" y="11374"/>
                </a:cubicBezTo>
                <a:cubicBezTo>
                  <a:pt x="8364" y="11325"/>
                  <a:pt x="8087" y="11302"/>
                  <a:pt x="7810" y="11302"/>
                </a:cubicBezTo>
                <a:cubicBezTo>
                  <a:pt x="6054" y="11302"/>
                  <a:pt x="4330" y="12230"/>
                  <a:pt x="3114" y="13528"/>
                </a:cubicBezTo>
                <a:cubicBezTo>
                  <a:pt x="1706" y="15033"/>
                  <a:pt x="863" y="16977"/>
                  <a:pt x="154" y="18912"/>
                </a:cubicBezTo>
                <a:cubicBezTo>
                  <a:pt x="1" y="19333"/>
                  <a:pt x="460" y="20023"/>
                  <a:pt x="460" y="20474"/>
                </a:cubicBezTo>
                <a:lnTo>
                  <a:pt x="54602" y="20349"/>
                </a:lnTo>
                <a:cubicBezTo>
                  <a:pt x="55071" y="18069"/>
                  <a:pt x="55540" y="15751"/>
                  <a:pt x="55378" y="13423"/>
                </a:cubicBezTo>
                <a:cubicBezTo>
                  <a:pt x="55215" y="11105"/>
                  <a:pt x="54333" y="8730"/>
                  <a:pt x="52532" y="7254"/>
                </a:cubicBezTo>
                <a:cubicBezTo>
                  <a:pt x="51533" y="6436"/>
                  <a:pt x="50215" y="5974"/>
                  <a:pt x="48930" y="5974"/>
                </a:cubicBezTo>
                <a:cubicBezTo>
                  <a:pt x="47900" y="5974"/>
                  <a:pt x="46892" y="6271"/>
                  <a:pt x="46086" y="6919"/>
                </a:cubicBezTo>
                <a:cubicBezTo>
                  <a:pt x="44898" y="7877"/>
                  <a:pt x="44094" y="9515"/>
                  <a:pt x="42589" y="9726"/>
                </a:cubicBezTo>
                <a:cubicBezTo>
                  <a:pt x="42483" y="9742"/>
                  <a:pt x="42377" y="9749"/>
                  <a:pt x="42272" y="9749"/>
                </a:cubicBezTo>
                <a:cubicBezTo>
                  <a:pt x="41114" y="9749"/>
                  <a:pt x="40078" y="8817"/>
                  <a:pt x="39524" y="7772"/>
                </a:cubicBezTo>
                <a:cubicBezTo>
                  <a:pt x="38911" y="6622"/>
                  <a:pt x="38681" y="5320"/>
                  <a:pt x="38135" y="4151"/>
                </a:cubicBezTo>
                <a:cubicBezTo>
                  <a:pt x="37053" y="1852"/>
                  <a:pt x="34687" y="213"/>
                  <a:pt x="32158" y="22"/>
                </a:cubicBezTo>
                <a:cubicBezTo>
                  <a:pt x="31981" y="8"/>
                  <a:pt x="31804" y="1"/>
                  <a:pt x="31626" y="1"/>
                </a:cubicBezTo>
                <a:close/>
              </a:path>
            </a:pathLst>
          </a:custGeom>
          <a:solidFill>
            <a:srgbClr val="FFF3F3"/>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6" name="Google Shape;243;p18"/>
          <p:cNvSpPr/>
          <p:nvPr/>
        </p:nvSpPr>
        <p:spPr>
          <a:xfrm>
            <a:off x="-220707" y="-582399"/>
            <a:ext cx="4947508" cy="5253850"/>
          </a:xfrm>
          <a:custGeom>
            <a:avLst/>
            <a:gdLst/>
            <a:ahLst/>
            <a:cxnLst/>
            <a:rect l="l" t="t" r="r" b="b"/>
            <a:pathLst>
              <a:path w="29610" h="29547" extrusionOk="0">
                <a:moveTo>
                  <a:pt x="125" y="1"/>
                </a:moveTo>
                <a:lnTo>
                  <a:pt x="125" y="27646"/>
                </a:lnTo>
                <a:cubicBezTo>
                  <a:pt x="125" y="27981"/>
                  <a:pt x="0" y="28345"/>
                  <a:pt x="29" y="28681"/>
                </a:cubicBezTo>
                <a:cubicBezTo>
                  <a:pt x="1303" y="29218"/>
                  <a:pt x="2691" y="29547"/>
                  <a:pt x="4070" y="29547"/>
                </a:cubicBezTo>
                <a:cubicBezTo>
                  <a:pt x="4559" y="29547"/>
                  <a:pt x="5047" y="29506"/>
                  <a:pt x="5528" y="29418"/>
                </a:cubicBezTo>
                <a:cubicBezTo>
                  <a:pt x="7376" y="29083"/>
                  <a:pt x="9139" y="28019"/>
                  <a:pt x="10068" y="26382"/>
                </a:cubicBezTo>
                <a:cubicBezTo>
                  <a:pt x="11754" y="23431"/>
                  <a:pt x="10441" y="19580"/>
                  <a:pt x="11591" y="16381"/>
                </a:cubicBezTo>
                <a:cubicBezTo>
                  <a:pt x="12444" y="14005"/>
                  <a:pt x="14714" y="12204"/>
                  <a:pt x="17223" y="11917"/>
                </a:cubicBezTo>
                <a:cubicBezTo>
                  <a:pt x="17519" y="11883"/>
                  <a:pt x="17816" y="11869"/>
                  <a:pt x="18112" y="11869"/>
                </a:cubicBezTo>
                <a:cubicBezTo>
                  <a:pt x="19593" y="11869"/>
                  <a:pt x="21085" y="12218"/>
                  <a:pt x="22566" y="12218"/>
                </a:cubicBezTo>
                <a:cubicBezTo>
                  <a:pt x="22903" y="12218"/>
                  <a:pt x="23239" y="12200"/>
                  <a:pt x="23575" y="12156"/>
                </a:cubicBezTo>
                <a:cubicBezTo>
                  <a:pt x="25940" y="11830"/>
                  <a:pt x="28058" y="10087"/>
                  <a:pt x="28833" y="7826"/>
                </a:cubicBezTo>
                <a:cubicBezTo>
                  <a:pt x="29610" y="5566"/>
                  <a:pt x="28997" y="2893"/>
                  <a:pt x="27330" y="1188"/>
                </a:cubicBezTo>
                <a:cubicBezTo>
                  <a:pt x="24824" y="1424"/>
                  <a:pt x="22242" y="1528"/>
                  <a:pt x="19628" y="1528"/>
                </a:cubicBezTo>
                <a:cubicBezTo>
                  <a:pt x="13089" y="1528"/>
                  <a:pt x="6353" y="877"/>
                  <a:pt x="125" y="1"/>
                </a:cubicBezTo>
                <a:close/>
              </a:path>
            </a:pathLst>
          </a:custGeom>
          <a:solidFill>
            <a:srgbClr val="D9EEFC"/>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239" name="Google Shape;239;p18"/>
          <p:cNvSpPr txBox="1">
            <a:spLocks noGrp="1"/>
          </p:cNvSpPr>
          <p:nvPr>
            <p:ph type="title"/>
          </p:nvPr>
        </p:nvSpPr>
        <p:spPr>
          <a:xfrm>
            <a:off x="1952831" y="1814632"/>
            <a:ext cx="3592803" cy="2511290"/>
          </a:xfrm>
          <a:prstGeom prst="rect">
            <a:avLst/>
          </a:prstGeom>
        </p:spPr>
        <p:txBody>
          <a:bodyPr spcFirstLastPara="1">
            <a:noAutofit/>
          </a:bodyPr>
          <a:lstStyle>
            <a:lvl1pPr lvl="0" rtl="0">
              <a:spcBef>
                <a:spcPts val="0"/>
              </a:spcBef>
              <a:spcAft>
                <a:spcPts val="0"/>
              </a:spcAft>
              <a:buClr>
                <a:schemeClr val="dk1"/>
              </a:buClr>
              <a:buSzPts val="3000"/>
              <a:buFont typeface="McLaren"/>
              <a:buNone/>
              <a:defRPr sz="5011" b="1">
                <a:solidFill>
                  <a:schemeClr val="accent2"/>
                </a:solidFill>
                <a:latin typeface="McLaren"/>
                <a:ea typeface="McLaren"/>
                <a:cs typeface="McLaren"/>
                <a:sym typeface="McLaren"/>
              </a:defRPr>
            </a:lvl1pPr>
            <a:lvl2pPr lvl="1"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2pPr>
            <a:lvl3pPr lvl="2"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3pPr>
            <a:lvl4pPr lvl="3"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4pPr>
            <a:lvl5pPr lvl="4"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5pPr>
            <a:lvl6pPr lvl="5"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6pPr>
            <a:lvl7pPr lvl="6"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7pPr>
            <a:lvl8pPr lvl="7"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8pPr>
            <a:lvl9pPr lvl="8"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9pPr>
          </a:lstStyle>
          <a:p>
            <a:endParaRPr/>
          </a:p>
        </p:txBody>
      </p:sp>
      <p:sp>
        <p:nvSpPr>
          <p:cNvPr id="240" name="Google Shape;240;p18"/>
          <p:cNvSpPr txBox="1">
            <a:spLocks noGrp="1"/>
          </p:cNvSpPr>
          <p:nvPr>
            <p:ph type="subTitle" idx="1"/>
          </p:nvPr>
        </p:nvSpPr>
        <p:spPr>
          <a:xfrm>
            <a:off x="1952831" y="4489691"/>
            <a:ext cx="3592803" cy="932610"/>
          </a:xfrm>
          <a:prstGeom prst="rect">
            <a:avLst/>
          </a:prstGeom>
        </p:spPr>
        <p:txBody>
          <a:bodyPr spcFirstLastPara="1">
            <a:noAutofit/>
          </a:bodyPr>
          <a:lstStyle>
            <a:lvl1pPr lvl="0"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Tree>
    <p:extLst>
      <p:ext uri="{BB962C8B-B14F-4D97-AF65-F5344CB8AC3E}">
        <p14:creationId xmlns:p14="http://schemas.microsoft.com/office/powerpoint/2010/main" val="1684462027"/>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matchingName="Title and text 8">
  <p:cSld name="Title and text 8">
    <p:spTree>
      <p:nvGrpSpPr>
        <p:cNvPr id="1" name="Shape 248"/>
        <p:cNvGrpSpPr/>
        <p:nvPr/>
      </p:nvGrpSpPr>
      <p:grpSpPr>
        <a:xfrm>
          <a:off x="0" y="0"/>
          <a:ext cx="0" cy="0"/>
          <a:chOff x="0" y="0"/>
          <a:chExt cx="0" cy="0"/>
        </a:xfrm>
      </p:grpSpPr>
      <p:sp>
        <p:nvSpPr>
          <p:cNvPr id="4" name="Google Shape;251;p20"/>
          <p:cNvSpPr/>
          <p:nvPr/>
        </p:nvSpPr>
        <p:spPr>
          <a:xfrm>
            <a:off x="3991119" y="-980882"/>
            <a:ext cx="6642658" cy="5625768"/>
          </a:xfrm>
          <a:custGeom>
            <a:avLst/>
            <a:gdLst/>
            <a:ahLst/>
            <a:cxnLst/>
            <a:rect l="l" t="t" r="r" b="b"/>
            <a:pathLst>
              <a:path w="40473" h="32207" extrusionOk="0">
                <a:moveTo>
                  <a:pt x="17837" y="1"/>
                </a:moveTo>
                <a:cubicBezTo>
                  <a:pt x="14371" y="1"/>
                  <a:pt x="11024" y="669"/>
                  <a:pt x="8277" y="2036"/>
                </a:cubicBezTo>
                <a:cubicBezTo>
                  <a:pt x="4474" y="3932"/>
                  <a:pt x="470" y="8540"/>
                  <a:pt x="116" y="13138"/>
                </a:cubicBezTo>
                <a:cubicBezTo>
                  <a:pt x="1" y="14623"/>
                  <a:pt x="259" y="16098"/>
                  <a:pt x="1025" y="17496"/>
                </a:cubicBezTo>
                <a:cubicBezTo>
                  <a:pt x="2448" y="20064"/>
                  <a:pt x="4874" y="20665"/>
                  <a:pt x="7595" y="20665"/>
                </a:cubicBezTo>
                <a:cubicBezTo>
                  <a:pt x="9995" y="20665"/>
                  <a:pt x="12626" y="20197"/>
                  <a:pt x="15002" y="20197"/>
                </a:cubicBezTo>
                <a:cubicBezTo>
                  <a:pt x="16697" y="20197"/>
                  <a:pt x="18263" y="20435"/>
                  <a:pt x="19523" y="21251"/>
                </a:cubicBezTo>
                <a:cubicBezTo>
                  <a:pt x="21343" y="22429"/>
                  <a:pt x="21869" y="24096"/>
                  <a:pt x="22693" y="25954"/>
                </a:cubicBezTo>
                <a:cubicBezTo>
                  <a:pt x="23963" y="28803"/>
                  <a:pt x="26099" y="32207"/>
                  <a:pt x="29578" y="32207"/>
                </a:cubicBezTo>
                <a:cubicBezTo>
                  <a:pt x="29667" y="32207"/>
                  <a:pt x="29758" y="32205"/>
                  <a:pt x="29849" y="32200"/>
                </a:cubicBezTo>
                <a:cubicBezTo>
                  <a:pt x="37809" y="31808"/>
                  <a:pt x="40472" y="18291"/>
                  <a:pt x="38681" y="12410"/>
                </a:cubicBezTo>
                <a:cubicBezTo>
                  <a:pt x="36207" y="4307"/>
                  <a:pt x="26637" y="1"/>
                  <a:pt x="17837" y="1"/>
                </a:cubicBezTo>
                <a:close/>
              </a:path>
            </a:pathLst>
          </a:custGeom>
          <a:solidFill>
            <a:srgbClr val="D9EEFC"/>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5" name="Google Shape;252;p20"/>
          <p:cNvSpPr/>
          <p:nvPr/>
        </p:nvSpPr>
        <p:spPr>
          <a:xfrm>
            <a:off x="-939536" y="2178377"/>
            <a:ext cx="6432680" cy="6185688"/>
          </a:xfrm>
          <a:custGeom>
            <a:avLst/>
            <a:gdLst/>
            <a:ahLst/>
            <a:cxnLst/>
            <a:rect l="l" t="t" r="r" b="b"/>
            <a:pathLst>
              <a:path w="39196" h="35417" extrusionOk="0">
                <a:moveTo>
                  <a:pt x="12445" y="0"/>
                </a:moveTo>
                <a:cubicBezTo>
                  <a:pt x="5149" y="0"/>
                  <a:pt x="0" y="11720"/>
                  <a:pt x="381" y="17610"/>
                </a:cubicBezTo>
                <a:cubicBezTo>
                  <a:pt x="1051" y="28069"/>
                  <a:pt x="13449" y="35417"/>
                  <a:pt x="23725" y="35417"/>
                </a:cubicBezTo>
                <a:cubicBezTo>
                  <a:pt x="25204" y="35417"/>
                  <a:pt x="26638" y="35265"/>
                  <a:pt x="27988" y="34948"/>
                </a:cubicBezTo>
                <a:cubicBezTo>
                  <a:pt x="32193" y="33961"/>
                  <a:pt x="37222" y="30350"/>
                  <a:pt x="38650" y="25886"/>
                </a:cubicBezTo>
                <a:cubicBezTo>
                  <a:pt x="39110" y="24449"/>
                  <a:pt x="39195" y="22917"/>
                  <a:pt x="38755" y="21365"/>
                </a:cubicBezTo>
                <a:cubicBezTo>
                  <a:pt x="36734" y="14170"/>
                  <a:pt x="25574" y="17734"/>
                  <a:pt x="21359" y="13347"/>
                </a:cubicBezTo>
                <a:cubicBezTo>
                  <a:pt x="19836" y="11757"/>
                  <a:pt x="19711" y="9985"/>
                  <a:pt x="19328" y="7954"/>
                </a:cubicBezTo>
                <a:cubicBezTo>
                  <a:pt x="18715" y="4764"/>
                  <a:pt x="17346" y="789"/>
                  <a:pt x="13715" y="118"/>
                </a:cubicBezTo>
                <a:cubicBezTo>
                  <a:pt x="13285" y="39"/>
                  <a:pt x="12861" y="0"/>
                  <a:pt x="12445" y="0"/>
                </a:cubicBezTo>
                <a:close/>
              </a:path>
            </a:pathLst>
          </a:custGeom>
          <a:solidFill>
            <a:srgbClr val="FFF3F3"/>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249" name="Google Shape;249;p20"/>
          <p:cNvSpPr txBox="1">
            <a:spLocks noGrp="1"/>
          </p:cNvSpPr>
          <p:nvPr>
            <p:ph type="title"/>
          </p:nvPr>
        </p:nvSpPr>
        <p:spPr>
          <a:xfrm>
            <a:off x="619152" y="2651696"/>
            <a:ext cx="5146624" cy="1180148"/>
          </a:xfrm>
          <a:prstGeom prst="rect">
            <a:avLst/>
          </a:prstGeom>
        </p:spPr>
        <p:txBody>
          <a:bodyPr spcFirstLastPara="1">
            <a:noAutofit/>
          </a:bodyPr>
          <a:lstStyle>
            <a:lvl1pPr lvl="0" rtl="0">
              <a:spcBef>
                <a:spcPts val="0"/>
              </a:spcBef>
              <a:spcAft>
                <a:spcPts val="0"/>
              </a:spcAft>
              <a:buClr>
                <a:schemeClr val="dk1"/>
              </a:buClr>
              <a:buSzPts val="3000"/>
              <a:buFont typeface="McLaren"/>
              <a:buNone/>
              <a:defRPr sz="6264" b="1">
                <a:solidFill>
                  <a:schemeClr val="accent2"/>
                </a:solidFill>
                <a:latin typeface="McLaren"/>
                <a:ea typeface="McLaren"/>
                <a:cs typeface="McLaren"/>
                <a:sym typeface="McLaren"/>
              </a:defRPr>
            </a:lvl1pPr>
            <a:lvl2pPr lvl="1"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2pPr>
            <a:lvl3pPr lvl="2"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3pPr>
            <a:lvl4pPr lvl="3"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4pPr>
            <a:lvl5pPr lvl="4"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5pPr>
            <a:lvl6pPr lvl="5"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6pPr>
            <a:lvl7pPr lvl="6"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7pPr>
            <a:lvl8pPr lvl="7"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8pPr>
            <a:lvl9pPr lvl="8"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9pPr>
          </a:lstStyle>
          <a:p>
            <a:endParaRPr/>
          </a:p>
        </p:txBody>
      </p:sp>
      <p:sp>
        <p:nvSpPr>
          <p:cNvPr id="250" name="Google Shape;250;p20"/>
          <p:cNvSpPr txBox="1">
            <a:spLocks noGrp="1"/>
          </p:cNvSpPr>
          <p:nvPr>
            <p:ph type="subTitle" idx="1"/>
          </p:nvPr>
        </p:nvSpPr>
        <p:spPr>
          <a:xfrm>
            <a:off x="619193" y="4028120"/>
            <a:ext cx="4437933" cy="2056377"/>
          </a:xfrm>
          <a:prstGeom prst="rect">
            <a:avLst/>
          </a:prstGeom>
        </p:spPr>
        <p:txBody>
          <a:bodyPr spcFirstLastPara="1">
            <a:noAutofit/>
          </a:bodyPr>
          <a:lstStyle>
            <a:lvl1pPr lvl="0"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Tree>
    <p:extLst>
      <p:ext uri="{BB962C8B-B14F-4D97-AF65-F5344CB8AC3E}">
        <p14:creationId xmlns:p14="http://schemas.microsoft.com/office/powerpoint/2010/main" val="4246793257"/>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showMasterSp="0" matchingName="Title and text 10">
  <p:cSld name="Title and text 10">
    <p:spTree>
      <p:nvGrpSpPr>
        <p:cNvPr id="1" name="Shape 273"/>
        <p:cNvGrpSpPr/>
        <p:nvPr/>
      </p:nvGrpSpPr>
      <p:grpSpPr>
        <a:xfrm>
          <a:off x="0" y="0"/>
          <a:ext cx="0" cy="0"/>
          <a:chOff x="0" y="0"/>
          <a:chExt cx="0" cy="0"/>
        </a:xfrm>
      </p:grpSpPr>
      <p:sp>
        <p:nvSpPr>
          <p:cNvPr id="4" name="Google Shape;276;p22"/>
          <p:cNvSpPr/>
          <p:nvPr/>
        </p:nvSpPr>
        <p:spPr>
          <a:xfrm>
            <a:off x="3387246" y="3892959"/>
            <a:ext cx="1382482" cy="935925"/>
          </a:xfrm>
          <a:custGeom>
            <a:avLst/>
            <a:gdLst/>
            <a:ahLst/>
            <a:cxnLst/>
            <a:rect l="l" t="t" r="r" b="b"/>
            <a:pathLst>
              <a:path w="8402" h="5349" extrusionOk="0">
                <a:moveTo>
                  <a:pt x="4614" y="1"/>
                </a:moveTo>
                <a:cubicBezTo>
                  <a:pt x="4586" y="1"/>
                  <a:pt x="4559" y="1"/>
                  <a:pt x="4532" y="2"/>
                </a:cubicBezTo>
                <a:cubicBezTo>
                  <a:pt x="3708" y="21"/>
                  <a:pt x="2980" y="424"/>
                  <a:pt x="2501" y="1027"/>
                </a:cubicBezTo>
                <a:cubicBezTo>
                  <a:pt x="2347" y="988"/>
                  <a:pt x="2184" y="969"/>
                  <a:pt x="2012" y="969"/>
                </a:cubicBezTo>
                <a:cubicBezTo>
                  <a:pt x="901" y="969"/>
                  <a:pt x="0" y="1870"/>
                  <a:pt x="0" y="2981"/>
                </a:cubicBezTo>
                <a:cubicBezTo>
                  <a:pt x="0" y="3221"/>
                  <a:pt x="49" y="3460"/>
                  <a:pt x="125" y="3671"/>
                </a:cubicBezTo>
                <a:cubicBezTo>
                  <a:pt x="400" y="4440"/>
                  <a:pt x="1137" y="4993"/>
                  <a:pt x="1999" y="4993"/>
                </a:cubicBezTo>
                <a:cubicBezTo>
                  <a:pt x="2006" y="4993"/>
                  <a:pt x="2014" y="4993"/>
                  <a:pt x="2022" y="4992"/>
                </a:cubicBezTo>
                <a:cubicBezTo>
                  <a:pt x="2357" y="4992"/>
                  <a:pt x="2673" y="4916"/>
                  <a:pt x="2951" y="4773"/>
                </a:cubicBezTo>
                <a:cubicBezTo>
                  <a:pt x="3410" y="5131"/>
                  <a:pt x="3985" y="5348"/>
                  <a:pt x="4615" y="5348"/>
                </a:cubicBezTo>
                <a:cubicBezTo>
                  <a:pt x="4641" y="5348"/>
                  <a:pt x="4667" y="5348"/>
                  <a:pt x="4694" y="5347"/>
                </a:cubicBezTo>
                <a:cubicBezTo>
                  <a:pt x="5374" y="5328"/>
                  <a:pt x="5997" y="5050"/>
                  <a:pt x="6457" y="4609"/>
                </a:cubicBezTo>
                <a:cubicBezTo>
                  <a:pt x="6623" y="4679"/>
                  <a:pt x="6805" y="4726"/>
                  <a:pt x="6995" y="4726"/>
                </a:cubicBezTo>
                <a:cubicBezTo>
                  <a:pt x="7014" y="4726"/>
                  <a:pt x="7032" y="4725"/>
                  <a:pt x="7050" y="4724"/>
                </a:cubicBezTo>
                <a:cubicBezTo>
                  <a:pt x="7559" y="4715"/>
                  <a:pt x="7989" y="4428"/>
                  <a:pt x="8219" y="4015"/>
                </a:cubicBezTo>
                <a:lnTo>
                  <a:pt x="8219" y="4006"/>
                </a:lnTo>
                <a:cubicBezTo>
                  <a:pt x="8334" y="3805"/>
                  <a:pt x="8401" y="3556"/>
                  <a:pt x="8392" y="3297"/>
                </a:cubicBezTo>
                <a:cubicBezTo>
                  <a:pt x="8372" y="2608"/>
                  <a:pt x="7855" y="2052"/>
                  <a:pt x="7195" y="1965"/>
                </a:cubicBezTo>
                <a:cubicBezTo>
                  <a:pt x="6876" y="832"/>
                  <a:pt x="5833" y="1"/>
                  <a:pt x="4614" y="1"/>
                </a:cubicBezTo>
                <a:close/>
              </a:path>
            </a:pathLst>
          </a:custGeom>
          <a:solidFill>
            <a:srgbClr val="D9EEFC"/>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5" name="Google Shape;277;p22"/>
          <p:cNvSpPr/>
          <p:nvPr/>
        </p:nvSpPr>
        <p:spPr>
          <a:xfrm>
            <a:off x="-925742" y="3463823"/>
            <a:ext cx="2717451" cy="1794197"/>
          </a:xfrm>
          <a:custGeom>
            <a:avLst/>
            <a:gdLst/>
            <a:ahLst/>
            <a:cxnLst/>
            <a:rect l="l" t="t" r="r" b="b"/>
            <a:pathLst>
              <a:path w="16524" h="10251" extrusionOk="0">
                <a:moveTo>
                  <a:pt x="7290" y="1"/>
                </a:moveTo>
                <a:cubicBezTo>
                  <a:pt x="5700" y="1"/>
                  <a:pt x="4349" y="1016"/>
                  <a:pt x="3851" y="2434"/>
                </a:cubicBezTo>
                <a:cubicBezTo>
                  <a:pt x="3784" y="2434"/>
                  <a:pt x="3717" y="2424"/>
                  <a:pt x="3650" y="2424"/>
                </a:cubicBezTo>
                <a:cubicBezTo>
                  <a:pt x="1753" y="2424"/>
                  <a:pt x="192" y="3880"/>
                  <a:pt x="20" y="5729"/>
                </a:cubicBezTo>
                <a:cubicBezTo>
                  <a:pt x="10" y="5844"/>
                  <a:pt x="0" y="5959"/>
                  <a:pt x="0" y="6074"/>
                </a:cubicBezTo>
                <a:cubicBezTo>
                  <a:pt x="0" y="8086"/>
                  <a:pt x="1638" y="9714"/>
                  <a:pt x="3650" y="9714"/>
                </a:cubicBezTo>
                <a:cubicBezTo>
                  <a:pt x="4129" y="9714"/>
                  <a:pt x="4588" y="9618"/>
                  <a:pt x="5010" y="9446"/>
                </a:cubicBezTo>
                <a:cubicBezTo>
                  <a:pt x="5633" y="9953"/>
                  <a:pt x="6428" y="10251"/>
                  <a:pt x="7290" y="10251"/>
                </a:cubicBezTo>
                <a:cubicBezTo>
                  <a:pt x="8190" y="10251"/>
                  <a:pt x="9014" y="9925"/>
                  <a:pt x="9646" y="9388"/>
                </a:cubicBezTo>
                <a:cubicBezTo>
                  <a:pt x="10106" y="9599"/>
                  <a:pt x="10623" y="9714"/>
                  <a:pt x="11160" y="9714"/>
                </a:cubicBezTo>
                <a:cubicBezTo>
                  <a:pt x="12281" y="9714"/>
                  <a:pt x="13286" y="9206"/>
                  <a:pt x="13957" y="8411"/>
                </a:cubicBezTo>
                <a:cubicBezTo>
                  <a:pt x="14091" y="8440"/>
                  <a:pt x="14244" y="8459"/>
                  <a:pt x="14397" y="8459"/>
                </a:cubicBezTo>
                <a:cubicBezTo>
                  <a:pt x="15413" y="8459"/>
                  <a:pt x="16275" y="7741"/>
                  <a:pt x="16476" y="6783"/>
                </a:cubicBezTo>
                <a:cubicBezTo>
                  <a:pt x="16515" y="6630"/>
                  <a:pt x="16524" y="6486"/>
                  <a:pt x="16524" y="6323"/>
                </a:cubicBezTo>
                <a:cubicBezTo>
                  <a:pt x="16524" y="5144"/>
                  <a:pt x="15576" y="4187"/>
                  <a:pt x="14397" y="4187"/>
                </a:cubicBezTo>
                <a:cubicBezTo>
                  <a:pt x="14359" y="4187"/>
                  <a:pt x="14321" y="4196"/>
                  <a:pt x="14282" y="4196"/>
                </a:cubicBezTo>
                <a:cubicBezTo>
                  <a:pt x="13650" y="3133"/>
                  <a:pt x="12492" y="2424"/>
                  <a:pt x="11160" y="2424"/>
                </a:cubicBezTo>
                <a:cubicBezTo>
                  <a:pt x="11016" y="2424"/>
                  <a:pt x="10872" y="2434"/>
                  <a:pt x="10738" y="2453"/>
                </a:cubicBezTo>
                <a:cubicBezTo>
                  <a:pt x="10240" y="1025"/>
                  <a:pt x="8890" y="1"/>
                  <a:pt x="7290" y="1"/>
                </a:cubicBezTo>
                <a:close/>
              </a:path>
            </a:pathLst>
          </a:custGeom>
          <a:solidFill>
            <a:srgbClr val="D9EEFC"/>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6" name="Google Shape;278;p22"/>
          <p:cNvSpPr/>
          <p:nvPr/>
        </p:nvSpPr>
        <p:spPr>
          <a:xfrm>
            <a:off x="2850840" y="4767564"/>
            <a:ext cx="1106599" cy="749965"/>
          </a:xfrm>
          <a:custGeom>
            <a:avLst/>
            <a:gdLst/>
            <a:ahLst/>
            <a:cxnLst/>
            <a:rect l="l" t="t" r="r" b="b"/>
            <a:pathLst>
              <a:path w="6734" h="4293" extrusionOk="0">
                <a:moveTo>
                  <a:pt x="3043" y="0"/>
                </a:moveTo>
                <a:cubicBezTo>
                  <a:pt x="2055" y="0"/>
                  <a:pt x="1213" y="675"/>
                  <a:pt x="967" y="1601"/>
                </a:cubicBezTo>
                <a:cubicBezTo>
                  <a:pt x="431" y="1667"/>
                  <a:pt x="19" y="2118"/>
                  <a:pt x="9" y="2673"/>
                </a:cubicBezTo>
                <a:cubicBezTo>
                  <a:pt x="0" y="2874"/>
                  <a:pt x="58" y="3076"/>
                  <a:pt x="153" y="3238"/>
                </a:cubicBezTo>
                <a:cubicBezTo>
                  <a:pt x="335" y="3574"/>
                  <a:pt x="690" y="3794"/>
                  <a:pt x="1092" y="3804"/>
                </a:cubicBezTo>
                <a:cubicBezTo>
                  <a:pt x="1109" y="3805"/>
                  <a:pt x="1126" y="3805"/>
                  <a:pt x="1143" y="3805"/>
                </a:cubicBezTo>
                <a:cubicBezTo>
                  <a:pt x="1296" y="3805"/>
                  <a:pt x="1441" y="3768"/>
                  <a:pt x="1571" y="3708"/>
                </a:cubicBezTo>
                <a:cubicBezTo>
                  <a:pt x="1944" y="4062"/>
                  <a:pt x="2442" y="4273"/>
                  <a:pt x="2989" y="4292"/>
                </a:cubicBezTo>
                <a:cubicBezTo>
                  <a:pt x="3003" y="4292"/>
                  <a:pt x="3016" y="4292"/>
                  <a:pt x="3030" y="4292"/>
                </a:cubicBezTo>
                <a:cubicBezTo>
                  <a:pt x="3540" y="4292"/>
                  <a:pt x="4004" y="4111"/>
                  <a:pt x="4377" y="3813"/>
                </a:cubicBezTo>
                <a:cubicBezTo>
                  <a:pt x="4598" y="3928"/>
                  <a:pt x="4856" y="3995"/>
                  <a:pt x="5125" y="3995"/>
                </a:cubicBezTo>
                <a:cubicBezTo>
                  <a:pt x="5824" y="3985"/>
                  <a:pt x="6418" y="3545"/>
                  <a:pt x="6638" y="2922"/>
                </a:cubicBezTo>
                <a:cubicBezTo>
                  <a:pt x="6696" y="2750"/>
                  <a:pt x="6734" y="2558"/>
                  <a:pt x="6734" y="2367"/>
                </a:cubicBezTo>
                <a:cubicBezTo>
                  <a:pt x="6725" y="1481"/>
                  <a:pt x="6006" y="767"/>
                  <a:pt x="5122" y="767"/>
                </a:cubicBezTo>
                <a:cubicBezTo>
                  <a:pt x="5117" y="767"/>
                  <a:pt x="5111" y="767"/>
                  <a:pt x="5105" y="767"/>
                </a:cubicBezTo>
                <a:cubicBezTo>
                  <a:pt x="4971" y="767"/>
                  <a:pt x="4837" y="777"/>
                  <a:pt x="4713" y="815"/>
                </a:cubicBezTo>
                <a:cubicBezTo>
                  <a:pt x="4330" y="336"/>
                  <a:pt x="3745" y="20"/>
                  <a:pt x="3085" y="0"/>
                </a:cubicBezTo>
                <a:cubicBezTo>
                  <a:pt x="3071" y="0"/>
                  <a:pt x="3057" y="0"/>
                  <a:pt x="3043" y="0"/>
                </a:cubicBezTo>
                <a:close/>
              </a:path>
            </a:pathLst>
          </a:custGeom>
          <a:solidFill>
            <a:srgbClr val="FFF3F3"/>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7" name="Google Shape;279;p22"/>
          <p:cNvSpPr/>
          <p:nvPr/>
        </p:nvSpPr>
        <p:spPr>
          <a:xfrm>
            <a:off x="1941913" y="596704"/>
            <a:ext cx="847574" cy="570138"/>
          </a:xfrm>
          <a:custGeom>
            <a:avLst/>
            <a:gdLst/>
            <a:ahLst/>
            <a:cxnLst/>
            <a:rect l="l" t="t" r="r" b="b"/>
            <a:pathLst>
              <a:path w="5155" h="3263" extrusionOk="0">
                <a:moveTo>
                  <a:pt x="2331" y="0"/>
                </a:moveTo>
                <a:cubicBezTo>
                  <a:pt x="1608" y="0"/>
                  <a:pt x="987" y="476"/>
                  <a:pt x="777" y="1153"/>
                </a:cubicBezTo>
                <a:cubicBezTo>
                  <a:pt x="375" y="1191"/>
                  <a:pt x="39" y="1517"/>
                  <a:pt x="11" y="1939"/>
                </a:cubicBezTo>
                <a:cubicBezTo>
                  <a:pt x="1" y="2092"/>
                  <a:pt x="39" y="2245"/>
                  <a:pt x="106" y="2370"/>
                </a:cubicBezTo>
                <a:lnTo>
                  <a:pt x="106" y="2379"/>
                </a:lnTo>
                <a:cubicBezTo>
                  <a:pt x="240" y="2628"/>
                  <a:pt x="499" y="2811"/>
                  <a:pt x="805" y="2830"/>
                </a:cubicBezTo>
                <a:cubicBezTo>
                  <a:pt x="826" y="2831"/>
                  <a:pt x="846" y="2832"/>
                  <a:pt x="866" y="2832"/>
                </a:cubicBezTo>
                <a:cubicBezTo>
                  <a:pt x="970" y="2832"/>
                  <a:pt x="1073" y="2812"/>
                  <a:pt x="1169" y="2772"/>
                </a:cubicBezTo>
                <a:cubicBezTo>
                  <a:pt x="1437" y="3050"/>
                  <a:pt x="1811" y="3232"/>
                  <a:pt x="2233" y="3260"/>
                </a:cubicBezTo>
                <a:cubicBezTo>
                  <a:pt x="2261" y="3262"/>
                  <a:pt x="2289" y="3263"/>
                  <a:pt x="2317" y="3263"/>
                </a:cubicBezTo>
                <a:cubicBezTo>
                  <a:pt x="2679" y="3263"/>
                  <a:pt x="3021" y="3149"/>
                  <a:pt x="3296" y="2945"/>
                </a:cubicBezTo>
                <a:cubicBezTo>
                  <a:pt x="3468" y="3041"/>
                  <a:pt x="3660" y="3098"/>
                  <a:pt x="3861" y="3098"/>
                </a:cubicBezTo>
                <a:cubicBezTo>
                  <a:pt x="3877" y="3099"/>
                  <a:pt x="3892" y="3099"/>
                  <a:pt x="3907" y="3099"/>
                </a:cubicBezTo>
                <a:cubicBezTo>
                  <a:pt x="4424" y="3099"/>
                  <a:pt x="4863" y="2787"/>
                  <a:pt x="5039" y="2332"/>
                </a:cubicBezTo>
                <a:cubicBezTo>
                  <a:pt x="5097" y="2198"/>
                  <a:pt x="5126" y="2063"/>
                  <a:pt x="5135" y="1910"/>
                </a:cubicBezTo>
                <a:cubicBezTo>
                  <a:pt x="5154" y="1240"/>
                  <a:pt x="4628" y="665"/>
                  <a:pt x="3947" y="646"/>
                </a:cubicBezTo>
                <a:cubicBezTo>
                  <a:pt x="3842" y="646"/>
                  <a:pt x="3746" y="655"/>
                  <a:pt x="3651" y="674"/>
                </a:cubicBezTo>
                <a:cubicBezTo>
                  <a:pt x="3372" y="291"/>
                  <a:pt x="2942" y="42"/>
                  <a:pt x="2434" y="4"/>
                </a:cubicBezTo>
                <a:cubicBezTo>
                  <a:pt x="2399" y="1"/>
                  <a:pt x="2365" y="0"/>
                  <a:pt x="2331" y="0"/>
                </a:cubicBezTo>
                <a:close/>
              </a:path>
            </a:pathLst>
          </a:custGeom>
          <a:solidFill>
            <a:srgbClr val="FFF3F3"/>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8" name="Google Shape;280;p22"/>
          <p:cNvSpPr/>
          <p:nvPr/>
        </p:nvSpPr>
        <p:spPr>
          <a:xfrm>
            <a:off x="19959" y="4485494"/>
            <a:ext cx="901219" cy="606920"/>
          </a:xfrm>
          <a:custGeom>
            <a:avLst/>
            <a:gdLst/>
            <a:ahLst/>
            <a:cxnLst/>
            <a:rect l="l" t="t" r="r" b="b"/>
            <a:pathLst>
              <a:path w="5490" h="3475" extrusionOk="0">
                <a:moveTo>
                  <a:pt x="3006" y="0"/>
                </a:moveTo>
                <a:cubicBezTo>
                  <a:pt x="2972" y="0"/>
                  <a:pt x="2938" y="1"/>
                  <a:pt x="2903" y="3"/>
                </a:cubicBezTo>
                <a:cubicBezTo>
                  <a:pt x="2367" y="41"/>
                  <a:pt x="1907" y="310"/>
                  <a:pt x="1610" y="712"/>
                </a:cubicBezTo>
                <a:cubicBezTo>
                  <a:pt x="1504" y="693"/>
                  <a:pt x="1399" y="684"/>
                  <a:pt x="1294" y="684"/>
                </a:cubicBezTo>
                <a:cubicBezTo>
                  <a:pt x="566" y="712"/>
                  <a:pt x="1" y="1316"/>
                  <a:pt x="29" y="2044"/>
                </a:cubicBezTo>
                <a:cubicBezTo>
                  <a:pt x="29" y="2197"/>
                  <a:pt x="68" y="2350"/>
                  <a:pt x="125" y="2485"/>
                </a:cubicBezTo>
                <a:cubicBezTo>
                  <a:pt x="321" y="2969"/>
                  <a:pt x="788" y="3299"/>
                  <a:pt x="1334" y="3299"/>
                </a:cubicBezTo>
                <a:cubicBezTo>
                  <a:pt x="1350" y="3299"/>
                  <a:pt x="1365" y="3299"/>
                  <a:pt x="1380" y="3298"/>
                </a:cubicBezTo>
                <a:cubicBezTo>
                  <a:pt x="1600" y="3298"/>
                  <a:pt x="1802" y="3232"/>
                  <a:pt x="1983" y="3136"/>
                </a:cubicBezTo>
                <a:cubicBezTo>
                  <a:pt x="2271" y="3345"/>
                  <a:pt x="2622" y="3475"/>
                  <a:pt x="3007" y="3475"/>
                </a:cubicBezTo>
                <a:cubicBezTo>
                  <a:pt x="3046" y="3475"/>
                  <a:pt x="3084" y="3473"/>
                  <a:pt x="3124" y="3471"/>
                </a:cubicBezTo>
                <a:cubicBezTo>
                  <a:pt x="3564" y="3442"/>
                  <a:pt x="3957" y="3251"/>
                  <a:pt x="4244" y="2954"/>
                </a:cubicBezTo>
                <a:cubicBezTo>
                  <a:pt x="4353" y="2996"/>
                  <a:pt x="4469" y="3023"/>
                  <a:pt x="4586" y="3023"/>
                </a:cubicBezTo>
                <a:cubicBezTo>
                  <a:pt x="4603" y="3023"/>
                  <a:pt x="4620" y="3022"/>
                  <a:pt x="4637" y="3021"/>
                </a:cubicBezTo>
                <a:cubicBezTo>
                  <a:pt x="4963" y="3002"/>
                  <a:pt x="5240" y="2800"/>
                  <a:pt x="5384" y="2532"/>
                </a:cubicBezTo>
                <a:cubicBezTo>
                  <a:pt x="5451" y="2389"/>
                  <a:pt x="5489" y="2235"/>
                  <a:pt x="5480" y="2063"/>
                </a:cubicBezTo>
                <a:cubicBezTo>
                  <a:pt x="5451" y="1612"/>
                  <a:pt x="5097" y="1268"/>
                  <a:pt x="4666" y="1229"/>
                </a:cubicBezTo>
                <a:cubicBezTo>
                  <a:pt x="4445" y="505"/>
                  <a:pt x="3778" y="0"/>
                  <a:pt x="3006" y="0"/>
                </a:cubicBezTo>
                <a:close/>
              </a:path>
            </a:pathLst>
          </a:custGeom>
          <a:solidFill>
            <a:srgbClr val="FFFFFF"/>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9" name="Google Shape;281;p22"/>
          <p:cNvSpPr/>
          <p:nvPr/>
        </p:nvSpPr>
        <p:spPr>
          <a:xfrm rot="20192948" flipH="1">
            <a:off x="4486172" y="282021"/>
            <a:ext cx="8104839" cy="7793925"/>
          </a:xfrm>
          <a:custGeom>
            <a:avLst/>
            <a:gdLst/>
            <a:ahLst/>
            <a:cxnLst/>
            <a:rect l="l" t="t" r="r" b="b"/>
            <a:pathLst>
              <a:path w="39196" h="35417" extrusionOk="0">
                <a:moveTo>
                  <a:pt x="12445" y="0"/>
                </a:moveTo>
                <a:cubicBezTo>
                  <a:pt x="5149" y="0"/>
                  <a:pt x="0" y="11720"/>
                  <a:pt x="381" y="17610"/>
                </a:cubicBezTo>
                <a:cubicBezTo>
                  <a:pt x="1051" y="28069"/>
                  <a:pt x="13449" y="35417"/>
                  <a:pt x="23725" y="35417"/>
                </a:cubicBezTo>
                <a:cubicBezTo>
                  <a:pt x="25204" y="35417"/>
                  <a:pt x="26638" y="35265"/>
                  <a:pt x="27988" y="34948"/>
                </a:cubicBezTo>
                <a:cubicBezTo>
                  <a:pt x="32193" y="33961"/>
                  <a:pt x="37222" y="30350"/>
                  <a:pt x="38650" y="25886"/>
                </a:cubicBezTo>
                <a:cubicBezTo>
                  <a:pt x="39110" y="24449"/>
                  <a:pt x="39195" y="22917"/>
                  <a:pt x="38755" y="21365"/>
                </a:cubicBezTo>
                <a:cubicBezTo>
                  <a:pt x="36734" y="14170"/>
                  <a:pt x="25574" y="17734"/>
                  <a:pt x="21359" y="13347"/>
                </a:cubicBezTo>
                <a:cubicBezTo>
                  <a:pt x="19836" y="11757"/>
                  <a:pt x="19711" y="9985"/>
                  <a:pt x="19328" y="7954"/>
                </a:cubicBezTo>
                <a:cubicBezTo>
                  <a:pt x="18715" y="4764"/>
                  <a:pt x="17346" y="789"/>
                  <a:pt x="13715" y="118"/>
                </a:cubicBezTo>
                <a:cubicBezTo>
                  <a:pt x="13285" y="39"/>
                  <a:pt x="12861" y="0"/>
                  <a:pt x="12445" y="0"/>
                </a:cubicBezTo>
                <a:close/>
              </a:path>
            </a:pathLst>
          </a:custGeom>
          <a:solidFill>
            <a:schemeClr val="accent5"/>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274" name="Google Shape;274;p22"/>
          <p:cNvSpPr txBox="1">
            <a:spLocks noGrp="1"/>
          </p:cNvSpPr>
          <p:nvPr>
            <p:ph type="title"/>
          </p:nvPr>
        </p:nvSpPr>
        <p:spPr>
          <a:xfrm>
            <a:off x="4831530" y="2040093"/>
            <a:ext cx="3693682" cy="1796868"/>
          </a:xfrm>
          <a:prstGeom prst="rect">
            <a:avLst/>
          </a:prstGeom>
        </p:spPr>
        <p:txBody>
          <a:bodyPr spcFirstLastPara="1">
            <a:noAutofit/>
          </a:bodyPr>
          <a:lstStyle>
            <a:lvl1pPr lvl="0" algn="ctr" rtl="0">
              <a:spcBef>
                <a:spcPts val="0"/>
              </a:spcBef>
              <a:spcAft>
                <a:spcPts val="0"/>
              </a:spcAft>
              <a:buClr>
                <a:schemeClr val="dk1"/>
              </a:buClr>
              <a:buSzPts val="3000"/>
              <a:buFont typeface="McLaren"/>
              <a:buNone/>
              <a:defRPr sz="5011" b="1">
                <a:solidFill>
                  <a:schemeClr val="accent2"/>
                </a:solidFill>
                <a:latin typeface="McLaren"/>
                <a:ea typeface="McLaren"/>
                <a:cs typeface="McLaren"/>
                <a:sym typeface="McLaren"/>
              </a:defRPr>
            </a:lvl1pPr>
            <a:lvl2pPr lvl="1"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2pPr>
            <a:lvl3pPr lvl="2"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3pPr>
            <a:lvl4pPr lvl="3"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4pPr>
            <a:lvl5pPr lvl="4"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5pPr>
            <a:lvl6pPr lvl="5"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6pPr>
            <a:lvl7pPr lvl="6"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7pPr>
            <a:lvl8pPr lvl="7"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8pPr>
            <a:lvl9pPr lvl="8"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9pPr>
          </a:lstStyle>
          <a:p>
            <a:endParaRPr/>
          </a:p>
        </p:txBody>
      </p:sp>
      <p:sp>
        <p:nvSpPr>
          <p:cNvPr id="275" name="Google Shape;275;p22"/>
          <p:cNvSpPr txBox="1">
            <a:spLocks noGrp="1"/>
          </p:cNvSpPr>
          <p:nvPr>
            <p:ph type="subTitle" idx="1"/>
          </p:nvPr>
        </p:nvSpPr>
        <p:spPr>
          <a:xfrm>
            <a:off x="4831566" y="3969849"/>
            <a:ext cx="3693682" cy="1240777"/>
          </a:xfrm>
          <a:prstGeom prst="rect">
            <a:avLst/>
          </a:prstGeom>
        </p:spPr>
        <p:txBody>
          <a:bodyPr spcFirstLastPara="1">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Tree>
    <p:extLst>
      <p:ext uri="{BB962C8B-B14F-4D97-AF65-F5344CB8AC3E}">
        <p14:creationId xmlns:p14="http://schemas.microsoft.com/office/powerpoint/2010/main" val="2997267819"/>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showMasterSp="0" matchingName="Title and text 11">
  <p:cSld name="Title and text 11">
    <p:spTree>
      <p:nvGrpSpPr>
        <p:cNvPr id="1" name="Shape 282"/>
        <p:cNvGrpSpPr/>
        <p:nvPr/>
      </p:nvGrpSpPr>
      <p:grpSpPr>
        <a:xfrm>
          <a:off x="0" y="0"/>
          <a:ext cx="0" cy="0"/>
          <a:chOff x="0" y="0"/>
          <a:chExt cx="0" cy="0"/>
        </a:xfrm>
      </p:grpSpPr>
      <p:sp>
        <p:nvSpPr>
          <p:cNvPr id="4" name="Google Shape;285;p23"/>
          <p:cNvSpPr/>
          <p:nvPr/>
        </p:nvSpPr>
        <p:spPr>
          <a:xfrm>
            <a:off x="-869020" y="4532575"/>
            <a:ext cx="10414597" cy="3717135"/>
          </a:xfrm>
          <a:custGeom>
            <a:avLst/>
            <a:gdLst/>
            <a:ahLst/>
            <a:cxnLst/>
            <a:rect l="l" t="t" r="r" b="b"/>
            <a:pathLst>
              <a:path w="63034" h="21137" extrusionOk="0">
                <a:moveTo>
                  <a:pt x="58205" y="1"/>
                </a:moveTo>
                <a:cubicBezTo>
                  <a:pt x="54418" y="1"/>
                  <a:pt x="52819" y="9256"/>
                  <a:pt x="46756" y="10408"/>
                </a:cubicBezTo>
                <a:cubicBezTo>
                  <a:pt x="46377" y="10480"/>
                  <a:pt x="46015" y="10514"/>
                  <a:pt x="45666" y="10514"/>
                </a:cubicBezTo>
                <a:cubicBezTo>
                  <a:pt x="42612" y="10514"/>
                  <a:pt x="40511" y="7949"/>
                  <a:pt x="36497" y="5877"/>
                </a:cubicBezTo>
                <a:cubicBezTo>
                  <a:pt x="32347" y="3735"/>
                  <a:pt x="27456" y="2790"/>
                  <a:pt x="22639" y="2790"/>
                </a:cubicBezTo>
                <a:cubicBezTo>
                  <a:pt x="12679" y="2790"/>
                  <a:pt x="3041" y="6832"/>
                  <a:pt x="949" y="12688"/>
                </a:cubicBezTo>
                <a:cubicBezTo>
                  <a:pt x="154" y="14920"/>
                  <a:pt x="1" y="18694"/>
                  <a:pt x="2031" y="20352"/>
                </a:cubicBezTo>
                <a:cubicBezTo>
                  <a:pt x="2701" y="20898"/>
                  <a:pt x="3507" y="21136"/>
                  <a:pt x="4429" y="21136"/>
                </a:cubicBezTo>
                <a:cubicBezTo>
                  <a:pt x="10678" y="21136"/>
                  <a:pt x="22237" y="10192"/>
                  <a:pt x="32408" y="10192"/>
                </a:cubicBezTo>
                <a:cubicBezTo>
                  <a:pt x="34094" y="10192"/>
                  <a:pt x="35742" y="10493"/>
                  <a:pt x="37321" y="11194"/>
                </a:cubicBezTo>
                <a:cubicBezTo>
                  <a:pt x="42723" y="13598"/>
                  <a:pt x="42579" y="18589"/>
                  <a:pt x="47886" y="19250"/>
                </a:cubicBezTo>
                <a:cubicBezTo>
                  <a:pt x="48260" y="19296"/>
                  <a:pt x="48640" y="19319"/>
                  <a:pt x="49025" y="19319"/>
                </a:cubicBezTo>
                <a:cubicBezTo>
                  <a:pt x="55377" y="19319"/>
                  <a:pt x="63034" y="13167"/>
                  <a:pt x="62763" y="6845"/>
                </a:cubicBezTo>
                <a:cubicBezTo>
                  <a:pt x="62648" y="3942"/>
                  <a:pt x="60828" y="274"/>
                  <a:pt x="58462" y="15"/>
                </a:cubicBezTo>
                <a:cubicBezTo>
                  <a:pt x="58375" y="5"/>
                  <a:pt x="58289" y="1"/>
                  <a:pt x="58205" y="1"/>
                </a:cubicBezTo>
                <a:close/>
              </a:path>
            </a:pathLst>
          </a:custGeom>
          <a:solidFill>
            <a:srgbClr val="FFF3F3"/>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5" name="Google Shape;286;p23"/>
          <p:cNvSpPr/>
          <p:nvPr/>
        </p:nvSpPr>
        <p:spPr>
          <a:xfrm>
            <a:off x="-1489770" y="-1391626"/>
            <a:ext cx="12123540" cy="3052997"/>
          </a:xfrm>
          <a:custGeom>
            <a:avLst/>
            <a:gdLst/>
            <a:ahLst/>
            <a:cxnLst/>
            <a:rect l="l" t="t" r="r" b="b"/>
            <a:pathLst>
              <a:path w="73372" h="17367" extrusionOk="0">
                <a:moveTo>
                  <a:pt x="17692" y="0"/>
                </a:moveTo>
                <a:cubicBezTo>
                  <a:pt x="13094" y="0"/>
                  <a:pt x="11849" y="6782"/>
                  <a:pt x="11849" y="6782"/>
                </a:cubicBezTo>
                <a:cubicBezTo>
                  <a:pt x="11849" y="6782"/>
                  <a:pt x="9770" y="4418"/>
                  <a:pt x="8140" y="4418"/>
                </a:cubicBezTo>
                <a:cubicBezTo>
                  <a:pt x="7979" y="4418"/>
                  <a:pt x="7822" y="4442"/>
                  <a:pt x="7672" y="4492"/>
                </a:cubicBezTo>
                <a:cubicBezTo>
                  <a:pt x="6005" y="5067"/>
                  <a:pt x="6906" y="8343"/>
                  <a:pt x="6906" y="8343"/>
                </a:cubicBezTo>
                <a:cubicBezTo>
                  <a:pt x="6906" y="8343"/>
                  <a:pt x="5313" y="6373"/>
                  <a:pt x="3533" y="6373"/>
                </a:cubicBezTo>
                <a:cubicBezTo>
                  <a:pt x="2991" y="6373"/>
                  <a:pt x="2433" y="6555"/>
                  <a:pt x="1896" y="7031"/>
                </a:cubicBezTo>
                <a:cubicBezTo>
                  <a:pt x="1" y="8720"/>
                  <a:pt x="928" y="14780"/>
                  <a:pt x="6699" y="14780"/>
                </a:cubicBezTo>
                <a:cubicBezTo>
                  <a:pt x="7899" y="14780"/>
                  <a:pt x="9310" y="14518"/>
                  <a:pt x="10948" y="13899"/>
                </a:cubicBezTo>
                <a:cubicBezTo>
                  <a:pt x="10948" y="13899"/>
                  <a:pt x="11082" y="16265"/>
                  <a:pt x="12749" y="16677"/>
                </a:cubicBezTo>
                <a:cubicBezTo>
                  <a:pt x="12907" y="16716"/>
                  <a:pt x="13063" y="16734"/>
                  <a:pt x="13214" y="16734"/>
                </a:cubicBezTo>
                <a:cubicBezTo>
                  <a:pt x="14655" y="16734"/>
                  <a:pt x="15738" y="15125"/>
                  <a:pt x="15738" y="15125"/>
                </a:cubicBezTo>
                <a:cubicBezTo>
                  <a:pt x="15738" y="15125"/>
                  <a:pt x="16313" y="15632"/>
                  <a:pt x="17166" y="15632"/>
                </a:cubicBezTo>
                <a:cubicBezTo>
                  <a:pt x="17805" y="15632"/>
                  <a:pt x="18601" y="15347"/>
                  <a:pt x="19426" y="14350"/>
                </a:cubicBezTo>
                <a:cubicBezTo>
                  <a:pt x="19426" y="14350"/>
                  <a:pt x="20942" y="15053"/>
                  <a:pt x="22740" y="15053"/>
                </a:cubicBezTo>
                <a:cubicBezTo>
                  <a:pt x="23850" y="15053"/>
                  <a:pt x="25068" y="14785"/>
                  <a:pt x="26102" y="13918"/>
                </a:cubicBezTo>
                <a:cubicBezTo>
                  <a:pt x="26323" y="13737"/>
                  <a:pt x="26505" y="13535"/>
                  <a:pt x="26668" y="13324"/>
                </a:cubicBezTo>
                <a:cubicBezTo>
                  <a:pt x="27964" y="14522"/>
                  <a:pt x="29908" y="15402"/>
                  <a:pt x="32541" y="15402"/>
                </a:cubicBezTo>
                <a:cubicBezTo>
                  <a:pt x="33973" y="15402"/>
                  <a:pt x="35608" y="15142"/>
                  <a:pt x="37454" y="14531"/>
                </a:cubicBezTo>
                <a:cubicBezTo>
                  <a:pt x="37454" y="14531"/>
                  <a:pt x="37597" y="16907"/>
                  <a:pt x="39513" y="17309"/>
                </a:cubicBezTo>
                <a:cubicBezTo>
                  <a:pt x="39694" y="17348"/>
                  <a:pt x="39872" y="17366"/>
                  <a:pt x="40045" y="17366"/>
                </a:cubicBezTo>
                <a:cubicBezTo>
                  <a:pt x="41694" y="17366"/>
                  <a:pt x="42933" y="15757"/>
                  <a:pt x="42933" y="15757"/>
                </a:cubicBezTo>
                <a:cubicBezTo>
                  <a:pt x="42933" y="15757"/>
                  <a:pt x="43590" y="16264"/>
                  <a:pt x="44566" y="16264"/>
                </a:cubicBezTo>
                <a:cubicBezTo>
                  <a:pt x="45298" y="16264"/>
                  <a:pt x="46209" y="15979"/>
                  <a:pt x="47157" y="14982"/>
                </a:cubicBezTo>
                <a:cubicBezTo>
                  <a:pt x="47157" y="14982"/>
                  <a:pt x="48058" y="15346"/>
                  <a:pt x="49332" y="15547"/>
                </a:cubicBezTo>
                <a:cubicBezTo>
                  <a:pt x="49762" y="15648"/>
                  <a:pt x="50193" y="15683"/>
                  <a:pt x="50610" y="15683"/>
                </a:cubicBezTo>
                <a:cubicBezTo>
                  <a:pt x="50666" y="15683"/>
                  <a:pt x="50722" y="15682"/>
                  <a:pt x="50778" y="15681"/>
                </a:cubicBezTo>
                <a:cubicBezTo>
                  <a:pt x="50834" y="15682"/>
                  <a:pt x="50890" y="15682"/>
                  <a:pt x="50947" y="15682"/>
                </a:cubicBezTo>
                <a:cubicBezTo>
                  <a:pt x="51935" y="15682"/>
                  <a:pt x="53009" y="15519"/>
                  <a:pt x="53987" y="15039"/>
                </a:cubicBezTo>
                <a:cubicBezTo>
                  <a:pt x="54799" y="15989"/>
                  <a:pt x="55577" y="16263"/>
                  <a:pt x="56204" y="16263"/>
                </a:cubicBezTo>
                <a:cubicBezTo>
                  <a:pt x="57055" y="16263"/>
                  <a:pt x="57628" y="15757"/>
                  <a:pt x="57628" y="15757"/>
                </a:cubicBezTo>
                <a:cubicBezTo>
                  <a:pt x="57628" y="15757"/>
                  <a:pt x="58710" y="17366"/>
                  <a:pt x="60151" y="17366"/>
                </a:cubicBezTo>
                <a:cubicBezTo>
                  <a:pt x="60303" y="17366"/>
                  <a:pt x="60458" y="17348"/>
                  <a:pt x="60616" y="17309"/>
                </a:cubicBezTo>
                <a:cubicBezTo>
                  <a:pt x="62292" y="16907"/>
                  <a:pt x="62417" y="14531"/>
                  <a:pt x="62417" y="14531"/>
                </a:cubicBezTo>
                <a:cubicBezTo>
                  <a:pt x="64060" y="15153"/>
                  <a:pt x="65475" y="15416"/>
                  <a:pt x="66678" y="15416"/>
                </a:cubicBezTo>
                <a:cubicBezTo>
                  <a:pt x="72447" y="15416"/>
                  <a:pt x="73371" y="9360"/>
                  <a:pt x="71469" y="7663"/>
                </a:cubicBezTo>
                <a:cubicBezTo>
                  <a:pt x="70933" y="7187"/>
                  <a:pt x="70374" y="7005"/>
                  <a:pt x="69832" y="7005"/>
                </a:cubicBezTo>
                <a:cubicBezTo>
                  <a:pt x="68053" y="7005"/>
                  <a:pt x="66459" y="8975"/>
                  <a:pt x="66459" y="8975"/>
                </a:cubicBezTo>
                <a:cubicBezTo>
                  <a:pt x="66459" y="8975"/>
                  <a:pt x="67369" y="5699"/>
                  <a:pt x="65693" y="5135"/>
                </a:cubicBezTo>
                <a:cubicBezTo>
                  <a:pt x="65541" y="5082"/>
                  <a:pt x="65382" y="5058"/>
                  <a:pt x="65219" y="5058"/>
                </a:cubicBezTo>
                <a:cubicBezTo>
                  <a:pt x="63591" y="5058"/>
                  <a:pt x="61526" y="7424"/>
                  <a:pt x="61526" y="7424"/>
                </a:cubicBezTo>
                <a:cubicBezTo>
                  <a:pt x="61526" y="7424"/>
                  <a:pt x="60271" y="632"/>
                  <a:pt x="55683" y="632"/>
                </a:cubicBezTo>
                <a:cubicBezTo>
                  <a:pt x="52895" y="632"/>
                  <a:pt x="51468" y="3123"/>
                  <a:pt x="50778" y="5086"/>
                </a:cubicBezTo>
                <a:cubicBezTo>
                  <a:pt x="49983" y="3123"/>
                  <a:pt x="48345" y="632"/>
                  <a:pt x="45165" y="632"/>
                </a:cubicBezTo>
                <a:cubicBezTo>
                  <a:pt x="39906" y="632"/>
                  <a:pt x="38478" y="7424"/>
                  <a:pt x="38478" y="7424"/>
                </a:cubicBezTo>
                <a:cubicBezTo>
                  <a:pt x="38478" y="7424"/>
                  <a:pt x="36105" y="5058"/>
                  <a:pt x="34242" y="5058"/>
                </a:cubicBezTo>
                <a:cubicBezTo>
                  <a:pt x="34055" y="5058"/>
                  <a:pt x="33873" y="5082"/>
                  <a:pt x="33699" y="5135"/>
                </a:cubicBezTo>
                <a:cubicBezTo>
                  <a:pt x="31783" y="5699"/>
                  <a:pt x="31496" y="7395"/>
                  <a:pt x="31496" y="7395"/>
                </a:cubicBezTo>
                <a:cubicBezTo>
                  <a:pt x="31496" y="7395"/>
                  <a:pt x="30005" y="6080"/>
                  <a:pt x="28151" y="6080"/>
                </a:cubicBezTo>
                <a:cubicBezTo>
                  <a:pt x="27265" y="6080"/>
                  <a:pt x="26295" y="6381"/>
                  <a:pt x="25365" y="7270"/>
                </a:cubicBezTo>
                <a:cubicBezTo>
                  <a:pt x="25355" y="7280"/>
                  <a:pt x="25336" y="7289"/>
                  <a:pt x="25327" y="7299"/>
                </a:cubicBezTo>
                <a:cubicBezTo>
                  <a:pt x="24772" y="6973"/>
                  <a:pt x="24112" y="6778"/>
                  <a:pt x="23378" y="6778"/>
                </a:cubicBezTo>
                <a:cubicBezTo>
                  <a:pt x="23313" y="6778"/>
                  <a:pt x="23247" y="6779"/>
                  <a:pt x="23181" y="6782"/>
                </a:cubicBezTo>
                <a:cubicBezTo>
                  <a:pt x="23181" y="6782"/>
                  <a:pt x="22281" y="0"/>
                  <a:pt x="17692" y="0"/>
                </a:cubicBezTo>
                <a:close/>
              </a:path>
            </a:pathLst>
          </a:custGeom>
          <a:solidFill>
            <a:srgbClr val="D9EEFC"/>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283" name="Google Shape;283;p23"/>
          <p:cNvSpPr txBox="1">
            <a:spLocks noGrp="1"/>
          </p:cNvSpPr>
          <p:nvPr>
            <p:ph type="title"/>
          </p:nvPr>
        </p:nvSpPr>
        <p:spPr>
          <a:xfrm>
            <a:off x="893951" y="2720374"/>
            <a:ext cx="7356519" cy="1240777"/>
          </a:xfrm>
          <a:prstGeom prst="rect">
            <a:avLst/>
          </a:prstGeom>
        </p:spPr>
        <p:txBody>
          <a:bodyPr spcFirstLastPara="1">
            <a:noAutofit/>
          </a:bodyPr>
          <a:lstStyle>
            <a:lvl1pPr lvl="0" algn="ctr" rtl="0">
              <a:spcBef>
                <a:spcPts val="0"/>
              </a:spcBef>
              <a:spcAft>
                <a:spcPts val="0"/>
              </a:spcAft>
              <a:buClr>
                <a:schemeClr val="dk1"/>
              </a:buClr>
              <a:buSzPts val="3000"/>
              <a:buFont typeface="McLaren"/>
              <a:buNone/>
              <a:defRPr sz="6264" b="1">
                <a:solidFill>
                  <a:schemeClr val="dk2"/>
                </a:solidFill>
                <a:latin typeface="McLaren"/>
                <a:ea typeface="McLaren"/>
                <a:cs typeface="McLaren"/>
                <a:sym typeface="McLaren"/>
              </a:defRPr>
            </a:lvl1pPr>
            <a:lvl2pPr lvl="1"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2pPr>
            <a:lvl3pPr lvl="2"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3pPr>
            <a:lvl4pPr lvl="3"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4pPr>
            <a:lvl5pPr lvl="4"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5pPr>
            <a:lvl6pPr lvl="5"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6pPr>
            <a:lvl7pPr lvl="6"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7pPr>
            <a:lvl8pPr lvl="7"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8pPr>
            <a:lvl9pPr lvl="8"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9pPr>
          </a:lstStyle>
          <a:p>
            <a:endParaRPr/>
          </a:p>
        </p:txBody>
      </p:sp>
      <p:sp>
        <p:nvSpPr>
          <p:cNvPr id="284" name="Google Shape;284;p23"/>
          <p:cNvSpPr txBox="1">
            <a:spLocks noGrp="1"/>
          </p:cNvSpPr>
          <p:nvPr>
            <p:ph type="subTitle" idx="1"/>
          </p:nvPr>
        </p:nvSpPr>
        <p:spPr>
          <a:xfrm>
            <a:off x="2038719" y="3909368"/>
            <a:ext cx="5341487" cy="955008"/>
          </a:xfrm>
          <a:prstGeom prst="rect">
            <a:avLst/>
          </a:prstGeom>
        </p:spPr>
        <p:txBody>
          <a:bodyPr spcFirstLastPara="1">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Tree>
    <p:extLst>
      <p:ext uri="{BB962C8B-B14F-4D97-AF65-F5344CB8AC3E}">
        <p14:creationId xmlns:p14="http://schemas.microsoft.com/office/powerpoint/2010/main" val="2287591694"/>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matchingName="Title and text 12">
  <p:cSld name="Title and text 12">
    <p:spTree>
      <p:nvGrpSpPr>
        <p:cNvPr id="1" name="Shape 287"/>
        <p:cNvGrpSpPr/>
        <p:nvPr/>
      </p:nvGrpSpPr>
      <p:grpSpPr>
        <a:xfrm>
          <a:off x="0" y="0"/>
          <a:ext cx="0" cy="0"/>
          <a:chOff x="0" y="0"/>
          <a:chExt cx="0" cy="0"/>
        </a:xfrm>
      </p:grpSpPr>
      <p:sp>
        <p:nvSpPr>
          <p:cNvPr id="4" name="Google Shape;288;p24"/>
          <p:cNvSpPr/>
          <p:nvPr/>
        </p:nvSpPr>
        <p:spPr>
          <a:xfrm>
            <a:off x="-82765" y="6439082"/>
            <a:ext cx="9309530" cy="964534"/>
          </a:xfrm>
          <a:custGeom>
            <a:avLst/>
            <a:gdLst/>
            <a:ahLst/>
            <a:cxnLst/>
            <a:rect l="l" t="t" r="r" b="b"/>
            <a:pathLst>
              <a:path w="58586" h="5703" extrusionOk="0">
                <a:moveTo>
                  <a:pt x="4971" y="0"/>
                </a:moveTo>
                <a:cubicBezTo>
                  <a:pt x="2319" y="0"/>
                  <a:pt x="1709" y="1220"/>
                  <a:pt x="1" y="1789"/>
                </a:cubicBezTo>
                <a:lnTo>
                  <a:pt x="1" y="5418"/>
                </a:lnTo>
                <a:cubicBezTo>
                  <a:pt x="1709" y="4849"/>
                  <a:pt x="2319" y="3629"/>
                  <a:pt x="4971" y="3629"/>
                </a:cubicBezTo>
                <a:cubicBezTo>
                  <a:pt x="8418" y="3629"/>
                  <a:pt x="8418" y="5703"/>
                  <a:pt x="11874" y="5703"/>
                </a:cubicBezTo>
                <a:cubicBezTo>
                  <a:pt x="15320" y="5703"/>
                  <a:pt x="15320" y="3629"/>
                  <a:pt x="18767" y="3629"/>
                </a:cubicBezTo>
                <a:cubicBezTo>
                  <a:pt x="22223" y="3629"/>
                  <a:pt x="22223" y="5703"/>
                  <a:pt x="25669" y="5703"/>
                </a:cubicBezTo>
                <a:cubicBezTo>
                  <a:pt x="28495" y="5703"/>
                  <a:pt x="29014" y="4310"/>
                  <a:pt x="30996" y="3812"/>
                </a:cubicBezTo>
                <a:cubicBezTo>
                  <a:pt x="31433" y="3700"/>
                  <a:pt x="31942" y="3629"/>
                  <a:pt x="32561" y="3629"/>
                </a:cubicBezTo>
                <a:cubicBezTo>
                  <a:pt x="36008" y="3629"/>
                  <a:pt x="36008" y="5703"/>
                  <a:pt x="39464" y="5703"/>
                </a:cubicBezTo>
                <a:cubicBezTo>
                  <a:pt x="42910" y="5703"/>
                  <a:pt x="42910" y="3629"/>
                  <a:pt x="46366" y="3629"/>
                </a:cubicBezTo>
                <a:cubicBezTo>
                  <a:pt x="49813" y="3629"/>
                  <a:pt x="49813" y="5703"/>
                  <a:pt x="53269" y="5703"/>
                </a:cubicBezTo>
                <a:cubicBezTo>
                  <a:pt x="56085" y="5703"/>
                  <a:pt x="56604" y="4310"/>
                  <a:pt x="58586" y="3812"/>
                </a:cubicBezTo>
                <a:lnTo>
                  <a:pt x="58586" y="183"/>
                </a:lnTo>
                <a:cubicBezTo>
                  <a:pt x="56604" y="691"/>
                  <a:pt x="56085" y="2074"/>
                  <a:pt x="53269" y="2074"/>
                </a:cubicBezTo>
                <a:cubicBezTo>
                  <a:pt x="49813" y="2074"/>
                  <a:pt x="49813" y="0"/>
                  <a:pt x="46366" y="0"/>
                </a:cubicBezTo>
                <a:cubicBezTo>
                  <a:pt x="42910" y="0"/>
                  <a:pt x="42910" y="2074"/>
                  <a:pt x="39464" y="2074"/>
                </a:cubicBezTo>
                <a:cubicBezTo>
                  <a:pt x="36008" y="2074"/>
                  <a:pt x="36008" y="0"/>
                  <a:pt x="32561" y="0"/>
                </a:cubicBezTo>
                <a:cubicBezTo>
                  <a:pt x="29908" y="0"/>
                  <a:pt x="29298" y="1220"/>
                  <a:pt x="27591" y="1789"/>
                </a:cubicBezTo>
                <a:cubicBezTo>
                  <a:pt x="27082" y="1962"/>
                  <a:pt x="26472" y="2074"/>
                  <a:pt x="25669" y="2074"/>
                </a:cubicBezTo>
                <a:cubicBezTo>
                  <a:pt x="22223" y="2074"/>
                  <a:pt x="22223" y="0"/>
                  <a:pt x="18767" y="0"/>
                </a:cubicBezTo>
                <a:cubicBezTo>
                  <a:pt x="15320" y="0"/>
                  <a:pt x="15320" y="2074"/>
                  <a:pt x="11874" y="2074"/>
                </a:cubicBezTo>
                <a:cubicBezTo>
                  <a:pt x="8418" y="2074"/>
                  <a:pt x="8418" y="0"/>
                  <a:pt x="4971" y="0"/>
                </a:cubicBezTo>
                <a:close/>
              </a:path>
            </a:pathLst>
          </a:custGeom>
          <a:solidFill>
            <a:srgbClr val="F6C4C1"/>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5" name="Google Shape;289;p24"/>
          <p:cNvSpPr/>
          <p:nvPr/>
        </p:nvSpPr>
        <p:spPr>
          <a:xfrm>
            <a:off x="-87352" y="6432951"/>
            <a:ext cx="9318727" cy="974752"/>
          </a:xfrm>
          <a:custGeom>
            <a:avLst/>
            <a:gdLst/>
            <a:ahLst/>
            <a:cxnLst/>
            <a:rect l="l" t="t" r="r" b="b"/>
            <a:pathLst>
              <a:path w="58648" h="5765" extrusionOk="0">
                <a:moveTo>
                  <a:pt x="46397" y="72"/>
                </a:moveTo>
                <a:cubicBezTo>
                  <a:pt x="48116" y="72"/>
                  <a:pt x="48979" y="590"/>
                  <a:pt x="49824" y="1098"/>
                </a:cubicBezTo>
                <a:cubicBezTo>
                  <a:pt x="50678" y="1606"/>
                  <a:pt x="51562" y="2135"/>
                  <a:pt x="53300" y="2135"/>
                </a:cubicBezTo>
                <a:cubicBezTo>
                  <a:pt x="55029" y="2135"/>
                  <a:pt x="55913" y="1606"/>
                  <a:pt x="56766" y="1098"/>
                </a:cubicBezTo>
                <a:cubicBezTo>
                  <a:pt x="57295" y="783"/>
                  <a:pt x="57834" y="458"/>
                  <a:pt x="58587" y="255"/>
                </a:cubicBezTo>
                <a:lnTo>
                  <a:pt x="58587" y="3813"/>
                </a:lnTo>
                <a:cubicBezTo>
                  <a:pt x="57824" y="4016"/>
                  <a:pt x="57265" y="4341"/>
                  <a:pt x="56726" y="4667"/>
                </a:cubicBezTo>
                <a:cubicBezTo>
                  <a:pt x="55882" y="5175"/>
                  <a:pt x="55008" y="5693"/>
                  <a:pt x="53300" y="5693"/>
                </a:cubicBezTo>
                <a:cubicBezTo>
                  <a:pt x="51582" y="5693"/>
                  <a:pt x="50708" y="5175"/>
                  <a:pt x="49864" y="4667"/>
                </a:cubicBezTo>
                <a:cubicBezTo>
                  <a:pt x="49010" y="4158"/>
                  <a:pt x="48126" y="3630"/>
                  <a:pt x="46397" y="3630"/>
                </a:cubicBezTo>
                <a:cubicBezTo>
                  <a:pt x="44659" y="3630"/>
                  <a:pt x="43775" y="4158"/>
                  <a:pt x="42931" y="4667"/>
                </a:cubicBezTo>
                <a:cubicBezTo>
                  <a:pt x="42087" y="5175"/>
                  <a:pt x="41213" y="5693"/>
                  <a:pt x="39495" y="5693"/>
                </a:cubicBezTo>
                <a:cubicBezTo>
                  <a:pt x="37777" y="5693"/>
                  <a:pt x="36903" y="5175"/>
                  <a:pt x="36059" y="4667"/>
                </a:cubicBezTo>
                <a:cubicBezTo>
                  <a:pt x="35205" y="4158"/>
                  <a:pt x="34331" y="3630"/>
                  <a:pt x="32592" y="3630"/>
                </a:cubicBezTo>
                <a:cubicBezTo>
                  <a:pt x="32013" y="3630"/>
                  <a:pt x="31494" y="3680"/>
                  <a:pt x="31017" y="3802"/>
                </a:cubicBezTo>
                <a:lnTo>
                  <a:pt x="30986" y="3813"/>
                </a:lnTo>
                <a:cubicBezTo>
                  <a:pt x="30224" y="4016"/>
                  <a:pt x="29675" y="4341"/>
                  <a:pt x="29136" y="4667"/>
                </a:cubicBezTo>
                <a:cubicBezTo>
                  <a:pt x="28293" y="5175"/>
                  <a:pt x="27418" y="5693"/>
                  <a:pt x="25700" y="5693"/>
                </a:cubicBezTo>
                <a:cubicBezTo>
                  <a:pt x="23992" y="5693"/>
                  <a:pt x="23118" y="5175"/>
                  <a:pt x="22274" y="4667"/>
                </a:cubicBezTo>
                <a:cubicBezTo>
                  <a:pt x="21421" y="4158"/>
                  <a:pt x="20536" y="3630"/>
                  <a:pt x="18798" y="3630"/>
                </a:cubicBezTo>
                <a:cubicBezTo>
                  <a:pt x="17070" y="3630"/>
                  <a:pt x="16185" y="4158"/>
                  <a:pt x="15331" y="4667"/>
                </a:cubicBezTo>
                <a:cubicBezTo>
                  <a:pt x="14487" y="5175"/>
                  <a:pt x="13613" y="5693"/>
                  <a:pt x="11905" y="5693"/>
                </a:cubicBezTo>
                <a:cubicBezTo>
                  <a:pt x="10187" y="5693"/>
                  <a:pt x="9313" y="5175"/>
                  <a:pt x="8469" y="4667"/>
                </a:cubicBezTo>
                <a:cubicBezTo>
                  <a:pt x="7615" y="4158"/>
                  <a:pt x="6731" y="3630"/>
                  <a:pt x="5002" y="3630"/>
                </a:cubicBezTo>
                <a:cubicBezTo>
                  <a:pt x="3265" y="3630"/>
                  <a:pt x="2380" y="4158"/>
                  <a:pt x="1536" y="4667"/>
                </a:cubicBezTo>
                <a:cubicBezTo>
                  <a:pt x="1089" y="4931"/>
                  <a:pt x="631" y="5205"/>
                  <a:pt x="62" y="5399"/>
                </a:cubicBezTo>
                <a:lnTo>
                  <a:pt x="62" y="1841"/>
                </a:lnTo>
                <a:cubicBezTo>
                  <a:pt x="652" y="1647"/>
                  <a:pt x="1119" y="1362"/>
                  <a:pt x="1566" y="1098"/>
                </a:cubicBezTo>
                <a:cubicBezTo>
                  <a:pt x="2411" y="590"/>
                  <a:pt x="3285" y="72"/>
                  <a:pt x="5002" y="72"/>
                </a:cubicBezTo>
                <a:cubicBezTo>
                  <a:pt x="6721" y="72"/>
                  <a:pt x="7585" y="590"/>
                  <a:pt x="8429" y="1098"/>
                </a:cubicBezTo>
                <a:cubicBezTo>
                  <a:pt x="9283" y="1606"/>
                  <a:pt x="10167" y="2135"/>
                  <a:pt x="11905" y="2135"/>
                </a:cubicBezTo>
                <a:cubicBezTo>
                  <a:pt x="13634" y="2135"/>
                  <a:pt x="14518" y="1606"/>
                  <a:pt x="15372" y="1098"/>
                </a:cubicBezTo>
                <a:cubicBezTo>
                  <a:pt x="16216" y="590"/>
                  <a:pt x="17090" y="72"/>
                  <a:pt x="18798" y="72"/>
                </a:cubicBezTo>
                <a:cubicBezTo>
                  <a:pt x="20515" y="72"/>
                  <a:pt x="21390" y="590"/>
                  <a:pt x="22234" y="1098"/>
                </a:cubicBezTo>
                <a:cubicBezTo>
                  <a:pt x="23088" y="1606"/>
                  <a:pt x="23972" y="2135"/>
                  <a:pt x="25700" y="2135"/>
                </a:cubicBezTo>
                <a:cubicBezTo>
                  <a:pt x="26432" y="2135"/>
                  <a:pt x="27062" y="2044"/>
                  <a:pt x="27631" y="1861"/>
                </a:cubicBezTo>
                <a:lnTo>
                  <a:pt x="27662" y="1841"/>
                </a:lnTo>
                <a:cubicBezTo>
                  <a:pt x="28241" y="1647"/>
                  <a:pt x="28709" y="1362"/>
                  <a:pt x="29156" y="1098"/>
                </a:cubicBezTo>
                <a:cubicBezTo>
                  <a:pt x="30000" y="590"/>
                  <a:pt x="30875" y="72"/>
                  <a:pt x="32592" y="72"/>
                </a:cubicBezTo>
                <a:cubicBezTo>
                  <a:pt x="34311" y="72"/>
                  <a:pt x="35185" y="590"/>
                  <a:pt x="36028" y="1098"/>
                </a:cubicBezTo>
                <a:cubicBezTo>
                  <a:pt x="36882" y="1606"/>
                  <a:pt x="37756" y="2135"/>
                  <a:pt x="39495" y="2135"/>
                </a:cubicBezTo>
                <a:cubicBezTo>
                  <a:pt x="41233" y="2135"/>
                  <a:pt x="42107" y="1606"/>
                  <a:pt x="42961" y="1098"/>
                </a:cubicBezTo>
                <a:cubicBezTo>
                  <a:pt x="43806" y="590"/>
                  <a:pt x="44680" y="72"/>
                  <a:pt x="46397" y="72"/>
                </a:cubicBezTo>
                <a:close/>
                <a:moveTo>
                  <a:pt x="5002" y="0"/>
                </a:moveTo>
                <a:cubicBezTo>
                  <a:pt x="3265" y="0"/>
                  <a:pt x="2380" y="529"/>
                  <a:pt x="1536" y="1037"/>
                </a:cubicBezTo>
                <a:cubicBezTo>
                  <a:pt x="1078" y="1312"/>
                  <a:pt x="611" y="1586"/>
                  <a:pt x="21" y="1789"/>
                </a:cubicBezTo>
                <a:lnTo>
                  <a:pt x="1" y="1789"/>
                </a:lnTo>
                <a:lnTo>
                  <a:pt x="1" y="5490"/>
                </a:lnTo>
                <a:lnTo>
                  <a:pt x="42" y="5480"/>
                </a:lnTo>
                <a:cubicBezTo>
                  <a:pt x="642" y="5277"/>
                  <a:pt x="1109" y="5002"/>
                  <a:pt x="1566" y="4728"/>
                </a:cubicBezTo>
                <a:cubicBezTo>
                  <a:pt x="2411" y="4219"/>
                  <a:pt x="3285" y="3691"/>
                  <a:pt x="5002" y="3691"/>
                </a:cubicBezTo>
                <a:cubicBezTo>
                  <a:pt x="6721" y="3691"/>
                  <a:pt x="7585" y="4219"/>
                  <a:pt x="8429" y="4728"/>
                </a:cubicBezTo>
                <a:cubicBezTo>
                  <a:pt x="9283" y="5236"/>
                  <a:pt x="10167" y="5765"/>
                  <a:pt x="11905" y="5765"/>
                </a:cubicBezTo>
                <a:cubicBezTo>
                  <a:pt x="13634" y="5765"/>
                  <a:pt x="14518" y="5236"/>
                  <a:pt x="15372" y="4728"/>
                </a:cubicBezTo>
                <a:cubicBezTo>
                  <a:pt x="16216" y="4219"/>
                  <a:pt x="17090" y="3691"/>
                  <a:pt x="18798" y="3691"/>
                </a:cubicBezTo>
                <a:cubicBezTo>
                  <a:pt x="20515" y="3691"/>
                  <a:pt x="21390" y="4219"/>
                  <a:pt x="22234" y="4728"/>
                </a:cubicBezTo>
                <a:cubicBezTo>
                  <a:pt x="23088" y="5236"/>
                  <a:pt x="23972" y="5765"/>
                  <a:pt x="25700" y="5765"/>
                </a:cubicBezTo>
                <a:cubicBezTo>
                  <a:pt x="27439" y="5765"/>
                  <a:pt x="28323" y="5236"/>
                  <a:pt x="29177" y="4728"/>
                </a:cubicBezTo>
                <a:cubicBezTo>
                  <a:pt x="29716" y="4402"/>
                  <a:pt x="30265" y="4066"/>
                  <a:pt x="31037" y="3874"/>
                </a:cubicBezTo>
                <a:lnTo>
                  <a:pt x="31058" y="3863"/>
                </a:lnTo>
                <a:cubicBezTo>
                  <a:pt x="31525" y="3752"/>
                  <a:pt x="32023" y="3691"/>
                  <a:pt x="32592" y="3691"/>
                </a:cubicBezTo>
                <a:cubicBezTo>
                  <a:pt x="34311" y="3691"/>
                  <a:pt x="35185" y="4219"/>
                  <a:pt x="36028" y="4728"/>
                </a:cubicBezTo>
                <a:cubicBezTo>
                  <a:pt x="36882" y="5236"/>
                  <a:pt x="37756" y="5765"/>
                  <a:pt x="39495" y="5765"/>
                </a:cubicBezTo>
                <a:cubicBezTo>
                  <a:pt x="41233" y="5765"/>
                  <a:pt x="42107" y="5236"/>
                  <a:pt x="42961" y="4728"/>
                </a:cubicBezTo>
                <a:cubicBezTo>
                  <a:pt x="43806" y="4219"/>
                  <a:pt x="44680" y="3691"/>
                  <a:pt x="46397" y="3691"/>
                </a:cubicBezTo>
                <a:cubicBezTo>
                  <a:pt x="48116" y="3691"/>
                  <a:pt x="48979" y="4219"/>
                  <a:pt x="49824" y="4728"/>
                </a:cubicBezTo>
                <a:cubicBezTo>
                  <a:pt x="50678" y="5236"/>
                  <a:pt x="51562" y="5765"/>
                  <a:pt x="53300" y="5765"/>
                </a:cubicBezTo>
                <a:cubicBezTo>
                  <a:pt x="55029" y="5765"/>
                  <a:pt x="55913" y="5236"/>
                  <a:pt x="56766" y="4728"/>
                </a:cubicBezTo>
                <a:cubicBezTo>
                  <a:pt x="57306" y="4402"/>
                  <a:pt x="57855" y="4066"/>
                  <a:pt x="58627" y="3874"/>
                </a:cubicBezTo>
                <a:lnTo>
                  <a:pt x="58648" y="3874"/>
                </a:lnTo>
                <a:lnTo>
                  <a:pt x="58648" y="173"/>
                </a:lnTo>
                <a:lnTo>
                  <a:pt x="58607" y="183"/>
                </a:lnTo>
                <a:cubicBezTo>
                  <a:pt x="57834" y="377"/>
                  <a:pt x="57275" y="712"/>
                  <a:pt x="56726" y="1037"/>
                </a:cubicBezTo>
                <a:cubicBezTo>
                  <a:pt x="55882" y="1545"/>
                  <a:pt x="55008" y="2064"/>
                  <a:pt x="53300" y="2064"/>
                </a:cubicBezTo>
                <a:cubicBezTo>
                  <a:pt x="51582" y="2064"/>
                  <a:pt x="50708" y="1545"/>
                  <a:pt x="49864" y="1037"/>
                </a:cubicBezTo>
                <a:cubicBezTo>
                  <a:pt x="49010" y="529"/>
                  <a:pt x="48126" y="0"/>
                  <a:pt x="46397" y="0"/>
                </a:cubicBezTo>
                <a:cubicBezTo>
                  <a:pt x="44659" y="0"/>
                  <a:pt x="43775" y="529"/>
                  <a:pt x="42931" y="1037"/>
                </a:cubicBezTo>
                <a:cubicBezTo>
                  <a:pt x="42087" y="1545"/>
                  <a:pt x="41213" y="2064"/>
                  <a:pt x="39495" y="2064"/>
                </a:cubicBezTo>
                <a:cubicBezTo>
                  <a:pt x="37777" y="2064"/>
                  <a:pt x="36903" y="1545"/>
                  <a:pt x="36059" y="1037"/>
                </a:cubicBezTo>
                <a:cubicBezTo>
                  <a:pt x="35205" y="529"/>
                  <a:pt x="34331" y="0"/>
                  <a:pt x="32592" y="0"/>
                </a:cubicBezTo>
                <a:cubicBezTo>
                  <a:pt x="30854" y="0"/>
                  <a:pt x="29980" y="529"/>
                  <a:pt x="29126" y="1037"/>
                </a:cubicBezTo>
                <a:cubicBezTo>
                  <a:pt x="28668" y="1312"/>
                  <a:pt x="28201" y="1586"/>
                  <a:pt x="27611" y="1789"/>
                </a:cubicBezTo>
                <a:lnTo>
                  <a:pt x="27591" y="1800"/>
                </a:lnTo>
                <a:cubicBezTo>
                  <a:pt x="27032" y="1983"/>
                  <a:pt x="26412" y="2064"/>
                  <a:pt x="25700" y="2064"/>
                </a:cubicBezTo>
                <a:cubicBezTo>
                  <a:pt x="23992" y="2064"/>
                  <a:pt x="23118" y="1545"/>
                  <a:pt x="22274" y="1037"/>
                </a:cubicBezTo>
                <a:cubicBezTo>
                  <a:pt x="21421" y="529"/>
                  <a:pt x="20536" y="0"/>
                  <a:pt x="18798" y="0"/>
                </a:cubicBezTo>
                <a:cubicBezTo>
                  <a:pt x="17070" y="0"/>
                  <a:pt x="16185" y="529"/>
                  <a:pt x="15331" y="1037"/>
                </a:cubicBezTo>
                <a:cubicBezTo>
                  <a:pt x="14487" y="1545"/>
                  <a:pt x="13613" y="2064"/>
                  <a:pt x="11905" y="2064"/>
                </a:cubicBezTo>
                <a:cubicBezTo>
                  <a:pt x="10187" y="2064"/>
                  <a:pt x="9313" y="1545"/>
                  <a:pt x="8469" y="1037"/>
                </a:cubicBezTo>
                <a:cubicBezTo>
                  <a:pt x="7615" y="529"/>
                  <a:pt x="6731" y="0"/>
                  <a:pt x="5002" y="0"/>
                </a:cubicBezTo>
                <a:close/>
              </a:path>
            </a:pathLst>
          </a:custGeom>
          <a:solidFill>
            <a:srgbClr val="70312E"/>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6" name="Google Shape;290;p24"/>
          <p:cNvSpPr/>
          <p:nvPr/>
        </p:nvSpPr>
        <p:spPr>
          <a:xfrm>
            <a:off x="-82765" y="5823987"/>
            <a:ext cx="9309530" cy="964534"/>
          </a:xfrm>
          <a:custGeom>
            <a:avLst/>
            <a:gdLst/>
            <a:ahLst/>
            <a:cxnLst/>
            <a:rect l="l" t="t" r="r" b="b"/>
            <a:pathLst>
              <a:path w="58586" h="5704" extrusionOk="0">
                <a:moveTo>
                  <a:pt x="4971" y="0"/>
                </a:moveTo>
                <a:cubicBezTo>
                  <a:pt x="2319" y="0"/>
                  <a:pt x="1709" y="1220"/>
                  <a:pt x="1" y="1790"/>
                </a:cubicBezTo>
                <a:lnTo>
                  <a:pt x="1" y="5419"/>
                </a:lnTo>
                <a:cubicBezTo>
                  <a:pt x="1709" y="4850"/>
                  <a:pt x="2319" y="3630"/>
                  <a:pt x="4971" y="3630"/>
                </a:cubicBezTo>
                <a:cubicBezTo>
                  <a:pt x="8418" y="3630"/>
                  <a:pt x="8418" y="5704"/>
                  <a:pt x="11874" y="5704"/>
                </a:cubicBezTo>
                <a:cubicBezTo>
                  <a:pt x="15320" y="5704"/>
                  <a:pt x="15320" y="3630"/>
                  <a:pt x="18767" y="3630"/>
                </a:cubicBezTo>
                <a:cubicBezTo>
                  <a:pt x="22223" y="3630"/>
                  <a:pt x="22223" y="5704"/>
                  <a:pt x="25669" y="5704"/>
                </a:cubicBezTo>
                <a:cubicBezTo>
                  <a:pt x="26472" y="5704"/>
                  <a:pt x="27082" y="5592"/>
                  <a:pt x="27591" y="5419"/>
                </a:cubicBezTo>
                <a:cubicBezTo>
                  <a:pt x="29298" y="4850"/>
                  <a:pt x="29908" y="3630"/>
                  <a:pt x="32561" y="3630"/>
                </a:cubicBezTo>
                <a:cubicBezTo>
                  <a:pt x="36008" y="3630"/>
                  <a:pt x="36008" y="5704"/>
                  <a:pt x="39464" y="5704"/>
                </a:cubicBezTo>
                <a:cubicBezTo>
                  <a:pt x="42910" y="5704"/>
                  <a:pt x="42910" y="3630"/>
                  <a:pt x="46366" y="3630"/>
                </a:cubicBezTo>
                <a:cubicBezTo>
                  <a:pt x="49813" y="3630"/>
                  <a:pt x="49813" y="5704"/>
                  <a:pt x="53269" y="5704"/>
                </a:cubicBezTo>
                <a:cubicBezTo>
                  <a:pt x="56085" y="5704"/>
                  <a:pt x="56604" y="4321"/>
                  <a:pt x="58586" y="3813"/>
                </a:cubicBezTo>
                <a:lnTo>
                  <a:pt x="58586" y="183"/>
                </a:lnTo>
                <a:cubicBezTo>
                  <a:pt x="56604" y="692"/>
                  <a:pt x="56085" y="2074"/>
                  <a:pt x="53269" y="2074"/>
                </a:cubicBezTo>
                <a:cubicBezTo>
                  <a:pt x="49813" y="2074"/>
                  <a:pt x="49813" y="0"/>
                  <a:pt x="46366" y="0"/>
                </a:cubicBezTo>
                <a:cubicBezTo>
                  <a:pt x="42910" y="0"/>
                  <a:pt x="42910" y="2074"/>
                  <a:pt x="39464" y="2074"/>
                </a:cubicBezTo>
                <a:cubicBezTo>
                  <a:pt x="36008" y="2074"/>
                  <a:pt x="36008" y="0"/>
                  <a:pt x="32561" y="0"/>
                </a:cubicBezTo>
                <a:cubicBezTo>
                  <a:pt x="29908" y="0"/>
                  <a:pt x="29298" y="1220"/>
                  <a:pt x="27591" y="1790"/>
                </a:cubicBezTo>
                <a:lnTo>
                  <a:pt x="27591" y="1800"/>
                </a:lnTo>
                <a:cubicBezTo>
                  <a:pt x="27082" y="1963"/>
                  <a:pt x="26472" y="2074"/>
                  <a:pt x="25669" y="2074"/>
                </a:cubicBezTo>
                <a:cubicBezTo>
                  <a:pt x="22223" y="2074"/>
                  <a:pt x="22223" y="0"/>
                  <a:pt x="18767" y="0"/>
                </a:cubicBezTo>
                <a:cubicBezTo>
                  <a:pt x="15320" y="0"/>
                  <a:pt x="15320" y="2074"/>
                  <a:pt x="11874" y="2074"/>
                </a:cubicBezTo>
                <a:cubicBezTo>
                  <a:pt x="8418" y="2074"/>
                  <a:pt x="8418" y="0"/>
                  <a:pt x="4971" y="0"/>
                </a:cubicBezTo>
                <a:close/>
              </a:path>
            </a:pathLst>
          </a:custGeom>
          <a:solidFill>
            <a:srgbClr val="EF8981"/>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7" name="Google Shape;291;p24"/>
          <p:cNvSpPr/>
          <p:nvPr/>
        </p:nvSpPr>
        <p:spPr>
          <a:xfrm>
            <a:off x="-87352" y="5819900"/>
            <a:ext cx="9318727" cy="974752"/>
          </a:xfrm>
          <a:custGeom>
            <a:avLst/>
            <a:gdLst/>
            <a:ahLst/>
            <a:cxnLst/>
            <a:rect l="l" t="t" r="r" b="b"/>
            <a:pathLst>
              <a:path w="58648" h="5764" extrusionOk="0">
                <a:moveTo>
                  <a:pt x="46397" y="71"/>
                </a:moveTo>
                <a:cubicBezTo>
                  <a:pt x="48116" y="71"/>
                  <a:pt x="48979" y="590"/>
                  <a:pt x="49824" y="1098"/>
                </a:cubicBezTo>
                <a:cubicBezTo>
                  <a:pt x="50678" y="1607"/>
                  <a:pt x="51562" y="2135"/>
                  <a:pt x="53300" y="2135"/>
                </a:cubicBezTo>
                <a:cubicBezTo>
                  <a:pt x="55029" y="2135"/>
                  <a:pt x="55913" y="1607"/>
                  <a:pt x="56766" y="1098"/>
                </a:cubicBezTo>
                <a:cubicBezTo>
                  <a:pt x="57295" y="783"/>
                  <a:pt x="57834" y="457"/>
                  <a:pt x="58587" y="265"/>
                </a:cubicBezTo>
                <a:lnTo>
                  <a:pt x="58587" y="3812"/>
                </a:lnTo>
                <a:cubicBezTo>
                  <a:pt x="57824" y="4015"/>
                  <a:pt x="57265" y="4351"/>
                  <a:pt x="56726" y="4666"/>
                </a:cubicBezTo>
                <a:cubicBezTo>
                  <a:pt x="55882" y="5174"/>
                  <a:pt x="55008" y="5693"/>
                  <a:pt x="53300" y="5693"/>
                </a:cubicBezTo>
                <a:cubicBezTo>
                  <a:pt x="51582" y="5693"/>
                  <a:pt x="50708" y="5174"/>
                  <a:pt x="49864" y="4666"/>
                </a:cubicBezTo>
                <a:cubicBezTo>
                  <a:pt x="49010" y="4158"/>
                  <a:pt x="48126" y="3629"/>
                  <a:pt x="46397" y="3629"/>
                </a:cubicBezTo>
                <a:cubicBezTo>
                  <a:pt x="44659" y="3629"/>
                  <a:pt x="43775" y="4158"/>
                  <a:pt x="42931" y="4666"/>
                </a:cubicBezTo>
                <a:cubicBezTo>
                  <a:pt x="42087" y="5174"/>
                  <a:pt x="41213" y="5693"/>
                  <a:pt x="39495" y="5693"/>
                </a:cubicBezTo>
                <a:cubicBezTo>
                  <a:pt x="37777" y="5693"/>
                  <a:pt x="36903" y="5174"/>
                  <a:pt x="36059" y="4666"/>
                </a:cubicBezTo>
                <a:cubicBezTo>
                  <a:pt x="35205" y="4158"/>
                  <a:pt x="34331" y="3629"/>
                  <a:pt x="32592" y="3629"/>
                </a:cubicBezTo>
                <a:cubicBezTo>
                  <a:pt x="30854" y="3629"/>
                  <a:pt x="29980" y="4158"/>
                  <a:pt x="29126" y="4666"/>
                </a:cubicBezTo>
                <a:cubicBezTo>
                  <a:pt x="28668" y="4941"/>
                  <a:pt x="28201" y="5215"/>
                  <a:pt x="27611" y="5418"/>
                </a:cubicBezTo>
                <a:lnTo>
                  <a:pt x="27591" y="5429"/>
                </a:lnTo>
                <a:cubicBezTo>
                  <a:pt x="27032" y="5612"/>
                  <a:pt x="26412" y="5693"/>
                  <a:pt x="25700" y="5693"/>
                </a:cubicBezTo>
                <a:cubicBezTo>
                  <a:pt x="23992" y="5693"/>
                  <a:pt x="23118" y="5174"/>
                  <a:pt x="22274" y="4666"/>
                </a:cubicBezTo>
                <a:cubicBezTo>
                  <a:pt x="21421" y="4158"/>
                  <a:pt x="20536" y="3629"/>
                  <a:pt x="18798" y="3629"/>
                </a:cubicBezTo>
                <a:cubicBezTo>
                  <a:pt x="17070" y="3629"/>
                  <a:pt x="16185" y="4158"/>
                  <a:pt x="15331" y="4666"/>
                </a:cubicBezTo>
                <a:cubicBezTo>
                  <a:pt x="14487" y="5174"/>
                  <a:pt x="13613" y="5693"/>
                  <a:pt x="11905" y="5693"/>
                </a:cubicBezTo>
                <a:cubicBezTo>
                  <a:pt x="10187" y="5693"/>
                  <a:pt x="9313" y="5174"/>
                  <a:pt x="8469" y="4666"/>
                </a:cubicBezTo>
                <a:cubicBezTo>
                  <a:pt x="7615" y="4158"/>
                  <a:pt x="6731" y="3629"/>
                  <a:pt x="5002" y="3629"/>
                </a:cubicBezTo>
                <a:cubicBezTo>
                  <a:pt x="3265" y="3629"/>
                  <a:pt x="2380" y="4158"/>
                  <a:pt x="1536" y="4666"/>
                </a:cubicBezTo>
                <a:cubicBezTo>
                  <a:pt x="1089" y="4930"/>
                  <a:pt x="631" y="5205"/>
                  <a:pt x="62" y="5398"/>
                </a:cubicBezTo>
                <a:lnTo>
                  <a:pt x="62" y="1840"/>
                </a:lnTo>
                <a:cubicBezTo>
                  <a:pt x="652" y="1647"/>
                  <a:pt x="1119" y="1372"/>
                  <a:pt x="1566" y="1098"/>
                </a:cubicBezTo>
                <a:cubicBezTo>
                  <a:pt x="2411" y="590"/>
                  <a:pt x="3285" y="71"/>
                  <a:pt x="5002" y="71"/>
                </a:cubicBezTo>
                <a:cubicBezTo>
                  <a:pt x="6721" y="71"/>
                  <a:pt x="7585" y="590"/>
                  <a:pt x="8429" y="1098"/>
                </a:cubicBezTo>
                <a:cubicBezTo>
                  <a:pt x="9283" y="1607"/>
                  <a:pt x="10167" y="2135"/>
                  <a:pt x="11905" y="2135"/>
                </a:cubicBezTo>
                <a:cubicBezTo>
                  <a:pt x="13634" y="2135"/>
                  <a:pt x="14518" y="1607"/>
                  <a:pt x="15372" y="1098"/>
                </a:cubicBezTo>
                <a:cubicBezTo>
                  <a:pt x="16216" y="590"/>
                  <a:pt x="17090" y="71"/>
                  <a:pt x="18798" y="71"/>
                </a:cubicBezTo>
                <a:cubicBezTo>
                  <a:pt x="20515" y="71"/>
                  <a:pt x="21390" y="590"/>
                  <a:pt x="22234" y="1098"/>
                </a:cubicBezTo>
                <a:cubicBezTo>
                  <a:pt x="23088" y="1607"/>
                  <a:pt x="23972" y="2135"/>
                  <a:pt x="25700" y="2135"/>
                </a:cubicBezTo>
                <a:cubicBezTo>
                  <a:pt x="26432" y="2135"/>
                  <a:pt x="27062" y="2043"/>
                  <a:pt x="27631" y="1860"/>
                </a:cubicBezTo>
                <a:lnTo>
                  <a:pt x="27662" y="1840"/>
                </a:lnTo>
                <a:cubicBezTo>
                  <a:pt x="28241" y="1647"/>
                  <a:pt x="28709" y="1372"/>
                  <a:pt x="29156" y="1098"/>
                </a:cubicBezTo>
                <a:cubicBezTo>
                  <a:pt x="30000" y="590"/>
                  <a:pt x="30875" y="71"/>
                  <a:pt x="32592" y="71"/>
                </a:cubicBezTo>
                <a:cubicBezTo>
                  <a:pt x="34311" y="71"/>
                  <a:pt x="35185" y="590"/>
                  <a:pt x="36028" y="1098"/>
                </a:cubicBezTo>
                <a:cubicBezTo>
                  <a:pt x="36882" y="1607"/>
                  <a:pt x="37756" y="2135"/>
                  <a:pt x="39495" y="2135"/>
                </a:cubicBezTo>
                <a:cubicBezTo>
                  <a:pt x="41233" y="2135"/>
                  <a:pt x="42107" y="1607"/>
                  <a:pt x="42961" y="1098"/>
                </a:cubicBezTo>
                <a:cubicBezTo>
                  <a:pt x="43806" y="590"/>
                  <a:pt x="44680" y="71"/>
                  <a:pt x="46397" y="71"/>
                </a:cubicBezTo>
                <a:close/>
                <a:moveTo>
                  <a:pt x="5002" y="0"/>
                </a:moveTo>
                <a:cubicBezTo>
                  <a:pt x="3265" y="0"/>
                  <a:pt x="2380" y="529"/>
                  <a:pt x="1536" y="1037"/>
                </a:cubicBezTo>
                <a:cubicBezTo>
                  <a:pt x="1078" y="1311"/>
                  <a:pt x="611" y="1586"/>
                  <a:pt x="21" y="1790"/>
                </a:cubicBezTo>
                <a:lnTo>
                  <a:pt x="1" y="1799"/>
                </a:lnTo>
                <a:lnTo>
                  <a:pt x="1" y="5500"/>
                </a:lnTo>
                <a:lnTo>
                  <a:pt x="42" y="5479"/>
                </a:lnTo>
                <a:cubicBezTo>
                  <a:pt x="642" y="5287"/>
                  <a:pt x="1109" y="5002"/>
                  <a:pt x="1566" y="4727"/>
                </a:cubicBezTo>
                <a:cubicBezTo>
                  <a:pt x="2411" y="4219"/>
                  <a:pt x="3285" y="3701"/>
                  <a:pt x="5002" y="3701"/>
                </a:cubicBezTo>
                <a:cubicBezTo>
                  <a:pt x="6721" y="3701"/>
                  <a:pt x="7585" y="4219"/>
                  <a:pt x="8429" y="4727"/>
                </a:cubicBezTo>
                <a:cubicBezTo>
                  <a:pt x="9283" y="5235"/>
                  <a:pt x="10167" y="5764"/>
                  <a:pt x="11905" y="5764"/>
                </a:cubicBezTo>
                <a:cubicBezTo>
                  <a:pt x="13634" y="5764"/>
                  <a:pt x="14518" y="5235"/>
                  <a:pt x="15372" y="4727"/>
                </a:cubicBezTo>
                <a:cubicBezTo>
                  <a:pt x="16216" y="4219"/>
                  <a:pt x="17090" y="3701"/>
                  <a:pt x="18798" y="3701"/>
                </a:cubicBezTo>
                <a:cubicBezTo>
                  <a:pt x="20515" y="3701"/>
                  <a:pt x="21390" y="4219"/>
                  <a:pt x="22234" y="4727"/>
                </a:cubicBezTo>
                <a:cubicBezTo>
                  <a:pt x="23088" y="5235"/>
                  <a:pt x="23972" y="5764"/>
                  <a:pt x="25700" y="5764"/>
                </a:cubicBezTo>
                <a:cubicBezTo>
                  <a:pt x="26432" y="5764"/>
                  <a:pt x="27062" y="5673"/>
                  <a:pt x="27631" y="5490"/>
                </a:cubicBezTo>
                <a:lnTo>
                  <a:pt x="27662" y="5470"/>
                </a:lnTo>
                <a:cubicBezTo>
                  <a:pt x="28241" y="5276"/>
                  <a:pt x="28709" y="4991"/>
                  <a:pt x="29156" y="4727"/>
                </a:cubicBezTo>
                <a:cubicBezTo>
                  <a:pt x="30000" y="4219"/>
                  <a:pt x="30875" y="3701"/>
                  <a:pt x="32592" y="3701"/>
                </a:cubicBezTo>
                <a:cubicBezTo>
                  <a:pt x="34311" y="3701"/>
                  <a:pt x="35185" y="4219"/>
                  <a:pt x="36028" y="4727"/>
                </a:cubicBezTo>
                <a:cubicBezTo>
                  <a:pt x="36882" y="5235"/>
                  <a:pt x="37756" y="5764"/>
                  <a:pt x="39495" y="5764"/>
                </a:cubicBezTo>
                <a:cubicBezTo>
                  <a:pt x="41233" y="5764"/>
                  <a:pt x="42107" y="5235"/>
                  <a:pt x="42961" y="4727"/>
                </a:cubicBezTo>
                <a:cubicBezTo>
                  <a:pt x="43806" y="4219"/>
                  <a:pt x="44680" y="3701"/>
                  <a:pt x="46397" y="3701"/>
                </a:cubicBezTo>
                <a:cubicBezTo>
                  <a:pt x="48116" y="3701"/>
                  <a:pt x="48979" y="4219"/>
                  <a:pt x="49824" y="4727"/>
                </a:cubicBezTo>
                <a:cubicBezTo>
                  <a:pt x="50678" y="5235"/>
                  <a:pt x="51562" y="5764"/>
                  <a:pt x="53300" y="5764"/>
                </a:cubicBezTo>
                <a:cubicBezTo>
                  <a:pt x="55029" y="5764"/>
                  <a:pt x="55913" y="5235"/>
                  <a:pt x="56766" y="4727"/>
                </a:cubicBezTo>
                <a:cubicBezTo>
                  <a:pt x="57306" y="4402"/>
                  <a:pt x="57855" y="4067"/>
                  <a:pt x="58627" y="3873"/>
                </a:cubicBezTo>
                <a:lnTo>
                  <a:pt x="58648" y="3873"/>
                </a:lnTo>
                <a:lnTo>
                  <a:pt x="58648" y="173"/>
                </a:lnTo>
                <a:lnTo>
                  <a:pt x="58607" y="183"/>
                </a:lnTo>
                <a:cubicBezTo>
                  <a:pt x="57834" y="376"/>
                  <a:pt x="57275" y="712"/>
                  <a:pt x="56726" y="1037"/>
                </a:cubicBezTo>
                <a:cubicBezTo>
                  <a:pt x="55882" y="1546"/>
                  <a:pt x="55008" y="2074"/>
                  <a:pt x="53300" y="2074"/>
                </a:cubicBezTo>
                <a:cubicBezTo>
                  <a:pt x="51582" y="2074"/>
                  <a:pt x="50708" y="1546"/>
                  <a:pt x="49864" y="1037"/>
                </a:cubicBezTo>
                <a:cubicBezTo>
                  <a:pt x="49010" y="529"/>
                  <a:pt x="48126" y="0"/>
                  <a:pt x="46397" y="0"/>
                </a:cubicBezTo>
                <a:cubicBezTo>
                  <a:pt x="44659" y="0"/>
                  <a:pt x="43775" y="529"/>
                  <a:pt x="42931" y="1037"/>
                </a:cubicBezTo>
                <a:cubicBezTo>
                  <a:pt x="42087" y="1546"/>
                  <a:pt x="41213" y="2074"/>
                  <a:pt x="39495" y="2074"/>
                </a:cubicBezTo>
                <a:cubicBezTo>
                  <a:pt x="37777" y="2074"/>
                  <a:pt x="36903" y="1546"/>
                  <a:pt x="36059" y="1037"/>
                </a:cubicBezTo>
                <a:cubicBezTo>
                  <a:pt x="35205" y="529"/>
                  <a:pt x="34331" y="0"/>
                  <a:pt x="32592" y="0"/>
                </a:cubicBezTo>
                <a:cubicBezTo>
                  <a:pt x="30854" y="0"/>
                  <a:pt x="29980" y="529"/>
                  <a:pt x="29126" y="1037"/>
                </a:cubicBezTo>
                <a:cubicBezTo>
                  <a:pt x="28668" y="1311"/>
                  <a:pt x="28201" y="1586"/>
                  <a:pt x="27611" y="1790"/>
                </a:cubicBezTo>
                <a:lnTo>
                  <a:pt x="27591" y="1799"/>
                </a:lnTo>
                <a:cubicBezTo>
                  <a:pt x="27032" y="1982"/>
                  <a:pt x="26412" y="2074"/>
                  <a:pt x="25700" y="2074"/>
                </a:cubicBezTo>
                <a:cubicBezTo>
                  <a:pt x="23992" y="2074"/>
                  <a:pt x="23118" y="1546"/>
                  <a:pt x="22274" y="1037"/>
                </a:cubicBezTo>
                <a:cubicBezTo>
                  <a:pt x="21421" y="529"/>
                  <a:pt x="20536" y="0"/>
                  <a:pt x="18798" y="0"/>
                </a:cubicBezTo>
                <a:cubicBezTo>
                  <a:pt x="17070" y="0"/>
                  <a:pt x="16185" y="529"/>
                  <a:pt x="15331" y="1037"/>
                </a:cubicBezTo>
                <a:cubicBezTo>
                  <a:pt x="14487" y="1546"/>
                  <a:pt x="13613" y="2074"/>
                  <a:pt x="11905" y="2074"/>
                </a:cubicBezTo>
                <a:cubicBezTo>
                  <a:pt x="10187" y="2074"/>
                  <a:pt x="9313" y="1546"/>
                  <a:pt x="8469" y="1037"/>
                </a:cubicBezTo>
                <a:cubicBezTo>
                  <a:pt x="7615" y="529"/>
                  <a:pt x="6731" y="0"/>
                  <a:pt x="5002" y="0"/>
                </a:cubicBezTo>
                <a:close/>
              </a:path>
            </a:pathLst>
          </a:custGeom>
          <a:solidFill>
            <a:srgbClr val="70312E"/>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8" name="Google Shape;292;p24"/>
          <p:cNvSpPr/>
          <p:nvPr/>
        </p:nvSpPr>
        <p:spPr>
          <a:xfrm>
            <a:off x="-82765" y="5210936"/>
            <a:ext cx="9309530" cy="964534"/>
          </a:xfrm>
          <a:custGeom>
            <a:avLst/>
            <a:gdLst/>
            <a:ahLst/>
            <a:cxnLst/>
            <a:rect l="l" t="t" r="r" b="b"/>
            <a:pathLst>
              <a:path w="58586" h="5704" extrusionOk="0">
                <a:moveTo>
                  <a:pt x="4971" y="1"/>
                </a:moveTo>
                <a:cubicBezTo>
                  <a:pt x="2319" y="1"/>
                  <a:pt x="1709" y="1221"/>
                  <a:pt x="1" y="1790"/>
                </a:cubicBezTo>
                <a:lnTo>
                  <a:pt x="1" y="5419"/>
                </a:lnTo>
                <a:cubicBezTo>
                  <a:pt x="1709" y="4849"/>
                  <a:pt x="2319" y="3629"/>
                  <a:pt x="4971" y="3629"/>
                </a:cubicBezTo>
                <a:cubicBezTo>
                  <a:pt x="8418" y="3629"/>
                  <a:pt x="8418" y="5703"/>
                  <a:pt x="11874" y="5703"/>
                </a:cubicBezTo>
                <a:cubicBezTo>
                  <a:pt x="15320" y="5703"/>
                  <a:pt x="15320" y="3629"/>
                  <a:pt x="18767" y="3629"/>
                </a:cubicBezTo>
                <a:cubicBezTo>
                  <a:pt x="22223" y="3629"/>
                  <a:pt x="22223" y="5703"/>
                  <a:pt x="25669" y="5703"/>
                </a:cubicBezTo>
                <a:cubicBezTo>
                  <a:pt x="26472" y="5703"/>
                  <a:pt x="27082" y="5592"/>
                  <a:pt x="27591" y="5429"/>
                </a:cubicBezTo>
                <a:lnTo>
                  <a:pt x="27591" y="5419"/>
                </a:lnTo>
                <a:cubicBezTo>
                  <a:pt x="29298" y="4849"/>
                  <a:pt x="29908" y="3629"/>
                  <a:pt x="32561" y="3629"/>
                </a:cubicBezTo>
                <a:cubicBezTo>
                  <a:pt x="36008" y="3629"/>
                  <a:pt x="36008" y="5703"/>
                  <a:pt x="39464" y="5703"/>
                </a:cubicBezTo>
                <a:cubicBezTo>
                  <a:pt x="42910" y="5703"/>
                  <a:pt x="42910" y="3629"/>
                  <a:pt x="46366" y="3629"/>
                </a:cubicBezTo>
                <a:cubicBezTo>
                  <a:pt x="49813" y="3629"/>
                  <a:pt x="49813" y="5703"/>
                  <a:pt x="53269" y="5703"/>
                </a:cubicBezTo>
                <a:cubicBezTo>
                  <a:pt x="56085" y="5703"/>
                  <a:pt x="56604" y="4321"/>
                  <a:pt x="58586" y="3812"/>
                </a:cubicBezTo>
                <a:lnTo>
                  <a:pt x="58586" y="184"/>
                </a:lnTo>
                <a:cubicBezTo>
                  <a:pt x="56604" y="692"/>
                  <a:pt x="56085" y="2075"/>
                  <a:pt x="53269" y="2075"/>
                </a:cubicBezTo>
                <a:cubicBezTo>
                  <a:pt x="49813" y="2075"/>
                  <a:pt x="49813" y="1"/>
                  <a:pt x="46366" y="1"/>
                </a:cubicBezTo>
                <a:cubicBezTo>
                  <a:pt x="42910" y="1"/>
                  <a:pt x="42910" y="2075"/>
                  <a:pt x="39464" y="2075"/>
                </a:cubicBezTo>
                <a:cubicBezTo>
                  <a:pt x="36008" y="2075"/>
                  <a:pt x="36008" y="1"/>
                  <a:pt x="32561" y="1"/>
                </a:cubicBezTo>
                <a:cubicBezTo>
                  <a:pt x="29908" y="1"/>
                  <a:pt x="29298" y="1221"/>
                  <a:pt x="27591" y="1790"/>
                </a:cubicBezTo>
                <a:lnTo>
                  <a:pt x="27591" y="1800"/>
                </a:lnTo>
                <a:cubicBezTo>
                  <a:pt x="27082" y="1962"/>
                  <a:pt x="26472" y="2075"/>
                  <a:pt x="25669" y="2075"/>
                </a:cubicBezTo>
                <a:cubicBezTo>
                  <a:pt x="22223" y="2075"/>
                  <a:pt x="22223" y="1"/>
                  <a:pt x="18767" y="1"/>
                </a:cubicBezTo>
                <a:cubicBezTo>
                  <a:pt x="15320" y="1"/>
                  <a:pt x="15320" y="2075"/>
                  <a:pt x="11874" y="2075"/>
                </a:cubicBezTo>
                <a:cubicBezTo>
                  <a:pt x="8418" y="2075"/>
                  <a:pt x="8418" y="1"/>
                  <a:pt x="4971" y="1"/>
                </a:cubicBezTo>
                <a:close/>
              </a:path>
            </a:pathLst>
          </a:custGeom>
          <a:solidFill>
            <a:srgbClr val="8A93E2"/>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9" name="Google Shape;293;p24"/>
          <p:cNvSpPr/>
          <p:nvPr/>
        </p:nvSpPr>
        <p:spPr>
          <a:xfrm>
            <a:off x="-87352" y="5204889"/>
            <a:ext cx="9318727" cy="976795"/>
          </a:xfrm>
          <a:custGeom>
            <a:avLst/>
            <a:gdLst/>
            <a:ahLst/>
            <a:cxnLst/>
            <a:rect l="l" t="t" r="r" b="b"/>
            <a:pathLst>
              <a:path w="58648" h="5766" extrusionOk="0">
                <a:moveTo>
                  <a:pt x="46397" y="72"/>
                </a:moveTo>
                <a:cubicBezTo>
                  <a:pt x="48116" y="72"/>
                  <a:pt x="48979" y="590"/>
                  <a:pt x="49824" y="1099"/>
                </a:cubicBezTo>
                <a:cubicBezTo>
                  <a:pt x="50678" y="1607"/>
                  <a:pt x="51562" y="2136"/>
                  <a:pt x="53300" y="2136"/>
                </a:cubicBezTo>
                <a:cubicBezTo>
                  <a:pt x="55029" y="2136"/>
                  <a:pt x="55913" y="1607"/>
                  <a:pt x="56766" y="1099"/>
                </a:cubicBezTo>
                <a:cubicBezTo>
                  <a:pt x="57295" y="784"/>
                  <a:pt x="57834" y="459"/>
                  <a:pt x="58587" y="265"/>
                </a:cubicBezTo>
                <a:lnTo>
                  <a:pt x="58587" y="3813"/>
                </a:lnTo>
                <a:cubicBezTo>
                  <a:pt x="57824" y="4017"/>
                  <a:pt x="57265" y="4352"/>
                  <a:pt x="56726" y="4667"/>
                </a:cubicBezTo>
                <a:cubicBezTo>
                  <a:pt x="55882" y="5176"/>
                  <a:pt x="55008" y="5704"/>
                  <a:pt x="53300" y="5704"/>
                </a:cubicBezTo>
                <a:cubicBezTo>
                  <a:pt x="51582" y="5704"/>
                  <a:pt x="50708" y="5176"/>
                  <a:pt x="49864" y="4667"/>
                </a:cubicBezTo>
                <a:cubicBezTo>
                  <a:pt x="49010" y="4159"/>
                  <a:pt x="48126" y="3630"/>
                  <a:pt x="46397" y="3630"/>
                </a:cubicBezTo>
                <a:cubicBezTo>
                  <a:pt x="44659" y="3630"/>
                  <a:pt x="43775" y="4159"/>
                  <a:pt x="42931" y="4667"/>
                </a:cubicBezTo>
                <a:cubicBezTo>
                  <a:pt x="42087" y="5176"/>
                  <a:pt x="41213" y="5704"/>
                  <a:pt x="39495" y="5704"/>
                </a:cubicBezTo>
                <a:cubicBezTo>
                  <a:pt x="37777" y="5704"/>
                  <a:pt x="36903" y="5176"/>
                  <a:pt x="36059" y="4667"/>
                </a:cubicBezTo>
                <a:cubicBezTo>
                  <a:pt x="35205" y="4159"/>
                  <a:pt x="34331" y="3630"/>
                  <a:pt x="32592" y="3630"/>
                </a:cubicBezTo>
                <a:cubicBezTo>
                  <a:pt x="30854" y="3630"/>
                  <a:pt x="29980" y="4159"/>
                  <a:pt x="29126" y="4667"/>
                </a:cubicBezTo>
                <a:cubicBezTo>
                  <a:pt x="28668" y="4941"/>
                  <a:pt x="28201" y="5216"/>
                  <a:pt x="27611" y="5420"/>
                </a:cubicBezTo>
                <a:lnTo>
                  <a:pt x="27591" y="5429"/>
                </a:lnTo>
                <a:cubicBezTo>
                  <a:pt x="27032" y="5612"/>
                  <a:pt x="26412" y="5704"/>
                  <a:pt x="25700" y="5704"/>
                </a:cubicBezTo>
                <a:cubicBezTo>
                  <a:pt x="23992" y="5704"/>
                  <a:pt x="23118" y="5176"/>
                  <a:pt x="22274" y="4667"/>
                </a:cubicBezTo>
                <a:cubicBezTo>
                  <a:pt x="21421" y="4159"/>
                  <a:pt x="20536" y="3630"/>
                  <a:pt x="18798" y="3630"/>
                </a:cubicBezTo>
                <a:cubicBezTo>
                  <a:pt x="17070" y="3630"/>
                  <a:pt x="16185" y="4159"/>
                  <a:pt x="15331" y="4667"/>
                </a:cubicBezTo>
                <a:cubicBezTo>
                  <a:pt x="14487" y="5176"/>
                  <a:pt x="13613" y="5704"/>
                  <a:pt x="11905" y="5704"/>
                </a:cubicBezTo>
                <a:cubicBezTo>
                  <a:pt x="10187" y="5704"/>
                  <a:pt x="9313" y="5176"/>
                  <a:pt x="8469" y="4667"/>
                </a:cubicBezTo>
                <a:cubicBezTo>
                  <a:pt x="7615" y="4159"/>
                  <a:pt x="6731" y="3630"/>
                  <a:pt x="5002" y="3630"/>
                </a:cubicBezTo>
                <a:cubicBezTo>
                  <a:pt x="3265" y="3630"/>
                  <a:pt x="2380" y="4159"/>
                  <a:pt x="1536" y="4667"/>
                </a:cubicBezTo>
                <a:cubicBezTo>
                  <a:pt x="1089" y="4932"/>
                  <a:pt x="631" y="5206"/>
                  <a:pt x="62" y="5399"/>
                </a:cubicBezTo>
                <a:lnTo>
                  <a:pt x="62" y="1851"/>
                </a:lnTo>
                <a:cubicBezTo>
                  <a:pt x="652" y="1648"/>
                  <a:pt x="1119" y="1374"/>
                  <a:pt x="1566" y="1099"/>
                </a:cubicBezTo>
                <a:cubicBezTo>
                  <a:pt x="2411" y="590"/>
                  <a:pt x="3285" y="72"/>
                  <a:pt x="5002" y="72"/>
                </a:cubicBezTo>
                <a:cubicBezTo>
                  <a:pt x="6721" y="72"/>
                  <a:pt x="7585" y="590"/>
                  <a:pt x="8429" y="1099"/>
                </a:cubicBezTo>
                <a:cubicBezTo>
                  <a:pt x="9283" y="1607"/>
                  <a:pt x="10167" y="2136"/>
                  <a:pt x="11905" y="2136"/>
                </a:cubicBezTo>
                <a:cubicBezTo>
                  <a:pt x="13634" y="2136"/>
                  <a:pt x="14518" y="1607"/>
                  <a:pt x="15372" y="1099"/>
                </a:cubicBezTo>
                <a:cubicBezTo>
                  <a:pt x="16216" y="590"/>
                  <a:pt x="17090" y="72"/>
                  <a:pt x="18798" y="72"/>
                </a:cubicBezTo>
                <a:cubicBezTo>
                  <a:pt x="20515" y="72"/>
                  <a:pt x="21390" y="590"/>
                  <a:pt x="22234" y="1099"/>
                </a:cubicBezTo>
                <a:cubicBezTo>
                  <a:pt x="23088" y="1607"/>
                  <a:pt x="23972" y="2136"/>
                  <a:pt x="25700" y="2136"/>
                </a:cubicBezTo>
                <a:cubicBezTo>
                  <a:pt x="26432" y="2136"/>
                  <a:pt x="27062" y="2045"/>
                  <a:pt x="27631" y="1862"/>
                </a:cubicBezTo>
                <a:lnTo>
                  <a:pt x="27662" y="1851"/>
                </a:lnTo>
                <a:cubicBezTo>
                  <a:pt x="28241" y="1648"/>
                  <a:pt x="28709" y="1374"/>
                  <a:pt x="29156" y="1099"/>
                </a:cubicBezTo>
                <a:cubicBezTo>
                  <a:pt x="30000" y="590"/>
                  <a:pt x="30875" y="72"/>
                  <a:pt x="32592" y="72"/>
                </a:cubicBezTo>
                <a:cubicBezTo>
                  <a:pt x="34311" y="72"/>
                  <a:pt x="35185" y="590"/>
                  <a:pt x="36028" y="1099"/>
                </a:cubicBezTo>
                <a:cubicBezTo>
                  <a:pt x="36882" y="1607"/>
                  <a:pt x="37756" y="2136"/>
                  <a:pt x="39495" y="2136"/>
                </a:cubicBezTo>
                <a:cubicBezTo>
                  <a:pt x="41233" y="2136"/>
                  <a:pt x="42107" y="1607"/>
                  <a:pt x="42961" y="1099"/>
                </a:cubicBezTo>
                <a:cubicBezTo>
                  <a:pt x="43806" y="590"/>
                  <a:pt x="44680" y="72"/>
                  <a:pt x="46397" y="72"/>
                </a:cubicBezTo>
                <a:close/>
                <a:moveTo>
                  <a:pt x="5002" y="1"/>
                </a:moveTo>
                <a:cubicBezTo>
                  <a:pt x="3265" y="1"/>
                  <a:pt x="2380" y="529"/>
                  <a:pt x="1536" y="1038"/>
                </a:cubicBezTo>
                <a:cubicBezTo>
                  <a:pt x="1078" y="1313"/>
                  <a:pt x="611" y="1597"/>
                  <a:pt x="21" y="1790"/>
                </a:cubicBezTo>
                <a:lnTo>
                  <a:pt x="1" y="1801"/>
                </a:lnTo>
                <a:lnTo>
                  <a:pt x="1" y="5501"/>
                </a:lnTo>
                <a:lnTo>
                  <a:pt x="42" y="5481"/>
                </a:lnTo>
                <a:cubicBezTo>
                  <a:pt x="642" y="5287"/>
                  <a:pt x="1109" y="5002"/>
                  <a:pt x="1566" y="4728"/>
                </a:cubicBezTo>
                <a:cubicBezTo>
                  <a:pt x="2411" y="4220"/>
                  <a:pt x="3285" y="3701"/>
                  <a:pt x="5002" y="3701"/>
                </a:cubicBezTo>
                <a:cubicBezTo>
                  <a:pt x="6721" y="3701"/>
                  <a:pt x="7585" y="4220"/>
                  <a:pt x="8429" y="4728"/>
                </a:cubicBezTo>
                <a:cubicBezTo>
                  <a:pt x="9283" y="5237"/>
                  <a:pt x="10167" y="5765"/>
                  <a:pt x="11905" y="5765"/>
                </a:cubicBezTo>
                <a:cubicBezTo>
                  <a:pt x="13634" y="5765"/>
                  <a:pt x="14518" y="5237"/>
                  <a:pt x="15372" y="4728"/>
                </a:cubicBezTo>
                <a:cubicBezTo>
                  <a:pt x="16216" y="4220"/>
                  <a:pt x="17090" y="3701"/>
                  <a:pt x="18798" y="3701"/>
                </a:cubicBezTo>
                <a:cubicBezTo>
                  <a:pt x="20515" y="3701"/>
                  <a:pt x="21390" y="4220"/>
                  <a:pt x="22234" y="4728"/>
                </a:cubicBezTo>
                <a:cubicBezTo>
                  <a:pt x="23088" y="5237"/>
                  <a:pt x="23972" y="5765"/>
                  <a:pt x="25700" y="5765"/>
                </a:cubicBezTo>
                <a:cubicBezTo>
                  <a:pt x="26432" y="5765"/>
                  <a:pt x="27062" y="5673"/>
                  <a:pt x="27631" y="5490"/>
                </a:cubicBezTo>
                <a:lnTo>
                  <a:pt x="27662" y="5470"/>
                </a:lnTo>
                <a:cubicBezTo>
                  <a:pt x="28241" y="5277"/>
                  <a:pt x="28709" y="5002"/>
                  <a:pt x="29156" y="4728"/>
                </a:cubicBezTo>
                <a:cubicBezTo>
                  <a:pt x="30000" y="4220"/>
                  <a:pt x="30875" y="3701"/>
                  <a:pt x="32592" y="3701"/>
                </a:cubicBezTo>
                <a:cubicBezTo>
                  <a:pt x="34311" y="3701"/>
                  <a:pt x="35185" y="4220"/>
                  <a:pt x="36028" y="4728"/>
                </a:cubicBezTo>
                <a:cubicBezTo>
                  <a:pt x="36882" y="5237"/>
                  <a:pt x="37756" y="5765"/>
                  <a:pt x="39495" y="5765"/>
                </a:cubicBezTo>
                <a:cubicBezTo>
                  <a:pt x="41233" y="5765"/>
                  <a:pt x="42107" y="5237"/>
                  <a:pt x="42961" y="4728"/>
                </a:cubicBezTo>
                <a:cubicBezTo>
                  <a:pt x="43806" y="4220"/>
                  <a:pt x="44680" y="3701"/>
                  <a:pt x="46397" y="3701"/>
                </a:cubicBezTo>
                <a:cubicBezTo>
                  <a:pt x="48116" y="3701"/>
                  <a:pt x="48979" y="4220"/>
                  <a:pt x="49824" y="4728"/>
                </a:cubicBezTo>
                <a:cubicBezTo>
                  <a:pt x="50678" y="5237"/>
                  <a:pt x="51562" y="5765"/>
                  <a:pt x="53300" y="5765"/>
                </a:cubicBezTo>
                <a:cubicBezTo>
                  <a:pt x="55029" y="5765"/>
                  <a:pt x="55913" y="5237"/>
                  <a:pt x="56766" y="4728"/>
                </a:cubicBezTo>
                <a:cubicBezTo>
                  <a:pt x="57306" y="4403"/>
                  <a:pt x="57855" y="4078"/>
                  <a:pt x="58627" y="3874"/>
                </a:cubicBezTo>
                <a:lnTo>
                  <a:pt x="58648" y="3874"/>
                </a:lnTo>
                <a:lnTo>
                  <a:pt x="58648" y="174"/>
                </a:lnTo>
                <a:lnTo>
                  <a:pt x="58607" y="184"/>
                </a:lnTo>
                <a:cubicBezTo>
                  <a:pt x="57834" y="377"/>
                  <a:pt x="57275" y="712"/>
                  <a:pt x="56726" y="1038"/>
                </a:cubicBezTo>
                <a:cubicBezTo>
                  <a:pt x="55882" y="1546"/>
                  <a:pt x="55008" y="2075"/>
                  <a:pt x="53300" y="2075"/>
                </a:cubicBezTo>
                <a:cubicBezTo>
                  <a:pt x="51582" y="2075"/>
                  <a:pt x="50708" y="1546"/>
                  <a:pt x="49864" y="1038"/>
                </a:cubicBezTo>
                <a:cubicBezTo>
                  <a:pt x="49010" y="529"/>
                  <a:pt x="48126" y="1"/>
                  <a:pt x="46397" y="1"/>
                </a:cubicBezTo>
                <a:cubicBezTo>
                  <a:pt x="44659" y="1"/>
                  <a:pt x="43775" y="529"/>
                  <a:pt x="42931" y="1038"/>
                </a:cubicBezTo>
                <a:cubicBezTo>
                  <a:pt x="42087" y="1546"/>
                  <a:pt x="41213" y="2075"/>
                  <a:pt x="39495" y="2075"/>
                </a:cubicBezTo>
                <a:cubicBezTo>
                  <a:pt x="37777" y="2075"/>
                  <a:pt x="36903" y="1546"/>
                  <a:pt x="36059" y="1038"/>
                </a:cubicBezTo>
                <a:cubicBezTo>
                  <a:pt x="35205" y="529"/>
                  <a:pt x="34331" y="1"/>
                  <a:pt x="32592" y="1"/>
                </a:cubicBezTo>
                <a:cubicBezTo>
                  <a:pt x="30854" y="1"/>
                  <a:pt x="29980" y="529"/>
                  <a:pt x="29126" y="1038"/>
                </a:cubicBezTo>
                <a:cubicBezTo>
                  <a:pt x="28668" y="1313"/>
                  <a:pt x="28201" y="1597"/>
                  <a:pt x="27611" y="1790"/>
                </a:cubicBezTo>
                <a:lnTo>
                  <a:pt x="27591" y="1801"/>
                </a:lnTo>
                <a:cubicBezTo>
                  <a:pt x="27032" y="1984"/>
                  <a:pt x="26412" y="2075"/>
                  <a:pt x="25700" y="2075"/>
                </a:cubicBezTo>
                <a:cubicBezTo>
                  <a:pt x="23992" y="2075"/>
                  <a:pt x="23118" y="1546"/>
                  <a:pt x="22274" y="1038"/>
                </a:cubicBezTo>
                <a:cubicBezTo>
                  <a:pt x="21421" y="529"/>
                  <a:pt x="20536" y="1"/>
                  <a:pt x="18798" y="1"/>
                </a:cubicBezTo>
                <a:cubicBezTo>
                  <a:pt x="17070" y="1"/>
                  <a:pt x="16185" y="529"/>
                  <a:pt x="15331" y="1038"/>
                </a:cubicBezTo>
                <a:cubicBezTo>
                  <a:pt x="14487" y="1546"/>
                  <a:pt x="13613" y="2075"/>
                  <a:pt x="11905" y="2075"/>
                </a:cubicBezTo>
                <a:cubicBezTo>
                  <a:pt x="10187" y="2075"/>
                  <a:pt x="9313" y="1546"/>
                  <a:pt x="8469" y="1038"/>
                </a:cubicBezTo>
                <a:cubicBezTo>
                  <a:pt x="7615" y="529"/>
                  <a:pt x="6731" y="1"/>
                  <a:pt x="5002" y="1"/>
                </a:cubicBezTo>
                <a:close/>
              </a:path>
            </a:pathLst>
          </a:custGeom>
          <a:solidFill>
            <a:srgbClr val="70312E"/>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10" name="Google Shape;294;p24"/>
          <p:cNvSpPr/>
          <p:nvPr/>
        </p:nvSpPr>
        <p:spPr>
          <a:xfrm>
            <a:off x="-82765" y="4599928"/>
            <a:ext cx="9309530" cy="962490"/>
          </a:xfrm>
          <a:custGeom>
            <a:avLst/>
            <a:gdLst/>
            <a:ahLst/>
            <a:cxnLst/>
            <a:rect l="l" t="t" r="r" b="b"/>
            <a:pathLst>
              <a:path w="58586" h="5694" extrusionOk="0">
                <a:moveTo>
                  <a:pt x="4971" y="1"/>
                </a:moveTo>
                <a:cubicBezTo>
                  <a:pt x="2319" y="1"/>
                  <a:pt x="1709" y="1210"/>
                  <a:pt x="1" y="1779"/>
                </a:cubicBezTo>
                <a:lnTo>
                  <a:pt x="1" y="5409"/>
                </a:lnTo>
                <a:cubicBezTo>
                  <a:pt x="1709" y="4840"/>
                  <a:pt x="2319" y="3620"/>
                  <a:pt x="4971" y="3620"/>
                </a:cubicBezTo>
                <a:cubicBezTo>
                  <a:pt x="8418" y="3620"/>
                  <a:pt x="8418" y="5694"/>
                  <a:pt x="11874" y="5694"/>
                </a:cubicBezTo>
                <a:cubicBezTo>
                  <a:pt x="15320" y="5694"/>
                  <a:pt x="15320" y="3620"/>
                  <a:pt x="18767" y="3620"/>
                </a:cubicBezTo>
                <a:cubicBezTo>
                  <a:pt x="22223" y="3620"/>
                  <a:pt x="22223" y="5694"/>
                  <a:pt x="25669" y="5694"/>
                </a:cubicBezTo>
                <a:cubicBezTo>
                  <a:pt x="26472" y="5694"/>
                  <a:pt x="27082" y="5581"/>
                  <a:pt x="27591" y="5419"/>
                </a:cubicBezTo>
                <a:lnTo>
                  <a:pt x="27591" y="5409"/>
                </a:lnTo>
                <a:cubicBezTo>
                  <a:pt x="29298" y="4840"/>
                  <a:pt x="29908" y="3620"/>
                  <a:pt x="32561" y="3620"/>
                </a:cubicBezTo>
                <a:cubicBezTo>
                  <a:pt x="36008" y="3620"/>
                  <a:pt x="36008" y="5694"/>
                  <a:pt x="39464" y="5694"/>
                </a:cubicBezTo>
                <a:cubicBezTo>
                  <a:pt x="42910" y="5694"/>
                  <a:pt x="42910" y="3620"/>
                  <a:pt x="46366" y="3620"/>
                </a:cubicBezTo>
                <a:cubicBezTo>
                  <a:pt x="49813" y="3620"/>
                  <a:pt x="49813" y="5694"/>
                  <a:pt x="53269" y="5694"/>
                </a:cubicBezTo>
                <a:cubicBezTo>
                  <a:pt x="56085" y="5694"/>
                  <a:pt x="56604" y="4311"/>
                  <a:pt x="58586" y="3803"/>
                </a:cubicBezTo>
                <a:lnTo>
                  <a:pt x="58586" y="173"/>
                </a:lnTo>
                <a:cubicBezTo>
                  <a:pt x="56604" y="681"/>
                  <a:pt x="56085" y="2064"/>
                  <a:pt x="53269" y="2064"/>
                </a:cubicBezTo>
                <a:cubicBezTo>
                  <a:pt x="49813" y="2064"/>
                  <a:pt x="49813" y="1"/>
                  <a:pt x="46366" y="1"/>
                </a:cubicBezTo>
                <a:cubicBezTo>
                  <a:pt x="42910" y="1"/>
                  <a:pt x="42910" y="2064"/>
                  <a:pt x="39464" y="2064"/>
                </a:cubicBezTo>
                <a:cubicBezTo>
                  <a:pt x="36008" y="2064"/>
                  <a:pt x="36008" y="1"/>
                  <a:pt x="32561" y="1"/>
                </a:cubicBezTo>
                <a:cubicBezTo>
                  <a:pt x="29908" y="1"/>
                  <a:pt x="29298" y="1210"/>
                  <a:pt x="27591" y="1779"/>
                </a:cubicBezTo>
                <a:lnTo>
                  <a:pt x="27591" y="1790"/>
                </a:lnTo>
                <a:cubicBezTo>
                  <a:pt x="27082" y="1952"/>
                  <a:pt x="26472" y="2064"/>
                  <a:pt x="25669" y="2064"/>
                </a:cubicBezTo>
                <a:cubicBezTo>
                  <a:pt x="22223" y="2064"/>
                  <a:pt x="22223" y="1"/>
                  <a:pt x="18767" y="1"/>
                </a:cubicBezTo>
                <a:cubicBezTo>
                  <a:pt x="15320" y="1"/>
                  <a:pt x="15320" y="2064"/>
                  <a:pt x="11874" y="2064"/>
                </a:cubicBezTo>
                <a:cubicBezTo>
                  <a:pt x="8418" y="2064"/>
                  <a:pt x="8418" y="1"/>
                  <a:pt x="4971" y="1"/>
                </a:cubicBezTo>
                <a:close/>
              </a:path>
            </a:pathLst>
          </a:custGeom>
          <a:solidFill>
            <a:srgbClr val="94D9F7"/>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11" name="Google Shape;295;p24"/>
          <p:cNvSpPr/>
          <p:nvPr/>
        </p:nvSpPr>
        <p:spPr>
          <a:xfrm>
            <a:off x="-87352" y="4591837"/>
            <a:ext cx="9318727" cy="974751"/>
          </a:xfrm>
          <a:custGeom>
            <a:avLst/>
            <a:gdLst/>
            <a:ahLst/>
            <a:cxnLst/>
            <a:rect l="l" t="t" r="r" b="b"/>
            <a:pathLst>
              <a:path w="58648" h="5764" extrusionOk="0">
                <a:moveTo>
                  <a:pt x="46397" y="71"/>
                </a:moveTo>
                <a:cubicBezTo>
                  <a:pt x="48116" y="71"/>
                  <a:pt x="48979" y="590"/>
                  <a:pt x="49824" y="1098"/>
                </a:cubicBezTo>
                <a:cubicBezTo>
                  <a:pt x="50678" y="1616"/>
                  <a:pt x="51562" y="2145"/>
                  <a:pt x="53300" y="2145"/>
                </a:cubicBezTo>
                <a:cubicBezTo>
                  <a:pt x="55029" y="2145"/>
                  <a:pt x="55913" y="1616"/>
                  <a:pt x="56766" y="1098"/>
                </a:cubicBezTo>
                <a:cubicBezTo>
                  <a:pt x="57295" y="782"/>
                  <a:pt x="57834" y="457"/>
                  <a:pt x="58587" y="264"/>
                </a:cubicBezTo>
                <a:lnTo>
                  <a:pt x="58587" y="3822"/>
                </a:lnTo>
                <a:cubicBezTo>
                  <a:pt x="57824" y="4015"/>
                  <a:pt x="57265" y="4351"/>
                  <a:pt x="56726" y="4666"/>
                </a:cubicBezTo>
                <a:cubicBezTo>
                  <a:pt x="55882" y="5174"/>
                  <a:pt x="55008" y="5703"/>
                  <a:pt x="53300" y="5703"/>
                </a:cubicBezTo>
                <a:cubicBezTo>
                  <a:pt x="51582" y="5703"/>
                  <a:pt x="50708" y="5174"/>
                  <a:pt x="49864" y="4666"/>
                </a:cubicBezTo>
                <a:cubicBezTo>
                  <a:pt x="49010" y="4157"/>
                  <a:pt x="48126" y="3629"/>
                  <a:pt x="46397" y="3629"/>
                </a:cubicBezTo>
                <a:cubicBezTo>
                  <a:pt x="44659" y="3629"/>
                  <a:pt x="43775" y="4157"/>
                  <a:pt x="42931" y="4666"/>
                </a:cubicBezTo>
                <a:cubicBezTo>
                  <a:pt x="42087" y="5174"/>
                  <a:pt x="41213" y="5703"/>
                  <a:pt x="39495" y="5703"/>
                </a:cubicBezTo>
                <a:cubicBezTo>
                  <a:pt x="37777" y="5703"/>
                  <a:pt x="36903" y="5174"/>
                  <a:pt x="36059" y="4666"/>
                </a:cubicBezTo>
                <a:cubicBezTo>
                  <a:pt x="35205" y="4157"/>
                  <a:pt x="34331" y="3629"/>
                  <a:pt x="32592" y="3629"/>
                </a:cubicBezTo>
                <a:cubicBezTo>
                  <a:pt x="30854" y="3629"/>
                  <a:pt x="29980" y="4157"/>
                  <a:pt x="29126" y="4666"/>
                </a:cubicBezTo>
                <a:cubicBezTo>
                  <a:pt x="28668" y="4941"/>
                  <a:pt x="28201" y="5225"/>
                  <a:pt x="27611" y="5418"/>
                </a:cubicBezTo>
                <a:lnTo>
                  <a:pt x="27591" y="5429"/>
                </a:lnTo>
                <a:cubicBezTo>
                  <a:pt x="27032" y="5612"/>
                  <a:pt x="26412" y="5703"/>
                  <a:pt x="25700" y="5703"/>
                </a:cubicBezTo>
                <a:cubicBezTo>
                  <a:pt x="23992" y="5703"/>
                  <a:pt x="23118" y="5174"/>
                  <a:pt x="22274" y="4666"/>
                </a:cubicBezTo>
                <a:cubicBezTo>
                  <a:pt x="21421" y="4157"/>
                  <a:pt x="20536" y="3629"/>
                  <a:pt x="18798" y="3629"/>
                </a:cubicBezTo>
                <a:cubicBezTo>
                  <a:pt x="17070" y="3629"/>
                  <a:pt x="16185" y="4157"/>
                  <a:pt x="15331" y="4666"/>
                </a:cubicBezTo>
                <a:cubicBezTo>
                  <a:pt x="14487" y="5174"/>
                  <a:pt x="13613" y="5703"/>
                  <a:pt x="11905" y="5703"/>
                </a:cubicBezTo>
                <a:cubicBezTo>
                  <a:pt x="10187" y="5703"/>
                  <a:pt x="9313" y="5174"/>
                  <a:pt x="8469" y="4666"/>
                </a:cubicBezTo>
                <a:cubicBezTo>
                  <a:pt x="7615" y="4157"/>
                  <a:pt x="6731" y="3629"/>
                  <a:pt x="5002" y="3629"/>
                </a:cubicBezTo>
                <a:cubicBezTo>
                  <a:pt x="3265" y="3629"/>
                  <a:pt x="2380" y="4157"/>
                  <a:pt x="1536" y="4666"/>
                </a:cubicBezTo>
                <a:cubicBezTo>
                  <a:pt x="1089" y="4930"/>
                  <a:pt x="631" y="5205"/>
                  <a:pt x="62" y="5398"/>
                </a:cubicBezTo>
                <a:lnTo>
                  <a:pt x="62" y="1850"/>
                </a:lnTo>
                <a:cubicBezTo>
                  <a:pt x="652" y="1647"/>
                  <a:pt x="1119" y="1372"/>
                  <a:pt x="1566" y="1098"/>
                </a:cubicBezTo>
                <a:cubicBezTo>
                  <a:pt x="2411" y="590"/>
                  <a:pt x="3285" y="71"/>
                  <a:pt x="5002" y="71"/>
                </a:cubicBezTo>
                <a:cubicBezTo>
                  <a:pt x="6721" y="71"/>
                  <a:pt x="7585" y="590"/>
                  <a:pt x="8429" y="1098"/>
                </a:cubicBezTo>
                <a:cubicBezTo>
                  <a:pt x="9283" y="1616"/>
                  <a:pt x="10167" y="2145"/>
                  <a:pt x="11905" y="2145"/>
                </a:cubicBezTo>
                <a:cubicBezTo>
                  <a:pt x="13634" y="2145"/>
                  <a:pt x="14518" y="1616"/>
                  <a:pt x="15372" y="1098"/>
                </a:cubicBezTo>
                <a:cubicBezTo>
                  <a:pt x="16216" y="590"/>
                  <a:pt x="17090" y="71"/>
                  <a:pt x="18798" y="71"/>
                </a:cubicBezTo>
                <a:cubicBezTo>
                  <a:pt x="20515" y="71"/>
                  <a:pt x="21390" y="590"/>
                  <a:pt x="22234" y="1098"/>
                </a:cubicBezTo>
                <a:cubicBezTo>
                  <a:pt x="23088" y="1616"/>
                  <a:pt x="23972" y="2145"/>
                  <a:pt x="25700" y="2145"/>
                </a:cubicBezTo>
                <a:cubicBezTo>
                  <a:pt x="26432" y="2145"/>
                  <a:pt x="27062" y="2053"/>
                  <a:pt x="27631" y="1860"/>
                </a:cubicBezTo>
                <a:lnTo>
                  <a:pt x="27662" y="1850"/>
                </a:lnTo>
                <a:cubicBezTo>
                  <a:pt x="28241" y="1647"/>
                  <a:pt x="28709" y="1372"/>
                  <a:pt x="29156" y="1098"/>
                </a:cubicBezTo>
                <a:cubicBezTo>
                  <a:pt x="30000" y="590"/>
                  <a:pt x="30875" y="71"/>
                  <a:pt x="32592" y="71"/>
                </a:cubicBezTo>
                <a:cubicBezTo>
                  <a:pt x="34311" y="71"/>
                  <a:pt x="35185" y="590"/>
                  <a:pt x="36028" y="1098"/>
                </a:cubicBezTo>
                <a:cubicBezTo>
                  <a:pt x="36882" y="1616"/>
                  <a:pt x="37756" y="2145"/>
                  <a:pt x="39495" y="2145"/>
                </a:cubicBezTo>
                <a:cubicBezTo>
                  <a:pt x="41233" y="2145"/>
                  <a:pt x="42107" y="1616"/>
                  <a:pt x="42961" y="1098"/>
                </a:cubicBezTo>
                <a:cubicBezTo>
                  <a:pt x="43806" y="590"/>
                  <a:pt x="44680" y="71"/>
                  <a:pt x="46397" y="71"/>
                </a:cubicBezTo>
                <a:close/>
                <a:moveTo>
                  <a:pt x="5002" y="0"/>
                </a:moveTo>
                <a:cubicBezTo>
                  <a:pt x="3265" y="0"/>
                  <a:pt x="2380" y="529"/>
                  <a:pt x="1536" y="1037"/>
                </a:cubicBezTo>
                <a:cubicBezTo>
                  <a:pt x="1078" y="1311"/>
                  <a:pt x="611" y="1596"/>
                  <a:pt x="21" y="1789"/>
                </a:cubicBezTo>
                <a:lnTo>
                  <a:pt x="1" y="1799"/>
                </a:lnTo>
                <a:lnTo>
                  <a:pt x="1" y="5499"/>
                </a:lnTo>
                <a:lnTo>
                  <a:pt x="42" y="5479"/>
                </a:lnTo>
                <a:cubicBezTo>
                  <a:pt x="642" y="5286"/>
                  <a:pt x="1109" y="5002"/>
                  <a:pt x="1566" y="4727"/>
                </a:cubicBezTo>
                <a:cubicBezTo>
                  <a:pt x="2411" y="4218"/>
                  <a:pt x="3285" y="3700"/>
                  <a:pt x="5002" y="3700"/>
                </a:cubicBezTo>
                <a:cubicBezTo>
                  <a:pt x="6721" y="3700"/>
                  <a:pt x="7585" y="4218"/>
                  <a:pt x="8429" y="4727"/>
                </a:cubicBezTo>
                <a:cubicBezTo>
                  <a:pt x="9283" y="5235"/>
                  <a:pt x="10167" y="5764"/>
                  <a:pt x="11905" y="5764"/>
                </a:cubicBezTo>
                <a:cubicBezTo>
                  <a:pt x="13634" y="5764"/>
                  <a:pt x="14518" y="5235"/>
                  <a:pt x="15372" y="4727"/>
                </a:cubicBezTo>
                <a:cubicBezTo>
                  <a:pt x="16216" y="4218"/>
                  <a:pt x="17090" y="3700"/>
                  <a:pt x="18798" y="3700"/>
                </a:cubicBezTo>
                <a:cubicBezTo>
                  <a:pt x="20515" y="3700"/>
                  <a:pt x="21390" y="4218"/>
                  <a:pt x="22234" y="4727"/>
                </a:cubicBezTo>
                <a:cubicBezTo>
                  <a:pt x="23088" y="5235"/>
                  <a:pt x="23972" y="5764"/>
                  <a:pt x="25700" y="5764"/>
                </a:cubicBezTo>
                <a:cubicBezTo>
                  <a:pt x="26432" y="5764"/>
                  <a:pt x="27062" y="5673"/>
                  <a:pt x="27631" y="5490"/>
                </a:cubicBezTo>
                <a:lnTo>
                  <a:pt x="27662" y="5479"/>
                </a:lnTo>
                <a:cubicBezTo>
                  <a:pt x="28241" y="5276"/>
                  <a:pt x="28709" y="5002"/>
                  <a:pt x="29156" y="4727"/>
                </a:cubicBezTo>
                <a:cubicBezTo>
                  <a:pt x="30000" y="4218"/>
                  <a:pt x="30875" y="3700"/>
                  <a:pt x="32592" y="3700"/>
                </a:cubicBezTo>
                <a:cubicBezTo>
                  <a:pt x="34311" y="3700"/>
                  <a:pt x="35185" y="4218"/>
                  <a:pt x="36028" y="4727"/>
                </a:cubicBezTo>
                <a:cubicBezTo>
                  <a:pt x="36882" y="5235"/>
                  <a:pt x="37756" y="5764"/>
                  <a:pt x="39495" y="5764"/>
                </a:cubicBezTo>
                <a:cubicBezTo>
                  <a:pt x="41233" y="5764"/>
                  <a:pt x="42107" y="5235"/>
                  <a:pt x="42961" y="4727"/>
                </a:cubicBezTo>
                <a:cubicBezTo>
                  <a:pt x="43806" y="4218"/>
                  <a:pt x="44680" y="3700"/>
                  <a:pt x="46397" y="3700"/>
                </a:cubicBezTo>
                <a:cubicBezTo>
                  <a:pt x="48116" y="3700"/>
                  <a:pt x="48979" y="4218"/>
                  <a:pt x="49824" y="4727"/>
                </a:cubicBezTo>
                <a:cubicBezTo>
                  <a:pt x="50678" y="5235"/>
                  <a:pt x="51562" y="5764"/>
                  <a:pt x="53300" y="5764"/>
                </a:cubicBezTo>
                <a:cubicBezTo>
                  <a:pt x="55029" y="5764"/>
                  <a:pt x="55913" y="5235"/>
                  <a:pt x="56766" y="4727"/>
                </a:cubicBezTo>
                <a:cubicBezTo>
                  <a:pt x="57306" y="4401"/>
                  <a:pt x="57855" y="4076"/>
                  <a:pt x="58627" y="3883"/>
                </a:cubicBezTo>
                <a:lnTo>
                  <a:pt x="58648" y="3873"/>
                </a:lnTo>
                <a:lnTo>
                  <a:pt x="58648" y="172"/>
                </a:lnTo>
                <a:lnTo>
                  <a:pt x="58607" y="183"/>
                </a:lnTo>
                <a:cubicBezTo>
                  <a:pt x="57834" y="376"/>
                  <a:pt x="57275" y="721"/>
                  <a:pt x="56726" y="1037"/>
                </a:cubicBezTo>
                <a:cubicBezTo>
                  <a:pt x="55882" y="1545"/>
                  <a:pt x="55008" y="2074"/>
                  <a:pt x="53300" y="2074"/>
                </a:cubicBezTo>
                <a:cubicBezTo>
                  <a:pt x="51582" y="2074"/>
                  <a:pt x="50708" y="1545"/>
                  <a:pt x="49864" y="1037"/>
                </a:cubicBezTo>
                <a:cubicBezTo>
                  <a:pt x="49010" y="529"/>
                  <a:pt x="48126" y="0"/>
                  <a:pt x="46397" y="0"/>
                </a:cubicBezTo>
                <a:cubicBezTo>
                  <a:pt x="44659" y="0"/>
                  <a:pt x="43775" y="529"/>
                  <a:pt x="42931" y="1037"/>
                </a:cubicBezTo>
                <a:cubicBezTo>
                  <a:pt x="42087" y="1545"/>
                  <a:pt x="41213" y="2074"/>
                  <a:pt x="39495" y="2074"/>
                </a:cubicBezTo>
                <a:cubicBezTo>
                  <a:pt x="37777" y="2074"/>
                  <a:pt x="36903" y="1545"/>
                  <a:pt x="36059" y="1037"/>
                </a:cubicBezTo>
                <a:cubicBezTo>
                  <a:pt x="35205" y="529"/>
                  <a:pt x="34331" y="0"/>
                  <a:pt x="32592" y="0"/>
                </a:cubicBezTo>
                <a:cubicBezTo>
                  <a:pt x="30854" y="0"/>
                  <a:pt x="29980" y="529"/>
                  <a:pt x="29126" y="1037"/>
                </a:cubicBezTo>
                <a:cubicBezTo>
                  <a:pt x="28668" y="1311"/>
                  <a:pt x="28201" y="1596"/>
                  <a:pt x="27611" y="1789"/>
                </a:cubicBezTo>
                <a:lnTo>
                  <a:pt x="27591" y="1799"/>
                </a:lnTo>
                <a:cubicBezTo>
                  <a:pt x="27032" y="1982"/>
                  <a:pt x="26412" y="2074"/>
                  <a:pt x="25700" y="2074"/>
                </a:cubicBezTo>
                <a:cubicBezTo>
                  <a:pt x="23992" y="2074"/>
                  <a:pt x="23118" y="1545"/>
                  <a:pt x="22274" y="1037"/>
                </a:cubicBezTo>
                <a:cubicBezTo>
                  <a:pt x="21421" y="529"/>
                  <a:pt x="20536" y="0"/>
                  <a:pt x="18798" y="0"/>
                </a:cubicBezTo>
                <a:cubicBezTo>
                  <a:pt x="17070" y="0"/>
                  <a:pt x="16185" y="529"/>
                  <a:pt x="15331" y="1037"/>
                </a:cubicBezTo>
                <a:cubicBezTo>
                  <a:pt x="14487" y="1545"/>
                  <a:pt x="13613" y="2074"/>
                  <a:pt x="11905" y="2074"/>
                </a:cubicBezTo>
                <a:cubicBezTo>
                  <a:pt x="10187" y="2074"/>
                  <a:pt x="9313" y="1545"/>
                  <a:pt x="8469" y="1037"/>
                </a:cubicBezTo>
                <a:cubicBezTo>
                  <a:pt x="7615" y="529"/>
                  <a:pt x="6731" y="0"/>
                  <a:pt x="5002" y="0"/>
                </a:cubicBezTo>
                <a:close/>
              </a:path>
            </a:pathLst>
          </a:custGeom>
          <a:solidFill>
            <a:srgbClr val="70312E"/>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12" name="Google Shape;296;p24"/>
          <p:cNvSpPr/>
          <p:nvPr/>
        </p:nvSpPr>
        <p:spPr>
          <a:xfrm>
            <a:off x="-82765" y="3984916"/>
            <a:ext cx="9309530" cy="962491"/>
          </a:xfrm>
          <a:custGeom>
            <a:avLst/>
            <a:gdLst/>
            <a:ahLst/>
            <a:cxnLst/>
            <a:rect l="l" t="t" r="r" b="b"/>
            <a:pathLst>
              <a:path w="58586" h="5693" extrusionOk="0">
                <a:moveTo>
                  <a:pt x="4971" y="0"/>
                </a:moveTo>
                <a:cubicBezTo>
                  <a:pt x="2319" y="0"/>
                  <a:pt x="1709" y="1220"/>
                  <a:pt x="1" y="1779"/>
                </a:cubicBezTo>
                <a:lnTo>
                  <a:pt x="1" y="5408"/>
                </a:lnTo>
                <a:cubicBezTo>
                  <a:pt x="1709" y="4839"/>
                  <a:pt x="2319" y="3630"/>
                  <a:pt x="4971" y="3630"/>
                </a:cubicBezTo>
                <a:cubicBezTo>
                  <a:pt x="8418" y="3630"/>
                  <a:pt x="8418" y="5693"/>
                  <a:pt x="11874" y="5693"/>
                </a:cubicBezTo>
                <a:cubicBezTo>
                  <a:pt x="15320" y="5693"/>
                  <a:pt x="15320" y="3630"/>
                  <a:pt x="18767" y="3630"/>
                </a:cubicBezTo>
                <a:cubicBezTo>
                  <a:pt x="22223" y="3630"/>
                  <a:pt x="22223" y="5693"/>
                  <a:pt x="25669" y="5693"/>
                </a:cubicBezTo>
                <a:cubicBezTo>
                  <a:pt x="26472" y="5693"/>
                  <a:pt x="27082" y="5581"/>
                  <a:pt x="27591" y="5419"/>
                </a:cubicBezTo>
                <a:lnTo>
                  <a:pt x="27591" y="5408"/>
                </a:lnTo>
                <a:cubicBezTo>
                  <a:pt x="29298" y="4839"/>
                  <a:pt x="29908" y="3630"/>
                  <a:pt x="32561" y="3630"/>
                </a:cubicBezTo>
                <a:cubicBezTo>
                  <a:pt x="36008" y="3630"/>
                  <a:pt x="36008" y="5693"/>
                  <a:pt x="39464" y="5693"/>
                </a:cubicBezTo>
                <a:cubicBezTo>
                  <a:pt x="42910" y="5693"/>
                  <a:pt x="42910" y="3630"/>
                  <a:pt x="46366" y="3630"/>
                </a:cubicBezTo>
                <a:cubicBezTo>
                  <a:pt x="49813" y="3630"/>
                  <a:pt x="49813" y="5693"/>
                  <a:pt x="53269" y="5693"/>
                </a:cubicBezTo>
                <a:cubicBezTo>
                  <a:pt x="56085" y="5693"/>
                  <a:pt x="56604" y="4310"/>
                  <a:pt x="58586" y="3802"/>
                </a:cubicBezTo>
                <a:lnTo>
                  <a:pt x="58586" y="173"/>
                </a:lnTo>
                <a:cubicBezTo>
                  <a:pt x="56604" y="682"/>
                  <a:pt x="56085" y="2064"/>
                  <a:pt x="53269" y="2064"/>
                </a:cubicBezTo>
                <a:cubicBezTo>
                  <a:pt x="49813" y="2064"/>
                  <a:pt x="49813" y="0"/>
                  <a:pt x="46366" y="0"/>
                </a:cubicBezTo>
                <a:cubicBezTo>
                  <a:pt x="42910" y="0"/>
                  <a:pt x="42910" y="2064"/>
                  <a:pt x="39464" y="2064"/>
                </a:cubicBezTo>
                <a:cubicBezTo>
                  <a:pt x="36008" y="2064"/>
                  <a:pt x="36008" y="0"/>
                  <a:pt x="32561" y="0"/>
                </a:cubicBezTo>
                <a:cubicBezTo>
                  <a:pt x="29908" y="0"/>
                  <a:pt x="29298" y="1220"/>
                  <a:pt x="27591" y="1779"/>
                </a:cubicBezTo>
                <a:lnTo>
                  <a:pt x="27591" y="1789"/>
                </a:lnTo>
                <a:cubicBezTo>
                  <a:pt x="27082" y="1962"/>
                  <a:pt x="26472" y="2064"/>
                  <a:pt x="25669" y="2064"/>
                </a:cubicBezTo>
                <a:cubicBezTo>
                  <a:pt x="22223" y="2064"/>
                  <a:pt x="22223" y="0"/>
                  <a:pt x="18767" y="0"/>
                </a:cubicBezTo>
                <a:cubicBezTo>
                  <a:pt x="15320" y="0"/>
                  <a:pt x="15320" y="2064"/>
                  <a:pt x="11874" y="2064"/>
                </a:cubicBezTo>
                <a:cubicBezTo>
                  <a:pt x="8418" y="2064"/>
                  <a:pt x="8418" y="0"/>
                  <a:pt x="4971" y="0"/>
                </a:cubicBezTo>
                <a:close/>
              </a:path>
            </a:pathLst>
          </a:custGeom>
          <a:solidFill>
            <a:srgbClr val="FFDA9F"/>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13" name="Google Shape;297;p24"/>
          <p:cNvSpPr/>
          <p:nvPr/>
        </p:nvSpPr>
        <p:spPr>
          <a:xfrm>
            <a:off x="-87352" y="3978786"/>
            <a:ext cx="9318727" cy="976795"/>
          </a:xfrm>
          <a:custGeom>
            <a:avLst/>
            <a:gdLst/>
            <a:ahLst/>
            <a:cxnLst/>
            <a:rect l="l" t="t" r="r" b="b"/>
            <a:pathLst>
              <a:path w="58648" h="5775" extrusionOk="0">
                <a:moveTo>
                  <a:pt x="46397" y="72"/>
                </a:moveTo>
                <a:cubicBezTo>
                  <a:pt x="48116" y="72"/>
                  <a:pt x="48979" y="601"/>
                  <a:pt x="49824" y="1098"/>
                </a:cubicBezTo>
                <a:cubicBezTo>
                  <a:pt x="50678" y="1617"/>
                  <a:pt x="51562" y="2146"/>
                  <a:pt x="53300" y="2146"/>
                </a:cubicBezTo>
                <a:cubicBezTo>
                  <a:pt x="55029" y="2146"/>
                  <a:pt x="55913" y="1617"/>
                  <a:pt x="56766" y="1098"/>
                </a:cubicBezTo>
                <a:cubicBezTo>
                  <a:pt x="57295" y="784"/>
                  <a:pt x="57834" y="458"/>
                  <a:pt x="58587" y="265"/>
                </a:cubicBezTo>
                <a:lnTo>
                  <a:pt x="58587" y="3823"/>
                </a:lnTo>
                <a:cubicBezTo>
                  <a:pt x="57824" y="4016"/>
                  <a:pt x="57265" y="4351"/>
                  <a:pt x="56726" y="4667"/>
                </a:cubicBezTo>
                <a:cubicBezTo>
                  <a:pt x="55882" y="5175"/>
                  <a:pt x="55008" y="5704"/>
                  <a:pt x="53300" y="5704"/>
                </a:cubicBezTo>
                <a:cubicBezTo>
                  <a:pt x="51582" y="5704"/>
                  <a:pt x="50708" y="5175"/>
                  <a:pt x="49864" y="4667"/>
                </a:cubicBezTo>
                <a:cubicBezTo>
                  <a:pt x="49010" y="4159"/>
                  <a:pt x="48126" y="3630"/>
                  <a:pt x="46397" y="3630"/>
                </a:cubicBezTo>
                <a:cubicBezTo>
                  <a:pt x="44659" y="3630"/>
                  <a:pt x="43775" y="4159"/>
                  <a:pt x="42931" y="4667"/>
                </a:cubicBezTo>
                <a:cubicBezTo>
                  <a:pt x="42087" y="5175"/>
                  <a:pt x="41213" y="5704"/>
                  <a:pt x="39495" y="5704"/>
                </a:cubicBezTo>
                <a:cubicBezTo>
                  <a:pt x="37777" y="5704"/>
                  <a:pt x="36903" y="5175"/>
                  <a:pt x="36059" y="4667"/>
                </a:cubicBezTo>
                <a:cubicBezTo>
                  <a:pt x="35205" y="4159"/>
                  <a:pt x="34331" y="3630"/>
                  <a:pt x="32592" y="3630"/>
                </a:cubicBezTo>
                <a:cubicBezTo>
                  <a:pt x="30854" y="3630"/>
                  <a:pt x="29980" y="4159"/>
                  <a:pt x="29126" y="4667"/>
                </a:cubicBezTo>
                <a:cubicBezTo>
                  <a:pt x="28668" y="4941"/>
                  <a:pt x="28201" y="5226"/>
                  <a:pt x="27611" y="5419"/>
                </a:cubicBezTo>
                <a:lnTo>
                  <a:pt x="27591" y="5429"/>
                </a:lnTo>
                <a:cubicBezTo>
                  <a:pt x="27032" y="5612"/>
                  <a:pt x="26412" y="5704"/>
                  <a:pt x="25700" y="5704"/>
                </a:cubicBezTo>
                <a:cubicBezTo>
                  <a:pt x="23992" y="5704"/>
                  <a:pt x="23118" y="5175"/>
                  <a:pt x="22274" y="4667"/>
                </a:cubicBezTo>
                <a:cubicBezTo>
                  <a:pt x="21421" y="4159"/>
                  <a:pt x="20536" y="3630"/>
                  <a:pt x="18798" y="3630"/>
                </a:cubicBezTo>
                <a:cubicBezTo>
                  <a:pt x="17070" y="3630"/>
                  <a:pt x="16185" y="4159"/>
                  <a:pt x="15331" y="4667"/>
                </a:cubicBezTo>
                <a:cubicBezTo>
                  <a:pt x="14487" y="5175"/>
                  <a:pt x="13613" y="5704"/>
                  <a:pt x="11905" y="5704"/>
                </a:cubicBezTo>
                <a:cubicBezTo>
                  <a:pt x="10187" y="5704"/>
                  <a:pt x="9313" y="5175"/>
                  <a:pt x="8469" y="4667"/>
                </a:cubicBezTo>
                <a:cubicBezTo>
                  <a:pt x="7615" y="4159"/>
                  <a:pt x="6731" y="3630"/>
                  <a:pt x="5002" y="3630"/>
                </a:cubicBezTo>
                <a:cubicBezTo>
                  <a:pt x="3265" y="3630"/>
                  <a:pt x="2380" y="4159"/>
                  <a:pt x="1536" y="4667"/>
                </a:cubicBezTo>
                <a:cubicBezTo>
                  <a:pt x="1089" y="4931"/>
                  <a:pt x="631" y="5205"/>
                  <a:pt x="62" y="5409"/>
                </a:cubicBezTo>
                <a:lnTo>
                  <a:pt x="62" y="1851"/>
                </a:lnTo>
                <a:cubicBezTo>
                  <a:pt x="652" y="1647"/>
                  <a:pt x="1119" y="1373"/>
                  <a:pt x="1566" y="1098"/>
                </a:cubicBezTo>
                <a:cubicBezTo>
                  <a:pt x="2411" y="601"/>
                  <a:pt x="3285" y="72"/>
                  <a:pt x="5002" y="72"/>
                </a:cubicBezTo>
                <a:cubicBezTo>
                  <a:pt x="6721" y="72"/>
                  <a:pt x="7585" y="601"/>
                  <a:pt x="8429" y="1098"/>
                </a:cubicBezTo>
                <a:cubicBezTo>
                  <a:pt x="9283" y="1617"/>
                  <a:pt x="10167" y="2146"/>
                  <a:pt x="11905" y="2146"/>
                </a:cubicBezTo>
                <a:cubicBezTo>
                  <a:pt x="13634" y="2146"/>
                  <a:pt x="14518" y="1617"/>
                  <a:pt x="15372" y="1098"/>
                </a:cubicBezTo>
                <a:cubicBezTo>
                  <a:pt x="16216" y="601"/>
                  <a:pt x="17090" y="72"/>
                  <a:pt x="18798" y="72"/>
                </a:cubicBezTo>
                <a:cubicBezTo>
                  <a:pt x="20515" y="72"/>
                  <a:pt x="21390" y="601"/>
                  <a:pt x="22234" y="1098"/>
                </a:cubicBezTo>
                <a:cubicBezTo>
                  <a:pt x="23088" y="1617"/>
                  <a:pt x="23972" y="2146"/>
                  <a:pt x="25700" y="2146"/>
                </a:cubicBezTo>
                <a:cubicBezTo>
                  <a:pt x="26432" y="2146"/>
                  <a:pt x="27062" y="2054"/>
                  <a:pt x="27631" y="1861"/>
                </a:cubicBezTo>
                <a:lnTo>
                  <a:pt x="27662" y="1851"/>
                </a:lnTo>
                <a:cubicBezTo>
                  <a:pt x="28241" y="1647"/>
                  <a:pt x="28709" y="1373"/>
                  <a:pt x="29156" y="1098"/>
                </a:cubicBezTo>
                <a:cubicBezTo>
                  <a:pt x="30000" y="601"/>
                  <a:pt x="30875" y="72"/>
                  <a:pt x="32592" y="72"/>
                </a:cubicBezTo>
                <a:cubicBezTo>
                  <a:pt x="34311" y="72"/>
                  <a:pt x="35185" y="601"/>
                  <a:pt x="36028" y="1098"/>
                </a:cubicBezTo>
                <a:cubicBezTo>
                  <a:pt x="36882" y="1617"/>
                  <a:pt x="37756" y="2146"/>
                  <a:pt x="39495" y="2146"/>
                </a:cubicBezTo>
                <a:cubicBezTo>
                  <a:pt x="41233" y="2146"/>
                  <a:pt x="42107" y="1617"/>
                  <a:pt x="42961" y="1098"/>
                </a:cubicBezTo>
                <a:cubicBezTo>
                  <a:pt x="43806" y="601"/>
                  <a:pt x="44680" y="72"/>
                  <a:pt x="46397" y="72"/>
                </a:cubicBezTo>
                <a:close/>
                <a:moveTo>
                  <a:pt x="5002" y="0"/>
                </a:moveTo>
                <a:cubicBezTo>
                  <a:pt x="3265" y="0"/>
                  <a:pt x="2380" y="529"/>
                  <a:pt x="1536" y="1048"/>
                </a:cubicBezTo>
                <a:cubicBezTo>
                  <a:pt x="1078" y="1312"/>
                  <a:pt x="611" y="1597"/>
                  <a:pt x="21" y="1790"/>
                </a:cubicBezTo>
                <a:lnTo>
                  <a:pt x="1" y="1800"/>
                </a:lnTo>
                <a:lnTo>
                  <a:pt x="1" y="5501"/>
                </a:lnTo>
                <a:lnTo>
                  <a:pt x="42" y="5480"/>
                </a:lnTo>
                <a:cubicBezTo>
                  <a:pt x="642" y="5287"/>
                  <a:pt x="1109" y="5002"/>
                  <a:pt x="1566" y="4728"/>
                </a:cubicBezTo>
                <a:cubicBezTo>
                  <a:pt x="2411" y="4220"/>
                  <a:pt x="3285" y="3701"/>
                  <a:pt x="5002" y="3701"/>
                </a:cubicBezTo>
                <a:cubicBezTo>
                  <a:pt x="6721" y="3701"/>
                  <a:pt x="7585" y="4220"/>
                  <a:pt x="8429" y="4728"/>
                </a:cubicBezTo>
                <a:cubicBezTo>
                  <a:pt x="9283" y="5246"/>
                  <a:pt x="10167" y="5775"/>
                  <a:pt x="11905" y="5775"/>
                </a:cubicBezTo>
                <a:cubicBezTo>
                  <a:pt x="13634" y="5775"/>
                  <a:pt x="14518" y="5246"/>
                  <a:pt x="15372" y="4728"/>
                </a:cubicBezTo>
                <a:cubicBezTo>
                  <a:pt x="16216" y="4220"/>
                  <a:pt x="17090" y="3701"/>
                  <a:pt x="18798" y="3701"/>
                </a:cubicBezTo>
                <a:cubicBezTo>
                  <a:pt x="20515" y="3701"/>
                  <a:pt x="21390" y="4220"/>
                  <a:pt x="22234" y="4728"/>
                </a:cubicBezTo>
                <a:cubicBezTo>
                  <a:pt x="23088" y="5246"/>
                  <a:pt x="23972" y="5775"/>
                  <a:pt x="25700" y="5775"/>
                </a:cubicBezTo>
                <a:cubicBezTo>
                  <a:pt x="26432" y="5775"/>
                  <a:pt x="27062" y="5683"/>
                  <a:pt x="27631" y="5490"/>
                </a:cubicBezTo>
                <a:lnTo>
                  <a:pt x="27662" y="5480"/>
                </a:lnTo>
                <a:cubicBezTo>
                  <a:pt x="28241" y="5277"/>
                  <a:pt x="28709" y="5002"/>
                  <a:pt x="29156" y="4728"/>
                </a:cubicBezTo>
                <a:cubicBezTo>
                  <a:pt x="30000" y="4220"/>
                  <a:pt x="30875" y="3701"/>
                  <a:pt x="32592" y="3701"/>
                </a:cubicBezTo>
                <a:cubicBezTo>
                  <a:pt x="34311" y="3701"/>
                  <a:pt x="35185" y="4220"/>
                  <a:pt x="36028" y="4728"/>
                </a:cubicBezTo>
                <a:cubicBezTo>
                  <a:pt x="36882" y="5246"/>
                  <a:pt x="37756" y="5775"/>
                  <a:pt x="39495" y="5775"/>
                </a:cubicBezTo>
                <a:cubicBezTo>
                  <a:pt x="41233" y="5775"/>
                  <a:pt x="42107" y="5246"/>
                  <a:pt x="42961" y="4728"/>
                </a:cubicBezTo>
                <a:cubicBezTo>
                  <a:pt x="43806" y="4220"/>
                  <a:pt x="44680" y="3701"/>
                  <a:pt x="46397" y="3701"/>
                </a:cubicBezTo>
                <a:cubicBezTo>
                  <a:pt x="48116" y="3701"/>
                  <a:pt x="48979" y="4220"/>
                  <a:pt x="49824" y="4728"/>
                </a:cubicBezTo>
                <a:cubicBezTo>
                  <a:pt x="50678" y="5246"/>
                  <a:pt x="51562" y="5775"/>
                  <a:pt x="53300" y="5775"/>
                </a:cubicBezTo>
                <a:cubicBezTo>
                  <a:pt x="55029" y="5775"/>
                  <a:pt x="55913" y="5246"/>
                  <a:pt x="56766" y="4728"/>
                </a:cubicBezTo>
                <a:cubicBezTo>
                  <a:pt x="57306" y="4412"/>
                  <a:pt x="57855" y="4077"/>
                  <a:pt x="58627" y="3884"/>
                </a:cubicBezTo>
                <a:lnTo>
                  <a:pt x="58648" y="3874"/>
                </a:lnTo>
                <a:lnTo>
                  <a:pt x="58648" y="174"/>
                </a:lnTo>
                <a:lnTo>
                  <a:pt x="58607" y="183"/>
                </a:lnTo>
                <a:cubicBezTo>
                  <a:pt x="57834" y="387"/>
                  <a:pt x="57275" y="723"/>
                  <a:pt x="56726" y="1048"/>
                </a:cubicBezTo>
                <a:cubicBezTo>
                  <a:pt x="55882" y="1546"/>
                  <a:pt x="55008" y="2074"/>
                  <a:pt x="53300" y="2074"/>
                </a:cubicBezTo>
                <a:cubicBezTo>
                  <a:pt x="51582" y="2074"/>
                  <a:pt x="50708" y="1546"/>
                  <a:pt x="49864" y="1048"/>
                </a:cubicBezTo>
                <a:cubicBezTo>
                  <a:pt x="49010" y="529"/>
                  <a:pt x="48126" y="0"/>
                  <a:pt x="46397" y="0"/>
                </a:cubicBezTo>
                <a:cubicBezTo>
                  <a:pt x="44659" y="0"/>
                  <a:pt x="43775" y="529"/>
                  <a:pt x="42931" y="1048"/>
                </a:cubicBezTo>
                <a:cubicBezTo>
                  <a:pt x="42087" y="1546"/>
                  <a:pt x="41213" y="2074"/>
                  <a:pt x="39495" y="2074"/>
                </a:cubicBezTo>
                <a:cubicBezTo>
                  <a:pt x="37777" y="2074"/>
                  <a:pt x="36903" y="1546"/>
                  <a:pt x="36059" y="1048"/>
                </a:cubicBezTo>
                <a:cubicBezTo>
                  <a:pt x="35205" y="529"/>
                  <a:pt x="34331" y="0"/>
                  <a:pt x="32592" y="0"/>
                </a:cubicBezTo>
                <a:cubicBezTo>
                  <a:pt x="30854" y="0"/>
                  <a:pt x="29980" y="529"/>
                  <a:pt x="29126" y="1048"/>
                </a:cubicBezTo>
                <a:cubicBezTo>
                  <a:pt x="28668" y="1312"/>
                  <a:pt x="28201" y="1597"/>
                  <a:pt x="27611" y="1790"/>
                </a:cubicBezTo>
                <a:lnTo>
                  <a:pt x="27591" y="1800"/>
                </a:lnTo>
                <a:cubicBezTo>
                  <a:pt x="27032" y="1983"/>
                  <a:pt x="26412" y="2074"/>
                  <a:pt x="25700" y="2074"/>
                </a:cubicBezTo>
                <a:cubicBezTo>
                  <a:pt x="23992" y="2074"/>
                  <a:pt x="23118" y="1546"/>
                  <a:pt x="22274" y="1048"/>
                </a:cubicBezTo>
                <a:cubicBezTo>
                  <a:pt x="21421" y="529"/>
                  <a:pt x="20536" y="0"/>
                  <a:pt x="18798" y="0"/>
                </a:cubicBezTo>
                <a:cubicBezTo>
                  <a:pt x="17070" y="0"/>
                  <a:pt x="16185" y="529"/>
                  <a:pt x="15331" y="1048"/>
                </a:cubicBezTo>
                <a:cubicBezTo>
                  <a:pt x="14487" y="1546"/>
                  <a:pt x="13613" y="2074"/>
                  <a:pt x="11905" y="2074"/>
                </a:cubicBezTo>
                <a:cubicBezTo>
                  <a:pt x="10187" y="2074"/>
                  <a:pt x="9313" y="1546"/>
                  <a:pt x="8469" y="1048"/>
                </a:cubicBezTo>
                <a:cubicBezTo>
                  <a:pt x="7615" y="529"/>
                  <a:pt x="6731" y="0"/>
                  <a:pt x="5002" y="0"/>
                </a:cubicBezTo>
                <a:close/>
              </a:path>
            </a:pathLst>
          </a:custGeom>
          <a:solidFill>
            <a:srgbClr val="70312E"/>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298" name="Google Shape;298;p24"/>
          <p:cNvSpPr txBox="1">
            <a:spLocks noGrp="1"/>
          </p:cNvSpPr>
          <p:nvPr>
            <p:ph type="title"/>
          </p:nvPr>
        </p:nvSpPr>
        <p:spPr>
          <a:xfrm>
            <a:off x="1392521" y="1320442"/>
            <a:ext cx="4437933" cy="763852"/>
          </a:xfrm>
          <a:prstGeom prst="rect">
            <a:avLst/>
          </a:prstGeom>
        </p:spPr>
        <p:txBody>
          <a:bodyPr spcFirstLastPara="1">
            <a:noAutofit/>
          </a:bodyPr>
          <a:lstStyle>
            <a:lvl1pPr lvl="0" rtl="0">
              <a:spcBef>
                <a:spcPts val="0"/>
              </a:spcBef>
              <a:spcAft>
                <a:spcPts val="0"/>
              </a:spcAft>
              <a:buClr>
                <a:schemeClr val="dk1"/>
              </a:buClr>
              <a:buSzPts val="3000"/>
              <a:buFont typeface="McLaren"/>
              <a:buNone/>
              <a:defRPr sz="3758" b="1">
                <a:solidFill>
                  <a:schemeClr val="accent2"/>
                </a:solidFill>
                <a:latin typeface="McLaren"/>
                <a:ea typeface="McLaren"/>
                <a:cs typeface="McLaren"/>
                <a:sym typeface="McLaren"/>
              </a:defRPr>
            </a:lvl1pPr>
            <a:lvl2pPr lvl="1"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2pPr>
            <a:lvl3pPr lvl="2"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3pPr>
            <a:lvl4pPr lvl="3"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4pPr>
            <a:lvl5pPr lvl="4"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5pPr>
            <a:lvl6pPr lvl="5"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6pPr>
            <a:lvl7pPr lvl="6"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7pPr>
            <a:lvl8pPr lvl="7"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8pPr>
            <a:lvl9pPr lvl="8"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9pPr>
          </a:lstStyle>
          <a:p>
            <a:endParaRPr/>
          </a:p>
        </p:txBody>
      </p:sp>
      <p:sp>
        <p:nvSpPr>
          <p:cNvPr id="299" name="Google Shape;299;p24"/>
          <p:cNvSpPr txBox="1">
            <a:spLocks noGrp="1"/>
          </p:cNvSpPr>
          <p:nvPr>
            <p:ph type="subTitle" idx="1"/>
          </p:nvPr>
        </p:nvSpPr>
        <p:spPr>
          <a:xfrm>
            <a:off x="1392566" y="2206373"/>
            <a:ext cx="4437933" cy="955008"/>
          </a:xfrm>
          <a:prstGeom prst="rect">
            <a:avLst/>
          </a:prstGeom>
        </p:spPr>
        <p:txBody>
          <a:bodyPr spcFirstLastPara="1">
            <a:noAutofit/>
          </a:bodyPr>
          <a:lstStyle>
            <a:lvl1pPr lvl="0"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Tree>
    <p:extLst>
      <p:ext uri="{BB962C8B-B14F-4D97-AF65-F5344CB8AC3E}">
        <p14:creationId xmlns:p14="http://schemas.microsoft.com/office/powerpoint/2010/main" val="790393062"/>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showMasterSp="0" matchingName="Title and text 14">
  <p:cSld name="Title and text 14">
    <p:bg>
      <p:bgPr>
        <a:solidFill>
          <a:schemeClr val="accent4"/>
        </a:solidFill>
        <a:effectLst/>
      </p:bgPr>
    </p:bg>
    <p:spTree>
      <p:nvGrpSpPr>
        <p:cNvPr id="1" name="Shape 304"/>
        <p:cNvGrpSpPr/>
        <p:nvPr/>
      </p:nvGrpSpPr>
      <p:grpSpPr>
        <a:xfrm>
          <a:off x="0" y="0"/>
          <a:ext cx="0" cy="0"/>
          <a:chOff x="0" y="0"/>
          <a:chExt cx="0" cy="0"/>
        </a:xfrm>
      </p:grpSpPr>
      <p:sp>
        <p:nvSpPr>
          <p:cNvPr id="4" name="Google Shape;305;p26"/>
          <p:cNvSpPr/>
          <p:nvPr/>
        </p:nvSpPr>
        <p:spPr>
          <a:xfrm>
            <a:off x="-747950" y="796967"/>
            <a:ext cx="10351756" cy="6390038"/>
          </a:xfrm>
          <a:custGeom>
            <a:avLst/>
            <a:gdLst/>
            <a:ahLst/>
            <a:cxnLst/>
            <a:rect l="l" t="t" r="r" b="b"/>
            <a:pathLst>
              <a:path w="65683" h="38101" extrusionOk="0">
                <a:moveTo>
                  <a:pt x="24267" y="0"/>
                </a:moveTo>
                <a:lnTo>
                  <a:pt x="1" y="295"/>
                </a:lnTo>
                <a:lnTo>
                  <a:pt x="570" y="27295"/>
                </a:lnTo>
                <a:cubicBezTo>
                  <a:pt x="2292" y="26450"/>
                  <a:pt x="4285" y="25933"/>
                  <a:pt x="6581" y="25933"/>
                </a:cubicBezTo>
                <a:cubicBezTo>
                  <a:pt x="10004" y="25933"/>
                  <a:pt x="14101" y="27083"/>
                  <a:pt x="18981" y="30010"/>
                </a:cubicBezTo>
                <a:cubicBezTo>
                  <a:pt x="28444" y="35690"/>
                  <a:pt x="36224" y="38100"/>
                  <a:pt x="42608" y="38100"/>
                </a:cubicBezTo>
                <a:cubicBezTo>
                  <a:pt x="52880" y="38100"/>
                  <a:pt x="59535" y="31858"/>
                  <a:pt x="63760" y="22955"/>
                </a:cubicBezTo>
                <a:cubicBezTo>
                  <a:pt x="65682" y="18909"/>
                  <a:pt x="62836" y="5530"/>
                  <a:pt x="63862" y="732"/>
                </a:cubicBezTo>
                <a:cubicBezTo>
                  <a:pt x="45157" y="143"/>
                  <a:pt x="24267" y="0"/>
                  <a:pt x="24267" y="0"/>
                </a:cubicBezTo>
                <a:close/>
              </a:path>
            </a:pathLst>
          </a:custGeom>
          <a:solidFill>
            <a:srgbClr val="FFFFFF"/>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5" name="Google Shape;306;p26"/>
          <p:cNvSpPr/>
          <p:nvPr/>
        </p:nvSpPr>
        <p:spPr>
          <a:xfrm>
            <a:off x="-309591" y="-2253971"/>
            <a:ext cx="10259795" cy="5572637"/>
          </a:xfrm>
          <a:custGeom>
            <a:avLst/>
            <a:gdLst/>
            <a:ahLst/>
            <a:cxnLst/>
            <a:rect l="l" t="t" r="r" b="b"/>
            <a:pathLst>
              <a:path w="65102" h="33228" extrusionOk="0">
                <a:moveTo>
                  <a:pt x="61798" y="0"/>
                </a:moveTo>
                <a:lnTo>
                  <a:pt x="560" y="722"/>
                </a:lnTo>
                <a:lnTo>
                  <a:pt x="0" y="27723"/>
                </a:lnTo>
                <a:cubicBezTo>
                  <a:pt x="2223" y="24868"/>
                  <a:pt x="5520" y="22384"/>
                  <a:pt x="10271" y="22384"/>
                </a:cubicBezTo>
                <a:cubicBezTo>
                  <a:pt x="13321" y="22384"/>
                  <a:pt x="16970" y="23408"/>
                  <a:pt x="21318" y="26015"/>
                </a:cubicBezTo>
                <a:cubicBezTo>
                  <a:pt x="29748" y="31079"/>
                  <a:pt x="36680" y="33228"/>
                  <a:pt x="42367" y="33228"/>
                </a:cubicBezTo>
                <a:cubicBezTo>
                  <a:pt x="55675" y="33228"/>
                  <a:pt x="62167" y="21461"/>
                  <a:pt x="65102" y="7757"/>
                </a:cubicBezTo>
                <a:lnTo>
                  <a:pt x="61798" y="0"/>
                </a:lnTo>
                <a:close/>
              </a:path>
            </a:pathLst>
          </a:custGeom>
          <a:solidFill>
            <a:srgbClr val="D9EEFC"/>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307" name="Google Shape;307;p26"/>
          <p:cNvSpPr txBox="1">
            <a:spLocks noGrp="1"/>
          </p:cNvSpPr>
          <p:nvPr>
            <p:ph type="title"/>
          </p:nvPr>
        </p:nvSpPr>
        <p:spPr>
          <a:xfrm>
            <a:off x="756365" y="4359004"/>
            <a:ext cx="7631577" cy="763852"/>
          </a:xfrm>
          <a:prstGeom prst="rect">
            <a:avLst/>
          </a:prstGeom>
        </p:spPr>
        <p:txBody>
          <a:bodyPr spcFirstLastPara="1">
            <a:noAutofit/>
          </a:bodyPr>
          <a:lstStyle>
            <a:lvl1pPr lvl="0" algn="ctr" rtl="0">
              <a:spcBef>
                <a:spcPts val="0"/>
              </a:spcBef>
              <a:spcAft>
                <a:spcPts val="0"/>
              </a:spcAft>
              <a:buClr>
                <a:schemeClr val="dk1"/>
              </a:buClr>
              <a:buSzPts val="3000"/>
              <a:buFont typeface="McLaren"/>
              <a:buNone/>
              <a:defRPr sz="3758" b="1">
                <a:solidFill>
                  <a:schemeClr val="dk2"/>
                </a:solidFill>
                <a:latin typeface="McLaren"/>
                <a:ea typeface="McLaren"/>
                <a:cs typeface="McLaren"/>
                <a:sym typeface="McLaren"/>
              </a:defRPr>
            </a:lvl1pPr>
            <a:lvl2pPr lvl="1"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2pPr>
            <a:lvl3pPr lvl="2"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3pPr>
            <a:lvl4pPr lvl="3"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4pPr>
            <a:lvl5pPr lvl="4"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5pPr>
            <a:lvl6pPr lvl="5"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6pPr>
            <a:lvl7pPr lvl="6"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7pPr>
            <a:lvl8pPr lvl="7"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8pPr>
            <a:lvl9pPr lvl="8"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9pPr>
          </a:lstStyle>
          <a:p>
            <a:endParaRPr/>
          </a:p>
        </p:txBody>
      </p:sp>
      <p:sp>
        <p:nvSpPr>
          <p:cNvPr id="308" name="Google Shape;308;p26"/>
          <p:cNvSpPr txBox="1">
            <a:spLocks noGrp="1"/>
          </p:cNvSpPr>
          <p:nvPr>
            <p:ph type="subTitle" idx="1"/>
          </p:nvPr>
        </p:nvSpPr>
        <p:spPr>
          <a:xfrm>
            <a:off x="756479" y="5048813"/>
            <a:ext cx="7631577" cy="579261"/>
          </a:xfrm>
          <a:prstGeom prst="rect">
            <a:avLst/>
          </a:prstGeom>
        </p:spPr>
        <p:txBody>
          <a:bodyPr spcFirstLastPara="1">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Tree>
    <p:extLst>
      <p:ext uri="{BB962C8B-B14F-4D97-AF65-F5344CB8AC3E}">
        <p14:creationId xmlns:p14="http://schemas.microsoft.com/office/powerpoint/2010/main" val="675976048"/>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matchingName="Title and text 16">
  <p:cSld name="Title and text 16">
    <p:bg>
      <p:bgPr>
        <a:solidFill>
          <a:schemeClr val="accent5"/>
        </a:solidFill>
        <a:effectLst/>
      </p:bgPr>
    </p:bg>
    <p:spTree>
      <p:nvGrpSpPr>
        <p:cNvPr id="1" name="Shape 314"/>
        <p:cNvGrpSpPr/>
        <p:nvPr/>
      </p:nvGrpSpPr>
      <p:grpSpPr>
        <a:xfrm>
          <a:off x="0" y="0"/>
          <a:ext cx="0" cy="0"/>
          <a:chOff x="0" y="0"/>
          <a:chExt cx="0" cy="0"/>
        </a:xfrm>
      </p:grpSpPr>
      <p:sp>
        <p:nvSpPr>
          <p:cNvPr id="2" name="Google Shape;315;p28"/>
          <p:cNvSpPr/>
          <p:nvPr/>
        </p:nvSpPr>
        <p:spPr>
          <a:xfrm>
            <a:off x="-1508162" y="4334356"/>
            <a:ext cx="12207838" cy="3075473"/>
          </a:xfrm>
          <a:custGeom>
            <a:avLst/>
            <a:gdLst/>
            <a:ahLst/>
            <a:cxnLst/>
            <a:rect l="l" t="t" r="r" b="b"/>
            <a:pathLst>
              <a:path w="77824" h="18421" extrusionOk="0">
                <a:moveTo>
                  <a:pt x="59059" y="1"/>
                </a:moveTo>
                <a:cubicBezTo>
                  <a:pt x="54190" y="1"/>
                  <a:pt x="53234" y="7198"/>
                  <a:pt x="53234" y="7198"/>
                </a:cubicBezTo>
                <a:cubicBezTo>
                  <a:pt x="53150" y="7193"/>
                  <a:pt x="53067" y="7191"/>
                  <a:pt x="52984" y="7191"/>
                </a:cubicBezTo>
                <a:cubicBezTo>
                  <a:pt x="52221" y="7191"/>
                  <a:pt x="51535" y="7397"/>
                  <a:pt x="50957" y="7737"/>
                </a:cubicBezTo>
                <a:cubicBezTo>
                  <a:pt x="50947" y="7727"/>
                  <a:pt x="50937" y="7717"/>
                  <a:pt x="50917" y="7706"/>
                </a:cubicBezTo>
                <a:cubicBezTo>
                  <a:pt x="49933" y="6763"/>
                  <a:pt x="48906" y="6443"/>
                  <a:pt x="47966" y="6443"/>
                </a:cubicBezTo>
                <a:cubicBezTo>
                  <a:pt x="46002" y="6443"/>
                  <a:pt x="44420" y="7839"/>
                  <a:pt x="44420" y="7839"/>
                </a:cubicBezTo>
                <a:cubicBezTo>
                  <a:pt x="44420" y="7839"/>
                  <a:pt x="44106" y="6050"/>
                  <a:pt x="42082" y="5440"/>
                </a:cubicBezTo>
                <a:cubicBezTo>
                  <a:pt x="41897" y="5384"/>
                  <a:pt x="41703" y="5359"/>
                  <a:pt x="41504" y="5359"/>
                </a:cubicBezTo>
                <a:cubicBezTo>
                  <a:pt x="39520" y="5359"/>
                  <a:pt x="37010" y="7869"/>
                  <a:pt x="37010" y="7869"/>
                </a:cubicBezTo>
                <a:cubicBezTo>
                  <a:pt x="37010" y="7869"/>
                  <a:pt x="35495" y="672"/>
                  <a:pt x="29914" y="672"/>
                </a:cubicBezTo>
                <a:cubicBezTo>
                  <a:pt x="26539" y="672"/>
                  <a:pt x="24800" y="3315"/>
                  <a:pt x="23967" y="5399"/>
                </a:cubicBezTo>
                <a:cubicBezTo>
                  <a:pt x="23225" y="3315"/>
                  <a:pt x="21710" y="672"/>
                  <a:pt x="18762" y="672"/>
                </a:cubicBezTo>
                <a:cubicBezTo>
                  <a:pt x="13893" y="672"/>
                  <a:pt x="12561" y="7869"/>
                  <a:pt x="12561" y="7869"/>
                </a:cubicBezTo>
                <a:cubicBezTo>
                  <a:pt x="12561" y="7869"/>
                  <a:pt x="10370" y="5359"/>
                  <a:pt x="8642" y="5359"/>
                </a:cubicBezTo>
                <a:cubicBezTo>
                  <a:pt x="8469" y="5359"/>
                  <a:pt x="8300" y="5384"/>
                  <a:pt x="8139" y="5440"/>
                </a:cubicBezTo>
                <a:cubicBezTo>
                  <a:pt x="6370" y="6050"/>
                  <a:pt x="7326" y="9516"/>
                  <a:pt x="7326" y="9516"/>
                </a:cubicBezTo>
                <a:cubicBezTo>
                  <a:pt x="7326" y="9516"/>
                  <a:pt x="5635" y="7425"/>
                  <a:pt x="3751" y="7425"/>
                </a:cubicBezTo>
                <a:cubicBezTo>
                  <a:pt x="3177" y="7425"/>
                  <a:pt x="2586" y="7618"/>
                  <a:pt x="2019" y="8124"/>
                </a:cubicBezTo>
                <a:cubicBezTo>
                  <a:pt x="0" y="9924"/>
                  <a:pt x="982" y="16348"/>
                  <a:pt x="7103" y="16348"/>
                </a:cubicBezTo>
                <a:cubicBezTo>
                  <a:pt x="8378" y="16348"/>
                  <a:pt x="9876" y="16069"/>
                  <a:pt x="11616" y="15412"/>
                </a:cubicBezTo>
                <a:cubicBezTo>
                  <a:pt x="11616" y="15412"/>
                  <a:pt x="11748" y="17923"/>
                  <a:pt x="13527" y="18360"/>
                </a:cubicBezTo>
                <a:cubicBezTo>
                  <a:pt x="13695" y="18402"/>
                  <a:pt x="13860" y="18421"/>
                  <a:pt x="14020" y="18421"/>
                </a:cubicBezTo>
                <a:cubicBezTo>
                  <a:pt x="15550" y="18421"/>
                  <a:pt x="16699" y="16713"/>
                  <a:pt x="16699" y="16713"/>
                </a:cubicBezTo>
                <a:cubicBezTo>
                  <a:pt x="16699" y="16713"/>
                  <a:pt x="17306" y="17250"/>
                  <a:pt x="18208" y="17250"/>
                </a:cubicBezTo>
                <a:cubicBezTo>
                  <a:pt x="18871" y="17250"/>
                  <a:pt x="19694" y="16960"/>
                  <a:pt x="20551" y="15951"/>
                </a:cubicBezTo>
                <a:cubicBezTo>
                  <a:pt x="21600" y="16461"/>
                  <a:pt x="22730" y="16634"/>
                  <a:pt x="23786" y="16634"/>
                </a:cubicBezTo>
                <a:cubicBezTo>
                  <a:pt x="23847" y="16634"/>
                  <a:pt x="23907" y="16633"/>
                  <a:pt x="23967" y="16632"/>
                </a:cubicBezTo>
                <a:cubicBezTo>
                  <a:pt x="24016" y="16633"/>
                  <a:pt x="24066" y="16634"/>
                  <a:pt x="24116" y="16634"/>
                </a:cubicBezTo>
                <a:cubicBezTo>
                  <a:pt x="24560" y="16634"/>
                  <a:pt x="25026" y="16591"/>
                  <a:pt x="25492" y="16490"/>
                </a:cubicBezTo>
                <a:cubicBezTo>
                  <a:pt x="26854" y="16277"/>
                  <a:pt x="27809" y="15890"/>
                  <a:pt x="27809" y="15890"/>
                </a:cubicBezTo>
                <a:cubicBezTo>
                  <a:pt x="28811" y="16949"/>
                  <a:pt x="29776" y="17251"/>
                  <a:pt x="30551" y="17251"/>
                </a:cubicBezTo>
                <a:cubicBezTo>
                  <a:pt x="31585" y="17251"/>
                  <a:pt x="32282" y="16713"/>
                  <a:pt x="32282" y="16713"/>
                </a:cubicBezTo>
                <a:cubicBezTo>
                  <a:pt x="32282" y="16713"/>
                  <a:pt x="33598" y="18421"/>
                  <a:pt x="35348" y="18421"/>
                </a:cubicBezTo>
                <a:cubicBezTo>
                  <a:pt x="35531" y="18421"/>
                  <a:pt x="35720" y="18402"/>
                  <a:pt x="35912" y="18360"/>
                </a:cubicBezTo>
                <a:cubicBezTo>
                  <a:pt x="37945" y="17923"/>
                  <a:pt x="38097" y="15412"/>
                  <a:pt x="38097" y="15412"/>
                </a:cubicBezTo>
                <a:cubicBezTo>
                  <a:pt x="40053" y="16057"/>
                  <a:pt x="41786" y="16332"/>
                  <a:pt x="43304" y="16332"/>
                </a:cubicBezTo>
                <a:cubicBezTo>
                  <a:pt x="46095" y="16332"/>
                  <a:pt x="48158" y="15402"/>
                  <a:pt x="49534" y="14131"/>
                </a:cubicBezTo>
                <a:cubicBezTo>
                  <a:pt x="49706" y="14355"/>
                  <a:pt x="49910" y="14569"/>
                  <a:pt x="50133" y="14761"/>
                </a:cubicBezTo>
                <a:cubicBezTo>
                  <a:pt x="51232" y="15681"/>
                  <a:pt x="52524" y="15966"/>
                  <a:pt x="53702" y="15966"/>
                </a:cubicBezTo>
                <a:cubicBezTo>
                  <a:pt x="55610" y="15966"/>
                  <a:pt x="57219" y="15219"/>
                  <a:pt x="57219" y="15219"/>
                </a:cubicBezTo>
                <a:cubicBezTo>
                  <a:pt x="58095" y="16278"/>
                  <a:pt x="58937" y="16580"/>
                  <a:pt x="59613" y="16580"/>
                </a:cubicBezTo>
                <a:cubicBezTo>
                  <a:pt x="60515" y="16580"/>
                  <a:pt x="61123" y="16042"/>
                  <a:pt x="61123" y="16042"/>
                </a:cubicBezTo>
                <a:cubicBezTo>
                  <a:pt x="61123" y="16042"/>
                  <a:pt x="62276" y="17747"/>
                  <a:pt x="63817" y="17747"/>
                </a:cubicBezTo>
                <a:cubicBezTo>
                  <a:pt x="63976" y="17747"/>
                  <a:pt x="64138" y="17729"/>
                  <a:pt x="64304" y="17689"/>
                </a:cubicBezTo>
                <a:cubicBezTo>
                  <a:pt x="66073" y="17252"/>
                  <a:pt x="66206" y="14741"/>
                  <a:pt x="66206" y="14741"/>
                </a:cubicBezTo>
                <a:cubicBezTo>
                  <a:pt x="67946" y="15398"/>
                  <a:pt x="69444" y="15677"/>
                  <a:pt x="70719" y="15677"/>
                </a:cubicBezTo>
                <a:cubicBezTo>
                  <a:pt x="76840" y="15677"/>
                  <a:pt x="77823" y="9253"/>
                  <a:pt x="75812" y="7453"/>
                </a:cubicBezTo>
                <a:cubicBezTo>
                  <a:pt x="75243" y="6947"/>
                  <a:pt x="74650" y="6754"/>
                  <a:pt x="74075" y="6754"/>
                </a:cubicBezTo>
                <a:cubicBezTo>
                  <a:pt x="72187" y="6754"/>
                  <a:pt x="70496" y="8845"/>
                  <a:pt x="70496" y="8845"/>
                </a:cubicBezTo>
                <a:cubicBezTo>
                  <a:pt x="70496" y="8845"/>
                  <a:pt x="71451" y="5379"/>
                  <a:pt x="69683" y="4769"/>
                </a:cubicBezTo>
                <a:cubicBezTo>
                  <a:pt x="69521" y="4713"/>
                  <a:pt x="69353" y="4688"/>
                  <a:pt x="69179" y="4688"/>
                </a:cubicBezTo>
                <a:cubicBezTo>
                  <a:pt x="67452" y="4688"/>
                  <a:pt x="65260" y="7198"/>
                  <a:pt x="65260" y="7198"/>
                </a:cubicBezTo>
                <a:cubicBezTo>
                  <a:pt x="65260" y="7198"/>
                  <a:pt x="63929" y="1"/>
                  <a:pt x="59059" y="1"/>
                </a:cubicBezTo>
                <a:close/>
              </a:path>
            </a:pathLst>
          </a:custGeom>
          <a:solidFill>
            <a:srgbClr val="FFF3F3"/>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3" name="Google Shape;316;p28"/>
          <p:cNvSpPr/>
          <p:nvPr/>
        </p:nvSpPr>
        <p:spPr>
          <a:xfrm>
            <a:off x="-1555675" y="5631898"/>
            <a:ext cx="12209371" cy="3075474"/>
          </a:xfrm>
          <a:custGeom>
            <a:avLst/>
            <a:gdLst/>
            <a:ahLst/>
            <a:cxnLst/>
            <a:rect l="l" t="t" r="r" b="b"/>
            <a:pathLst>
              <a:path w="77823" h="18421" extrusionOk="0">
                <a:moveTo>
                  <a:pt x="14020" y="1"/>
                </a:moveTo>
                <a:cubicBezTo>
                  <a:pt x="13859" y="1"/>
                  <a:pt x="13695" y="19"/>
                  <a:pt x="13527" y="61"/>
                </a:cubicBezTo>
                <a:cubicBezTo>
                  <a:pt x="11758" y="488"/>
                  <a:pt x="11616" y="3009"/>
                  <a:pt x="11616" y="3009"/>
                </a:cubicBezTo>
                <a:cubicBezTo>
                  <a:pt x="9873" y="2349"/>
                  <a:pt x="8374" y="2070"/>
                  <a:pt x="7098" y="2070"/>
                </a:cubicBezTo>
                <a:cubicBezTo>
                  <a:pt x="982" y="2070"/>
                  <a:pt x="0" y="8496"/>
                  <a:pt x="2019" y="10288"/>
                </a:cubicBezTo>
                <a:cubicBezTo>
                  <a:pt x="2587" y="10794"/>
                  <a:pt x="3180" y="10988"/>
                  <a:pt x="3754" y="10988"/>
                </a:cubicBezTo>
                <a:cubicBezTo>
                  <a:pt x="5637" y="10988"/>
                  <a:pt x="7325" y="8905"/>
                  <a:pt x="7326" y="8905"/>
                </a:cubicBezTo>
                <a:lnTo>
                  <a:pt x="7326" y="8905"/>
                </a:lnTo>
                <a:cubicBezTo>
                  <a:pt x="7326" y="8906"/>
                  <a:pt x="6370" y="12371"/>
                  <a:pt x="8139" y="12981"/>
                </a:cubicBezTo>
                <a:cubicBezTo>
                  <a:pt x="8298" y="13035"/>
                  <a:pt x="8465" y="13060"/>
                  <a:pt x="8636" y="13060"/>
                </a:cubicBezTo>
                <a:cubicBezTo>
                  <a:pt x="10366" y="13060"/>
                  <a:pt x="12571" y="10552"/>
                  <a:pt x="12571" y="10552"/>
                </a:cubicBezTo>
                <a:cubicBezTo>
                  <a:pt x="12571" y="10552"/>
                  <a:pt x="13893" y="17749"/>
                  <a:pt x="18763" y="17749"/>
                </a:cubicBezTo>
                <a:cubicBezTo>
                  <a:pt x="21711" y="17749"/>
                  <a:pt x="23225" y="15106"/>
                  <a:pt x="23967" y="13022"/>
                </a:cubicBezTo>
                <a:cubicBezTo>
                  <a:pt x="24811" y="15106"/>
                  <a:pt x="26539" y="17749"/>
                  <a:pt x="29924" y="17749"/>
                </a:cubicBezTo>
                <a:cubicBezTo>
                  <a:pt x="35495" y="17749"/>
                  <a:pt x="37020" y="10552"/>
                  <a:pt x="37020" y="10552"/>
                </a:cubicBezTo>
                <a:cubicBezTo>
                  <a:pt x="37020" y="10552"/>
                  <a:pt x="39536" y="13060"/>
                  <a:pt x="41514" y="13060"/>
                </a:cubicBezTo>
                <a:cubicBezTo>
                  <a:pt x="41710" y="13060"/>
                  <a:pt x="41900" y="13035"/>
                  <a:pt x="42083" y="12981"/>
                </a:cubicBezTo>
                <a:cubicBezTo>
                  <a:pt x="44116" y="12371"/>
                  <a:pt x="44421" y="10572"/>
                  <a:pt x="44421" y="10572"/>
                </a:cubicBezTo>
                <a:cubicBezTo>
                  <a:pt x="44421" y="10572"/>
                  <a:pt x="46006" y="11971"/>
                  <a:pt x="47976" y="11971"/>
                </a:cubicBezTo>
                <a:cubicBezTo>
                  <a:pt x="48916" y="11971"/>
                  <a:pt x="49942" y="11653"/>
                  <a:pt x="50927" y="10715"/>
                </a:cubicBezTo>
                <a:cubicBezTo>
                  <a:pt x="50937" y="10704"/>
                  <a:pt x="50947" y="10684"/>
                  <a:pt x="50957" y="10674"/>
                </a:cubicBezTo>
                <a:cubicBezTo>
                  <a:pt x="51553" y="11028"/>
                  <a:pt x="52243" y="11228"/>
                  <a:pt x="53018" y="11228"/>
                </a:cubicBezTo>
                <a:cubicBezTo>
                  <a:pt x="53089" y="11228"/>
                  <a:pt x="53161" y="11226"/>
                  <a:pt x="53234" y="11223"/>
                </a:cubicBezTo>
                <a:cubicBezTo>
                  <a:pt x="53234" y="11223"/>
                  <a:pt x="54200" y="18420"/>
                  <a:pt x="59069" y="18420"/>
                </a:cubicBezTo>
                <a:cubicBezTo>
                  <a:pt x="63929" y="18420"/>
                  <a:pt x="65261" y="11223"/>
                  <a:pt x="65261" y="11223"/>
                </a:cubicBezTo>
                <a:cubicBezTo>
                  <a:pt x="65261" y="11223"/>
                  <a:pt x="67457" y="13731"/>
                  <a:pt x="69193" y="13731"/>
                </a:cubicBezTo>
                <a:cubicBezTo>
                  <a:pt x="69365" y="13731"/>
                  <a:pt x="69533" y="13706"/>
                  <a:pt x="69693" y="13652"/>
                </a:cubicBezTo>
                <a:cubicBezTo>
                  <a:pt x="71462" y="13042"/>
                  <a:pt x="70496" y="9577"/>
                  <a:pt x="70496" y="9576"/>
                </a:cubicBezTo>
                <a:lnTo>
                  <a:pt x="70496" y="9576"/>
                </a:lnTo>
                <a:cubicBezTo>
                  <a:pt x="70496" y="9576"/>
                  <a:pt x="72183" y="11663"/>
                  <a:pt x="74070" y="11663"/>
                </a:cubicBezTo>
                <a:cubicBezTo>
                  <a:pt x="74646" y="11663"/>
                  <a:pt x="75241" y="11468"/>
                  <a:pt x="75813" y="10959"/>
                </a:cubicBezTo>
                <a:cubicBezTo>
                  <a:pt x="77823" y="9167"/>
                  <a:pt x="76841" y="2741"/>
                  <a:pt x="70724" y="2741"/>
                </a:cubicBezTo>
                <a:cubicBezTo>
                  <a:pt x="69448" y="2741"/>
                  <a:pt x="67948" y="3020"/>
                  <a:pt x="66206" y="3680"/>
                </a:cubicBezTo>
                <a:cubicBezTo>
                  <a:pt x="66206" y="3680"/>
                  <a:pt x="66074" y="1159"/>
                  <a:pt x="64305" y="732"/>
                </a:cubicBezTo>
                <a:cubicBezTo>
                  <a:pt x="64137" y="690"/>
                  <a:pt x="63972" y="672"/>
                  <a:pt x="63812" y="672"/>
                </a:cubicBezTo>
                <a:cubicBezTo>
                  <a:pt x="62282" y="672"/>
                  <a:pt x="61133" y="2379"/>
                  <a:pt x="61133" y="2379"/>
                </a:cubicBezTo>
                <a:cubicBezTo>
                  <a:pt x="61133" y="2379"/>
                  <a:pt x="60522" y="1841"/>
                  <a:pt x="59618" y="1841"/>
                </a:cubicBezTo>
                <a:cubicBezTo>
                  <a:pt x="58939" y="1841"/>
                  <a:pt x="58095" y="2143"/>
                  <a:pt x="57219" y="3202"/>
                </a:cubicBezTo>
                <a:cubicBezTo>
                  <a:pt x="57219" y="3202"/>
                  <a:pt x="55610" y="2456"/>
                  <a:pt x="53702" y="2456"/>
                </a:cubicBezTo>
                <a:cubicBezTo>
                  <a:pt x="52524" y="2456"/>
                  <a:pt x="51232" y="2740"/>
                  <a:pt x="50134" y="3660"/>
                </a:cubicBezTo>
                <a:cubicBezTo>
                  <a:pt x="49910" y="3852"/>
                  <a:pt x="49707" y="4056"/>
                  <a:pt x="49544" y="4290"/>
                </a:cubicBezTo>
                <a:cubicBezTo>
                  <a:pt x="48162" y="3019"/>
                  <a:pt x="46100" y="2085"/>
                  <a:pt x="43308" y="2085"/>
                </a:cubicBezTo>
                <a:cubicBezTo>
                  <a:pt x="41790" y="2085"/>
                  <a:pt x="40056" y="2361"/>
                  <a:pt x="38098" y="3009"/>
                </a:cubicBezTo>
                <a:cubicBezTo>
                  <a:pt x="38098" y="3009"/>
                  <a:pt x="37945" y="488"/>
                  <a:pt x="35922" y="61"/>
                </a:cubicBezTo>
                <a:cubicBezTo>
                  <a:pt x="35729" y="19"/>
                  <a:pt x="35540" y="1"/>
                  <a:pt x="35355" y="1"/>
                </a:cubicBezTo>
                <a:cubicBezTo>
                  <a:pt x="33599" y="1"/>
                  <a:pt x="32283" y="1708"/>
                  <a:pt x="32283" y="1708"/>
                </a:cubicBezTo>
                <a:cubicBezTo>
                  <a:pt x="32283" y="1708"/>
                  <a:pt x="31586" y="1170"/>
                  <a:pt x="30552" y="1170"/>
                </a:cubicBezTo>
                <a:cubicBezTo>
                  <a:pt x="29777" y="1170"/>
                  <a:pt x="28812" y="1472"/>
                  <a:pt x="27810" y="2531"/>
                </a:cubicBezTo>
                <a:cubicBezTo>
                  <a:pt x="27810" y="2531"/>
                  <a:pt x="26854" y="2145"/>
                  <a:pt x="25502" y="1921"/>
                </a:cubicBezTo>
                <a:cubicBezTo>
                  <a:pt x="25046" y="1823"/>
                  <a:pt x="24590" y="1787"/>
                  <a:pt x="24148" y="1787"/>
                </a:cubicBezTo>
                <a:cubicBezTo>
                  <a:pt x="24088" y="1787"/>
                  <a:pt x="24027" y="1788"/>
                  <a:pt x="23967" y="1789"/>
                </a:cubicBezTo>
                <a:cubicBezTo>
                  <a:pt x="23904" y="1788"/>
                  <a:pt x="23841" y="1787"/>
                  <a:pt x="23777" y="1787"/>
                </a:cubicBezTo>
                <a:cubicBezTo>
                  <a:pt x="22723" y="1787"/>
                  <a:pt x="21597" y="1952"/>
                  <a:pt x="20561" y="2470"/>
                </a:cubicBezTo>
                <a:cubicBezTo>
                  <a:pt x="19701" y="1459"/>
                  <a:pt x="18876" y="1167"/>
                  <a:pt x="18212" y="1167"/>
                </a:cubicBezTo>
                <a:cubicBezTo>
                  <a:pt x="17307" y="1167"/>
                  <a:pt x="16698" y="1708"/>
                  <a:pt x="16698" y="1708"/>
                </a:cubicBezTo>
                <a:cubicBezTo>
                  <a:pt x="16698" y="1708"/>
                  <a:pt x="15549" y="1"/>
                  <a:pt x="14020" y="1"/>
                </a:cubicBezTo>
                <a:close/>
              </a:path>
            </a:pathLst>
          </a:custGeom>
          <a:solidFill>
            <a:srgbClr val="FFFFFF"/>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Tree>
    <p:extLst>
      <p:ext uri="{BB962C8B-B14F-4D97-AF65-F5344CB8AC3E}">
        <p14:creationId xmlns:p14="http://schemas.microsoft.com/office/powerpoint/2010/main" val="4174164198"/>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showMasterSp="0" matchingName="Title and text 18">
  <p:cSld name="Title and text 18">
    <p:spTree>
      <p:nvGrpSpPr>
        <p:cNvPr id="1" name="Shape 322"/>
        <p:cNvGrpSpPr/>
        <p:nvPr/>
      </p:nvGrpSpPr>
      <p:grpSpPr>
        <a:xfrm>
          <a:off x="0" y="0"/>
          <a:ext cx="0" cy="0"/>
          <a:chOff x="0" y="0"/>
          <a:chExt cx="0" cy="0"/>
        </a:xfrm>
      </p:grpSpPr>
      <p:sp>
        <p:nvSpPr>
          <p:cNvPr id="4" name="Google Shape;323;p30"/>
          <p:cNvSpPr/>
          <p:nvPr/>
        </p:nvSpPr>
        <p:spPr>
          <a:xfrm>
            <a:off x="-380106" y="-469991"/>
            <a:ext cx="8776156" cy="5638029"/>
          </a:xfrm>
          <a:custGeom>
            <a:avLst/>
            <a:gdLst/>
            <a:ahLst/>
            <a:cxnLst/>
            <a:rect l="l" t="t" r="r" b="b"/>
            <a:pathLst>
              <a:path w="55384" h="33426" extrusionOk="0">
                <a:moveTo>
                  <a:pt x="11" y="0"/>
                </a:moveTo>
                <a:lnTo>
                  <a:pt x="1" y="33425"/>
                </a:lnTo>
                <a:cubicBezTo>
                  <a:pt x="4108" y="29013"/>
                  <a:pt x="9374" y="25740"/>
                  <a:pt x="15168" y="24683"/>
                </a:cubicBezTo>
                <a:cubicBezTo>
                  <a:pt x="17046" y="24367"/>
                  <a:pt x="18979" y="24273"/>
                  <a:pt x="20967" y="24273"/>
                </a:cubicBezTo>
                <a:cubicBezTo>
                  <a:pt x="23903" y="24273"/>
                  <a:pt x="26956" y="24478"/>
                  <a:pt x="30117" y="24478"/>
                </a:cubicBezTo>
                <a:cubicBezTo>
                  <a:pt x="31363" y="24478"/>
                  <a:pt x="32625" y="24446"/>
                  <a:pt x="33904" y="24357"/>
                </a:cubicBezTo>
                <a:cubicBezTo>
                  <a:pt x="42107" y="23798"/>
                  <a:pt x="49447" y="18949"/>
                  <a:pt x="53005" y="11538"/>
                </a:cubicBezTo>
                <a:cubicBezTo>
                  <a:pt x="54632" y="8163"/>
                  <a:pt x="55384" y="4463"/>
                  <a:pt x="55232" y="732"/>
                </a:cubicBezTo>
                <a:lnTo>
                  <a:pt x="11" y="0"/>
                </a:lnTo>
                <a:close/>
              </a:path>
            </a:pathLst>
          </a:custGeom>
          <a:solidFill>
            <a:srgbClr val="FFF3F3"/>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324" name="Google Shape;324;p30"/>
          <p:cNvSpPr txBox="1">
            <a:spLocks noGrp="1"/>
          </p:cNvSpPr>
          <p:nvPr>
            <p:ph type="title"/>
          </p:nvPr>
        </p:nvSpPr>
        <p:spPr>
          <a:xfrm>
            <a:off x="1722752" y="857725"/>
            <a:ext cx="5698917" cy="763852"/>
          </a:xfrm>
          <a:prstGeom prst="rect">
            <a:avLst/>
          </a:prstGeom>
        </p:spPr>
        <p:txBody>
          <a:bodyPr spcFirstLastPara="1">
            <a:noAutofit/>
          </a:bodyPr>
          <a:lstStyle>
            <a:lvl1pPr lvl="0" algn="ctr" rtl="0">
              <a:spcBef>
                <a:spcPts val="0"/>
              </a:spcBef>
              <a:spcAft>
                <a:spcPts val="0"/>
              </a:spcAft>
              <a:buClr>
                <a:schemeClr val="dk1"/>
              </a:buClr>
              <a:buSzPts val="3000"/>
              <a:buFont typeface="McLaren"/>
              <a:buNone/>
              <a:defRPr sz="4134" b="1">
                <a:solidFill>
                  <a:schemeClr val="accent2"/>
                </a:solidFill>
                <a:latin typeface="McLaren"/>
                <a:ea typeface="McLaren"/>
                <a:cs typeface="McLaren"/>
                <a:sym typeface="McLaren"/>
              </a:defRPr>
            </a:lvl1pPr>
            <a:lvl2pPr lvl="1"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2pPr>
            <a:lvl3pPr lvl="2"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3pPr>
            <a:lvl4pPr lvl="3"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4pPr>
            <a:lvl5pPr lvl="4"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5pPr>
            <a:lvl6pPr lvl="5"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6pPr>
            <a:lvl7pPr lvl="6"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7pPr>
            <a:lvl8pPr lvl="7"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8pPr>
            <a:lvl9pPr lvl="8"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9pPr>
          </a:lstStyle>
          <a:p>
            <a:endParaRPr/>
          </a:p>
        </p:txBody>
      </p:sp>
      <p:sp>
        <p:nvSpPr>
          <p:cNvPr id="325" name="Google Shape;325;p30"/>
          <p:cNvSpPr txBox="1">
            <a:spLocks noGrp="1"/>
          </p:cNvSpPr>
          <p:nvPr>
            <p:ph type="subTitle" idx="1"/>
          </p:nvPr>
        </p:nvSpPr>
        <p:spPr>
          <a:xfrm>
            <a:off x="1929757" y="1621577"/>
            <a:ext cx="5284878" cy="966980"/>
          </a:xfrm>
          <a:prstGeom prst="rect">
            <a:avLst/>
          </a:prstGeom>
        </p:spPr>
        <p:txBody>
          <a:bodyPr spcFirstLastPara="1">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Tree>
    <p:extLst>
      <p:ext uri="{BB962C8B-B14F-4D97-AF65-F5344CB8AC3E}">
        <p14:creationId xmlns:p14="http://schemas.microsoft.com/office/powerpoint/2010/main" val="9733406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accent4"/>
        </a:solidFill>
        <a:effectLst/>
      </p:bgPr>
    </p:bg>
    <p:spTree>
      <p:nvGrpSpPr>
        <p:cNvPr id="1" name="Shape 8"/>
        <p:cNvGrpSpPr/>
        <p:nvPr/>
      </p:nvGrpSpPr>
      <p:grpSpPr>
        <a:xfrm>
          <a:off x="0" y="0"/>
          <a:ext cx="0" cy="0"/>
          <a:chOff x="0" y="0"/>
          <a:chExt cx="0" cy="0"/>
        </a:xfrm>
      </p:grpSpPr>
      <p:grpSp>
        <p:nvGrpSpPr>
          <p:cNvPr id="4" name="Google Shape;11;p2"/>
          <p:cNvGrpSpPr>
            <a:grpSpLocks/>
          </p:cNvGrpSpPr>
          <p:nvPr/>
        </p:nvGrpSpPr>
        <p:grpSpPr bwMode="auto">
          <a:xfrm>
            <a:off x="-147074" y="-1724717"/>
            <a:ext cx="9439809" cy="4070660"/>
            <a:chOff x="1896450" y="3172750"/>
            <a:chExt cx="1939875" cy="786175"/>
          </a:xfrm>
        </p:grpSpPr>
        <p:sp>
          <p:nvSpPr>
            <p:cNvPr id="5" name="Google Shape;12;p2"/>
            <p:cNvSpPr/>
            <p:nvPr/>
          </p:nvSpPr>
          <p:spPr>
            <a:xfrm>
              <a:off x="2952846" y="3509006"/>
              <a:ext cx="0" cy="195360"/>
            </a:xfrm>
            <a:custGeom>
              <a:avLst/>
              <a:gdLst/>
              <a:ahLst/>
              <a:cxnLst/>
              <a:rect l="l" t="t" r="r" b="b"/>
              <a:pathLst>
                <a:path w="1" h="7809" extrusionOk="0">
                  <a:moveTo>
                    <a:pt x="1" y="7808"/>
                  </a:moveTo>
                  <a:lnTo>
                    <a:pt x="1" y="0"/>
                  </a:ln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6" name="Google Shape;13;p2"/>
            <p:cNvSpPr/>
            <p:nvPr/>
          </p:nvSpPr>
          <p:spPr>
            <a:xfrm>
              <a:off x="2952531" y="3509006"/>
              <a:ext cx="1260" cy="195360"/>
            </a:xfrm>
            <a:custGeom>
              <a:avLst/>
              <a:gdLst/>
              <a:ahLst/>
              <a:cxnLst/>
              <a:rect l="l" t="t" r="r" b="b"/>
              <a:pathLst>
                <a:path w="54" h="7809" extrusionOk="0">
                  <a:moveTo>
                    <a:pt x="1" y="0"/>
                  </a:moveTo>
                  <a:lnTo>
                    <a:pt x="1" y="7808"/>
                  </a:lnTo>
                  <a:lnTo>
                    <a:pt x="53" y="7808"/>
                  </a:lnTo>
                  <a:lnTo>
                    <a:pt x="53" y="0"/>
                  </a:ln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7" name="Google Shape;14;p2"/>
            <p:cNvSpPr/>
            <p:nvPr/>
          </p:nvSpPr>
          <p:spPr>
            <a:xfrm>
              <a:off x="2925129" y="3698051"/>
              <a:ext cx="56064" cy="48939"/>
            </a:xfrm>
            <a:custGeom>
              <a:avLst/>
              <a:gdLst/>
              <a:ahLst/>
              <a:cxnLst/>
              <a:rect l="l" t="t" r="r" b="b"/>
              <a:pathLst>
                <a:path w="2248" h="1949" extrusionOk="0">
                  <a:moveTo>
                    <a:pt x="622" y="1"/>
                  </a:moveTo>
                  <a:cubicBezTo>
                    <a:pt x="612" y="1"/>
                    <a:pt x="601" y="1"/>
                    <a:pt x="591" y="1"/>
                  </a:cubicBezTo>
                  <a:cubicBezTo>
                    <a:pt x="207" y="1"/>
                    <a:pt x="0" y="457"/>
                    <a:pt x="104" y="809"/>
                  </a:cubicBezTo>
                  <a:cubicBezTo>
                    <a:pt x="114" y="830"/>
                    <a:pt x="124" y="851"/>
                    <a:pt x="124" y="871"/>
                  </a:cubicBezTo>
                  <a:cubicBezTo>
                    <a:pt x="363" y="1544"/>
                    <a:pt x="1119" y="1948"/>
                    <a:pt x="1119" y="1948"/>
                  </a:cubicBezTo>
                  <a:cubicBezTo>
                    <a:pt x="1119" y="1948"/>
                    <a:pt x="1875" y="1555"/>
                    <a:pt x="2113" y="881"/>
                  </a:cubicBezTo>
                  <a:lnTo>
                    <a:pt x="2144" y="819"/>
                  </a:lnTo>
                  <a:cubicBezTo>
                    <a:pt x="2248" y="457"/>
                    <a:pt x="2041" y="11"/>
                    <a:pt x="1657" y="1"/>
                  </a:cubicBezTo>
                  <a:cubicBezTo>
                    <a:pt x="1647" y="1"/>
                    <a:pt x="1637" y="1"/>
                    <a:pt x="1628" y="1"/>
                  </a:cubicBezTo>
                  <a:cubicBezTo>
                    <a:pt x="1352" y="1"/>
                    <a:pt x="1270" y="150"/>
                    <a:pt x="1129" y="260"/>
                  </a:cubicBezTo>
                  <a:cubicBezTo>
                    <a:pt x="979" y="150"/>
                    <a:pt x="916" y="1"/>
                    <a:pt x="622" y="1"/>
                  </a:cubicBezTo>
                  <a:close/>
                </a:path>
              </a:pathLst>
            </a:custGeom>
            <a:solidFill>
              <a:schemeClr val="dk2"/>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8" name="Google Shape;15;p2"/>
            <p:cNvSpPr/>
            <p:nvPr/>
          </p:nvSpPr>
          <p:spPr>
            <a:xfrm>
              <a:off x="2925129" y="3697261"/>
              <a:ext cx="55749" cy="50517"/>
            </a:xfrm>
            <a:custGeom>
              <a:avLst/>
              <a:gdLst/>
              <a:ahLst/>
              <a:cxnLst/>
              <a:rect l="l" t="t" r="r" b="b"/>
              <a:pathLst>
                <a:path w="2227" h="2021" extrusionOk="0">
                  <a:moveTo>
                    <a:pt x="618" y="62"/>
                  </a:moveTo>
                  <a:cubicBezTo>
                    <a:pt x="828" y="62"/>
                    <a:pt x="907" y="142"/>
                    <a:pt x="1005" y="240"/>
                  </a:cubicBezTo>
                  <a:cubicBezTo>
                    <a:pt x="1036" y="260"/>
                    <a:pt x="1057" y="291"/>
                    <a:pt x="1099" y="312"/>
                  </a:cubicBezTo>
                  <a:lnTo>
                    <a:pt x="1119" y="332"/>
                  </a:lnTo>
                  <a:lnTo>
                    <a:pt x="1129" y="312"/>
                  </a:lnTo>
                  <a:cubicBezTo>
                    <a:pt x="1161" y="291"/>
                    <a:pt x="1191" y="270"/>
                    <a:pt x="1223" y="240"/>
                  </a:cubicBezTo>
                  <a:cubicBezTo>
                    <a:pt x="1326" y="146"/>
                    <a:pt x="1419" y="63"/>
                    <a:pt x="1647" y="63"/>
                  </a:cubicBezTo>
                  <a:cubicBezTo>
                    <a:pt x="1792" y="63"/>
                    <a:pt x="1916" y="136"/>
                    <a:pt x="2010" y="260"/>
                  </a:cubicBezTo>
                  <a:cubicBezTo>
                    <a:pt x="2123" y="426"/>
                    <a:pt x="2155" y="654"/>
                    <a:pt x="2103" y="840"/>
                  </a:cubicBezTo>
                  <a:cubicBezTo>
                    <a:pt x="2093" y="861"/>
                    <a:pt x="2082" y="882"/>
                    <a:pt x="2082" y="902"/>
                  </a:cubicBezTo>
                  <a:cubicBezTo>
                    <a:pt x="1865" y="1492"/>
                    <a:pt x="1244" y="1865"/>
                    <a:pt x="1119" y="1938"/>
                  </a:cubicBezTo>
                  <a:lnTo>
                    <a:pt x="1099" y="1917"/>
                  </a:lnTo>
                  <a:lnTo>
                    <a:pt x="1088" y="1938"/>
                  </a:lnTo>
                  <a:cubicBezTo>
                    <a:pt x="954" y="1855"/>
                    <a:pt x="353" y="1472"/>
                    <a:pt x="146" y="892"/>
                  </a:cubicBezTo>
                  <a:cubicBezTo>
                    <a:pt x="135" y="871"/>
                    <a:pt x="135" y="861"/>
                    <a:pt x="125" y="829"/>
                  </a:cubicBezTo>
                  <a:cubicBezTo>
                    <a:pt x="63" y="643"/>
                    <a:pt x="104" y="415"/>
                    <a:pt x="229" y="260"/>
                  </a:cubicBezTo>
                  <a:cubicBezTo>
                    <a:pt x="312" y="136"/>
                    <a:pt x="446" y="63"/>
                    <a:pt x="581" y="63"/>
                  </a:cubicBezTo>
                  <a:cubicBezTo>
                    <a:pt x="594" y="63"/>
                    <a:pt x="606" y="62"/>
                    <a:pt x="618" y="62"/>
                  </a:cubicBezTo>
                  <a:close/>
                  <a:moveTo>
                    <a:pt x="615" y="0"/>
                  </a:moveTo>
                  <a:cubicBezTo>
                    <a:pt x="604" y="0"/>
                    <a:pt x="592" y="1"/>
                    <a:pt x="581" y="1"/>
                  </a:cubicBezTo>
                  <a:cubicBezTo>
                    <a:pt x="425" y="1"/>
                    <a:pt x="280" y="74"/>
                    <a:pt x="177" y="219"/>
                  </a:cubicBezTo>
                  <a:cubicBezTo>
                    <a:pt x="42" y="395"/>
                    <a:pt x="1" y="643"/>
                    <a:pt x="63" y="850"/>
                  </a:cubicBezTo>
                  <a:lnTo>
                    <a:pt x="94" y="912"/>
                  </a:lnTo>
                  <a:cubicBezTo>
                    <a:pt x="322" y="1575"/>
                    <a:pt x="1026" y="1969"/>
                    <a:pt x="1088" y="2010"/>
                  </a:cubicBezTo>
                  <a:lnTo>
                    <a:pt x="1099" y="2021"/>
                  </a:lnTo>
                  <a:lnTo>
                    <a:pt x="1109" y="2010"/>
                  </a:lnTo>
                  <a:lnTo>
                    <a:pt x="1119" y="2021"/>
                  </a:lnTo>
                  <a:lnTo>
                    <a:pt x="1129" y="2010"/>
                  </a:lnTo>
                  <a:cubicBezTo>
                    <a:pt x="1181" y="1979"/>
                    <a:pt x="1896" y="1586"/>
                    <a:pt x="2134" y="923"/>
                  </a:cubicBezTo>
                  <a:lnTo>
                    <a:pt x="2165" y="861"/>
                  </a:lnTo>
                  <a:cubicBezTo>
                    <a:pt x="2227" y="654"/>
                    <a:pt x="2186" y="405"/>
                    <a:pt x="2061" y="229"/>
                  </a:cubicBezTo>
                  <a:cubicBezTo>
                    <a:pt x="1958" y="84"/>
                    <a:pt x="1813" y="1"/>
                    <a:pt x="1647" y="1"/>
                  </a:cubicBezTo>
                  <a:cubicBezTo>
                    <a:pt x="1398" y="1"/>
                    <a:pt x="1285" y="95"/>
                    <a:pt x="1181" y="198"/>
                  </a:cubicBezTo>
                  <a:cubicBezTo>
                    <a:pt x="1161" y="219"/>
                    <a:pt x="1140" y="229"/>
                    <a:pt x="1119" y="250"/>
                  </a:cubicBezTo>
                  <a:cubicBezTo>
                    <a:pt x="1088" y="229"/>
                    <a:pt x="1067" y="208"/>
                    <a:pt x="1046" y="187"/>
                  </a:cubicBezTo>
                  <a:cubicBezTo>
                    <a:pt x="958" y="99"/>
                    <a:pt x="850" y="0"/>
                    <a:pt x="615" y="0"/>
                  </a:cubicBez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1" name="Google Shape;16;p2"/>
            <p:cNvSpPr/>
            <p:nvPr/>
          </p:nvSpPr>
          <p:spPr>
            <a:xfrm>
              <a:off x="2960720" y="3700419"/>
              <a:ext cx="15748" cy="16971"/>
            </a:xfrm>
            <a:custGeom>
              <a:avLst/>
              <a:gdLst/>
              <a:ahLst/>
              <a:cxnLst/>
              <a:rect l="l" t="t" r="r" b="b"/>
              <a:pathLst>
                <a:path w="633" h="675" extrusionOk="0">
                  <a:moveTo>
                    <a:pt x="192" y="1"/>
                  </a:moveTo>
                  <a:cubicBezTo>
                    <a:pt x="159" y="1"/>
                    <a:pt x="129" y="9"/>
                    <a:pt x="104" y="27"/>
                  </a:cubicBezTo>
                  <a:cubicBezTo>
                    <a:pt x="0" y="100"/>
                    <a:pt x="11" y="296"/>
                    <a:pt x="135" y="462"/>
                  </a:cubicBezTo>
                  <a:cubicBezTo>
                    <a:pt x="221" y="595"/>
                    <a:pt x="342" y="675"/>
                    <a:pt x="441" y="675"/>
                  </a:cubicBezTo>
                  <a:cubicBezTo>
                    <a:pt x="473" y="675"/>
                    <a:pt x="503" y="666"/>
                    <a:pt x="529" y="648"/>
                  </a:cubicBezTo>
                  <a:cubicBezTo>
                    <a:pt x="632" y="576"/>
                    <a:pt x="622" y="379"/>
                    <a:pt x="508" y="203"/>
                  </a:cubicBezTo>
                  <a:cubicBezTo>
                    <a:pt x="414" y="79"/>
                    <a:pt x="291" y="1"/>
                    <a:pt x="192" y="1"/>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2" name="Google Shape;17;p2"/>
            <p:cNvSpPr/>
            <p:nvPr/>
          </p:nvSpPr>
          <p:spPr>
            <a:xfrm>
              <a:off x="2940247" y="3700419"/>
              <a:ext cx="11339" cy="12235"/>
            </a:xfrm>
            <a:custGeom>
              <a:avLst/>
              <a:gdLst/>
              <a:ahLst/>
              <a:cxnLst/>
              <a:rect l="l" t="t" r="r" b="b"/>
              <a:pathLst>
                <a:path w="457" h="483" extrusionOk="0">
                  <a:moveTo>
                    <a:pt x="135" y="1"/>
                  </a:moveTo>
                  <a:cubicBezTo>
                    <a:pt x="112" y="1"/>
                    <a:pt x="90" y="7"/>
                    <a:pt x="73" y="19"/>
                  </a:cubicBezTo>
                  <a:cubicBezTo>
                    <a:pt x="1" y="71"/>
                    <a:pt x="10" y="216"/>
                    <a:pt x="93" y="340"/>
                  </a:cubicBezTo>
                  <a:cubicBezTo>
                    <a:pt x="156" y="426"/>
                    <a:pt x="249" y="483"/>
                    <a:pt x="321" y="483"/>
                  </a:cubicBezTo>
                  <a:cubicBezTo>
                    <a:pt x="345" y="483"/>
                    <a:pt x="366" y="477"/>
                    <a:pt x="383" y="465"/>
                  </a:cubicBezTo>
                  <a:cubicBezTo>
                    <a:pt x="456" y="412"/>
                    <a:pt x="445" y="268"/>
                    <a:pt x="363" y="143"/>
                  </a:cubicBezTo>
                  <a:cubicBezTo>
                    <a:pt x="300" y="57"/>
                    <a:pt x="208" y="1"/>
                    <a:pt x="135" y="1"/>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3" name="Google Shape;18;p2"/>
            <p:cNvSpPr/>
            <p:nvPr/>
          </p:nvSpPr>
          <p:spPr>
            <a:xfrm>
              <a:off x="2788433" y="3567811"/>
              <a:ext cx="0" cy="120373"/>
            </a:xfrm>
            <a:custGeom>
              <a:avLst/>
              <a:gdLst/>
              <a:ahLst/>
              <a:cxnLst/>
              <a:rect l="l" t="t" r="r" b="b"/>
              <a:pathLst>
                <a:path w="1" h="4826" extrusionOk="0">
                  <a:moveTo>
                    <a:pt x="0" y="4826"/>
                  </a:moveTo>
                  <a:lnTo>
                    <a:pt x="0" y="0"/>
                  </a:ln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4" name="Google Shape;19;p2"/>
            <p:cNvSpPr/>
            <p:nvPr/>
          </p:nvSpPr>
          <p:spPr>
            <a:xfrm>
              <a:off x="2787803" y="3567811"/>
              <a:ext cx="945" cy="120373"/>
            </a:xfrm>
            <a:custGeom>
              <a:avLst/>
              <a:gdLst/>
              <a:ahLst/>
              <a:cxnLst/>
              <a:rect l="l" t="t" r="r" b="b"/>
              <a:pathLst>
                <a:path w="43" h="4826" extrusionOk="0">
                  <a:moveTo>
                    <a:pt x="1" y="0"/>
                  </a:moveTo>
                  <a:lnTo>
                    <a:pt x="1" y="4826"/>
                  </a:lnTo>
                  <a:lnTo>
                    <a:pt x="42" y="4826"/>
                  </a:lnTo>
                  <a:lnTo>
                    <a:pt x="42" y="0"/>
                  </a:ln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5" name="Google Shape;20;p2"/>
            <p:cNvSpPr/>
            <p:nvPr/>
          </p:nvSpPr>
          <p:spPr>
            <a:xfrm>
              <a:off x="2760086" y="3682264"/>
              <a:ext cx="56379" cy="48939"/>
            </a:xfrm>
            <a:custGeom>
              <a:avLst/>
              <a:gdLst/>
              <a:ahLst/>
              <a:cxnLst/>
              <a:rect l="l" t="t" r="r" b="b"/>
              <a:pathLst>
                <a:path w="2258" h="1958" extrusionOk="0">
                  <a:moveTo>
                    <a:pt x="601" y="0"/>
                  </a:moveTo>
                  <a:cubicBezTo>
                    <a:pt x="217" y="10"/>
                    <a:pt x="0" y="456"/>
                    <a:pt x="114" y="818"/>
                  </a:cubicBezTo>
                  <a:cubicBezTo>
                    <a:pt x="114" y="839"/>
                    <a:pt x="124" y="860"/>
                    <a:pt x="134" y="880"/>
                  </a:cubicBezTo>
                  <a:cubicBezTo>
                    <a:pt x="373" y="1554"/>
                    <a:pt x="1118" y="1957"/>
                    <a:pt x="1118" y="1957"/>
                  </a:cubicBezTo>
                  <a:lnTo>
                    <a:pt x="1128" y="1957"/>
                  </a:lnTo>
                  <a:cubicBezTo>
                    <a:pt x="1128" y="1957"/>
                    <a:pt x="1885" y="1554"/>
                    <a:pt x="2123" y="891"/>
                  </a:cubicBezTo>
                  <a:cubicBezTo>
                    <a:pt x="2133" y="870"/>
                    <a:pt x="2143" y="850"/>
                    <a:pt x="2143" y="829"/>
                  </a:cubicBezTo>
                  <a:cubicBezTo>
                    <a:pt x="2258" y="466"/>
                    <a:pt x="2050" y="10"/>
                    <a:pt x="1667" y="10"/>
                  </a:cubicBezTo>
                  <a:cubicBezTo>
                    <a:pt x="1657" y="10"/>
                    <a:pt x="1647" y="10"/>
                    <a:pt x="1638" y="10"/>
                  </a:cubicBezTo>
                  <a:cubicBezTo>
                    <a:pt x="1361" y="10"/>
                    <a:pt x="1279" y="149"/>
                    <a:pt x="1128" y="270"/>
                  </a:cubicBezTo>
                  <a:cubicBezTo>
                    <a:pt x="983" y="145"/>
                    <a:pt x="921" y="0"/>
                    <a:pt x="601" y="0"/>
                  </a:cubicBezTo>
                  <a:close/>
                </a:path>
              </a:pathLst>
            </a:custGeom>
            <a:solidFill>
              <a:schemeClr val="accent1"/>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6" name="Google Shape;21;p2"/>
            <p:cNvSpPr/>
            <p:nvPr/>
          </p:nvSpPr>
          <p:spPr>
            <a:xfrm>
              <a:off x="2760716" y="3681475"/>
              <a:ext cx="55434" cy="50517"/>
            </a:xfrm>
            <a:custGeom>
              <a:avLst/>
              <a:gdLst/>
              <a:ahLst/>
              <a:cxnLst/>
              <a:rect l="l" t="t" r="r" b="b"/>
              <a:pathLst>
                <a:path w="2217" h="2031" extrusionOk="0">
                  <a:moveTo>
                    <a:pt x="581" y="63"/>
                  </a:moveTo>
                  <a:cubicBezTo>
                    <a:pt x="818" y="63"/>
                    <a:pt x="901" y="146"/>
                    <a:pt x="995" y="240"/>
                  </a:cubicBezTo>
                  <a:cubicBezTo>
                    <a:pt x="1026" y="270"/>
                    <a:pt x="1057" y="291"/>
                    <a:pt x="1088" y="322"/>
                  </a:cubicBezTo>
                  <a:lnTo>
                    <a:pt x="1108" y="332"/>
                  </a:lnTo>
                  <a:lnTo>
                    <a:pt x="1129" y="322"/>
                  </a:lnTo>
                  <a:cubicBezTo>
                    <a:pt x="1161" y="302"/>
                    <a:pt x="1191" y="270"/>
                    <a:pt x="1212" y="249"/>
                  </a:cubicBezTo>
                  <a:cubicBezTo>
                    <a:pt x="1320" y="152"/>
                    <a:pt x="1399" y="73"/>
                    <a:pt x="1606" y="73"/>
                  </a:cubicBezTo>
                  <a:cubicBezTo>
                    <a:pt x="1619" y="73"/>
                    <a:pt x="1633" y="73"/>
                    <a:pt x="1647" y="74"/>
                  </a:cubicBezTo>
                  <a:cubicBezTo>
                    <a:pt x="1782" y="74"/>
                    <a:pt x="1916" y="146"/>
                    <a:pt x="1999" y="270"/>
                  </a:cubicBezTo>
                  <a:cubicBezTo>
                    <a:pt x="2123" y="426"/>
                    <a:pt x="2155" y="654"/>
                    <a:pt x="2103" y="850"/>
                  </a:cubicBezTo>
                  <a:lnTo>
                    <a:pt x="2072" y="912"/>
                  </a:lnTo>
                  <a:cubicBezTo>
                    <a:pt x="1865" y="1492"/>
                    <a:pt x="1243" y="1876"/>
                    <a:pt x="1108" y="1948"/>
                  </a:cubicBezTo>
                  <a:lnTo>
                    <a:pt x="1098" y="1927"/>
                  </a:lnTo>
                  <a:lnTo>
                    <a:pt x="1088" y="1948"/>
                  </a:lnTo>
                  <a:cubicBezTo>
                    <a:pt x="953" y="1865"/>
                    <a:pt x="342" y="1482"/>
                    <a:pt x="135" y="902"/>
                  </a:cubicBezTo>
                  <a:cubicBezTo>
                    <a:pt x="135" y="882"/>
                    <a:pt x="125" y="861"/>
                    <a:pt x="114" y="840"/>
                  </a:cubicBezTo>
                  <a:cubicBezTo>
                    <a:pt x="63" y="643"/>
                    <a:pt x="104" y="426"/>
                    <a:pt x="218" y="260"/>
                  </a:cubicBezTo>
                  <a:cubicBezTo>
                    <a:pt x="311" y="136"/>
                    <a:pt x="436" y="63"/>
                    <a:pt x="581" y="63"/>
                  </a:cubicBezTo>
                  <a:close/>
                  <a:moveTo>
                    <a:pt x="581" y="1"/>
                  </a:moveTo>
                  <a:cubicBezTo>
                    <a:pt x="415" y="1"/>
                    <a:pt x="270" y="84"/>
                    <a:pt x="166" y="219"/>
                  </a:cubicBezTo>
                  <a:cubicBezTo>
                    <a:pt x="42" y="394"/>
                    <a:pt x="1" y="643"/>
                    <a:pt x="63" y="861"/>
                  </a:cubicBezTo>
                  <a:cubicBezTo>
                    <a:pt x="63" y="882"/>
                    <a:pt x="73" y="902"/>
                    <a:pt x="84" y="923"/>
                  </a:cubicBezTo>
                  <a:cubicBezTo>
                    <a:pt x="311" y="1586"/>
                    <a:pt x="1026" y="1979"/>
                    <a:pt x="1088" y="2010"/>
                  </a:cubicBezTo>
                  <a:lnTo>
                    <a:pt x="1088" y="2031"/>
                  </a:lnTo>
                  <a:lnTo>
                    <a:pt x="1108" y="2021"/>
                  </a:lnTo>
                  <a:lnTo>
                    <a:pt x="1119" y="2031"/>
                  </a:lnTo>
                  <a:lnTo>
                    <a:pt x="1119" y="2010"/>
                  </a:lnTo>
                  <a:cubicBezTo>
                    <a:pt x="1181" y="1979"/>
                    <a:pt x="1895" y="1586"/>
                    <a:pt x="2134" y="933"/>
                  </a:cubicBezTo>
                  <a:cubicBezTo>
                    <a:pt x="2144" y="912"/>
                    <a:pt x="2155" y="892"/>
                    <a:pt x="2155" y="871"/>
                  </a:cubicBezTo>
                  <a:cubicBezTo>
                    <a:pt x="2217" y="654"/>
                    <a:pt x="2185" y="405"/>
                    <a:pt x="2051" y="229"/>
                  </a:cubicBezTo>
                  <a:cubicBezTo>
                    <a:pt x="1948" y="95"/>
                    <a:pt x="1803" y="12"/>
                    <a:pt x="1647" y="12"/>
                  </a:cubicBezTo>
                  <a:cubicBezTo>
                    <a:pt x="1637" y="1"/>
                    <a:pt x="1626" y="1"/>
                    <a:pt x="1626" y="1"/>
                  </a:cubicBezTo>
                  <a:cubicBezTo>
                    <a:pt x="1388" y="1"/>
                    <a:pt x="1274" y="105"/>
                    <a:pt x="1171" y="198"/>
                  </a:cubicBezTo>
                  <a:lnTo>
                    <a:pt x="1108" y="260"/>
                  </a:lnTo>
                  <a:lnTo>
                    <a:pt x="1046" y="198"/>
                  </a:lnTo>
                  <a:cubicBezTo>
                    <a:pt x="943" y="105"/>
                    <a:pt x="839" y="1"/>
                    <a:pt x="591" y="1"/>
                  </a:cubicBez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7" name="Google Shape;22;p2"/>
            <p:cNvSpPr/>
            <p:nvPr/>
          </p:nvSpPr>
          <p:spPr>
            <a:xfrm>
              <a:off x="2795993" y="3684632"/>
              <a:ext cx="16063" cy="16576"/>
            </a:xfrm>
            <a:custGeom>
              <a:avLst/>
              <a:gdLst/>
              <a:ahLst/>
              <a:cxnLst/>
              <a:rect l="l" t="t" r="r" b="b"/>
              <a:pathLst>
                <a:path w="643" h="668" extrusionOk="0">
                  <a:moveTo>
                    <a:pt x="198" y="1"/>
                  </a:moveTo>
                  <a:cubicBezTo>
                    <a:pt x="163" y="1"/>
                    <a:pt x="131" y="10"/>
                    <a:pt x="104" y="29"/>
                  </a:cubicBezTo>
                  <a:cubicBezTo>
                    <a:pt x="0" y="91"/>
                    <a:pt x="21" y="287"/>
                    <a:pt x="134" y="464"/>
                  </a:cubicBezTo>
                  <a:cubicBezTo>
                    <a:pt x="226" y="594"/>
                    <a:pt x="347" y="667"/>
                    <a:pt x="445" y="667"/>
                  </a:cubicBezTo>
                  <a:cubicBezTo>
                    <a:pt x="480" y="667"/>
                    <a:pt x="512" y="658"/>
                    <a:pt x="539" y="639"/>
                  </a:cubicBezTo>
                  <a:cubicBezTo>
                    <a:pt x="642" y="567"/>
                    <a:pt x="631" y="370"/>
                    <a:pt x="507" y="204"/>
                  </a:cubicBezTo>
                  <a:cubicBezTo>
                    <a:pt x="423" y="74"/>
                    <a:pt x="299" y="1"/>
                    <a:pt x="198" y="1"/>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8" name="Google Shape;23;p2"/>
            <p:cNvSpPr/>
            <p:nvPr/>
          </p:nvSpPr>
          <p:spPr>
            <a:xfrm>
              <a:off x="2775520" y="3684632"/>
              <a:ext cx="11654" cy="12235"/>
            </a:xfrm>
            <a:custGeom>
              <a:avLst/>
              <a:gdLst/>
              <a:ahLst/>
              <a:cxnLst/>
              <a:rect l="l" t="t" r="r" b="b"/>
              <a:pathLst>
                <a:path w="457" h="485" extrusionOk="0">
                  <a:moveTo>
                    <a:pt x="138" y="1"/>
                  </a:moveTo>
                  <a:cubicBezTo>
                    <a:pt x="114" y="1"/>
                    <a:pt x="91" y="7"/>
                    <a:pt x="72" y="21"/>
                  </a:cubicBezTo>
                  <a:cubicBezTo>
                    <a:pt x="0" y="72"/>
                    <a:pt x="0" y="207"/>
                    <a:pt x="93" y="331"/>
                  </a:cubicBezTo>
                  <a:cubicBezTo>
                    <a:pt x="156" y="426"/>
                    <a:pt x="243" y="484"/>
                    <a:pt x="317" y="484"/>
                  </a:cubicBezTo>
                  <a:cubicBezTo>
                    <a:pt x="341" y="484"/>
                    <a:pt x="363" y="478"/>
                    <a:pt x="383" y="466"/>
                  </a:cubicBezTo>
                  <a:cubicBezTo>
                    <a:pt x="456" y="414"/>
                    <a:pt x="445" y="269"/>
                    <a:pt x="362" y="145"/>
                  </a:cubicBezTo>
                  <a:cubicBezTo>
                    <a:pt x="294" y="53"/>
                    <a:pt x="208" y="1"/>
                    <a:pt x="138" y="1"/>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9" name="Google Shape;24;p2"/>
            <p:cNvSpPr/>
            <p:nvPr/>
          </p:nvSpPr>
          <p:spPr>
            <a:xfrm>
              <a:off x="2878514" y="3523608"/>
              <a:ext cx="0" cy="277056"/>
            </a:xfrm>
            <a:custGeom>
              <a:avLst/>
              <a:gdLst/>
              <a:ahLst/>
              <a:cxnLst/>
              <a:rect l="l" t="t" r="r" b="b"/>
              <a:pathLst>
                <a:path w="1" h="11071" extrusionOk="0">
                  <a:moveTo>
                    <a:pt x="0" y="11071"/>
                  </a:moveTo>
                  <a:lnTo>
                    <a:pt x="0" y="1"/>
                  </a:ln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20" name="Google Shape;25;p2"/>
            <p:cNvSpPr/>
            <p:nvPr/>
          </p:nvSpPr>
          <p:spPr>
            <a:xfrm>
              <a:off x="2877884" y="3523608"/>
              <a:ext cx="945" cy="277056"/>
            </a:xfrm>
            <a:custGeom>
              <a:avLst/>
              <a:gdLst/>
              <a:ahLst/>
              <a:cxnLst/>
              <a:rect l="l" t="t" r="r" b="b"/>
              <a:pathLst>
                <a:path w="42" h="11071" extrusionOk="0">
                  <a:moveTo>
                    <a:pt x="0" y="1"/>
                  </a:moveTo>
                  <a:lnTo>
                    <a:pt x="0" y="11071"/>
                  </a:lnTo>
                  <a:lnTo>
                    <a:pt x="42" y="11071"/>
                  </a:lnTo>
                  <a:lnTo>
                    <a:pt x="42" y="1"/>
                  </a:ln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21" name="Google Shape;26;p2"/>
            <p:cNvSpPr/>
            <p:nvPr/>
          </p:nvSpPr>
          <p:spPr>
            <a:xfrm>
              <a:off x="2850167" y="3794349"/>
              <a:ext cx="56379" cy="48939"/>
            </a:xfrm>
            <a:custGeom>
              <a:avLst/>
              <a:gdLst/>
              <a:ahLst/>
              <a:cxnLst/>
              <a:rect l="l" t="t" r="r" b="b"/>
              <a:pathLst>
                <a:path w="2259" h="1958" extrusionOk="0">
                  <a:moveTo>
                    <a:pt x="601" y="0"/>
                  </a:moveTo>
                  <a:cubicBezTo>
                    <a:pt x="218" y="11"/>
                    <a:pt x="1" y="466"/>
                    <a:pt x="104" y="819"/>
                  </a:cubicBezTo>
                  <a:lnTo>
                    <a:pt x="135" y="881"/>
                  </a:lnTo>
                  <a:cubicBezTo>
                    <a:pt x="374" y="1553"/>
                    <a:pt x="1119" y="1958"/>
                    <a:pt x="1119" y="1958"/>
                  </a:cubicBezTo>
                  <a:lnTo>
                    <a:pt x="1129" y="1958"/>
                  </a:lnTo>
                  <a:cubicBezTo>
                    <a:pt x="1129" y="1958"/>
                    <a:pt x="1875" y="1564"/>
                    <a:pt x="2123" y="891"/>
                  </a:cubicBezTo>
                  <a:cubicBezTo>
                    <a:pt x="2134" y="870"/>
                    <a:pt x="2144" y="849"/>
                    <a:pt x="2144" y="828"/>
                  </a:cubicBezTo>
                  <a:cubicBezTo>
                    <a:pt x="2258" y="466"/>
                    <a:pt x="2051" y="21"/>
                    <a:pt x="1658" y="11"/>
                  </a:cubicBezTo>
                  <a:cubicBezTo>
                    <a:pt x="1647" y="10"/>
                    <a:pt x="1637" y="10"/>
                    <a:pt x="1627" y="10"/>
                  </a:cubicBezTo>
                  <a:cubicBezTo>
                    <a:pt x="1351" y="10"/>
                    <a:pt x="1269" y="149"/>
                    <a:pt x="1129" y="269"/>
                  </a:cubicBezTo>
                  <a:cubicBezTo>
                    <a:pt x="984" y="145"/>
                    <a:pt x="912" y="0"/>
                    <a:pt x="601"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22" name="Google Shape;27;p2"/>
            <p:cNvSpPr/>
            <p:nvPr/>
          </p:nvSpPr>
          <p:spPr>
            <a:xfrm>
              <a:off x="2850482" y="3793560"/>
              <a:ext cx="55749" cy="50517"/>
            </a:xfrm>
            <a:custGeom>
              <a:avLst/>
              <a:gdLst/>
              <a:ahLst/>
              <a:cxnLst/>
              <a:rect l="l" t="t" r="r" b="b"/>
              <a:pathLst>
                <a:path w="2228" h="2031" extrusionOk="0">
                  <a:moveTo>
                    <a:pt x="591" y="62"/>
                  </a:moveTo>
                  <a:cubicBezTo>
                    <a:pt x="819" y="62"/>
                    <a:pt x="912" y="145"/>
                    <a:pt x="1006" y="238"/>
                  </a:cubicBezTo>
                  <a:cubicBezTo>
                    <a:pt x="1036" y="270"/>
                    <a:pt x="1068" y="300"/>
                    <a:pt x="1098" y="321"/>
                  </a:cubicBezTo>
                  <a:lnTo>
                    <a:pt x="1119" y="342"/>
                  </a:lnTo>
                  <a:lnTo>
                    <a:pt x="1140" y="321"/>
                  </a:lnTo>
                  <a:cubicBezTo>
                    <a:pt x="1171" y="300"/>
                    <a:pt x="1202" y="270"/>
                    <a:pt x="1223" y="249"/>
                  </a:cubicBezTo>
                  <a:cubicBezTo>
                    <a:pt x="1331" y="151"/>
                    <a:pt x="1411" y="72"/>
                    <a:pt x="1612" y="72"/>
                  </a:cubicBezTo>
                  <a:cubicBezTo>
                    <a:pt x="1623" y="72"/>
                    <a:pt x="1635" y="72"/>
                    <a:pt x="1648" y="72"/>
                  </a:cubicBezTo>
                  <a:cubicBezTo>
                    <a:pt x="1793" y="72"/>
                    <a:pt x="1927" y="145"/>
                    <a:pt x="2010" y="270"/>
                  </a:cubicBezTo>
                  <a:cubicBezTo>
                    <a:pt x="2124" y="435"/>
                    <a:pt x="2165" y="663"/>
                    <a:pt x="2103" y="850"/>
                  </a:cubicBezTo>
                  <a:cubicBezTo>
                    <a:pt x="2103" y="870"/>
                    <a:pt x="2093" y="891"/>
                    <a:pt x="2083" y="912"/>
                  </a:cubicBezTo>
                  <a:cubicBezTo>
                    <a:pt x="1875" y="1502"/>
                    <a:pt x="1243" y="1874"/>
                    <a:pt x="1119" y="1947"/>
                  </a:cubicBezTo>
                  <a:lnTo>
                    <a:pt x="1109" y="1936"/>
                  </a:lnTo>
                  <a:lnTo>
                    <a:pt x="1098" y="1947"/>
                  </a:lnTo>
                  <a:cubicBezTo>
                    <a:pt x="964" y="1874"/>
                    <a:pt x="353" y="1481"/>
                    <a:pt x="146" y="901"/>
                  </a:cubicBezTo>
                  <a:cubicBezTo>
                    <a:pt x="146" y="880"/>
                    <a:pt x="136" y="859"/>
                    <a:pt x="125" y="839"/>
                  </a:cubicBezTo>
                  <a:cubicBezTo>
                    <a:pt x="74" y="652"/>
                    <a:pt x="104" y="425"/>
                    <a:pt x="229" y="259"/>
                  </a:cubicBezTo>
                  <a:cubicBezTo>
                    <a:pt x="322" y="135"/>
                    <a:pt x="446" y="72"/>
                    <a:pt x="591" y="62"/>
                  </a:cubicBezTo>
                  <a:close/>
                  <a:moveTo>
                    <a:pt x="591" y="0"/>
                  </a:moveTo>
                  <a:cubicBezTo>
                    <a:pt x="426" y="10"/>
                    <a:pt x="281" y="83"/>
                    <a:pt x="177" y="228"/>
                  </a:cubicBezTo>
                  <a:cubicBezTo>
                    <a:pt x="42" y="404"/>
                    <a:pt x="1" y="652"/>
                    <a:pt x="63" y="859"/>
                  </a:cubicBezTo>
                  <a:lnTo>
                    <a:pt x="94" y="922"/>
                  </a:lnTo>
                  <a:cubicBezTo>
                    <a:pt x="322" y="1584"/>
                    <a:pt x="1036" y="1978"/>
                    <a:pt x="1088" y="2019"/>
                  </a:cubicBezTo>
                  <a:lnTo>
                    <a:pt x="1098" y="2030"/>
                  </a:lnTo>
                  <a:lnTo>
                    <a:pt x="1130" y="2030"/>
                  </a:lnTo>
                  <a:lnTo>
                    <a:pt x="1130" y="2019"/>
                  </a:lnTo>
                  <a:cubicBezTo>
                    <a:pt x="1192" y="1989"/>
                    <a:pt x="1906" y="1595"/>
                    <a:pt x="2145" y="932"/>
                  </a:cubicBezTo>
                  <a:cubicBezTo>
                    <a:pt x="2155" y="912"/>
                    <a:pt x="2155" y="891"/>
                    <a:pt x="2165" y="870"/>
                  </a:cubicBezTo>
                  <a:cubicBezTo>
                    <a:pt x="2228" y="663"/>
                    <a:pt x="2186" y="415"/>
                    <a:pt x="2062" y="238"/>
                  </a:cubicBezTo>
                  <a:cubicBezTo>
                    <a:pt x="1958" y="93"/>
                    <a:pt x="1813" y="10"/>
                    <a:pt x="1658" y="10"/>
                  </a:cubicBezTo>
                  <a:cubicBezTo>
                    <a:pt x="1646" y="10"/>
                    <a:pt x="1635" y="10"/>
                    <a:pt x="1624" y="10"/>
                  </a:cubicBezTo>
                  <a:cubicBezTo>
                    <a:pt x="1390" y="10"/>
                    <a:pt x="1290" y="109"/>
                    <a:pt x="1181" y="207"/>
                  </a:cubicBezTo>
                  <a:cubicBezTo>
                    <a:pt x="1161" y="217"/>
                    <a:pt x="1140" y="238"/>
                    <a:pt x="1119" y="259"/>
                  </a:cubicBezTo>
                  <a:cubicBezTo>
                    <a:pt x="1098" y="238"/>
                    <a:pt x="1078" y="217"/>
                    <a:pt x="1047" y="197"/>
                  </a:cubicBezTo>
                  <a:cubicBezTo>
                    <a:pt x="953" y="104"/>
                    <a:pt x="850" y="0"/>
                    <a:pt x="601" y="0"/>
                  </a:cubicBez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23" name="Google Shape;28;p2"/>
            <p:cNvSpPr/>
            <p:nvPr/>
          </p:nvSpPr>
          <p:spPr>
            <a:xfrm>
              <a:off x="2886073" y="3796717"/>
              <a:ext cx="16063" cy="16971"/>
            </a:xfrm>
            <a:custGeom>
              <a:avLst/>
              <a:gdLst/>
              <a:ahLst/>
              <a:cxnLst/>
              <a:rect l="l" t="t" r="r" b="b"/>
              <a:pathLst>
                <a:path w="643" h="675" extrusionOk="0">
                  <a:moveTo>
                    <a:pt x="194" y="0"/>
                  </a:moveTo>
                  <a:cubicBezTo>
                    <a:pt x="161" y="0"/>
                    <a:pt x="130" y="8"/>
                    <a:pt x="104" y="26"/>
                  </a:cubicBezTo>
                  <a:cubicBezTo>
                    <a:pt x="1" y="99"/>
                    <a:pt x="22" y="296"/>
                    <a:pt x="135" y="461"/>
                  </a:cubicBezTo>
                  <a:cubicBezTo>
                    <a:pt x="221" y="594"/>
                    <a:pt x="348" y="674"/>
                    <a:pt x="450" y="674"/>
                  </a:cubicBezTo>
                  <a:cubicBezTo>
                    <a:pt x="483" y="674"/>
                    <a:pt x="514" y="666"/>
                    <a:pt x="539" y="648"/>
                  </a:cubicBezTo>
                  <a:cubicBezTo>
                    <a:pt x="643" y="576"/>
                    <a:pt x="632" y="378"/>
                    <a:pt x="508" y="203"/>
                  </a:cubicBezTo>
                  <a:cubicBezTo>
                    <a:pt x="422" y="78"/>
                    <a:pt x="296" y="0"/>
                    <a:pt x="194"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24" name="Google Shape;29;p2"/>
            <p:cNvSpPr/>
            <p:nvPr/>
          </p:nvSpPr>
          <p:spPr>
            <a:xfrm>
              <a:off x="2865600" y="3796717"/>
              <a:ext cx="11654" cy="12235"/>
            </a:xfrm>
            <a:custGeom>
              <a:avLst/>
              <a:gdLst/>
              <a:ahLst/>
              <a:cxnLst/>
              <a:rect l="l" t="t" r="r" b="b"/>
              <a:pathLst>
                <a:path w="467" h="485" extrusionOk="0">
                  <a:moveTo>
                    <a:pt x="149" y="1"/>
                  </a:moveTo>
                  <a:cubicBezTo>
                    <a:pt x="125" y="1"/>
                    <a:pt x="102" y="7"/>
                    <a:pt x="83" y="20"/>
                  </a:cubicBezTo>
                  <a:cubicBezTo>
                    <a:pt x="0" y="72"/>
                    <a:pt x="11" y="217"/>
                    <a:pt x="94" y="331"/>
                  </a:cubicBezTo>
                  <a:cubicBezTo>
                    <a:pt x="165" y="425"/>
                    <a:pt x="253" y="484"/>
                    <a:pt x="324" y="484"/>
                  </a:cubicBezTo>
                  <a:cubicBezTo>
                    <a:pt x="346" y="484"/>
                    <a:pt x="366" y="478"/>
                    <a:pt x="384" y="466"/>
                  </a:cubicBezTo>
                  <a:cubicBezTo>
                    <a:pt x="467" y="414"/>
                    <a:pt x="456" y="269"/>
                    <a:pt x="373" y="145"/>
                  </a:cubicBezTo>
                  <a:cubicBezTo>
                    <a:pt x="304" y="53"/>
                    <a:pt x="219" y="1"/>
                    <a:pt x="149" y="1"/>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25" name="Google Shape;30;p2"/>
            <p:cNvSpPr/>
            <p:nvPr/>
          </p:nvSpPr>
          <p:spPr>
            <a:xfrm>
              <a:off x="2705282" y="3659768"/>
              <a:ext cx="0" cy="201675"/>
            </a:xfrm>
            <a:custGeom>
              <a:avLst/>
              <a:gdLst/>
              <a:ahLst/>
              <a:cxnLst/>
              <a:rect l="l" t="t" r="r" b="b"/>
              <a:pathLst>
                <a:path w="1" h="8058" extrusionOk="0">
                  <a:moveTo>
                    <a:pt x="1" y="8058"/>
                  </a:moveTo>
                  <a:lnTo>
                    <a:pt x="1" y="1"/>
                  </a:ln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26" name="Google Shape;31;p2"/>
            <p:cNvSpPr/>
            <p:nvPr/>
          </p:nvSpPr>
          <p:spPr>
            <a:xfrm>
              <a:off x="2704652" y="3659768"/>
              <a:ext cx="1260" cy="201675"/>
            </a:xfrm>
            <a:custGeom>
              <a:avLst/>
              <a:gdLst/>
              <a:ahLst/>
              <a:cxnLst/>
              <a:rect l="l" t="t" r="r" b="b"/>
              <a:pathLst>
                <a:path w="43" h="8058" extrusionOk="0">
                  <a:moveTo>
                    <a:pt x="1" y="1"/>
                  </a:moveTo>
                  <a:lnTo>
                    <a:pt x="1" y="8058"/>
                  </a:lnTo>
                  <a:lnTo>
                    <a:pt x="42" y="8058"/>
                  </a:lnTo>
                  <a:lnTo>
                    <a:pt x="42" y="1"/>
                  </a:ln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27" name="Google Shape;32;p2"/>
            <p:cNvSpPr/>
            <p:nvPr/>
          </p:nvSpPr>
          <p:spPr>
            <a:xfrm>
              <a:off x="2676935" y="3855128"/>
              <a:ext cx="56379" cy="48939"/>
            </a:xfrm>
            <a:custGeom>
              <a:avLst/>
              <a:gdLst/>
              <a:ahLst/>
              <a:cxnLst/>
              <a:rect l="l" t="t" r="r" b="b"/>
              <a:pathLst>
                <a:path w="2258" h="1958" extrusionOk="0">
                  <a:moveTo>
                    <a:pt x="601" y="1"/>
                  </a:moveTo>
                  <a:cubicBezTo>
                    <a:pt x="218" y="11"/>
                    <a:pt x="0" y="457"/>
                    <a:pt x="115" y="819"/>
                  </a:cubicBezTo>
                  <a:cubicBezTo>
                    <a:pt x="115" y="839"/>
                    <a:pt x="125" y="860"/>
                    <a:pt x="135" y="881"/>
                  </a:cubicBezTo>
                  <a:cubicBezTo>
                    <a:pt x="373" y="1554"/>
                    <a:pt x="1119" y="1958"/>
                    <a:pt x="1119" y="1958"/>
                  </a:cubicBezTo>
                  <a:lnTo>
                    <a:pt x="1130" y="1948"/>
                  </a:lnTo>
                  <a:lnTo>
                    <a:pt x="1130" y="1958"/>
                  </a:lnTo>
                  <a:cubicBezTo>
                    <a:pt x="1130" y="1958"/>
                    <a:pt x="1885" y="1554"/>
                    <a:pt x="2124" y="892"/>
                  </a:cubicBezTo>
                  <a:cubicBezTo>
                    <a:pt x="2134" y="871"/>
                    <a:pt x="2144" y="850"/>
                    <a:pt x="2144" y="829"/>
                  </a:cubicBezTo>
                  <a:cubicBezTo>
                    <a:pt x="2258" y="467"/>
                    <a:pt x="2051" y="11"/>
                    <a:pt x="1668" y="11"/>
                  </a:cubicBezTo>
                  <a:cubicBezTo>
                    <a:pt x="1658" y="11"/>
                    <a:pt x="1649" y="10"/>
                    <a:pt x="1639" y="10"/>
                  </a:cubicBezTo>
                  <a:cubicBezTo>
                    <a:pt x="1362" y="10"/>
                    <a:pt x="1279" y="150"/>
                    <a:pt x="1130" y="270"/>
                  </a:cubicBezTo>
                  <a:cubicBezTo>
                    <a:pt x="985" y="146"/>
                    <a:pt x="923" y="1"/>
                    <a:pt x="601" y="1"/>
                  </a:cubicBezTo>
                  <a:close/>
                </a:path>
              </a:pathLst>
            </a:custGeom>
            <a:solidFill>
              <a:schemeClr val="dk2"/>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28" name="Google Shape;33;p2"/>
            <p:cNvSpPr/>
            <p:nvPr/>
          </p:nvSpPr>
          <p:spPr>
            <a:xfrm>
              <a:off x="2677565" y="3854339"/>
              <a:ext cx="55434" cy="50912"/>
            </a:xfrm>
            <a:custGeom>
              <a:avLst/>
              <a:gdLst/>
              <a:ahLst/>
              <a:cxnLst/>
              <a:rect l="l" t="t" r="r" b="b"/>
              <a:pathLst>
                <a:path w="2217" h="2031" extrusionOk="0">
                  <a:moveTo>
                    <a:pt x="580" y="63"/>
                  </a:moveTo>
                  <a:cubicBezTo>
                    <a:pt x="819" y="63"/>
                    <a:pt x="902" y="145"/>
                    <a:pt x="1005" y="239"/>
                  </a:cubicBezTo>
                  <a:cubicBezTo>
                    <a:pt x="1026" y="270"/>
                    <a:pt x="1056" y="290"/>
                    <a:pt x="1088" y="322"/>
                  </a:cubicBezTo>
                  <a:lnTo>
                    <a:pt x="1109" y="343"/>
                  </a:lnTo>
                  <a:lnTo>
                    <a:pt x="1129" y="322"/>
                  </a:lnTo>
                  <a:cubicBezTo>
                    <a:pt x="1160" y="301"/>
                    <a:pt x="1191" y="270"/>
                    <a:pt x="1212" y="249"/>
                  </a:cubicBezTo>
                  <a:cubicBezTo>
                    <a:pt x="1319" y="152"/>
                    <a:pt x="1399" y="72"/>
                    <a:pt x="1607" y="72"/>
                  </a:cubicBezTo>
                  <a:cubicBezTo>
                    <a:pt x="1620" y="72"/>
                    <a:pt x="1633" y="73"/>
                    <a:pt x="1647" y="73"/>
                  </a:cubicBezTo>
                  <a:cubicBezTo>
                    <a:pt x="1781" y="73"/>
                    <a:pt x="1916" y="145"/>
                    <a:pt x="1999" y="270"/>
                  </a:cubicBezTo>
                  <a:cubicBezTo>
                    <a:pt x="2113" y="426"/>
                    <a:pt x="2154" y="653"/>
                    <a:pt x="2092" y="850"/>
                  </a:cubicBezTo>
                  <a:cubicBezTo>
                    <a:pt x="2092" y="870"/>
                    <a:pt x="2082" y="891"/>
                    <a:pt x="2071" y="912"/>
                  </a:cubicBezTo>
                  <a:cubicBezTo>
                    <a:pt x="1864" y="1492"/>
                    <a:pt x="1243" y="1875"/>
                    <a:pt x="1119" y="1947"/>
                  </a:cubicBezTo>
                  <a:lnTo>
                    <a:pt x="1098" y="1927"/>
                  </a:lnTo>
                  <a:lnTo>
                    <a:pt x="1088" y="1937"/>
                  </a:lnTo>
                  <a:cubicBezTo>
                    <a:pt x="953" y="1855"/>
                    <a:pt x="352" y="1482"/>
                    <a:pt x="145" y="902"/>
                  </a:cubicBezTo>
                  <a:cubicBezTo>
                    <a:pt x="135" y="881"/>
                    <a:pt x="124" y="860"/>
                    <a:pt x="124" y="840"/>
                  </a:cubicBezTo>
                  <a:cubicBezTo>
                    <a:pt x="62" y="643"/>
                    <a:pt x="104" y="426"/>
                    <a:pt x="218" y="260"/>
                  </a:cubicBezTo>
                  <a:cubicBezTo>
                    <a:pt x="311" y="136"/>
                    <a:pt x="435" y="63"/>
                    <a:pt x="580" y="63"/>
                  </a:cubicBezTo>
                  <a:close/>
                  <a:moveTo>
                    <a:pt x="580" y="1"/>
                  </a:moveTo>
                  <a:cubicBezTo>
                    <a:pt x="414" y="1"/>
                    <a:pt x="269" y="83"/>
                    <a:pt x="166" y="228"/>
                  </a:cubicBezTo>
                  <a:cubicBezTo>
                    <a:pt x="42" y="394"/>
                    <a:pt x="0" y="643"/>
                    <a:pt x="62" y="860"/>
                  </a:cubicBezTo>
                  <a:cubicBezTo>
                    <a:pt x="62" y="881"/>
                    <a:pt x="73" y="902"/>
                    <a:pt x="83" y="923"/>
                  </a:cubicBezTo>
                  <a:cubicBezTo>
                    <a:pt x="322" y="1575"/>
                    <a:pt x="1026" y="1979"/>
                    <a:pt x="1088" y="2010"/>
                  </a:cubicBezTo>
                  <a:lnTo>
                    <a:pt x="1088" y="2030"/>
                  </a:lnTo>
                  <a:lnTo>
                    <a:pt x="1109" y="2020"/>
                  </a:lnTo>
                  <a:lnTo>
                    <a:pt x="1119" y="2020"/>
                  </a:lnTo>
                  <a:lnTo>
                    <a:pt x="1119" y="2010"/>
                  </a:lnTo>
                  <a:cubicBezTo>
                    <a:pt x="1181" y="1979"/>
                    <a:pt x="1896" y="1585"/>
                    <a:pt x="2133" y="933"/>
                  </a:cubicBezTo>
                  <a:cubicBezTo>
                    <a:pt x="2144" y="912"/>
                    <a:pt x="2144" y="891"/>
                    <a:pt x="2154" y="860"/>
                  </a:cubicBezTo>
                  <a:cubicBezTo>
                    <a:pt x="2216" y="653"/>
                    <a:pt x="2175" y="405"/>
                    <a:pt x="2051" y="228"/>
                  </a:cubicBezTo>
                  <a:cubicBezTo>
                    <a:pt x="1947" y="94"/>
                    <a:pt x="1802" y="11"/>
                    <a:pt x="1647" y="11"/>
                  </a:cubicBezTo>
                  <a:cubicBezTo>
                    <a:pt x="1635" y="11"/>
                    <a:pt x="1623" y="11"/>
                    <a:pt x="1612" y="11"/>
                  </a:cubicBezTo>
                  <a:cubicBezTo>
                    <a:pt x="1388" y="11"/>
                    <a:pt x="1279" y="109"/>
                    <a:pt x="1171" y="198"/>
                  </a:cubicBezTo>
                  <a:lnTo>
                    <a:pt x="1109" y="260"/>
                  </a:lnTo>
                  <a:lnTo>
                    <a:pt x="1047" y="198"/>
                  </a:lnTo>
                  <a:cubicBezTo>
                    <a:pt x="943" y="94"/>
                    <a:pt x="839" y="1"/>
                    <a:pt x="580" y="1"/>
                  </a:cubicBez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29" name="Google Shape;34;p2"/>
            <p:cNvSpPr/>
            <p:nvPr/>
          </p:nvSpPr>
          <p:spPr>
            <a:xfrm>
              <a:off x="2712842" y="3857496"/>
              <a:ext cx="16063" cy="16576"/>
            </a:xfrm>
            <a:custGeom>
              <a:avLst/>
              <a:gdLst/>
              <a:ahLst/>
              <a:cxnLst/>
              <a:rect l="l" t="t" r="r" b="b"/>
              <a:pathLst>
                <a:path w="643" h="666" extrusionOk="0">
                  <a:moveTo>
                    <a:pt x="199" y="0"/>
                  </a:moveTo>
                  <a:cubicBezTo>
                    <a:pt x="164" y="0"/>
                    <a:pt x="131" y="9"/>
                    <a:pt x="104" y="28"/>
                  </a:cubicBezTo>
                  <a:cubicBezTo>
                    <a:pt x="1" y="90"/>
                    <a:pt x="21" y="287"/>
                    <a:pt x="136" y="463"/>
                  </a:cubicBezTo>
                  <a:cubicBezTo>
                    <a:pt x="229" y="588"/>
                    <a:pt x="351" y="665"/>
                    <a:pt x="450" y="665"/>
                  </a:cubicBezTo>
                  <a:cubicBezTo>
                    <a:pt x="483" y="665"/>
                    <a:pt x="513" y="657"/>
                    <a:pt x="539" y="639"/>
                  </a:cubicBezTo>
                  <a:cubicBezTo>
                    <a:pt x="643" y="567"/>
                    <a:pt x="633" y="370"/>
                    <a:pt x="508" y="204"/>
                  </a:cubicBezTo>
                  <a:cubicBezTo>
                    <a:pt x="424" y="74"/>
                    <a:pt x="300" y="0"/>
                    <a:pt x="199"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30" name="Google Shape;35;p2"/>
            <p:cNvSpPr/>
            <p:nvPr/>
          </p:nvSpPr>
          <p:spPr>
            <a:xfrm>
              <a:off x="2692369" y="3857890"/>
              <a:ext cx="11654" cy="11840"/>
            </a:xfrm>
            <a:custGeom>
              <a:avLst/>
              <a:gdLst/>
              <a:ahLst/>
              <a:cxnLst/>
              <a:rect l="l" t="t" r="r" b="b"/>
              <a:pathLst>
                <a:path w="457" h="484" extrusionOk="0">
                  <a:moveTo>
                    <a:pt x="141" y="0"/>
                  </a:moveTo>
                  <a:cubicBezTo>
                    <a:pt x="116" y="0"/>
                    <a:pt x="92" y="7"/>
                    <a:pt x="74" y="20"/>
                  </a:cubicBezTo>
                  <a:cubicBezTo>
                    <a:pt x="1" y="72"/>
                    <a:pt x="12" y="207"/>
                    <a:pt x="94" y="331"/>
                  </a:cubicBezTo>
                  <a:cubicBezTo>
                    <a:pt x="157" y="425"/>
                    <a:pt x="250" y="484"/>
                    <a:pt x="322" y="484"/>
                  </a:cubicBezTo>
                  <a:cubicBezTo>
                    <a:pt x="346" y="484"/>
                    <a:pt x="367" y="478"/>
                    <a:pt x="384" y="465"/>
                  </a:cubicBezTo>
                  <a:cubicBezTo>
                    <a:pt x="456" y="414"/>
                    <a:pt x="447" y="269"/>
                    <a:pt x="364" y="145"/>
                  </a:cubicBezTo>
                  <a:cubicBezTo>
                    <a:pt x="302" y="53"/>
                    <a:pt x="213" y="0"/>
                    <a:pt x="141"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31" name="Google Shape;36;p2"/>
            <p:cNvSpPr/>
            <p:nvPr/>
          </p:nvSpPr>
          <p:spPr>
            <a:xfrm>
              <a:off x="2329528" y="3737517"/>
              <a:ext cx="0" cy="81301"/>
            </a:xfrm>
            <a:custGeom>
              <a:avLst/>
              <a:gdLst/>
              <a:ahLst/>
              <a:cxnLst/>
              <a:rect l="l" t="t" r="r" b="b"/>
              <a:pathLst>
                <a:path w="1" h="3253" extrusionOk="0">
                  <a:moveTo>
                    <a:pt x="0" y="1"/>
                  </a:moveTo>
                  <a:lnTo>
                    <a:pt x="0" y="3252"/>
                  </a:ln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32" name="Google Shape;37;p2"/>
            <p:cNvSpPr/>
            <p:nvPr/>
          </p:nvSpPr>
          <p:spPr>
            <a:xfrm>
              <a:off x="2328898" y="3737517"/>
              <a:ext cx="1575" cy="81301"/>
            </a:xfrm>
            <a:custGeom>
              <a:avLst/>
              <a:gdLst/>
              <a:ahLst/>
              <a:cxnLst/>
              <a:rect l="l" t="t" r="r" b="b"/>
              <a:pathLst>
                <a:path w="53" h="3253" extrusionOk="0">
                  <a:moveTo>
                    <a:pt x="1" y="1"/>
                  </a:moveTo>
                  <a:lnTo>
                    <a:pt x="1" y="3252"/>
                  </a:lnTo>
                  <a:lnTo>
                    <a:pt x="53" y="3252"/>
                  </a:lnTo>
                  <a:lnTo>
                    <a:pt x="53" y="1"/>
                  </a:ln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33" name="Google Shape;38;p2"/>
            <p:cNvSpPr/>
            <p:nvPr/>
          </p:nvSpPr>
          <p:spPr>
            <a:xfrm>
              <a:off x="2301496" y="3812504"/>
              <a:ext cx="56379" cy="48939"/>
            </a:xfrm>
            <a:custGeom>
              <a:avLst/>
              <a:gdLst/>
              <a:ahLst/>
              <a:cxnLst/>
              <a:rect l="l" t="t" r="r" b="b"/>
              <a:pathLst>
                <a:path w="2249" h="1948" extrusionOk="0">
                  <a:moveTo>
                    <a:pt x="592" y="1"/>
                  </a:moveTo>
                  <a:cubicBezTo>
                    <a:pt x="208" y="11"/>
                    <a:pt x="1" y="466"/>
                    <a:pt x="104" y="818"/>
                  </a:cubicBezTo>
                  <a:cubicBezTo>
                    <a:pt x="115" y="839"/>
                    <a:pt x="125" y="871"/>
                    <a:pt x="125" y="891"/>
                  </a:cubicBezTo>
                  <a:cubicBezTo>
                    <a:pt x="374" y="1554"/>
                    <a:pt x="1130" y="1948"/>
                    <a:pt x="1130" y="1948"/>
                  </a:cubicBezTo>
                  <a:cubicBezTo>
                    <a:pt x="1130" y="1948"/>
                    <a:pt x="1886" y="1543"/>
                    <a:pt x="2124" y="880"/>
                  </a:cubicBezTo>
                  <a:cubicBezTo>
                    <a:pt x="2124" y="860"/>
                    <a:pt x="2134" y="839"/>
                    <a:pt x="2145" y="818"/>
                  </a:cubicBezTo>
                  <a:cubicBezTo>
                    <a:pt x="2248" y="456"/>
                    <a:pt x="2031" y="1"/>
                    <a:pt x="1648" y="1"/>
                  </a:cubicBezTo>
                  <a:cubicBezTo>
                    <a:pt x="1337" y="1"/>
                    <a:pt x="1275" y="146"/>
                    <a:pt x="1119" y="259"/>
                  </a:cubicBezTo>
                  <a:cubicBezTo>
                    <a:pt x="974" y="146"/>
                    <a:pt x="891" y="1"/>
                    <a:pt x="592" y="1"/>
                  </a:cubicBezTo>
                  <a:close/>
                </a:path>
              </a:pathLst>
            </a:custGeom>
            <a:solidFill>
              <a:schemeClr val="dk2"/>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34" name="Google Shape;39;p2"/>
            <p:cNvSpPr/>
            <p:nvPr/>
          </p:nvSpPr>
          <p:spPr>
            <a:xfrm>
              <a:off x="2301811" y="3811715"/>
              <a:ext cx="55749" cy="50912"/>
            </a:xfrm>
            <a:custGeom>
              <a:avLst/>
              <a:gdLst/>
              <a:ahLst/>
              <a:cxnLst/>
              <a:rect l="l" t="t" r="r" b="b"/>
              <a:pathLst>
                <a:path w="2227" h="2030" extrusionOk="0">
                  <a:moveTo>
                    <a:pt x="1637" y="62"/>
                  </a:moveTo>
                  <a:cubicBezTo>
                    <a:pt x="1782" y="62"/>
                    <a:pt x="1916" y="135"/>
                    <a:pt x="1999" y="259"/>
                  </a:cubicBezTo>
                  <a:cubicBezTo>
                    <a:pt x="2123" y="414"/>
                    <a:pt x="2155" y="642"/>
                    <a:pt x="2102" y="839"/>
                  </a:cubicBezTo>
                  <a:cubicBezTo>
                    <a:pt x="2092" y="860"/>
                    <a:pt x="2092" y="881"/>
                    <a:pt x="2082" y="902"/>
                  </a:cubicBezTo>
                  <a:cubicBezTo>
                    <a:pt x="1875" y="1471"/>
                    <a:pt x="1274" y="1854"/>
                    <a:pt x="1129" y="1937"/>
                  </a:cubicBezTo>
                  <a:lnTo>
                    <a:pt x="1119" y="1916"/>
                  </a:lnTo>
                  <a:lnTo>
                    <a:pt x="1108" y="1937"/>
                  </a:lnTo>
                  <a:cubicBezTo>
                    <a:pt x="984" y="1864"/>
                    <a:pt x="363" y="1491"/>
                    <a:pt x="146" y="902"/>
                  </a:cubicBezTo>
                  <a:cubicBezTo>
                    <a:pt x="135" y="881"/>
                    <a:pt x="135" y="870"/>
                    <a:pt x="125" y="839"/>
                  </a:cubicBezTo>
                  <a:cubicBezTo>
                    <a:pt x="63" y="653"/>
                    <a:pt x="104" y="425"/>
                    <a:pt x="218" y="269"/>
                  </a:cubicBezTo>
                  <a:cubicBezTo>
                    <a:pt x="311" y="135"/>
                    <a:pt x="436" y="73"/>
                    <a:pt x="581" y="62"/>
                  </a:cubicBezTo>
                  <a:lnTo>
                    <a:pt x="601" y="62"/>
                  </a:lnTo>
                  <a:cubicBezTo>
                    <a:pt x="808" y="62"/>
                    <a:pt x="901" y="145"/>
                    <a:pt x="1005" y="239"/>
                  </a:cubicBezTo>
                  <a:lnTo>
                    <a:pt x="1088" y="322"/>
                  </a:lnTo>
                  <a:lnTo>
                    <a:pt x="1108" y="332"/>
                  </a:lnTo>
                  <a:lnTo>
                    <a:pt x="1129" y="322"/>
                  </a:lnTo>
                  <a:cubicBezTo>
                    <a:pt x="1160" y="290"/>
                    <a:pt x="1191" y="259"/>
                    <a:pt x="1223" y="239"/>
                  </a:cubicBezTo>
                  <a:cubicBezTo>
                    <a:pt x="1315" y="145"/>
                    <a:pt x="1409" y="62"/>
                    <a:pt x="1637" y="62"/>
                  </a:cubicBezTo>
                  <a:close/>
                  <a:moveTo>
                    <a:pt x="581" y="0"/>
                  </a:moveTo>
                  <a:cubicBezTo>
                    <a:pt x="415" y="11"/>
                    <a:pt x="270" y="83"/>
                    <a:pt x="166" y="228"/>
                  </a:cubicBezTo>
                  <a:cubicBezTo>
                    <a:pt x="42" y="404"/>
                    <a:pt x="1" y="653"/>
                    <a:pt x="63" y="860"/>
                  </a:cubicBezTo>
                  <a:cubicBezTo>
                    <a:pt x="73" y="881"/>
                    <a:pt x="83" y="911"/>
                    <a:pt x="93" y="932"/>
                  </a:cubicBezTo>
                  <a:cubicBezTo>
                    <a:pt x="332" y="1585"/>
                    <a:pt x="1036" y="1979"/>
                    <a:pt x="1098" y="2009"/>
                  </a:cubicBezTo>
                  <a:lnTo>
                    <a:pt x="1108" y="2030"/>
                  </a:lnTo>
                  <a:lnTo>
                    <a:pt x="1119" y="2020"/>
                  </a:lnTo>
                  <a:lnTo>
                    <a:pt x="1129" y="2030"/>
                  </a:lnTo>
                  <a:lnTo>
                    <a:pt x="1140" y="2009"/>
                  </a:lnTo>
                  <a:cubicBezTo>
                    <a:pt x="1202" y="1979"/>
                    <a:pt x="1906" y="1574"/>
                    <a:pt x="2134" y="922"/>
                  </a:cubicBezTo>
                  <a:cubicBezTo>
                    <a:pt x="2144" y="902"/>
                    <a:pt x="2155" y="881"/>
                    <a:pt x="2165" y="849"/>
                  </a:cubicBezTo>
                  <a:cubicBezTo>
                    <a:pt x="2227" y="642"/>
                    <a:pt x="2185" y="394"/>
                    <a:pt x="2051" y="218"/>
                  </a:cubicBezTo>
                  <a:cubicBezTo>
                    <a:pt x="1947" y="83"/>
                    <a:pt x="1802" y="0"/>
                    <a:pt x="1647" y="0"/>
                  </a:cubicBezTo>
                  <a:lnTo>
                    <a:pt x="1626" y="0"/>
                  </a:lnTo>
                  <a:cubicBezTo>
                    <a:pt x="1377" y="0"/>
                    <a:pt x="1274" y="94"/>
                    <a:pt x="1181" y="187"/>
                  </a:cubicBezTo>
                  <a:cubicBezTo>
                    <a:pt x="1160" y="207"/>
                    <a:pt x="1140" y="239"/>
                    <a:pt x="1108" y="259"/>
                  </a:cubicBezTo>
                  <a:lnTo>
                    <a:pt x="1046" y="197"/>
                  </a:lnTo>
                  <a:cubicBezTo>
                    <a:pt x="943" y="104"/>
                    <a:pt x="829" y="0"/>
                    <a:pt x="581" y="0"/>
                  </a:cubicBez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35" name="Google Shape;40;p2"/>
            <p:cNvSpPr/>
            <p:nvPr/>
          </p:nvSpPr>
          <p:spPr>
            <a:xfrm>
              <a:off x="2306221" y="3814872"/>
              <a:ext cx="15748" cy="16971"/>
            </a:xfrm>
            <a:custGeom>
              <a:avLst/>
              <a:gdLst/>
              <a:ahLst/>
              <a:cxnLst/>
              <a:rect l="l" t="t" r="r" b="b"/>
              <a:pathLst>
                <a:path w="633" h="675" extrusionOk="0">
                  <a:moveTo>
                    <a:pt x="442" y="0"/>
                  </a:moveTo>
                  <a:cubicBezTo>
                    <a:pt x="342" y="0"/>
                    <a:pt x="218" y="80"/>
                    <a:pt x="124" y="213"/>
                  </a:cubicBezTo>
                  <a:cubicBezTo>
                    <a:pt x="11" y="378"/>
                    <a:pt x="0" y="575"/>
                    <a:pt x="104" y="648"/>
                  </a:cubicBezTo>
                  <a:cubicBezTo>
                    <a:pt x="130" y="666"/>
                    <a:pt x="160" y="674"/>
                    <a:pt x="192" y="674"/>
                  </a:cubicBezTo>
                  <a:cubicBezTo>
                    <a:pt x="291" y="674"/>
                    <a:pt x="412" y="596"/>
                    <a:pt x="497" y="472"/>
                  </a:cubicBezTo>
                  <a:cubicBezTo>
                    <a:pt x="622" y="295"/>
                    <a:pt x="632" y="99"/>
                    <a:pt x="529" y="26"/>
                  </a:cubicBezTo>
                  <a:cubicBezTo>
                    <a:pt x="503" y="9"/>
                    <a:pt x="474" y="0"/>
                    <a:pt x="442"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36" name="Google Shape;41;p2"/>
            <p:cNvSpPr/>
            <p:nvPr/>
          </p:nvSpPr>
          <p:spPr>
            <a:xfrm>
              <a:off x="2331103" y="3814872"/>
              <a:ext cx="11339" cy="12235"/>
            </a:xfrm>
            <a:custGeom>
              <a:avLst/>
              <a:gdLst/>
              <a:ahLst/>
              <a:cxnLst/>
              <a:rect l="l" t="t" r="r" b="b"/>
              <a:pathLst>
                <a:path w="457" h="484" extrusionOk="0">
                  <a:moveTo>
                    <a:pt x="319" y="0"/>
                  </a:moveTo>
                  <a:cubicBezTo>
                    <a:pt x="244" y="0"/>
                    <a:pt x="157" y="59"/>
                    <a:pt x="94" y="153"/>
                  </a:cubicBezTo>
                  <a:cubicBezTo>
                    <a:pt x="0" y="277"/>
                    <a:pt x="0" y="412"/>
                    <a:pt x="73" y="464"/>
                  </a:cubicBezTo>
                  <a:cubicBezTo>
                    <a:pt x="92" y="477"/>
                    <a:pt x="114" y="484"/>
                    <a:pt x="139" y="484"/>
                  </a:cubicBezTo>
                  <a:cubicBezTo>
                    <a:pt x="208" y="484"/>
                    <a:pt x="294" y="432"/>
                    <a:pt x="363" y="340"/>
                  </a:cubicBezTo>
                  <a:cubicBezTo>
                    <a:pt x="446" y="215"/>
                    <a:pt x="456" y="70"/>
                    <a:pt x="384" y="18"/>
                  </a:cubicBezTo>
                  <a:cubicBezTo>
                    <a:pt x="364" y="6"/>
                    <a:pt x="342" y="0"/>
                    <a:pt x="319"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37" name="Google Shape;42;p2"/>
            <p:cNvSpPr/>
            <p:nvPr/>
          </p:nvSpPr>
          <p:spPr>
            <a:xfrm>
              <a:off x="2494570" y="3722520"/>
              <a:ext cx="0" cy="80117"/>
            </a:xfrm>
            <a:custGeom>
              <a:avLst/>
              <a:gdLst/>
              <a:ahLst/>
              <a:cxnLst/>
              <a:rect l="l" t="t" r="r" b="b"/>
              <a:pathLst>
                <a:path w="1" h="3212" extrusionOk="0">
                  <a:moveTo>
                    <a:pt x="0" y="3211"/>
                  </a:moveTo>
                  <a:lnTo>
                    <a:pt x="0" y="1"/>
                  </a:ln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38" name="Google Shape;43;p2"/>
            <p:cNvSpPr/>
            <p:nvPr/>
          </p:nvSpPr>
          <p:spPr>
            <a:xfrm>
              <a:off x="2493940" y="3722520"/>
              <a:ext cx="945" cy="80117"/>
            </a:xfrm>
            <a:custGeom>
              <a:avLst/>
              <a:gdLst/>
              <a:ahLst/>
              <a:cxnLst/>
              <a:rect l="l" t="t" r="r" b="b"/>
              <a:pathLst>
                <a:path w="42" h="3212" extrusionOk="0">
                  <a:moveTo>
                    <a:pt x="0" y="1"/>
                  </a:moveTo>
                  <a:lnTo>
                    <a:pt x="0" y="3211"/>
                  </a:lnTo>
                  <a:lnTo>
                    <a:pt x="42" y="3211"/>
                  </a:lnTo>
                  <a:lnTo>
                    <a:pt x="42" y="1"/>
                  </a:ln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39" name="Google Shape;44;p2"/>
            <p:cNvSpPr/>
            <p:nvPr/>
          </p:nvSpPr>
          <p:spPr>
            <a:xfrm>
              <a:off x="2466223" y="3796717"/>
              <a:ext cx="56379" cy="48939"/>
            </a:xfrm>
            <a:custGeom>
              <a:avLst/>
              <a:gdLst/>
              <a:ahLst/>
              <a:cxnLst/>
              <a:rect l="l" t="t" r="r" b="b"/>
              <a:pathLst>
                <a:path w="2259" h="1958" extrusionOk="0">
                  <a:moveTo>
                    <a:pt x="1658" y="1"/>
                  </a:moveTo>
                  <a:cubicBezTo>
                    <a:pt x="1337" y="1"/>
                    <a:pt x="1275" y="146"/>
                    <a:pt x="1130" y="270"/>
                  </a:cubicBezTo>
                  <a:cubicBezTo>
                    <a:pt x="980" y="150"/>
                    <a:pt x="897" y="10"/>
                    <a:pt x="620" y="10"/>
                  </a:cubicBezTo>
                  <a:cubicBezTo>
                    <a:pt x="611" y="10"/>
                    <a:pt x="601" y="10"/>
                    <a:pt x="592" y="11"/>
                  </a:cubicBezTo>
                  <a:cubicBezTo>
                    <a:pt x="208" y="21"/>
                    <a:pt x="1" y="466"/>
                    <a:pt x="115" y="829"/>
                  </a:cubicBezTo>
                  <a:cubicBezTo>
                    <a:pt x="115" y="850"/>
                    <a:pt x="125" y="870"/>
                    <a:pt x="136" y="891"/>
                  </a:cubicBezTo>
                  <a:cubicBezTo>
                    <a:pt x="374" y="1564"/>
                    <a:pt x="1130" y="1957"/>
                    <a:pt x="1130" y="1957"/>
                  </a:cubicBezTo>
                  <a:lnTo>
                    <a:pt x="1140" y="1957"/>
                  </a:lnTo>
                  <a:cubicBezTo>
                    <a:pt x="1140" y="1957"/>
                    <a:pt x="1886" y="1554"/>
                    <a:pt x="2124" y="880"/>
                  </a:cubicBezTo>
                  <a:cubicBezTo>
                    <a:pt x="2134" y="860"/>
                    <a:pt x="2145" y="839"/>
                    <a:pt x="2145" y="818"/>
                  </a:cubicBezTo>
                  <a:cubicBezTo>
                    <a:pt x="2259" y="456"/>
                    <a:pt x="2041" y="11"/>
                    <a:pt x="1658" y="1"/>
                  </a:cubicBezTo>
                  <a:close/>
                </a:path>
              </a:pathLst>
            </a:custGeom>
            <a:solidFill>
              <a:schemeClr val="accent1"/>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40" name="Google Shape;45;p2"/>
            <p:cNvSpPr/>
            <p:nvPr/>
          </p:nvSpPr>
          <p:spPr>
            <a:xfrm>
              <a:off x="2466538" y="3795928"/>
              <a:ext cx="55749" cy="50517"/>
            </a:xfrm>
            <a:custGeom>
              <a:avLst/>
              <a:gdLst/>
              <a:ahLst/>
              <a:cxnLst/>
              <a:rect l="l" t="t" r="r" b="b"/>
              <a:pathLst>
                <a:path w="2227" h="2030" extrusionOk="0">
                  <a:moveTo>
                    <a:pt x="1647" y="62"/>
                  </a:moveTo>
                  <a:cubicBezTo>
                    <a:pt x="1792" y="73"/>
                    <a:pt x="1916" y="135"/>
                    <a:pt x="2010" y="259"/>
                  </a:cubicBezTo>
                  <a:cubicBezTo>
                    <a:pt x="2123" y="425"/>
                    <a:pt x="2165" y="653"/>
                    <a:pt x="2113" y="839"/>
                  </a:cubicBezTo>
                  <a:lnTo>
                    <a:pt x="2082" y="901"/>
                  </a:lnTo>
                  <a:cubicBezTo>
                    <a:pt x="1885" y="1481"/>
                    <a:pt x="1274" y="1864"/>
                    <a:pt x="1140" y="1947"/>
                  </a:cubicBezTo>
                  <a:lnTo>
                    <a:pt x="1129" y="1926"/>
                  </a:lnTo>
                  <a:lnTo>
                    <a:pt x="1108" y="1947"/>
                  </a:lnTo>
                  <a:cubicBezTo>
                    <a:pt x="984" y="1875"/>
                    <a:pt x="363" y="1491"/>
                    <a:pt x="146" y="911"/>
                  </a:cubicBezTo>
                  <a:cubicBezTo>
                    <a:pt x="146" y="891"/>
                    <a:pt x="135" y="870"/>
                    <a:pt x="125" y="849"/>
                  </a:cubicBezTo>
                  <a:cubicBezTo>
                    <a:pt x="73" y="663"/>
                    <a:pt x="104" y="435"/>
                    <a:pt x="218" y="269"/>
                  </a:cubicBezTo>
                  <a:cubicBezTo>
                    <a:pt x="311" y="145"/>
                    <a:pt x="446" y="73"/>
                    <a:pt x="581" y="73"/>
                  </a:cubicBezTo>
                  <a:lnTo>
                    <a:pt x="601" y="73"/>
                  </a:lnTo>
                  <a:cubicBezTo>
                    <a:pt x="818" y="73"/>
                    <a:pt x="901" y="156"/>
                    <a:pt x="1005" y="249"/>
                  </a:cubicBezTo>
                  <a:cubicBezTo>
                    <a:pt x="1036" y="269"/>
                    <a:pt x="1067" y="301"/>
                    <a:pt x="1098" y="322"/>
                  </a:cubicBezTo>
                  <a:lnTo>
                    <a:pt x="1119" y="342"/>
                  </a:lnTo>
                  <a:lnTo>
                    <a:pt x="1140" y="322"/>
                  </a:lnTo>
                  <a:cubicBezTo>
                    <a:pt x="1171" y="301"/>
                    <a:pt x="1202" y="269"/>
                    <a:pt x="1223" y="239"/>
                  </a:cubicBezTo>
                  <a:cubicBezTo>
                    <a:pt x="1326" y="145"/>
                    <a:pt x="1409" y="62"/>
                    <a:pt x="1647" y="62"/>
                  </a:cubicBezTo>
                  <a:close/>
                  <a:moveTo>
                    <a:pt x="1647" y="0"/>
                  </a:moveTo>
                  <a:cubicBezTo>
                    <a:pt x="1388" y="0"/>
                    <a:pt x="1285" y="104"/>
                    <a:pt x="1181" y="197"/>
                  </a:cubicBezTo>
                  <a:lnTo>
                    <a:pt x="1119" y="259"/>
                  </a:lnTo>
                  <a:cubicBezTo>
                    <a:pt x="1098" y="239"/>
                    <a:pt x="1078" y="218"/>
                    <a:pt x="1057" y="207"/>
                  </a:cubicBezTo>
                  <a:cubicBezTo>
                    <a:pt x="948" y="109"/>
                    <a:pt x="840" y="10"/>
                    <a:pt x="616" y="10"/>
                  </a:cubicBezTo>
                  <a:cubicBezTo>
                    <a:pt x="604" y="10"/>
                    <a:pt x="593" y="10"/>
                    <a:pt x="581" y="11"/>
                  </a:cubicBezTo>
                  <a:cubicBezTo>
                    <a:pt x="425" y="11"/>
                    <a:pt x="270" y="94"/>
                    <a:pt x="176" y="239"/>
                  </a:cubicBezTo>
                  <a:cubicBezTo>
                    <a:pt x="42" y="414"/>
                    <a:pt x="1" y="663"/>
                    <a:pt x="73" y="870"/>
                  </a:cubicBezTo>
                  <a:cubicBezTo>
                    <a:pt x="73" y="891"/>
                    <a:pt x="84" y="911"/>
                    <a:pt x="94" y="932"/>
                  </a:cubicBezTo>
                  <a:cubicBezTo>
                    <a:pt x="332" y="1595"/>
                    <a:pt x="1046" y="1988"/>
                    <a:pt x="1098" y="2020"/>
                  </a:cubicBezTo>
                  <a:lnTo>
                    <a:pt x="1108" y="2030"/>
                  </a:lnTo>
                  <a:lnTo>
                    <a:pt x="1129" y="2030"/>
                  </a:lnTo>
                  <a:lnTo>
                    <a:pt x="1140" y="2020"/>
                  </a:lnTo>
                  <a:cubicBezTo>
                    <a:pt x="1202" y="1978"/>
                    <a:pt x="1906" y="1585"/>
                    <a:pt x="2144" y="922"/>
                  </a:cubicBezTo>
                  <a:cubicBezTo>
                    <a:pt x="2155" y="901"/>
                    <a:pt x="2165" y="881"/>
                    <a:pt x="2165" y="860"/>
                  </a:cubicBezTo>
                  <a:cubicBezTo>
                    <a:pt x="2227" y="653"/>
                    <a:pt x="2185" y="404"/>
                    <a:pt x="2061" y="228"/>
                  </a:cubicBezTo>
                  <a:cubicBezTo>
                    <a:pt x="1958" y="83"/>
                    <a:pt x="1813" y="11"/>
                    <a:pt x="1647" y="0"/>
                  </a:cubicBez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41" name="Google Shape;46;p2"/>
            <p:cNvSpPr/>
            <p:nvPr/>
          </p:nvSpPr>
          <p:spPr>
            <a:xfrm>
              <a:off x="2470948" y="3799085"/>
              <a:ext cx="15748" cy="16971"/>
            </a:xfrm>
            <a:custGeom>
              <a:avLst/>
              <a:gdLst/>
              <a:ahLst/>
              <a:cxnLst/>
              <a:rect l="l" t="t" r="r" b="b"/>
              <a:pathLst>
                <a:path w="633" h="675" extrusionOk="0">
                  <a:moveTo>
                    <a:pt x="440" y="0"/>
                  </a:moveTo>
                  <a:cubicBezTo>
                    <a:pt x="342" y="0"/>
                    <a:pt x="221" y="78"/>
                    <a:pt x="135" y="203"/>
                  </a:cubicBezTo>
                  <a:cubicBezTo>
                    <a:pt x="11" y="379"/>
                    <a:pt x="0" y="575"/>
                    <a:pt x="104" y="648"/>
                  </a:cubicBezTo>
                  <a:cubicBezTo>
                    <a:pt x="129" y="666"/>
                    <a:pt x="159" y="674"/>
                    <a:pt x="191" y="674"/>
                  </a:cubicBezTo>
                  <a:cubicBezTo>
                    <a:pt x="291" y="674"/>
                    <a:pt x="414" y="594"/>
                    <a:pt x="508" y="462"/>
                  </a:cubicBezTo>
                  <a:cubicBezTo>
                    <a:pt x="622" y="296"/>
                    <a:pt x="633" y="99"/>
                    <a:pt x="529" y="27"/>
                  </a:cubicBezTo>
                  <a:cubicBezTo>
                    <a:pt x="503" y="9"/>
                    <a:pt x="473" y="0"/>
                    <a:pt x="440"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42" name="Google Shape;47;p2"/>
            <p:cNvSpPr/>
            <p:nvPr/>
          </p:nvSpPr>
          <p:spPr>
            <a:xfrm>
              <a:off x="2495830" y="3799085"/>
              <a:ext cx="11339" cy="12235"/>
            </a:xfrm>
            <a:custGeom>
              <a:avLst/>
              <a:gdLst/>
              <a:ahLst/>
              <a:cxnLst/>
              <a:rect l="l" t="t" r="r" b="b"/>
              <a:pathLst>
                <a:path w="457" h="485" extrusionOk="0">
                  <a:moveTo>
                    <a:pt x="317" y="1"/>
                  </a:moveTo>
                  <a:cubicBezTo>
                    <a:pt x="245" y="1"/>
                    <a:pt x="155" y="53"/>
                    <a:pt x="94" y="145"/>
                  </a:cubicBezTo>
                  <a:cubicBezTo>
                    <a:pt x="11" y="269"/>
                    <a:pt x="1" y="414"/>
                    <a:pt x="73" y="466"/>
                  </a:cubicBezTo>
                  <a:cubicBezTo>
                    <a:pt x="91" y="478"/>
                    <a:pt x="112" y="484"/>
                    <a:pt x="135" y="484"/>
                  </a:cubicBezTo>
                  <a:cubicBezTo>
                    <a:pt x="208" y="484"/>
                    <a:pt x="301" y="426"/>
                    <a:pt x="363" y="332"/>
                  </a:cubicBezTo>
                  <a:cubicBezTo>
                    <a:pt x="446" y="217"/>
                    <a:pt x="456" y="72"/>
                    <a:pt x="384" y="21"/>
                  </a:cubicBezTo>
                  <a:cubicBezTo>
                    <a:pt x="365" y="7"/>
                    <a:pt x="342" y="1"/>
                    <a:pt x="317" y="1"/>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43" name="Google Shape;48;p2"/>
            <p:cNvSpPr/>
            <p:nvPr/>
          </p:nvSpPr>
          <p:spPr>
            <a:xfrm>
              <a:off x="2404490" y="3706733"/>
              <a:ext cx="0" cy="208384"/>
            </a:xfrm>
            <a:custGeom>
              <a:avLst/>
              <a:gdLst/>
              <a:ahLst/>
              <a:cxnLst/>
              <a:rect l="l" t="t" r="r" b="b"/>
              <a:pathLst>
                <a:path w="1" h="8338" extrusionOk="0">
                  <a:moveTo>
                    <a:pt x="0" y="8338"/>
                  </a:moveTo>
                  <a:lnTo>
                    <a:pt x="0" y="1"/>
                  </a:ln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44" name="Google Shape;49;p2"/>
            <p:cNvSpPr/>
            <p:nvPr/>
          </p:nvSpPr>
          <p:spPr>
            <a:xfrm>
              <a:off x="2403860" y="3706733"/>
              <a:ext cx="945" cy="208384"/>
            </a:xfrm>
            <a:custGeom>
              <a:avLst/>
              <a:gdLst/>
              <a:ahLst/>
              <a:cxnLst/>
              <a:rect l="l" t="t" r="r" b="b"/>
              <a:pathLst>
                <a:path w="43" h="8338" extrusionOk="0">
                  <a:moveTo>
                    <a:pt x="1" y="1"/>
                  </a:moveTo>
                  <a:lnTo>
                    <a:pt x="1" y="8338"/>
                  </a:lnTo>
                  <a:lnTo>
                    <a:pt x="42" y="8338"/>
                  </a:lnTo>
                  <a:lnTo>
                    <a:pt x="42" y="1"/>
                  </a:ln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45" name="Google Shape;50;p2"/>
            <p:cNvSpPr/>
            <p:nvPr/>
          </p:nvSpPr>
          <p:spPr>
            <a:xfrm>
              <a:off x="2376143" y="3908803"/>
              <a:ext cx="56379" cy="48939"/>
            </a:xfrm>
            <a:custGeom>
              <a:avLst/>
              <a:gdLst/>
              <a:ahLst/>
              <a:cxnLst/>
              <a:rect l="l" t="t" r="r" b="b"/>
              <a:pathLst>
                <a:path w="2258" h="1958" extrusionOk="0">
                  <a:moveTo>
                    <a:pt x="621" y="0"/>
                  </a:moveTo>
                  <a:cubicBezTo>
                    <a:pt x="611" y="0"/>
                    <a:pt x="601" y="1"/>
                    <a:pt x="591" y="1"/>
                  </a:cubicBezTo>
                  <a:cubicBezTo>
                    <a:pt x="207" y="11"/>
                    <a:pt x="0" y="467"/>
                    <a:pt x="115" y="819"/>
                  </a:cubicBezTo>
                  <a:cubicBezTo>
                    <a:pt x="115" y="839"/>
                    <a:pt x="125" y="860"/>
                    <a:pt x="135" y="881"/>
                  </a:cubicBezTo>
                  <a:cubicBezTo>
                    <a:pt x="373" y="1554"/>
                    <a:pt x="1129" y="1958"/>
                    <a:pt x="1129" y="1958"/>
                  </a:cubicBezTo>
                  <a:cubicBezTo>
                    <a:pt x="1129" y="1958"/>
                    <a:pt x="1129" y="1948"/>
                    <a:pt x="1139" y="1948"/>
                  </a:cubicBezTo>
                  <a:lnTo>
                    <a:pt x="1139" y="1958"/>
                  </a:lnTo>
                  <a:cubicBezTo>
                    <a:pt x="1139" y="1958"/>
                    <a:pt x="1885" y="1544"/>
                    <a:pt x="2124" y="881"/>
                  </a:cubicBezTo>
                  <a:lnTo>
                    <a:pt x="2154" y="819"/>
                  </a:lnTo>
                  <a:cubicBezTo>
                    <a:pt x="2258" y="457"/>
                    <a:pt x="2041" y="1"/>
                    <a:pt x="1657" y="1"/>
                  </a:cubicBezTo>
                  <a:cubicBezTo>
                    <a:pt x="1647" y="1"/>
                    <a:pt x="1637" y="0"/>
                    <a:pt x="1627" y="0"/>
                  </a:cubicBezTo>
                  <a:cubicBezTo>
                    <a:pt x="1342" y="0"/>
                    <a:pt x="1270" y="150"/>
                    <a:pt x="1129" y="259"/>
                  </a:cubicBezTo>
                  <a:cubicBezTo>
                    <a:pt x="979" y="150"/>
                    <a:pt x="906" y="0"/>
                    <a:pt x="621"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46" name="Google Shape;51;p2"/>
            <p:cNvSpPr/>
            <p:nvPr/>
          </p:nvSpPr>
          <p:spPr>
            <a:xfrm>
              <a:off x="2376773" y="3908013"/>
              <a:ext cx="55749" cy="50912"/>
            </a:xfrm>
            <a:custGeom>
              <a:avLst/>
              <a:gdLst/>
              <a:ahLst/>
              <a:cxnLst/>
              <a:rect l="l" t="t" r="r" b="b"/>
              <a:pathLst>
                <a:path w="2228" h="2032" extrusionOk="0">
                  <a:moveTo>
                    <a:pt x="1637" y="64"/>
                  </a:moveTo>
                  <a:cubicBezTo>
                    <a:pt x="1782" y="64"/>
                    <a:pt x="1906" y="137"/>
                    <a:pt x="2000" y="261"/>
                  </a:cubicBezTo>
                  <a:cubicBezTo>
                    <a:pt x="2124" y="416"/>
                    <a:pt x="2155" y="644"/>
                    <a:pt x="2104" y="841"/>
                  </a:cubicBezTo>
                  <a:cubicBezTo>
                    <a:pt x="2093" y="861"/>
                    <a:pt x="2083" y="882"/>
                    <a:pt x="2083" y="903"/>
                  </a:cubicBezTo>
                  <a:cubicBezTo>
                    <a:pt x="1876" y="1483"/>
                    <a:pt x="1264" y="1866"/>
                    <a:pt x="1130" y="1938"/>
                  </a:cubicBezTo>
                  <a:lnTo>
                    <a:pt x="1119" y="1918"/>
                  </a:lnTo>
                  <a:lnTo>
                    <a:pt x="1099" y="1948"/>
                  </a:lnTo>
                  <a:cubicBezTo>
                    <a:pt x="974" y="1866"/>
                    <a:pt x="353" y="1493"/>
                    <a:pt x="146" y="903"/>
                  </a:cubicBezTo>
                  <a:cubicBezTo>
                    <a:pt x="136" y="882"/>
                    <a:pt x="125" y="861"/>
                    <a:pt x="125" y="841"/>
                  </a:cubicBezTo>
                  <a:cubicBezTo>
                    <a:pt x="63" y="654"/>
                    <a:pt x="95" y="426"/>
                    <a:pt x="219" y="261"/>
                  </a:cubicBezTo>
                  <a:cubicBezTo>
                    <a:pt x="302" y="137"/>
                    <a:pt x="436" y="64"/>
                    <a:pt x="581" y="64"/>
                  </a:cubicBezTo>
                  <a:lnTo>
                    <a:pt x="592" y="64"/>
                  </a:lnTo>
                  <a:cubicBezTo>
                    <a:pt x="809" y="64"/>
                    <a:pt x="902" y="146"/>
                    <a:pt x="1006" y="240"/>
                  </a:cubicBezTo>
                  <a:cubicBezTo>
                    <a:pt x="1027" y="271"/>
                    <a:pt x="1057" y="291"/>
                    <a:pt x="1089" y="323"/>
                  </a:cubicBezTo>
                  <a:lnTo>
                    <a:pt x="1109" y="333"/>
                  </a:lnTo>
                  <a:lnTo>
                    <a:pt x="1130" y="323"/>
                  </a:lnTo>
                  <a:cubicBezTo>
                    <a:pt x="1161" y="291"/>
                    <a:pt x="1192" y="261"/>
                    <a:pt x="1223" y="240"/>
                  </a:cubicBezTo>
                  <a:cubicBezTo>
                    <a:pt x="1317" y="137"/>
                    <a:pt x="1399" y="64"/>
                    <a:pt x="1637" y="64"/>
                  </a:cubicBezTo>
                  <a:close/>
                  <a:moveTo>
                    <a:pt x="605" y="1"/>
                  </a:moveTo>
                  <a:cubicBezTo>
                    <a:pt x="594" y="1"/>
                    <a:pt x="583" y="1"/>
                    <a:pt x="571" y="1"/>
                  </a:cubicBezTo>
                  <a:cubicBezTo>
                    <a:pt x="415" y="1"/>
                    <a:pt x="270" y="84"/>
                    <a:pt x="167" y="229"/>
                  </a:cubicBezTo>
                  <a:cubicBezTo>
                    <a:pt x="42" y="406"/>
                    <a:pt x="1" y="654"/>
                    <a:pt x="63" y="861"/>
                  </a:cubicBezTo>
                  <a:cubicBezTo>
                    <a:pt x="63" y="882"/>
                    <a:pt x="74" y="903"/>
                    <a:pt x="84" y="933"/>
                  </a:cubicBezTo>
                  <a:cubicBezTo>
                    <a:pt x="322" y="1586"/>
                    <a:pt x="1037" y="1980"/>
                    <a:pt x="1099" y="2010"/>
                  </a:cubicBezTo>
                  <a:lnTo>
                    <a:pt x="1099" y="2031"/>
                  </a:lnTo>
                  <a:lnTo>
                    <a:pt x="1119" y="2021"/>
                  </a:lnTo>
                  <a:lnTo>
                    <a:pt x="1130" y="2031"/>
                  </a:lnTo>
                  <a:lnTo>
                    <a:pt x="1130" y="2010"/>
                  </a:lnTo>
                  <a:cubicBezTo>
                    <a:pt x="1192" y="1980"/>
                    <a:pt x="1906" y="1576"/>
                    <a:pt x="2134" y="924"/>
                  </a:cubicBezTo>
                  <a:cubicBezTo>
                    <a:pt x="2145" y="903"/>
                    <a:pt x="2155" y="882"/>
                    <a:pt x="2155" y="851"/>
                  </a:cubicBezTo>
                  <a:cubicBezTo>
                    <a:pt x="2228" y="644"/>
                    <a:pt x="2176" y="395"/>
                    <a:pt x="2051" y="219"/>
                  </a:cubicBezTo>
                  <a:cubicBezTo>
                    <a:pt x="1948" y="84"/>
                    <a:pt x="1803" y="1"/>
                    <a:pt x="1637" y="1"/>
                  </a:cubicBezTo>
                  <a:lnTo>
                    <a:pt x="1627" y="1"/>
                  </a:lnTo>
                  <a:cubicBezTo>
                    <a:pt x="1379" y="1"/>
                    <a:pt x="1275" y="95"/>
                    <a:pt x="1172" y="188"/>
                  </a:cubicBezTo>
                  <a:lnTo>
                    <a:pt x="1109" y="250"/>
                  </a:lnTo>
                  <a:cubicBezTo>
                    <a:pt x="1089" y="240"/>
                    <a:pt x="1068" y="219"/>
                    <a:pt x="1047" y="199"/>
                  </a:cubicBezTo>
                  <a:cubicBezTo>
                    <a:pt x="938" y="100"/>
                    <a:pt x="839" y="1"/>
                    <a:pt x="605" y="1"/>
                  </a:cubicBez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47" name="Google Shape;52;p2"/>
            <p:cNvSpPr/>
            <p:nvPr/>
          </p:nvSpPr>
          <p:spPr>
            <a:xfrm>
              <a:off x="2380868" y="3911171"/>
              <a:ext cx="16063" cy="16971"/>
            </a:xfrm>
            <a:custGeom>
              <a:avLst/>
              <a:gdLst/>
              <a:ahLst/>
              <a:cxnLst/>
              <a:rect l="l" t="t" r="r" b="b"/>
              <a:pathLst>
                <a:path w="643" h="675" extrusionOk="0">
                  <a:moveTo>
                    <a:pt x="450" y="0"/>
                  </a:moveTo>
                  <a:cubicBezTo>
                    <a:pt x="348" y="0"/>
                    <a:pt x="221" y="78"/>
                    <a:pt x="136" y="203"/>
                  </a:cubicBezTo>
                  <a:cubicBezTo>
                    <a:pt x="11" y="379"/>
                    <a:pt x="1" y="576"/>
                    <a:pt x="104" y="648"/>
                  </a:cubicBezTo>
                  <a:cubicBezTo>
                    <a:pt x="130" y="666"/>
                    <a:pt x="160" y="674"/>
                    <a:pt x="193" y="674"/>
                  </a:cubicBezTo>
                  <a:cubicBezTo>
                    <a:pt x="292" y="674"/>
                    <a:pt x="415" y="597"/>
                    <a:pt x="508" y="472"/>
                  </a:cubicBezTo>
                  <a:cubicBezTo>
                    <a:pt x="622" y="296"/>
                    <a:pt x="643" y="99"/>
                    <a:pt x="539" y="26"/>
                  </a:cubicBezTo>
                  <a:cubicBezTo>
                    <a:pt x="514" y="9"/>
                    <a:pt x="483" y="0"/>
                    <a:pt x="450"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48" name="Google Shape;53;p2"/>
            <p:cNvSpPr/>
            <p:nvPr/>
          </p:nvSpPr>
          <p:spPr>
            <a:xfrm>
              <a:off x="2405750" y="3911171"/>
              <a:ext cx="11654" cy="12235"/>
            </a:xfrm>
            <a:custGeom>
              <a:avLst/>
              <a:gdLst/>
              <a:ahLst/>
              <a:cxnLst/>
              <a:rect l="l" t="t" r="r" b="b"/>
              <a:pathLst>
                <a:path w="468" h="484" extrusionOk="0">
                  <a:moveTo>
                    <a:pt x="324" y="0"/>
                  </a:moveTo>
                  <a:cubicBezTo>
                    <a:pt x="254" y="0"/>
                    <a:pt x="165" y="59"/>
                    <a:pt x="94" y="154"/>
                  </a:cubicBezTo>
                  <a:cubicBezTo>
                    <a:pt x="12" y="278"/>
                    <a:pt x="1" y="412"/>
                    <a:pt x="74" y="464"/>
                  </a:cubicBezTo>
                  <a:cubicBezTo>
                    <a:pt x="95" y="478"/>
                    <a:pt x="120" y="484"/>
                    <a:pt x="145" y="484"/>
                  </a:cubicBezTo>
                  <a:cubicBezTo>
                    <a:pt x="218" y="484"/>
                    <a:pt x="302" y="432"/>
                    <a:pt x="364" y="340"/>
                  </a:cubicBezTo>
                  <a:cubicBezTo>
                    <a:pt x="456" y="216"/>
                    <a:pt x="467" y="71"/>
                    <a:pt x="384" y="18"/>
                  </a:cubicBezTo>
                  <a:cubicBezTo>
                    <a:pt x="367" y="6"/>
                    <a:pt x="347" y="0"/>
                    <a:pt x="324"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49" name="Google Shape;54;p2"/>
            <p:cNvSpPr/>
            <p:nvPr/>
          </p:nvSpPr>
          <p:spPr>
            <a:xfrm>
              <a:off x="2622761" y="3659768"/>
              <a:ext cx="0" cy="84064"/>
            </a:xfrm>
            <a:custGeom>
              <a:avLst/>
              <a:gdLst/>
              <a:ahLst/>
              <a:cxnLst/>
              <a:rect l="l" t="t" r="r" b="b"/>
              <a:pathLst>
                <a:path w="1" h="3357" extrusionOk="0">
                  <a:moveTo>
                    <a:pt x="1" y="3356"/>
                  </a:moveTo>
                  <a:lnTo>
                    <a:pt x="1" y="1"/>
                  </a:ln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50" name="Google Shape;55;p2"/>
            <p:cNvSpPr/>
            <p:nvPr/>
          </p:nvSpPr>
          <p:spPr>
            <a:xfrm>
              <a:off x="2622131" y="3659768"/>
              <a:ext cx="945" cy="84064"/>
            </a:xfrm>
            <a:custGeom>
              <a:avLst/>
              <a:gdLst/>
              <a:ahLst/>
              <a:cxnLst/>
              <a:rect l="l" t="t" r="r" b="b"/>
              <a:pathLst>
                <a:path w="42" h="3357" extrusionOk="0">
                  <a:moveTo>
                    <a:pt x="0" y="1"/>
                  </a:moveTo>
                  <a:lnTo>
                    <a:pt x="0" y="3356"/>
                  </a:lnTo>
                  <a:lnTo>
                    <a:pt x="41" y="3356"/>
                  </a:lnTo>
                  <a:lnTo>
                    <a:pt x="41" y="1"/>
                  </a:ln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51" name="Google Shape;56;p2"/>
            <p:cNvSpPr/>
            <p:nvPr/>
          </p:nvSpPr>
          <p:spPr>
            <a:xfrm>
              <a:off x="2594414" y="3737517"/>
              <a:ext cx="56379" cy="48939"/>
            </a:xfrm>
            <a:custGeom>
              <a:avLst/>
              <a:gdLst/>
              <a:ahLst/>
              <a:cxnLst/>
              <a:rect l="l" t="t" r="r" b="b"/>
              <a:pathLst>
                <a:path w="2258" h="1958" extrusionOk="0">
                  <a:moveTo>
                    <a:pt x="601" y="1"/>
                  </a:moveTo>
                  <a:cubicBezTo>
                    <a:pt x="217" y="10"/>
                    <a:pt x="0" y="466"/>
                    <a:pt x="104" y="818"/>
                  </a:cubicBezTo>
                  <a:lnTo>
                    <a:pt x="135" y="880"/>
                  </a:lnTo>
                  <a:cubicBezTo>
                    <a:pt x="373" y="1554"/>
                    <a:pt x="1119" y="1957"/>
                    <a:pt x="1119" y="1957"/>
                  </a:cubicBezTo>
                  <a:lnTo>
                    <a:pt x="1129" y="1957"/>
                  </a:lnTo>
                  <a:cubicBezTo>
                    <a:pt x="1129" y="1957"/>
                    <a:pt x="1885" y="1564"/>
                    <a:pt x="2123" y="891"/>
                  </a:cubicBezTo>
                  <a:cubicBezTo>
                    <a:pt x="2134" y="870"/>
                    <a:pt x="2144" y="850"/>
                    <a:pt x="2144" y="829"/>
                  </a:cubicBezTo>
                  <a:cubicBezTo>
                    <a:pt x="2258" y="466"/>
                    <a:pt x="2051" y="21"/>
                    <a:pt x="1667" y="10"/>
                  </a:cubicBezTo>
                  <a:cubicBezTo>
                    <a:pt x="1657" y="10"/>
                    <a:pt x="1647" y="10"/>
                    <a:pt x="1638" y="10"/>
                  </a:cubicBezTo>
                  <a:cubicBezTo>
                    <a:pt x="1352" y="10"/>
                    <a:pt x="1279" y="150"/>
                    <a:pt x="1129" y="270"/>
                  </a:cubicBezTo>
                  <a:cubicBezTo>
                    <a:pt x="984" y="146"/>
                    <a:pt x="912" y="1"/>
                    <a:pt x="601" y="1"/>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52" name="Google Shape;57;p2"/>
            <p:cNvSpPr/>
            <p:nvPr/>
          </p:nvSpPr>
          <p:spPr>
            <a:xfrm>
              <a:off x="2594729" y="3736728"/>
              <a:ext cx="55749" cy="50912"/>
            </a:xfrm>
            <a:custGeom>
              <a:avLst/>
              <a:gdLst/>
              <a:ahLst/>
              <a:cxnLst/>
              <a:rect l="l" t="t" r="r" b="b"/>
              <a:pathLst>
                <a:path w="2228" h="2030" extrusionOk="0">
                  <a:moveTo>
                    <a:pt x="591" y="62"/>
                  </a:moveTo>
                  <a:cubicBezTo>
                    <a:pt x="819" y="62"/>
                    <a:pt x="912" y="145"/>
                    <a:pt x="1005" y="239"/>
                  </a:cubicBezTo>
                  <a:cubicBezTo>
                    <a:pt x="1036" y="269"/>
                    <a:pt x="1067" y="301"/>
                    <a:pt x="1098" y="321"/>
                  </a:cubicBezTo>
                  <a:lnTo>
                    <a:pt x="1119" y="342"/>
                  </a:lnTo>
                  <a:lnTo>
                    <a:pt x="1139" y="321"/>
                  </a:lnTo>
                  <a:cubicBezTo>
                    <a:pt x="1171" y="301"/>
                    <a:pt x="1202" y="269"/>
                    <a:pt x="1222" y="249"/>
                  </a:cubicBezTo>
                  <a:cubicBezTo>
                    <a:pt x="1331" y="161"/>
                    <a:pt x="1411" y="72"/>
                    <a:pt x="1612" y="72"/>
                  </a:cubicBezTo>
                  <a:cubicBezTo>
                    <a:pt x="1624" y="72"/>
                    <a:pt x="1635" y="72"/>
                    <a:pt x="1647" y="73"/>
                  </a:cubicBezTo>
                  <a:cubicBezTo>
                    <a:pt x="1792" y="73"/>
                    <a:pt x="1927" y="145"/>
                    <a:pt x="2009" y="269"/>
                  </a:cubicBezTo>
                  <a:cubicBezTo>
                    <a:pt x="2134" y="435"/>
                    <a:pt x="2165" y="663"/>
                    <a:pt x="2103" y="849"/>
                  </a:cubicBezTo>
                  <a:cubicBezTo>
                    <a:pt x="2103" y="870"/>
                    <a:pt x="2092" y="891"/>
                    <a:pt x="2082" y="911"/>
                  </a:cubicBezTo>
                  <a:cubicBezTo>
                    <a:pt x="1875" y="1502"/>
                    <a:pt x="1243" y="1885"/>
                    <a:pt x="1119" y="1947"/>
                  </a:cubicBezTo>
                  <a:lnTo>
                    <a:pt x="1109" y="1937"/>
                  </a:lnTo>
                  <a:lnTo>
                    <a:pt x="1098" y="1947"/>
                  </a:lnTo>
                  <a:cubicBezTo>
                    <a:pt x="953" y="1864"/>
                    <a:pt x="352" y="1481"/>
                    <a:pt x="145" y="901"/>
                  </a:cubicBezTo>
                  <a:cubicBezTo>
                    <a:pt x="145" y="881"/>
                    <a:pt x="135" y="860"/>
                    <a:pt x="125" y="839"/>
                  </a:cubicBezTo>
                  <a:cubicBezTo>
                    <a:pt x="73" y="653"/>
                    <a:pt x="104" y="425"/>
                    <a:pt x="228" y="259"/>
                  </a:cubicBezTo>
                  <a:cubicBezTo>
                    <a:pt x="322" y="135"/>
                    <a:pt x="446" y="73"/>
                    <a:pt x="591" y="62"/>
                  </a:cubicBezTo>
                  <a:close/>
                  <a:moveTo>
                    <a:pt x="591" y="0"/>
                  </a:moveTo>
                  <a:cubicBezTo>
                    <a:pt x="425" y="11"/>
                    <a:pt x="280" y="83"/>
                    <a:pt x="177" y="228"/>
                  </a:cubicBezTo>
                  <a:cubicBezTo>
                    <a:pt x="53" y="404"/>
                    <a:pt x="0" y="653"/>
                    <a:pt x="73" y="860"/>
                  </a:cubicBezTo>
                  <a:cubicBezTo>
                    <a:pt x="73" y="881"/>
                    <a:pt x="83" y="901"/>
                    <a:pt x="94" y="922"/>
                  </a:cubicBezTo>
                  <a:cubicBezTo>
                    <a:pt x="322" y="1585"/>
                    <a:pt x="1036" y="1988"/>
                    <a:pt x="1088" y="2020"/>
                  </a:cubicBezTo>
                  <a:lnTo>
                    <a:pt x="1098" y="2030"/>
                  </a:lnTo>
                  <a:lnTo>
                    <a:pt x="1130" y="2030"/>
                  </a:lnTo>
                  <a:lnTo>
                    <a:pt x="1130" y="2020"/>
                  </a:lnTo>
                  <a:cubicBezTo>
                    <a:pt x="1192" y="1988"/>
                    <a:pt x="1906" y="1595"/>
                    <a:pt x="2144" y="932"/>
                  </a:cubicBezTo>
                  <a:cubicBezTo>
                    <a:pt x="2154" y="911"/>
                    <a:pt x="2165" y="891"/>
                    <a:pt x="2165" y="870"/>
                  </a:cubicBezTo>
                  <a:cubicBezTo>
                    <a:pt x="2227" y="663"/>
                    <a:pt x="2186" y="414"/>
                    <a:pt x="2062" y="239"/>
                  </a:cubicBezTo>
                  <a:cubicBezTo>
                    <a:pt x="1958" y="94"/>
                    <a:pt x="1813" y="11"/>
                    <a:pt x="1657" y="11"/>
                  </a:cubicBezTo>
                  <a:cubicBezTo>
                    <a:pt x="1645" y="10"/>
                    <a:pt x="1633" y="10"/>
                    <a:pt x="1621" y="10"/>
                  </a:cubicBezTo>
                  <a:cubicBezTo>
                    <a:pt x="1389" y="10"/>
                    <a:pt x="1290" y="109"/>
                    <a:pt x="1181" y="207"/>
                  </a:cubicBezTo>
                  <a:cubicBezTo>
                    <a:pt x="1160" y="218"/>
                    <a:pt x="1139" y="239"/>
                    <a:pt x="1119" y="259"/>
                  </a:cubicBezTo>
                  <a:lnTo>
                    <a:pt x="1057" y="197"/>
                  </a:lnTo>
                  <a:cubicBezTo>
                    <a:pt x="953" y="104"/>
                    <a:pt x="850" y="0"/>
                    <a:pt x="601" y="0"/>
                  </a:cubicBez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53" name="Google Shape;58;p2"/>
            <p:cNvSpPr/>
            <p:nvPr/>
          </p:nvSpPr>
          <p:spPr>
            <a:xfrm>
              <a:off x="2630006" y="3739885"/>
              <a:ext cx="16063" cy="16971"/>
            </a:xfrm>
            <a:custGeom>
              <a:avLst/>
              <a:gdLst/>
              <a:ahLst/>
              <a:cxnLst/>
              <a:rect l="l" t="t" r="r" b="b"/>
              <a:pathLst>
                <a:path w="643" h="675" extrusionOk="0">
                  <a:moveTo>
                    <a:pt x="194" y="0"/>
                  </a:moveTo>
                  <a:cubicBezTo>
                    <a:pt x="161" y="0"/>
                    <a:pt x="130" y="9"/>
                    <a:pt x="104" y="27"/>
                  </a:cubicBezTo>
                  <a:cubicBezTo>
                    <a:pt x="1" y="99"/>
                    <a:pt x="21" y="296"/>
                    <a:pt x="135" y="462"/>
                  </a:cubicBezTo>
                  <a:cubicBezTo>
                    <a:pt x="229" y="594"/>
                    <a:pt x="352" y="674"/>
                    <a:pt x="452" y="674"/>
                  </a:cubicBezTo>
                  <a:cubicBezTo>
                    <a:pt x="484" y="674"/>
                    <a:pt x="514" y="666"/>
                    <a:pt x="539" y="648"/>
                  </a:cubicBezTo>
                  <a:cubicBezTo>
                    <a:pt x="643" y="575"/>
                    <a:pt x="632" y="379"/>
                    <a:pt x="508" y="202"/>
                  </a:cubicBezTo>
                  <a:cubicBezTo>
                    <a:pt x="422" y="78"/>
                    <a:pt x="296" y="0"/>
                    <a:pt x="194"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54" name="Google Shape;59;p2"/>
            <p:cNvSpPr/>
            <p:nvPr/>
          </p:nvSpPr>
          <p:spPr>
            <a:xfrm>
              <a:off x="2609848" y="3740280"/>
              <a:ext cx="11654" cy="11840"/>
            </a:xfrm>
            <a:custGeom>
              <a:avLst/>
              <a:gdLst/>
              <a:ahLst/>
              <a:cxnLst/>
              <a:rect l="l" t="t" r="r" b="b"/>
              <a:pathLst>
                <a:path w="467" h="485" extrusionOk="0">
                  <a:moveTo>
                    <a:pt x="149" y="1"/>
                  </a:moveTo>
                  <a:cubicBezTo>
                    <a:pt x="124" y="1"/>
                    <a:pt x="102" y="7"/>
                    <a:pt x="83" y="21"/>
                  </a:cubicBezTo>
                  <a:cubicBezTo>
                    <a:pt x="0" y="72"/>
                    <a:pt x="11" y="217"/>
                    <a:pt x="104" y="331"/>
                  </a:cubicBezTo>
                  <a:cubicBezTo>
                    <a:pt x="166" y="426"/>
                    <a:pt x="253" y="484"/>
                    <a:pt x="327" y="484"/>
                  </a:cubicBezTo>
                  <a:cubicBezTo>
                    <a:pt x="351" y="484"/>
                    <a:pt x="374" y="478"/>
                    <a:pt x="394" y="466"/>
                  </a:cubicBezTo>
                  <a:cubicBezTo>
                    <a:pt x="466" y="414"/>
                    <a:pt x="456" y="269"/>
                    <a:pt x="373" y="145"/>
                  </a:cubicBezTo>
                  <a:cubicBezTo>
                    <a:pt x="304" y="53"/>
                    <a:pt x="218" y="1"/>
                    <a:pt x="149" y="1"/>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55" name="Google Shape;60;p2"/>
            <p:cNvSpPr/>
            <p:nvPr/>
          </p:nvSpPr>
          <p:spPr>
            <a:xfrm>
              <a:off x="3039146" y="3640430"/>
              <a:ext cx="2520" cy="217461"/>
            </a:xfrm>
            <a:custGeom>
              <a:avLst/>
              <a:gdLst/>
              <a:ahLst/>
              <a:cxnLst/>
              <a:rect l="l" t="t" r="r" b="b"/>
              <a:pathLst>
                <a:path w="94" h="8690" extrusionOk="0">
                  <a:moveTo>
                    <a:pt x="93" y="1"/>
                  </a:moveTo>
                  <a:cubicBezTo>
                    <a:pt x="0" y="104"/>
                    <a:pt x="93" y="8690"/>
                    <a:pt x="93" y="8690"/>
                  </a:cubicBezTo>
                  <a:lnTo>
                    <a:pt x="93" y="1"/>
                  </a:ln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56" name="Google Shape;61;p2"/>
            <p:cNvSpPr/>
            <p:nvPr/>
          </p:nvSpPr>
          <p:spPr>
            <a:xfrm>
              <a:off x="3038831" y="3640035"/>
              <a:ext cx="3465" cy="217856"/>
            </a:xfrm>
            <a:custGeom>
              <a:avLst/>
              <a:gdLst/>
              <a:ahLst/>
              <a:cxnLst/>
              <a:rect l="l" t="t" r="r" b="b"/>
              <a:pathLst>
                <a:path w="146" h="8700" extrusionOk="0">
                  <a:moveTo>
                    <a:pt x="104" y="1"/>
                  </a:moveTo>
                  <a:cubicBezTo>
                    <a:pt x="1" y="94"/>
                    <a:pt x="84" y="7260"/>
                    <a:pt x="93" y="8700"/>
                  </a:cubicBezTo>
                  <a:lnTo>
                    <a:pt x="146" y="8700"/>
                  </a:lnTo>
                  <a:cubicBezTo>
                    <a:pt x="104" y="5768"/>
                    <a:pt x="63" y="187"/>
                    <a:pt x="135" y="31"/>
                  </a:cubicBezTo>
                  <a:lnTo>
                    <a:pt x="104" y="1"/>
                  </a:ln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57" name="Google Shape;62;p2"/>
            <p:cNvSpPr/>
            <p:nvPr/>
          </p:nvSpPr>
          <p:spPr>
            <a:xfrm>
              <a:off x="3013634" y="3855128"/>
              <a:ext cx="56064" cy="48939"/>
            </a:xfrm>
            <a:custGeom>
              <a:avLst/>
              <a:gdLst/>
              <a:ahLst/>
              <a:cxnLst/>
              <a:rect l="l" t="t" r="r" b="b"/>
              <a:pathLst>
                <a:path w="2249" h="1958" extrusionOk="0">
                  <a:moveTo>
                    <a:pt x="1658" y="1"/>
                  </a:moveTo>
                  <a:cubicBezTo>
                    <a:pt x="1337" y="1"/>
                    <a:pt x="1275" y="146"/>
                    <a:pt x="1130" y="270"/>
                  </a:cubicBezTo>
                  <a:cubicBezTo>
                    <a:pt x="979" y="150"/>
                    <a:pt x="897" y="10"/>
                    <a:pt x="620" y="10"/>
                  </a:cubicBezTo>
                  <a:cubicBezTo>
                    <a:pt x="611" y="10"/>
                    <a:pt x="601" y="11"/>
                    <a:pt x="591" y="11"/>
                  </a:cubicBezTo>
                  <a:cubicBezTo>
                    <a:pt x="208" y="11"/>
                    <a:pt x="1" y="467"/>
                    <a:pt x="104" y="829"/>
                  </a:cubicBezTo>
                  <a:lnTo>
                    <a:pt x="136" y="892"/>
                  </a:lnTo>
                  <a:cubicBezTo>
                    <a:pt x="374" y="1554"/>
                    <a:pt x="1130" y="1958"/>
                    <a:pt x="1130" y="1958"/>
                  </a:cubicBezTo>
                  <a:cubicBezTo>
                    <a:pt x="1130" y="1958"/>
                    <a:pt x="1885" y="1554"/>
                    <a:pt x="2124" y="881"/>
                  </a:cubicBezTo>
                  <a:cubicBezTo>
                    <a:pt x="2134" y="860"/>
                    <a:pt x="2134" y="839"/>
                    <a:pt x="2145" y="819"/>
                  </a:cubicBezTo>
                  <a:cubicBezTo>
                    <a:pt x="2248" y="457"/>
                    <a:pt x="2041" y="11"/>
                    <a:pt x="1658" y="1"/>
                  </a:cubicBezTo>
                  <a:close/>
                </a:path>
              </a:pathLst>
            </a:custGeom>
            <a:solidFill>
              <a:schemeClr val="dk2"/>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58" name="Google Shape;63;p2"/>
            <p:cNvSpPr/>
            <p:nvPr/>
          </p:nvSpPr>
          <p:spPr>
            <a:xfrm>
              <a:off x="3013949" y="3854339"/>
              <a:ext cx="55434" cy="50912"/>
            </a:xfrm>
            <a:custGeom>
              <a:avLst/>
              <a:gdLst/>
              <a:ahLst/>
              <a:cxnLst/>
              <a:rect l="l" t="t" r="r" b="b"/>
              <a:pathLst>
                <a:path w="2227" h="2031" extrusionOk="0">
                  <a:moveTo>
                    <a:pt x="1647" y="63"/>
                  </a:moveTo>
                  <a:cubicBezTo>
                    <a:pt x="1782" y="63"/>
                    <a:pt x="1916" y="136"/>
                    <a:pt x="2010" y="260"/>
                  </a:cubicBezTo>
                  <a:cubicBezTo>
                    <a:pt x="2123" y="426"/>
                    <a:pt x="2164" y="643"/>
                    <a:pt x="2102" y="840"/>
                  </a:cubicBezTo>
                  <a:cubicBezTo>
                    <a:pt x="2092" y="860"/>
                    <a:pt x="2092" y="881"/>
                    <a:pt x="2082" y="902"/>
                  </a:cubicBezTo>
                  <a:cubicBezTo>
                    <a:pt x="1874" y="1482"/>
                    <a:pt x="1274" y="1865"/>
                    <a:pt x="1140" y="1937"/>
                  </a:cubicBezTo>
                  <a:lnTo>
                    <a:pt x="1129" y="1927"/>
                  </a:lnTo>
                  <a:lnTo>
                    <a:pt x="1108" y="1947"/>
                  </a:lnTo>
                  <a:cubicBezTo>
                    <a:pt x="984" y="1875"/>
                    <a:pt x="363" y="1492"/>
                    <a:pt x="146" y="912"/>
                  </a:cubicBezTo>
                  <a:cubicBezTo>
                    <a:pt x="146" y="891"/>
                    <a:pt x="135" y="870"/>
                    <a:pt x="125" y="850"/>
                  </a:cubicBezTo>
                  <a:cubicBezTo>
                    <a:pt x="73" y="653"/>
                    <a:pt x="104" y="426"/>
                    <a:pt x="218" y="270"/>
                  </a:cubicBezTo>
                  <a:cubicBezTo>
                    <a:pt x="311" y="145"/>
                    <a:pt x="435" y="73"/>
                    <a:pt x="580" y="73"/>
                  </a:cubicBezTo>
                  <a:lnTo>
                    <a:pt x="601" y="73"/>
                  </a:lnTo>
                  <a:cubicBezTo>
                    <a:pt x="818" y="73"/>
                    <a:pt x="901" y="156"/>
                    <a:pt x="1005" y="249"/>
                  </a:cubicBezTo>
                  <a:cubicBezTo>
                    <a:pt x="1036" y="270"/>
                    <a:pt x="1067" y="301"/>
                    <a:pt x="1098" y="322"/>
                  </a:cubicBezTo>
                  <a:lnTo>
                    <a:pt x="1119" y="343"/>
                  </a:lnTo>
                  <a:lnTo>
                    <a:pt x="1129" y="322"/>
                  </a:lnTo>
                  <a:cubicBezTo>
                    <a:pt x="1170" y="290"/>
                    <a:pt x="1191" y="270"/>
                    <a:pt x="1222" y="239"/>
                  </a:cubicBezTo>
                  <a:cubicBezTo>
                    <a:pt x="1326" y="145"/>
                    <a:pt x="1409" y="63"/>
                    <a:pt x="1647" y="63"/>
                  </a:cubicBezTo>
                  <a:close/>
                  <a:moveTo>
                    <a:pt x="1626" y="1"/>
                  </a:moveTo>
                  <a:cubicBezTo>
                    <a:pt x="1377" y="1"/>
                    <a:pt x="1274" y="104"/>
                    <a:pt x="1181" y="198"/>
                  </a:cubicBezTo>
                  <a:cubicBezTo>
                    <a:pt x="1160" y="218"/>
                    <a:pt x="1140" y="239"/>
                    <a:pt x="1108" y="260"/>
                  </a:cubicBezTo>
                  <a:lnTo>
                    <a:pt x="1046" y="198"/>
                  </a:lnTo>
                  <a:cubicBezTo>
                    <a:pt x="947" y="109"/>
                    <a:pt x="840" y="11"/>
                    <a:pt x="616" y="11"/>
                  </a:cubicBezTo>
                  <a:cubicBezTo>
                    <a:pt x="604" y="11"/>
                    <a:pt x="592" y="11"/>
                    <a:pt x="580" y="11"/>
                  </a:cubicBezTo>
                  <a:cubicBezTo>
                    <a:pt x="415" y="11"/>
                    <a:pt x="270" y="94"/>
                    <a:pt x="176" y="228"/>
                  </a:cubicBezTo>
                  <a:cubicBezTo>
                    <a:pt x="42" y="405"/>
                    <a:pt x="1" y="653"/>
                    <a:pt x="73" y="860"/>
                  </a:cubicBezTo>
                  <a:cubicBezTo>
                    <a:pt x="73" y="891"/>
                    <a:pt x="83" y="912"/>
                    <a:pt x="93" y="933"/>
                  </a:cubicBezTo>
                  <a:cubicBezTo>
                    <a:pt x="332" y="1585"/>
                    <a:pt x="1036" y="1979"/>
                    <a:pt x="1098" y="2010"/>
                  </a:cubicBezTo>
                  <a:lnTo>
                    <a:pt x="1108" y="2030"/>
                  </a:lnTo>
                  <a:lnTo>
                    <a:pt x="1119" y="2020"/>
                  </a:lnTo>
                  <a:lnTo>
                    <a:pt x="1129" y="2030"/>
                  </a:lnTo>
                  <a:lnTo>
                    <a:pt x="1140" y="2010"/>
                  </a:lnTo>
                  <a:cubicBezTo>
                    <a:pt x="1191" y="1979"/>
                    <a:pt x="1906" y="1585"/>
                    <a:pt x="2144" y="923"/>
                  </a:cubicBezTo>
                  <a:cubicBezTo>
                    <a:pt x="2144" y="902"/>
                    <a:pt x="2154" y="881"/>
                    <a:pt x="2164" y="860"/>
                  </a:cubicBezTo>
                  <a:cubicBezTo>
                    <a:pt x="2227" y="643"/>
                    <a:pt x="2185" y="394"/>
                    <a:pt x="2051" y="228"/>
                  </a:cubicBezTo>
                  <a:cubicBezTo>
                    <a:pt x="1947" y="83"/>
                    <a:pt x="1802" y="1"/>
                    <a:pt x="1647" y="1"/>
                  </a:cubicBez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59" name="Google Shape;64;p2"/>
            <p:cNvSpPr/>
            <p:nvPr/>
          </p:nvSpPr>
          <p:spPr>
            <a:xfrm>
              <a:off x="3018358" y="3857496"/>
              <a:ext cx="15748" cy="16576"/>
            </a:xfrm>
            <a:custGeom>
              <a:avLst/>
              <a:gdLst/>
              <a:ahLst/>
              <a:cxnLst/>
              <a:rect l="l" t="t" r="r" b="b"/>
              <a:pathLst>
                <a:path w="633" h="666" extrusionOk="0">
                  <a:moveTo>
                    <a:pt x="435" y="0"/>
                  </a:moveTo>
                  <a:cubicBezTo>
                    <a:pt x="337" y="0"/>
                    <a:pt x="216" y="74"/>
                    <a:pt x="124" y="204"/>
                  </a:cubicBezTo>
                  <a:cubicBezTo>
                    <a:pt x="11" y="370"/>
                    <a:pt x="0" y="567"/>
                    <a:pt x="104" y="639"/>
                  </a:cubicBezTo>
                  <a:cubicBezTo>
                    <a:pt x="129" y="657"/>
                    <a:pt x="160" y="665"/>
                    <a:pt x="192" y="665"/>
                  </a:cubicBezTo>
                  <a:cubicBezTo>
                    <a:pt x="292" y="665"/>
                    <a:pt x="415" y="588"/>
                    <a:pt x="508" y="463"/>
                  </a:cubicBezTo>
                  <a:cubicBezTo>
                    <a:pt x="621" y="287"/>
                    <a:pt x="632" y="90"/>
                    <a:pt x="529" y="28"/>
                  </a:cubicBezTo>
                  <a:cubicBezTo>
                    <a:pt x="502" y="9"/>
                    <a:pt x="470" y="0"/>
                    <a:pt x="435"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60" name="Google Shape;65;p2"/>
            <p:cNvSpPr/>
            <p:nvPr/>
          </p:nvSpPr>
          <p:spPr>
            <a:xfrm>
              <a:off x="3042926" y="3857890"/>
              <a:ext cx="11654" cy="11840"/>
            </a:xfrm>
            <a:custGeom>
              <a:avLst/>
              <a:gdLst/>
              <a:ahLst/>
              <a:cxnLst/>
              <a:rect l="l" t="t" r="r" b="b"/>
              <a:pathLst>
                <a:path w="456" h="484" extrusionOk="0">
                  <a:moveTo>
                    <a:pt x="316" y="0"/>
                  </a:moveTo>
                  <a:cubicBezTo>
                    <a:pt x="245" y="0"/>
                    <a:pt x="155" y="53"/>
                    <a:pt x="94" y="145"/>
                  </a:cubicBezTo>
                  <a:cubicBezTo>
                    <a:pt x="11" y="269"/>
                    <a:pt x="0" y="414"/>
                    <a:pt x="73" y="465"/>
                  </a:cubicBezTo>
                  <a:cubicBezTo>
                    <a:pt x="91" y="478"/>
                    <a:pt x="112" y="484"/>
                    <a:pt x="135" y="484"/>
                  </a:cubicBezTo>
                  <a:cubicBezTo>
                    <a:pt x="207" y="484"/>
                    <a:pt x="300" y="425"/>
                    <a:pt x="363" y="331"/>
                  </a:cubicBezTo>
                  <a:cubicBezTo>
                    <a:pt x="446" y="207"/>
                    <a:pt x="456" y="72"/>
                    <a:pt x="384" y="20"/>
                  </a:cubicBezTo>
                  <a:cubicBezTo>
                    <a:pt x="365" y="7"/>
                    <a:pt x="342" y="0"/>
                    <a:pt x="316"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61" name="Google Shape;66;p2"/>
            <p:cNvSpPr/>
            <p:nvPr/>
          </p:nvSpPr>
          <p:spPr>
            <a:xfrm>
              <a:off x="3407971" y="3722520"/>
              <a:ext cx="0" cy="96693"/>
            </a:xfrm>
            <a:custGeom>
              <a:avLst/>
              <a:gdLst/>
              <a:ahLst/>
              <a:cxnLst/>
              <a:rect l="l" t="t" r="r" b="b"/>
              <a:pathLst>
                <a:path w="1" h="3864" extrusionOk="0">
                  <a:moveTo>
                    <a:pt x="1" y="3863"/>
                  </a:moveTo>
                  <a:lnTo>
                    <a:pt x="1" y="1"/>
                  </a:ln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62" name="Google Shape;67;p2"/>
            <p:cNvSpPr/>
            <p:nvPr/>
          </p:nvSpPr>
          <p:spPr>
            <a:xfrm>
              <a:off x="3407341" y="3722520"/>
              <a:ext cx="945" cy="96693"/>
            </a:xfrm>
            <a:custGeom>
              <a:avLst/>
              <a:gdLst/>
              <a:ahLst/>
              <a:cxnLst/>
              <a:rect l="l" t="t" r="r" b="b"/>
              <a:pathLst>
                <a:path w="42" h="3864" extrusionOk="0">
                  <a:moveTo>
                    <a:pt x="0" y="1"/>
                  </a:moveTo>
                  <a:lnTo>
                    <a:pt x="0" y="3863"/>
                  </a:lnTo>
                  <a:lnTo>
                    <a:pt x="41" y="3863"/>
                  </a:lnTo>
                  <a:lnTo>
                    <a:pt x="41" y="1"/>
                  </a:ln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63" name="Google Shape;68;p2"/>
            <p:cNvSpPr/>
            <p:nvPr/>
          </p:nvSpPr>
          <p:spPr>
            <a:xfrm>
              <a:off x="3379624" y="3812504"/>
              <a:ext cx="56379" cy="48939"/>
            </a:xfrm>
            <a:custGeom>
              <a:avLst/>
              <a:gdLst/>
              <a:ahLst/>
              <a:cxnLst/>
              <a:rect l="l" t="t" r="r" b="b"/>
              <a:pathLst>
                <a:path w="2259" h="1948" extrusionOk="0">
                  <a:moveTo>
                    <a:pt x="601" y="1"/>
                  </a:moveTo>
                  <a:cubicBezTo>
                    <a:pt x="218" y="1"/>
                    <a:pt x="1" y="456"/>
                    <a:pt x="115" y="818"/>
                  </a:cubicBezTo>
                  <a:cubicBezTo>
                    <a:pt x="115" y="839"/>
                    <a:pt x="125" y="860"/>
                    <a:pt x="136" y="880"/>
                  </a:cubicBezTo>
                  <a:cubicBezTo>
                    <a:pt x="373" y="1543"/>
                    <a:pt x="1119" y="1948"/>
                    <a:pt x="1119" y="1948"/>
                  </a:cubicBezTo>
                  <a:lnTo>
                    <a:pt x="1130" y="1948"/>
                  </a:lnTo>
                  <a:cubicBezTo>
                    <a:pt x="1130" y="1948"/>
                    <a:pt x="1875" y="1554"/>
                    <a:pt x="2124" y="891"/>
                  </a:cubicBezTo>
                  <a:cubicBezTo>
                    <a:pt x="2134" y="871"/>
                    <a:pt x="2134" y="839"/>
                    <a:pt x="2145" y="818"/>
                  </a:cubicBezTo>
                  <a:cubicBezTo>
                    <a:pt x="2258" y="466"/>
                    <a:pt x="2041" y="11"/>
                    <a:pt x="1657" y="1"/>
                  </a:cubicBezTo>
                  <a:cubicBezTo>
                    <a:pt x="1358" y="1"/>
                    <a:pt x="1275" y="146"/>
                    <a:pt x="1130" y="259"/>
                  </a:cubicBezTo>
                  <a:cubicBezTo>
                    <a:pt x="985" y="146"/>
                    <a:pt x="912" y="1"/>
                    <a:pt x="601" y="1"/>
                  </a:cubicBezTo>
                  <a:close/>
                </a:path>
              </a:pathLst>
            </a:custGeom>
            <a:solidFill>
              <a:schemeClr val="dk2"/>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64" name="Google Shape;69;p2"/>
            <p:cNvSpPr/>
            <p:nvPr/>
          </p:nvSpPr>
          <p:spPr>
            <a:xfrm>
              <a:off x="3380254" y="3811715"/>
              <a:ext cx="55434" cy="50517"/>
            </a:xfrm>
            <a:custGeom>
              <a:avLst/>
              <a:gdLst/>
              <a:ahLst/>
              <a:cxnLst/>
              <a:rect l="l" t="t" r="r" b="b"/>
              <a:pathLst>
                <a:path w="2217" h="2020" extrusionOk="0">
                  <a:moveTo>
                    <a:pt x="1636" y="62"/>
                  </a:moveTo>
                  <a:cubicBezTo>
                    <a:pt x="1781" y="73"/>
                    <a:pt x="1906" y="135"/>
                    <a:pt x="1999" y="269"/>
                  </a:cubicBezTo>
                  <a:cubicBezTo>
                    <a:pt x="2113" y="425"/>
                    <a:pt x="2154" y="653"/>
                    <a:pt x="2092" y="849"/>
                  </a:cubicBezTo>
                  <a:cubicBezTo>
                    <a:pt x="2092" y="870"/>
                    <a:pt x="2082" y="881"/>
                    <a:pt x="2071" y="902"/>
                  </a:cubicBezTo>
                  <a:cubicBezTo>
                    <a:pt x="1854" y="1491"/>
                    <a:pt x="1233" y="1875"/>
                    <a:pt x="1109" y="1947"/>
                  </a:cubicBezTo>
                  <a:lnTo>
                    <a:pt x="1098" y="1926"/>
                  </a:lnTo>
                  <a:lnTo>
                    <a:pt x="1088" y="1937"/>
                  </a:lnTo>
                  <a:cubicBezTo>
                    <a:pt x="953" y="1854"/>
                    <a:pt x="342" y="1471"/>
                    <a:pt x="145" y="902"/>
                  </a:cubicBezTo>
                  <a:lnTo>
                    <a:pt x="115" y="839"/>
                  </a:lnTo>
                  <a:cubicBezTo>
                    <a:pt x="62" y="642"/>
                    <a:pt x="104" y="414"/>
                    <a:pt x="218" y="259"/>
                  </a:cubicBezTo>
                  <a:cubicBezTo>
                    <a:pt x="311" y="135"/>
                    <a:pt x="435" y="62"/>
                    <a:pt x="580" y="62"/>
                  </a:cubicBezTo>
                  <a:lnTo>
                    <a:pt x="591" y="62"/>
                  </a:lnTo>
                  <a:cubicBezTo>
                    <a:pt x="819" y="62"/>
                    <a:pt x="902" y="145"/>
                    <a:pt x="994" y="239"/>
                  </a:cubicBezTo>
                  <a:cubicBezTo>
                    <a:pt x="1026" y="259"/>
                    <a:pt x="1057" y="290"/>
                    <a:pt x="1088" y="322"/>
                  </a:cubicBezTo>
                  <a:lnTo>
                    <a:pt x="1109" y="332"/>
                  </a:lnTo>
                  <a:lnTo>
                    <a:pt x="1129" y="322"/>
                  </a:lnTo>
                  <a:cubicBezTo>
                    <a:pt x="1160" y="290"/>
                    <a:pt x="1192" y="269"/>
                    <a:pt x="1212" y="239"/>
                  </a:cubicBezTo>
                  <a:cubicBezTo>
                    <a:pt x="1326" y="145"/>
                    <a:pt x="1409" y="62"/>
                    <a:pt x="1636" y="62"/>
                  </a:cubicBezTo>
                  <a:close/>
                  <a:moveTo>
                    <a:pt x="580" y="0"/>
                  </a:moveTo>
                  <a:cubicBezTo>
                    <a:pt x="415" y="0"/>
                    <a:pt x="270" y="83"/>
                    <a:pt x="166" y="218"/>
                  </a:cubicBezTo>
                  <a:cubicBezTo>
                    <a:pt x="42" y="394"/>
                    <a:pt x="0" y="642"/>
                    <a:pt x="62" y="849"/>
                  </a:cubicBezTo>
                  <a:cubicBezTo>
                    <a:pt x="62" y="881"/>
                    <a:pt x="73" y="902"/>
                    <a:pt x="83" y="922"/>
                  </a:cubicBezTo>
                  <a:cubicBezTo>
                    <a:pt x="322" y="1574"/>
                    <a:pt x="1026" y="1979"/>
                    <a:pt x="1077" y="2009"/>
                  </a:cubicBezTo>
                  <a:lnTo>
                    <a:pt x="1088" y="2020"/>
                  </a:lnTo>
                  <a:lnTo>
                    <a:pt x="1119" y="2020"/>
                  </a:lnTo>
                  <a:lnTo>
                    <a:pt x="1119" y="2009"/>
                  </a:lnTo>
                  <a:cubicBezTo>
                    <a:pt x="1181" y="1979"/>
                    <a:pt x="1896" y="1585"/>
                    <a:pt x="2134" y="932"/>
                  </a:cubicBezTo>
                  <a:cubicBezTo>
                    <a:pt x="2134" y="911"/>
                    <a:pt x="2144" y="881"/>
                    <a:pt x="2154" y="860"/>
                  </a:cubicBezTo>
                  <a:cubicBezTo>
                    <a:pt x="2216" y="653"/>
                    <a:pt x="2175" y="404"/>
                    <a:pt x="2051" y="228"/>
                  </a:cubicBezTo>
                  <a:cubicBezTo>
                    <a:pt x="1947" y="83"/>
                    <a:pt x="1802" y="11"/>
                    <a:pt x="1636" y="0"/>
                  </a:cubicBezTo>
                  <a:cubicBezTo>
                    <a:pt x="1388" y="0"/>
                    <a:pt x="1284" y="104"/>
                    <a:pt x="1171" y="197"/>
                  </a:cubicBezTo>
                  <a:lnTo>
                    <a:pt x="1109" y="259"/>
                  </a:lnTo>
                  <a:cubicBezTo>
                    <a:pt x="1088" y="239"/>
                    <a:pt x="1067" y="207"/>
                    <a:pt x="1047" y="187"/>
                  </a:cubicBezTo>
                  <a:cubicBezTo>
                    <a:pt x="943" y="94"/>
                    <a:pt x="840" y="0"/>
                    <a:pt x="580" y="0"/>
                  </a:cubicBez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65" name="Google Shape;70;p2"/>
            <p:cNvSpPr/>
            <p:nvPr/>
          </p:nvSpPr>
          <p:spPr>
            <a:xfrm>
              <a:off x="3415216" y="3814872"/>
              <a:ext cx="16063" cy="16971"/>
            </a:xfrm>
            <a:custGeom>
              <a:avLst/>
              <a:gdLst/>
              <a:ahLst/>
              <a:cxnLst/>
              <a:rect l="l" t="t" r="r" b="b"/>
              <a:pathLst>
                <a:path w="643" h="675" extrusionOk="0">
                  <a:moveTo>
                    <a:pt x="193" y="0"/>
                  </a:moveTo>
                  <a:cubicBezTo>
                    <a:pt x="160" y="0"/>
                    <a:pt x="130" y="9"/>
                    <a:pt x="104" y="26"/>
                  </a:cubicBezTo>
                  <a:cubicBezTo>
                    <a:pt x="1" y="99"/>
                    <a:pt x="11" y="295"/>
                    <a:pt x="136" y="472"/>
                  </a:cubicBezTo>
                  <a:cubicBezTo>
                    <a:pt x="221" y="596"/>
                    <a:pt x="347" y="674"/>
                    <a:pt x="449" y="674"/>
                  </a:cubicBezTo>
                  <a:cubicBezTo>
                    <a:pt x="483" y="674"/>
                    <a:pt x="513" y="666"/>
                    <a:pt x="539" y="648"/>
                  </a:cubicBezTo>
                  <a:cubicBezTo>
                    <a:pt x="643" y="575"/>
                    <a:pt x="633" y="378"/>
                    <a:pt x="509" y="213"/>
                  </a:cubicBezTo>
                  <a:cubicBezTo>
                    <a:pt x="422" y="80"/>
                    <a:pt x="295" y="0"/>
                    <a:pt x="193"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66" name="Google Shape;71;p2"/>
            <p:cNvSpPr/>
            <p:nvPr/>
          </p:nvSpPr>
          <p:spPr>
            <a:xfrm>
              <a:off x="3395058" y="3814872"/>
              <a:ext cx="11654" cy="12235"/>
            </a:xfrm>
            <a:custGeom>
              <a:avLst/>
              <a:gdLst/>
              <a:ahLst/>
              <a:cxnLst/>
              <a:rect l="l" t="t" r="r" b="b"/>
              <a:pathLst>
                <a:path w="457" h="484" extrusionOk="0">
                  <a:moveTo>
                    <a:pt x="133" y="0"/>
                  </a:moveTo>
                  <a:cubicBezTo>
                    <a:pt x="111" y="0"/>
                    <a:pt x="91" y="6"/>
                    <a:pt x="74" y="18"/>
                  </a:cubicBezTo>
                  <a:cubicBezTo>
                    <a:pt x="1" y="70"/>
                    <a:pt x="1" y="215"/>
                    <a:pt x="95" y="340"/>
                  </a:cubicBezTo>
                  <a:cubicBezTo>
                    <a:pt x="156" y="432"/>
                    <a:pt x="240" y="484"/>
                    <a:pt x="313" y="484"/>
                  </a:cubicBezTo>
                  <a:cubicBezTo>
                    <a:pt x="339" y="484"/>
                    <a:pt x="363" y="477"/>
                    <a:pt x="384" y="464"/>
                  </a:cubicBezTo>
                  <a:cubicBezTo>
                    <a:pt x="457" y="412"/>
                    <a:pt x="447" y="277"/>
                    <a:pt x="364" y="153"/>
                  </a:cubicBezTo>
                  <a:cubicBezTo>
                    <a:pt x="293" y="59"/>
                    <a:pt x="204" y="0"/>
                    <a:pt x="133"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67" name="Google Shape;72;p2"/>
            <p:cNvSpPr/>
            <p:nvPr/>
          </p:nvSpPr>
          <p:spPr>
            <a:xfrm>
              <a:off x="3243244" y="3682264"/>
              <a:ext cx="0" cy="121162"/>
            </a:xfrm>
            <a:custGeom>
              <a:avLst/>
              <a:gdLst/>
              <a:ahLst/>
              <a:cxnLst/>
              <a:rect l="l" t="t" r="r" b="b"/>
              <a:pathLst>
                <a:path w="1" h="4847" extrusionOk="0">
                  <a:moveTo>
                    <a:pt x="1" y="4847"/>
                  </a:moveTo>
                  <a:lnTo>
                    <a:pt x="1" y="0"/>
                  </a:ln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68" name="Google Shape;73;p2"/>
            <p:cNvSpPr/>
            <p:nvPr/>
          </p:nvSpPr>
          <p:spPr>
            <a:xfrm>
              <a:off x="3242299" y="3682264"/>
              <a:ext cx="1575" cy="121162"/>
            </a:xfrm>
            <a:custGeom>
              <a:avLst/>
              <a:gdLst/>
              <a:ahLst/>
              <a:cxnLst/>
              <a:rect l="l" t="t" r="r" b="b"/>
              <a:pathLst>
                <a:path w="53" h="4847" extrusionOk="0">
                  <a:moveTo>
                    <a:pt x="0" y="0"/>
                  </a:moveTo>
                  <a:lnTo>
                    <a:pt x="0" y="4847"/>
                  </a:lnTo>
                  <a:lnTo>
                    <a:pt x="52" y="4847"/>
                  </a:lnTo>
                  <a:lnTo>
                    <a:pt x="52" y="0"/>
                  </a:ln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69" name="Google Shape;74;p2"/>
            <p:cNvSpPr/>
            <p:nvPr/>
          </p:nvSpPr>
          <p:spPr>
            <a:xfrm>
              <a:off x="3214897" y="3796717"/>
              <a:ext cx="56379" cy="48939"/>
            </a:xfrm>
            <a:custGeom>
              <a:avLst/>
              <a:gdLst/>
              <a:ahLst/>
              <a:cxnLst/>
              <a:rect l="l" t="t" r="r" b="b"/>
              <a:pathLst>
                <a:path w="2248" h="1958" extrusionOk="0">
                  <a:moveTo>
                    <a:pt x="591" y="1"/>
                  </a:moveTo>
                  <a:cubicBezTo>
                    <a:pt x="208" y="11"/>
                    <a:pt x="0" y="456"/>
                    <a:pt x="104" y="818"/>
                  </a:cubicBezTo>
                  <a:cubicBezTo>
                    <a:pt x="115" y="839"/>
                    <a:pt x="115" y="860"/>
                    <a:pt x="125" y="880"/>
                  </a:cubicBezTo>
                  <a:cubicBezTo>
                    <a:pt x="363" y="1554"/>
                    <a:pt x="1119" y="1957"/>
                    <a:pt x="1119" y="1957"/>
                  </a:cubicBezTo>
                  <a:cubicBezTo>
                    <a:pt x="1119" y="1957"/>
                    <a:pt x="1875" y="1564"/>
                    <a:pt x="2124" y="891"/>
                  </a:cubicBezTo>
                  <a:cubicBezTo>
                    <a:pt x="2124" y="870"/>
                    <a:pt x="2134" y="850"/>
                    <a:pt x="2144" y="829"/>
                  </a:cubicBezTo>
                  <a:cubicBezTo>
                    <a:pt x="2248" y="466"/>
                    <a:pt x="2041" y="21"/>
                    <a:pt x="1657" y="11"/>
                  </a:cubicBezTo>
                  <a:cubicBezTo>
                    <a:pt x="1648" y="10"/>
                    <a:pt x="1638" y="10"/>
                    <a:pt x="1629" y="10"/>
                  </a:cubicBezTo>
                  <a:cubicBezTo>
                    <a:pt x="1352" y="10"/>
                    <a:pt x="1270" y="150"/>
                    <a:pt x="1130" y="270"/>
                  </a:cubicBezTo>
                  <a:cubicBezTo>
                    <a:pt x="974" y="146"/>
                    <a:pt x="912" y="1"/>
                    <a:pt x="591" y="1"/>
                  </a:cubicBezTo>
                  <a:close/>
                </a:path>
              </a:pathLst>
            </a:custGeom>
            <a:solidFill>
              <a:schemeClr val="accent1"/>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70" name="Google Shape;75;p2"/>
            <p:cNvSpPr/>
            <p:nvPr/>
          </p:nvSpPr>
          <p:spPr>
            <a:xfrm>
              <a:off x="3215212" y="3795928"/>
              <a:ext cx="55749" cy="50517"/>
            </a:xfrm>
            <a:custGeom>
              <a:avLst/>
              <a:gdLst/>
              <a:ahLst/>
              <a:cxnLst/>
              <a:rect l="l" t="t" r="r" b="b"/>
              <a:pathLst>
                <a:path w="2227" h="2030" extrusionOk="0">
                  <a:moveTo>
                    <a:pt x="580" y="62"/>
                  </a:moveTo>
                  <a:cubicBezTo>
                    <a:pt x="818" y="62"/>
                    <a:pt x="901" y="145"/>
                    <a:pt x="1004" y="239"/>
                  </a:cubicBezTo>
                  <a:cubicBezTo>
                    <a:pt x="1036" y="269"/>
                    <a:pt x="1056" y="301"/>
                    <a:pt x="1098" y="322"/>
                  </a:cubicBezTo>
                  <a:lnTo>
                    <a:pt x="1119" y="342"/>
                  </a:lnTo>
                  <a:lnTo>
                    <a:pt x="1129" y="322"/>
                  </a:lnTo>
                  <a:cubicBezTo>
                    <a:pt x="1160" y="301"/>
                    <a:pt x="1191" y="269"/>
                    <a:pt x="1222" y="249"/>
                  </a:cubicBezTo>
                  <a:cubicBezTo>
                    <a:pt x="1320" y="151"/>
                    <a:pt x="1408" y="72"/>
                    <a:pt x="1607" y="72"/>
                  </a:cubicBezTo>
                  <a:cubicBezTo>
                    <a:pt x="1620" y="72"/>
                    <a:pt x="1633" y="72"/>
                    <a:pt x="1646" y="73"/>
                  </a:cubicBezTo>
                  <a:cubicBezTo>
                    <a:pt x="1791" y="73"/>
                    <a:pt x="1916" y="145"/>
                    <a:pt x="2009" y="269"/>
                  </a:cubicBezTo>
                  <a:cubicBezTo>
                    <a:pt x="2123" y="435"/>
                    <a:pt x="2164" y="663"/>
                    <a:pt x="2102" y="849"/>
                  </a:cubicBezTo>
                  <a:cubicBezTo>
                    <a:pt x="2092" y="870"/>
                    <a:pt x="2092" y="891"/>
                    <a:pt x="2081" y="911"/>
                  </a:cubicBezTo>
                  <a:cubicBezTo>
                    <a:pt x="1864" y="1502"/>
                    <a:pt x="1243" y="1875"/>
                    <a:pt x="1119" y="1947"/>
                  </a:cubicBezTo>
                  <a:lnTo>
                    <a:pt x="1098" y="1926"/>
                  </a:lnTo>
                  <a:lnTo>
                    <a:pt x="1087" y="1947"/>
                  </a:lnTo>
                  <a:cubicBezTo>
                    <a:pt x="953" y="1864"/>
                    <a:pt x="352" y="1481"/>
                    <a:pt x="145" y="901"/>
                  </a:cubicBezTo>
                  <a:cubicBezTo>
                    <a:pt x="134" y="881"/>
                    <a:pt x="124" y="860"/>
                    <a:pt x="124" y="839"/>
                  </a:cubicBezTo>
                  <a:cubicBezTo>
                    <a:pt x="62" y="653"/>
                    <a:pt x="104" y="425"/>
                    <a:pt x="217" y="259"/>
                  </a:cubicBezTo>
                  <a:cubicBezTo>
                    <a:pt x="311" y="135"/>
                    <a:pt x="445" y="73"/>
                    <a:pt x="580" y="62"/>
                  </a:cubicBezTo>
                  <a:close/>
                  <a:moveTo>
                    <a:pt x="580" y="0"/>
                  </a:moveTo>
                  <a:cubicBezTo>
                    <a:pt x="424" y="11"/>
                    <a:pt x="269" y="83"/>
                    <a:pt x="176" y="228"/>
                  </a:cubicBezTo>
                  <a:cubicBezTo>
                    <a:pt x="42" y="404"/>
                    <a:pt x="0" y="653"/>
                    <a:pt x="62" y="860"/>
                  </a:cubicBezTo>
                  <a:cubicBezTo>
                    <a:pt x="72" y="881"/>
                    <a:pt x="72" y="901"/>
                    <a:pt x="83" y="922"/>
                  </a:cubicBezTo>
                  <a:cubicBezTo>
                    <a:pt x="321" y="1585"/>
                    <a:pt x="1025" y="1978"/>
                    <a:pt x="1087" y="2020"/>
                  </a:cubicBezTo>
                  <a:lnTo>
                    <a:pt x="1098" y="2030"/>
                  </a:lnTo>
                  <a:lnTo>
                    <a:pt x="1119" y="2030"/>
                  </a:lnTo>
                  <a:lnTo>
                    <a:pt x="1129" y="2020"/>
                  </a:lnTo>
                  <a:cubicBezTo>
                    <a:pt x="1181" y="1988"/>
                    <a:pt x="1895" y="1595"/>
                    <a:pt x="2133" y="932"/>
                  </a:cubicBezTo>
                  <a:lnTo>
                    <a:pt x="2164" y="870"/>
                  </a:lnTo>
                  <a:cubicBezTo>
                    <a:pt x="2226" y="663"/>
                    <a:pt x="2185" y="414"/>
                    <a:pt x="2061" y="239"/>
                  </a:cubicBezTo>
                  <a:cubicBezTo>
                    <a:pt x="1957" y="94"/>
                    <a:pt x="1812" y="11"/>
                    <a:pt x="1646" y="11"/>
                  </a:cubicBezTo>
                  <a:cubicBezTo>
                    <a:pt x="1634" y="10"/>
                    <a:pt x="1623" y="10"/>
                    <a:pt x="1611" y="10"/>
                  </a:cubicBezTo>
                  <a:cubicBezTo>
                    <a:pt x="1387" y="10"/>
                    <a:pt x="1279" y="108"/>
                    <a:pt x="1181" y="197"/>
                  </a:cubicBezTo>
                  <a:lnTo>
                    <a:pt x="1119" y="259"/>
                  </a:lnTo>
                  <a:cubicBezTo>
                    <a:pt x="1087" y="239"/>
                    <a:pt x="1066" y="218"/>
                    <a:pt x="1046" y="197"/>
                  </a:cubicBezTo>
                  <a:cubicBezTo>
                    <a:pt x="942" y="104"/>
                    <a:pt x="849" y="0"/>
                    <a:pt x="580" y="0"/>
                  </a:cubicBez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71" name="Google Shape;76;p2"/>
            <p:cNvSpPr/>
            <p:nvPr/>
          </p:nvSpPr>
          <p:spPr>
            <a:xfrm>
              <a:off x="3250803" y="3799085"/>
              <a:ext cx="15748" cy="16971"/>
            </a:xfrm>
            <a:custGeom>
              <a:avLst/>
              <a:gdLst/>
              <a:ahLst/>
              <a:cxnLst/>
              <a:rect l="l" t="t" r="r" b="b"/>
              <a:pathLst>
                <a:path w="633" h="675" extrusionOk="0">
                  <a:moveTo>
                    <a:pt x="193" y="0"/>
                  </a:moveTo>
                  <a:cubicBezTo>
                    <a:pt x="160" y="0"/>
                    <a:pt x="130" y="9"/>
                    <a:pt x="104" y="27"/>
                  </a:cubicBezTo>
                  <a:cubicBezTo>
                    <a:pt x="0" y="99"/>
                    <a:pt x="11" y="296"/>
                    <a:pt x="136" y="462"/>
                  </a:cubicBezTo>
                  <a:cubicBezTo>
                    <a:pt x="221" y="594"/>
                    <a:pt x="343" y="674"/>
                    <a:pt x="442" y="674"/>
                  </a:cubicBezTo>
                  <a:cubicBezTo>
                    <a:pt x="474" y="674"/>
                    <a:pt x="504" y="666"/>
                    <a:pt x="529" y="648"/>
                  </a:cubicBezTo>
                  <a:cubicBezTo>
                    <a:pt x="633" y="575"/>
                    <a:pt x="622" y="379"/>
                    <a:pt x="508" y="203"/>
                  </a:cubicBezTo>
                  <a:cubicBezTo>
                    <a:pt x="415" y="78"/>
                    <a:pt x="292" y="0"/>
                    <a:pt x="193"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72" name="Google Shape;77;p2"/>
            <p:cNvSpPr/>
            <p:nvPr/>
          </p:nvSpPr>
          <p:spPr>
            <a:xfrm>
              <a:off x="3230331" y="3799085"/>
              <a:ext cx="11339" cy="12235"/>
            </a:xfrm>
            <a:custGeom>
              <a:avLst/>
              <a:gdLst/>
              <a:ahLst/>
              <a:cxnLst/>
              <a:rect l="l" t="t" r="r" b="b"/>
              <a:pathLst>
                <a:path w="457" h="485" extrusionOk="0">
                  <a:moveTo>
                    <a:pt x="140" y="1"/>
                  </a:moveTo>
                  <a:cubicBezTo>
                    <a:pt x="115" y="1"/>
                    <a:pt x="92" y="7"/>
                    <a:pt x="73" y="21"/>
                  </a:cubicBezTo>
                  <a:cubicBezTo>
                    <a:pt x="1" y="72"/>
                    <a:pt x="11" y="217"/>
                    <a:pt x="94" y="332"/>
                  </a:cubicBezTo>
                  <a:cubicBezTo>
                    <a:pt x="156" y="426"/>
                    <a:pt x="249" y="484"/>
                    <a:pt x="322" y="484"/>
                  </a:cubicBezTo>
                  <a:cubicBezTo>
                    <a:pt x="345" y="484"/>
                    <a:pt x="366" y="478"/>
                    <a:pt x="384" y="466"/>
                  </a:cubicBezTo>
                  <a:cubicBezTo>
                    <a:pt x="456" y="414"/>
                    <a:pt x="446" y="269"/>
                    <a:pt x="363" y="145"/>
                  </a:cubicBezTo>
                  <a:cubicBezTo>
                    <a:pt x="302" y="53"/>
                    <a:pt x="212" y="1"/>
                    <a:pt x="140" y="1"/>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73" name="Google Shape;78;p2"/>
            <p:cNvSpPr/>
            <p:nvPr/>
          </p:nvSpPr>
          <p:spPr>
            <a:xfrm>
              <a:off x="3333010" y="3731203"/>
              <a:ext cx="0" cy="184309"/>
            </a:xfrm>
            <a:custGeom>
              <a:avLst/>
              <a:gdLst/>
              <a:ahLst/>
              <a:cxnLst/>
              <a:rect l="l" t="t" r="r" b="b"/>
              <a:pathLst>
                <a:path w="1" h="7374" extrusionOk="0">
                  <a:moveTo>
                    <a:pt x="1" y="7373"/>
                  </a:moveTo>
                  <a:lnTo>
                    <a:pt x="1" y="0"/>
                  </a:ln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74" name="Google Shape;79;p2"/>
            <p:cNvSpPr/>
            <p:nvPr/>
          </p:nvSpPr>
          <p:spPr>
            <a:xfrm>
              <a:off x="3332380" y="3731203"/>
              <a:ext cx="1575" cy="184309"/>
            </a:xfrm>
            <a:custGeom>
              <a:avLst/>
              <a:gdLst/>
              <a:ahLst/>
              <a:cxnLst/>
              <a:rect l="l" t="t" r="r" b="b"/>
              <a:pathLst>
                <a:path w="54" h="7374" extrusionOk="0">
                  <a:moveTo>
                    <a:pt x="1" y="0"/>
                  </a:moveTo>
                  <a:lnTo>
                    <a:pt x="1" y="7373"/>
                  </a:lnTo>
                  <a:lnTo>
                    <a:pt x="53" y="7373"/>
                  </a:lnTo>
                  <a:lnTo>
                    <a:pt x="53" y="0"/>
                  </a:ln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75" name="Google Shape;80;p2"/>
            <p:cNvSpPr/>
            <p:nvPr/>
          </p:nvSpPr>
          <p:spPr>
            <a:xfrm>
              <a:off x="3304977" y="3908803"/>
              <a:ext cx="56379" cy="48939"/>
            </a:xfrm>
            <a:custGeom>
              <a:avLst/>
              <a:gdLst/>
              <a:ahLst/>
              <a:cxnLst/>
              <a:rect l="l" t="t" r="r" b="b"/>
              <a:pathLst>
                <a:path w="2258" h="1958" extrusionOk="0">
                  <a:moveTo>
                    <a:pt x="632" y="0"/>
                  </a:moveTo>
                  <a:cubicBezTo>
                    <a:pt x="622" y="0"/>
                    <a:pt x="611" y="1"/>
                    <a:pt x="601" y="1"/>
                  </a:cubicBezTo>
                  <a:cubicBezTo>
                    <a:pt x="217" y="1"/>
                    <a:pt x="0" y="457"/>
                    <a:pt x="114" y="819"/>
                  </a:cubicBezTo>
                  <a:cubicBezTo>
                    <a:pt x="114" y="839"/>
                    <a:pt x="124" y="860"/>
                    <a:pt x="134" y="881"/>
                  </a:cubicBezTo>
                  <a:cubicBezTo>
                    <a:pt x="373" y="1544"/>
                    <a:pt x="1129" y="1958"/>
                    <a:pt x="1129" y="1958"/>
                  </a:cubicBezTo>
                  <a:cubicBezTo>
                    <a:pt x="1129" y="1958"/>
                    <a:pt x="1885" y="1554"/>
                    <a:pt x="2123" y="881"/>
                  </a:cubicBezTo>
                  <a:lnTo>
                    <a:pt x="2154" y="819"/>
                  </a:lnTo>
                  <a:cubicBezTo>
                    <a:pt x="2258" y="467"/>
                    <a:pt x="2051" y="11"/>
                    <a:pt x="1667" y="1"/>
                  </a:cubicBezTo>
                  <a:cubicBezTo>
                    <a:pt x="1657" y="1"/>
                    <a:pt x="1647" y="0"/>
                    <a:pt x="1638" y="0"/>
                  </a:cubicBezTo>
                  <a:cubicBezTo>
                    <a:pt x="1362" y="0"/>
                    <a:pt x="1279" y="150"/>
                    <a:pt x="1129" y="259"/>
                  </a:cubicBezTo>
                  <a:cubicBezTo>
                    <a:pt x="988" y="150"/>
                    <a:pt x="926" y="0"/>
                    <a:pt x="632"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76" name="Google Shape;81;p2"/>
            <p:cNvSpPr/>
            <p:nvPr/>
          </p:nvSpPr>
          <p:spPr>
            <a:xfrm>
              <a:off x="3305293" y="3908013"/>
              <a:ext cx="55749" cy="50912"/>
            </a:xfrm>
            <a:custGeom>
              <a:avLst/>
              <a:gdLst/>
              <a:ahLst/>
              <a:cxnLst/>
              <a:rect l="l" t="t" r="r" b="b"/>
              <a:pathLst>
                <a:path w="2227" h="2032" extrusionOk="0">
                  <a:moveTo>
                    <a:pt x="619" y="63"/>
                  </a:moveTo>
                  <a:cubicBezTo>
                    <a:pt x="828" y="63"/>
                    <a:pt x="907" y="142"/>
                    <a:pt x="1005" y="240"/>
                  </a:cubicBezTo>
                  <a:lnTo>
                    <a:pt x="1088" y="323"/>
                  </a:lnTo>
                  <a:lnTo>
                    <a:pt x="1109" y="333"/>
                  </a:lnTo>
                  <a:lnTo>
                    <a:pt x="1129" y="323"/>
                  </a:lnTo>
                  <a:cubicBezTo>
                    <a:pt x="1161" y="291"/>
                    <a:pt x="1191" y="271"/>
                    <a:pt x="1223" y="240"/>
                  </a:cubicBezTo>
                  <a:cubicBezTo>
                    <a:pt x="1321" y="151"/>
                    <a:pt x="1410" y="63"/>
                    <a:pt x="1614" y="63"/>
                  </a:cubicBezTo>
                  <a:cubicBezTo>
                    <a:pt x="1625" y="63"/>
                    <a:pt x="1636" y="63"/>
                    <a:pt x="1647" y="64"/>
                  </a:cubicBezTo>
                  <a:cubicBezTo>
                    <a:pt x="1792" y="64"/>
                    <a:pt x="1916" y="137"/>
                    <a:pt x="2010" y="261"/>
                  </a:cubicBezTo>
                  <a:cubicBezTo>
                    <a:pt x="2123" y="426"/>
                    <a:pt x="2155" y="654"/>
                    <a:pt x="2103" y="841"/>
                  </a:cubicBezTo>
                  <a:cubicBezTo>
                    <a:pt x="2093" y="861"/>
                    <a:pt x="2082" y="882"/>
                    <a:pt x="2082" y="903"/>
                  </a:cubicBezTo>
                  <a:cubicBezTo>
                    <a:pt x="1865" y="1493"/>
                    <a:pt x="1244" y="1876"/>
                    <a:pt x="1119" y="1948"/>
                  </a:cubicBezTo>
                  <a:lnTo>
                    <a:pt x="1099" y="1928"/>
                  </a:lnTo>
                  <a:lnTo>
                    <a:pt x="1088" y="1938"/>
                  </a:lnTo>
                  <a:cubicBezTo>
                    <a:pt x="954" y="1856"/>
                    <a:pt x="353" y="1472"/>
                    <a:pt x="146" y="903"/>
                  </a:cubicBezTo>
                  <a:cubicBezTo>
                    <a:pt x="135" y="882"/>
                    <a:pt x="125" y="861"/>
                    <a:pt x="125" y="841"/>
                  </a:cubicBezTo>
                  <a:cubicBezTo>
                    <a:pt x="63" y="644"/>
                    <a:pt x="104" y="416"/>
                    <a:pt x="218" y="261"/>
                  </a:cubicBezTo>
                  <a:cubicBezTo>
                    <a:pt x="312" y="137"/>
                    <a:pt x="436" y="64"/>
                    <a:pt x="581" y="64"/>
                  </a:cubicBezTo>
                  <a:cubicBezTo>
                    <a:pt x="594" y="63"/>
                    <a:pt x="606" y="63"/>
                    <a:pt x="619" y="63"/>
                  </a:cubicBezTo>
                  <a:close/>
                  <a:moveTo>
                    <a:pt x="1614" y="1"/>
                  </a:moveTo>
                  <a:cubicBezTo>
                    <a:pt x="1388" y="1"/>
                    <a:pt x="1280" y="100"/>
                    <a:pt x="1181" y="199"/>
                  </a:cubicBezTo>
                  <a:cubicBezTo>
                    <a:pt x="1161" y="219"/>
                    <a:pt x="1140" y="240"/>
                    <a:pt x="1109" y="250"/>
                  </a:cubicBezTo>
                  <a:lnTo>
                    <a:pt x="1046" y="188"/>
                  </a:lnTo>
                  <a:cubicBezTo>
                    <a:pt x="943" y="95"/>
                    <a:pt x="850" y="1"/>
                    <a:pt x="591" y="1"/>
                  </a:cubicBezTo>
                  <a:lnTo>
                    <a:pt x="581" y="1"/>
                  </a:lnTo>
                  <a:cubicBezTo>
                    <a:pt x="415" y="1"/>
                    <a:pt x="270" y="84"/>
                    <a:pt x="167" y="219"/>
                  </a:cubicBezTo>
                  <a:cubicBezTo>
                    <a:pt x="42" y="395"/>
                    <a:pt x="1" y="644"/>
                    <a:pt x="63" y="851"/>
                  </a:cubicBezTo>
                  <a:cubicBezTo>
                    <a:pt x="73" y="882"/>
                    <a:pt x="73" y="903"/>
                    <a:pt x="84" y="924"/>
                  </a:cubicBezTo>
                  <a:cubicBezTo>
                    <a:pt x="322" y="1576"/>
                    <a:pt x="1026" y="1980"/>
                    <a:pt x="1088" y="2010"/>
                  </a:cubicBezTo>
                  <a:lnTo>
                    <a:pt x="1099" y="2031"/>
                  </a:lnTo>
                  <a:lnTo>
                    <a:pt x="1109" y="2021"/>
                  </a:lnTo>
                  <a:lnTo>
                    <a:pt x="1119" y="2021"/>
                  </a:lnTo>
                  <a:lnTo>
                    <a:pt x="1129" y="2010"/>
                  </a:lnTo>
                  <a:cubicBezTo>
                    <a:pt x="1181" y="1980"/>
                    <a:pt x="1896" y="1586"/>
                    <a:pt x="2134" y="924"/>
                  </a:cubicBezTo>
                  <a:cubicBezTo>
                    <a:pt x="2144" y="903"/>
                    <a:pt x="2155" y="882"/>
                    <a:pt x="2155" y="861"/>
                  </a:cubicBezTo>
                  <a:cubicBezTo>
                    <a:pt x="2227" y="654"/>
                    <a:pt x="2186" y="406"/>
                    <a:pt x="2061" y="229"/>
                  </a:cubicBezTo>
                  <a:cubicBezTo>
                    <a:pt x="1958" y="84"/>
                    <a:pt x="1813" y="1"/>
                    <a:pt x="1647" y="1"/>
                  </a:cubicBezTo>
                  <a:cubicBezTo>
                    <a:pt x="1636" y="1"/>
                    <a:pt x="1625" y="1"/>
                    <a:pt x="1614" y="1"/>
                  </a:cubicBez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77" name="Google Shape;82;p2"/>
            <p:cNvSpPr/>
            <p:nvPr/>
          </p:nvSpPr>
          <p:spPr>
            <a:xfrm>
              <a:off x="3340884" y="3911171"/>
              <a:ext cx="15748" cy="16971"/>
            </a:xfrm>
            <a:custGeom>
              <a:avLst/>
              <a:gdLst/>
              <a:ahLst/>
              <a:cxnLst/>
              <a:rect l="l" t="t" r="r" b="b"/>
              <a:pathLst>
                <a:path w="633" h="675" extrusionOk="0">
                  <a:moveTo>
                    <a:pt x="192" y="0"/>
                  </a:moveTo>
                  <a:cubicBezTo>
                    <a:pt x="159" y="0"/>
                    <a:pt x="129" y="9"/>
                    <a:pt x="104" y="26"/>
                  </a:cubicBezTo>
                  <a:cubicBezTo>
                    <a:pt x="0" y="99"/>
                    <a:pt x="11" y="296"/>
                    <a:pt x="125" y="472"/>
                  </a:cubicBezTo>
                  <a:cubicBezTo>
                    <a:pt x="218" y="597"/>
                    <a:pt x="341" y="674"/>
                    <a:pt x="440" y="674"/>
                  </a:cubicBezTo>
                  <a:cubicBezTo>
                    <a:pt x="473" y="674"/>
                    <a:pt x="503" y="666"/>
                    <a:pt x="529" y="648"/>
                  </a:cubicBezTo>
                  <a:cubicBezTo>
                    <a:pt x="632" y="576"/>
                    <a:pt x="622" y="379"/>
                    <a:pt x="508" y="203"/>
                  </a:cubicBezTo>
                  <a:cubicBezTo>
                    <a:pt x="414" y="78"/>
                    <a:pt x="291" y="0"/>
                    <a:pt x="192"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78" name="Google Shape;83;p2"/>
            <p:cNvSpPr/>
            <p:nvPr/>
          </p:nvSpPr>
          <p:spPr>
            <a:xfrm>
              <a:off x="3320411" y="3911171"/>
              <a:ext cx="11339" cy="12235"/>
            </a:xfrm>
            <a:custGeom>
              <a:avLst/>
              <a:gdLst/>
              <a:ahLst/>
              <a:cxnLst/>
              <a:rect l="l" t="t" r="r" b="b"/>
              <a:pathLst>
                <a:path w="457" h="484" extrusionOk="0">
                  <a:moveTo>
                    <a:pt x="134" y="0"/>
                  </a:moveTo>
                  <a:cubicBezTo>
                    <a:pt x="111" y="0"/>
                    <a:pt x="90" y="6"/>
                    <a:pt x="73" y="18"/>
                  </a:cubicBezTo>
                  <a:cubicBezTo>
                    <a:pt x="1" y="71"/>
                    <a:pt x="11" y="216"/>
                    <a:pt x="93" y="340"/>
                  </a:cubicBezTo>
                  <a:cubicBezTo>
                    <a:pt x="155" y="432"/>
                    <a:pt x="245" y="484"/>
                    <a:pt x="316" y="484"/>
                  </a:cubicBezTo>
                  <a:cubicBezTo>
                    <a:pt x="342" y="484"/>
                    <a:pt x="365" y="478"/>
                    <a:pt x="383" y="464"/>
                  </a:cubicBezTo>
                  <a:cubicBezTo>
                    <a:pt x="456" y="412"/>
                    <a:pt x="445" y="278"/>
                    <a:pt x="363" y="154"/>
                  </a:cubicBezTo>
                  <a:cubicBezTo>
                    <a:pt x="300" y="59"/>
                    <a:pt x="207" y="0"/>
                    <a:pt x="134"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79" name="Google Shape;84;p2"/>
            <p:cNvSpPr/>
            <p:nvPr/>
          </p:nvSpPr>
          <p:spPr>
            <a:xfrm>
              <a:off x="3114738" y="3648717"/>
              <a:ext cx="0" cy="95509"/>
            </a:xfrm>
            <a:custGeom>
              <a:avLst/>
              <a:gdLst/>
              <a:ahLst/>
              <a:cxnLst/>
              <a:rect l="l" t="t" r="r" b="b"/>
              <a:pathLst>
                <a:path w="1" h="3822" extrusionOk="0">
                  <a:moveTo>
                    <a:pt x="0" y="3822"/>
                  </a:moveTo>
                  <a:lnTo>
                    <a:pt x="0" y="0"/>
                  </a:ln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80" name="Google Shape;85;p2"/>
            <p:cNvSpPr/>
            <p:nvPr/>
          </p:nvSpPr>
          <p:spPr>
            <a:xfrm>
              <a:off x="3114423" y="3648717"/>
              <a:ext cx="1260" cy="95509"/>
            </a:xfrm>
            <a:custGeom>
              <a:avLst/>
              <a:gdLst/>
              <a:ahLst/>
              <a:cxnLst/>
              <a:rect l="l" t="t" r="r" b="b"/>
              <a:pathLst>
                <a:path w="52" h="3822" extrusionOk="0">
                  <a:moveTo>
                    <a:pt x="0" y="0"/>
                  </a:moveTo>
                  <a:lnTo>
                    <a:pt x="0" y="3822"/>
                  </a:lnTo>
                  <a:lnTo>
                    <a:pt x="52" y="3822"/>
                  </a:lnTo>
                  <a:lnTo>
                    <a:pt x="52" y="0"/>
                  </a:ln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81" name="Google Shape;86;p2"/>
            <p:cNvSpPr/>
            <p:nvPr/>
          </p:nvSpPr>
          <p:spPr>
            <a:xfrm>
              <a:off x="3086706" y="3737517"/>
              <a:ext cx="56379" cy="48939"/>
            </a:xfrm>
            <a:custGeom>
              <a:avLst/>
              <a:gdLst/>
              <a:ahLst/>
              <a:cxnLst/>
              <a:rect l="l" t="t" r="r" b="b"/>
              <a:pathLst>
                <a:path w="2258" h="1958" extrusionOk="0">
                  <a:moveTo>
                    <a:pt x="1668" y="1"/>
                  </a:moveTo>
                  <a:cubicBezTo>
                    <a:pt x="1346" y="1"/>
                    <a:pt x="1284" y="146"/>
                    <a:pt x="1129" y="270"/>
                  </a:cubicBezTo>
                  <a:cubicBezTo>
                    <a:pt x="989" y="150"/>
                    <a:pt x="907" y="10"/>
                    <a:pt x="629" y="10"/>
                  </a:cubicBezTo>
                  <a:cubicBezTo>
                    <a:pt x="620" y="10"/>
                    <a:pt x="610" y="10"/>
                    <a:pt x="601" y="10"/>
                  </a:cubicBezTo>
                  <a:cubicBezTo>
                    <a:pt x="218" y="21"/>
                    <a:pt x="0" y="466"/>
                    <a:pt x="114" y="829"/>
                  </a:cubicBezTo>
                  <a:cubicBezTo>
                    <a:pt x="124" y="850"/>
                    <a:pt x="124" y="870"/>
                    <a:pt x="135" y="891"/>
                  </a:cubicBezTo>
                  <a:cubicBezTo>
                    <a:pt x="384" y="1564"/>
                    <a:pt x="1139" y="1957"/>
                    <a:pt x="1139" y="1957"/>
                  </a:cubicBezTo>
                  <a:cubicBezTo>
                    <a:pt x="1139" y="1957"/>
                    <a:pt x="1896" y="1554"/>
                    <a:pt x="2133" y="880"/>
                  </a:cubicBezTo>
                  <a:cubicBezTo>
                    <a:pt x="2144" y="860"/>
                    <a:pt x="2144" y="839"/>
                    <a:pt x="2154" y="818"/>
                  </a:cubicBezTo>
                  <a:cubicBezTo>
                    <a:pt x="2258" y="466"/>
                    <a:pt x="2050" y="10"/>
                    <a:pt x="1668" y="1"/>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82" name="Google Shape;87;p2"/>
            <p:cNvSpPr/>
            <p:nvPr/>
          </p:nvSpPr>
          <p:spPr>
            <a:xfrm>
              <a:off x="3087021" y="3736728"/>
              <a:ext cx="55749" cy="50912"/>
            </a:xfrm>
            <a:custGeom>
              <a:avLst/>
              <a:gdLst/>
              <a:ahLst/>
              <a:cxnLst/>
              <a:rect l="l" t="t" r="r" b="b"/>
              <a:pathLst>
                <a:path w="2228" h="2041" extrusionOk="0">
                  <a:moveTo>
                    <a:pt x="1637" y="62"/>
                  </a:moveTo>
                  <a:cubicBezTo>
                    <a:pt x="1782" y="73"/>
                    <a:pt x="1917" y="135"/>
                    <a:pt x="2000" y="259"/>
                  </a:cubicBezTo>
                  <a:cubicBezTo>
                    <a:pt x="2124" y="425"/>
                    <a:pt x="2165" y="653"/>
                    <a:pt x="2103" y="839"/>
                  </a:cubicBezTo>
                  <a:cubicBezTo>
                    <a:pt x="2093" y="860"/>
                    <a:pt x="2093" y="881"/>
                    <a:pt x="2083" y="901"/>
                  </a:cubicBezTo>
                  <a:cubicBezTo>
                    <a:pt x="1876" y="1481"/>
                    <a:pt x="1275" y="1864"/>
                    <a:pt x="1130" y="1947"/>
                  </a:cubicBezTo>
                  <a:lnTo>
                    <a:pt x="1119" y="1926"/>
                  </a:lnTo>
                  <a:lnTo>
                    <a:pt x="1109" y="1947"/>
                  </a:lnTo>
                  <a:cubicBezTo>
                    <a:pt x="974" y="1875"/>
                    <a:pt x="364" y="1491"/>
                    <a:pt x="146" y="911"/>
                  </a:cubicBezTo>
                  <a:cubicBezTo>
                    <a:pt x="136" y="891"/>
                    <a:pt x="125" y="870"/>
                    <a:pt x="125" y="849"/>
                  </a:cubicBezTo>
                  <a:cubicBezTo>
                    <a:pt x="63" y="663"/>
                    <a:pt x="104" y="435"/>
                    <a:pt x="219" y="269"/>
                  </a:cubicBezTo>
                  <a:cubicBezTo>
                    <a:pt x="311" y="145"/>
                    <a:pt x="436" y="73"/>
                    <a:pt x="581" y="73"/>
                  </a:cubicBezTo>
                  <a:lnTo>
                    <a:pt x="601" y="73"/>
                  </a:lnTo>
                  <a:cubicBezTo>
                    <a:pt x="808" y="73"/>
                    <a:pt x="902" y="156"/>
                    <a:pt x="1006" y="249"/>
                  </a:cubicBezTo>
                  <a:cubicBezTo>
                    <a:pt x="1036" y="269"/>
                    <a:pt x="1057" y="301"/>
                    <a:pt x="1088" y="321"/>
                  </a:cubicBezTo>
                  <a:lnTo>
                    <a:pt x="1109" y="342"/>
                  </a:lnTo>
                  <a:lnTo>
                    <a:pt x="1130" y="321"/>
                  </a:lnTo>
                  <a:cubicBezTo>
                    <a:pt x="1161" y="301"/>
                    <a:pt x="1192" y="269"/>
                    <a:pt x="1223" y="239"/>
                  </a:cubicBezTo>
                  <a:cubicBezTo>
                    <a:pt x="1316" y="145"/>
                    <a:pt x="1409" y="62"/>
                    <a:pt x="1637" y="62"/>
                  </a:cubicBezTo>
                  <a:close/>
                  <a:moveTo>
                    <a:pt x="1627" y="0"/>
                  </a:moveTo>
                  <a:cubicBezTo>
                    <a:pt x="1378" y="0"/>
                    <a:pt x="1275" y="104"/>
                    <a:pt x="1181" y="197"/>
                  </a:cubicBezTo>
                  <a:cubicBezTo>
                    <a:pt x="1161" y="218"/>
                    <a:pt x="1140" y="239"/>
                    <a:pt x="1109" y="259"/>
                  </a:cubicBezTo>
                  <a:cubicBezTo>
                    <a:pt x="1088" y="239"/>
                    <a:pt x="1068" y="218"/>
                    <a:pt x="1047" y="207"/>
                  </a:cubicBezTo>
                  <a:cubicBezTo>
                    <a:pt x="949" y="109"/>
                    <a:pt x="840" y="10"/>
                    <a:pt x="616" y="10"/>
                  </a:cubicBezTo>
                  <a:cubicBezTo>
                    <a:pt x="604" y="10"/>
                    <a:pt x="593" y="10"/>
                    <a:pt x="581" y="11"/>
                  </a:cubicBezTo>
                  <a:cubicBezTo>
                    <a:pt x="415" y="11"/>
                    <a:pt x="270" y="94"/>
                    <a:pt x="166" y="239"/>
                  </a:cubicBezTo>
                  <a:cubicBezTo>
                    <a:pt x="42" y="414"/>
                    <a:pt x="1" y="663"/>
                    <a:pt x="63" y="870"/>
                  </a:cubicBezTo>
                  <a:cubicBezTo>
                    <a:pt x="74" y="891"/>
                    <a:pt x="84" y="911"/>
                    <a:pt x="84" y="932"/>
                  </a:cubicBezTo>
                  <a:cubicBezTo>
                    <a:pt x="332" y="1595"/>
                    <a:pt x="1047" y="1988"/>
                    <a:pt x="1098" y="2020"/>
                  </a:cubicBezTo>
                  <a:lnTo>
                    <a:pt x="1109" y="2030"/>
                  </a:lnTo>
                  <a:lnTo>
                    <a:pt x="1119" y="2030"/>
                  </a:lnTo>
                  <a:lnTo>
                    <a:pt x="1130" y="2041"/>
                  </a:lnTo>
                  <a:lnTo>
                    <a:pt x="1140" y="2020"/>
                  </a:lnTo>
                  <a:cubicBezTo>
                    <a:pt x="1202" y="1988"/>
                    <a:pt x="1906" y="1585"/>
                    <a:pt x="2145" y="922"/>
                  </a:cubicBezTo>
                  <a:cubicBezTo>
                    <a:pt x="2145" y="901"/>
                    <a:pt x="2155" y="881"/>
                    <a:pt x="2165" y="860"/>
                  </a:cubicBezTo>
                  <a:cubicBezTo>
                    <a:pt x="2228" y="653"/>
                    <a:pt x="2186" y="404"/>
                    <a:pt x="2051" y="228"/>
                  </a:cubicBezTo>
                  <a:cubicBezTo>
                    <a:pt x="1948" y="83"/>
                    <a:pt x="1803" y="11"/>
                    <a:pt x="1648" y="0"/>
                  </a:cubicBez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83" name="Google Shape;88;p2"/>
            <p:cNvSpPr/>
            <p:nvPr/>
          </p:nvSpPr>
          <p:spPr>
            <a:xfrm>
              <a:off x="3091116" y="3739885"/>
              <a:ext cx="16063" cy="16971"/>
            </a:xfrm>
            <a:custGeom>
              <a:avLst/>
              <a:gdLst/>
              <a:ahLst/>
              <a:cxnLst/>
              <a:rect l="l" t="t" r="r" b="b"/>
              <a:pathLst>
                <a:path w="643" h="675" extrusionOk="0">
                  <a:moveTo>
                    <a:pt x="450" y="0"/>
                  </a:moveTo>
                  <a:cubicBezTo>
                    <a:pt x="351" y="0"/>
                    <a:pt x="229" y="78"/>
                    <a:pt x="135" y="202"/>
                  </a:cubicBezTo>
                  <a:cubicBezTo>
                    <a:pt x="21" y="379"/>
                    <a:pt x="0" y="575"/>
                    <a:pt x="104" y="648"/>
                  </a:cubicBezTo>
                  <a:cubicBezTo>
                    <a:pt x="129" y="666"/>
                    <a:pt x="160" y="674"/>
                    <a:pt x="193" y="674"/>
                  </a:cubicBezTo>
                  <a:cubicBezTo>
                    <a:pt x="294" y="674"/>
                    <a:pt x="422" y="594"/>
                    <a:pt x="508" y="462"/>
                  </a:cubicBezTo>
                  <a:cubicBezTo>
                    <a:pt x="633" y="296"/>
                    <a:pt x="642" y="99"/>
                    <a:pt x="539" y="27"/>
                  </a:cubicBezTo>
                  <a:cubicBezTo>
                    <a:pt x="513" y="9"/>
                    <a:pt x="483" y="0"/>
                    <a:pt x="450"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84" name="Google Shape;89;p2"/>
            <p:cNvSpPr/>
            <p:nvPr/>
          </p:nvSpPr>
          <p:spPr>
            <a:xfrm>
              <a:off x="3116313" y="3740280"/>
              <a:ext cx="11339" cy="11840"/>
            </a:xfrm>
            <a:custGeom>
              <a:avLst/>
              <a:gdLst/>
              <a:ahLst/>
              <a:cxnLst/>
              <a:rect l="l" t="t" r="r" b="b"/>
              <a:pathLst>
                <a:path w="456" h="485" extrusionOk="0">
                  <a:moveTo>
                    <a:pt x="311" y="1"/>
                  </a:moveTo>
                  <a:cubicBezTo>
                    <a:pt x="238" y="1"/>
                    <a:pt x="154" y="53"/>
                    <a:pt x="93" y="145"/>
                  </a:cubicBezTo>
                  <a:cubicBezTo>
                    <a:pt x="0" y="269"/>
                    <a:pt x="0" y="414"/>
                    <a:pt x="72" y="466"/>
                  </a:cubicBezTo>
                  <a:cubicBezTo>
                    <a:pt x="90" y="478"/>
                    <a:pt x="111" y="484"/>
                    <a:pt x="133" y="484"/>
                  </a:cubicBezTo>
                  <a:cubicBezTo>
                    <a:pt x="204" y="484"/>
                    <a:pt x="292" y="426"/>
                    <a:pt x="362" y="331"/>
                  </a:cubicBezTo>
                  <a:cubicBezTo>
                    <a:pt x="445" y="217"/>
                    <a:pt x="456" y="72"/>
                    <a:pt x="383" y="21"/>
                  </a:cubicBezTo>
                  <a:cubicBezTo>
                    <a:pt x="362" y="7"/>
                    <a:pt x="337" y="1"/>
                    <a:pt x="311" y="1"/>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85" name="Google Shape;90;p2"/>
            <p:cNvSpPr/>
            <p:nvPr/>
          </p:nvSpPr>
          <p:spPr>
            <a:xfrm>
              <a:off x="1896450" y="3172750"/>
              <a:ext cx="1939875" cy="599498"/>
            </a:xfrm>
            <a:custGeom>
              <a:avLst/>
              <a:gdLst/>
              <a:ahLst/>
              <a:cxnLst/>
              <a:rect l="l" t="t" r="r" b="b"/>
              <a:pathLst>
                <a:path w="77595" h="23979" extrusionOk="0">
                  <a:moveTo>
                    <a:pt x="35608" y="1"/>
                  </a:moveTo>
                  <a:cubicBezTo>
                    <a:pt x="35452" y="1"/>
                    <a:pt x="35295" y="6"/>
                    <a:pt x="35137" y="17"/>
                  </a:cubicBezTo>
                  <a:cubicBezTo>
                    <a:pt x="32279" y="224"/>
                    <a:pt x="29980" y="2233"/>
                    <a:pt x="29276" y="4864"/>
                  </a:cubicBezTo>
                  <a:cubicBezTo>
                    <a:pt x="29162" y="4864"/>
                    <a:pt x="29038" y="4864"/>
                    <a:pt x="28924" y="4874"/>
                  </a:cubicBezTo>
                  <a:cubicBezTo>
                    <a:pt x="28292" y="4915"/>
                    <a:pt x="27692" y="5101"/>
                    <a:pt x="27163" y="5381"/>
                  </a:cubicBezTo>
                  <a:cubicBezTo>
                    <a:pt x="26086" y="4677"/>
                    <a:pt x="24823" y="4222"/>
                    <a:pt x="23446" y="4128"/>
                  </a:cubicBezTo>
                  <a:cubicBezTo>
                    <a:pt x="23254" y="4114"/>
                    <a:pt x="23063" y="4107"/>
                    <a:pt x="22873" y="4107"/>
                  </a:cubicBezTo>
                  <a:cubicBezTo>
                    <a:pt x="20108" y="4107"/>
                    <a:pt x="17634" y="5564"/>
                    <a:pt x="16238" y="7784"/>
                  </a:cubicBezTo>
                  <a:cubicBezTo>
                    <a:pt x="15565" y="7400"/>
                    <a:pt x="14798" y="7163"/>
                    <a:pt x="13981" y="7101"/>
                  </a:cubicBezTo>
                  <a:cubicBezTo>
                    <a:pt x="13851" y="7091"/>
                    <a:pt x="13722" y="7086"/>
                    <a:pt x="13593" y="7086"/>
                  </a:cubicBezTo>
                  <a:cubicBezTo>
                    <a:pt x="11319" y="7086"/>
                    <a:pt x="9330" y="8544"/>
                    <a:pt x="8585" y="10631"/>
                  </a:cubicBezTo>
                  <a:cubicBezTo>
                    <a:pt x="8534" y="10673"/>
                    <a:pt x="8482" y="10725"/>
                    <a:pt x="8430" y="10766"/>
                  </a:cubicBezTo>
                  <a:cubicBezTo>
                    <a:pt x="7695" y="10290"/>
                    <a:pt x="6825" y="9979"/>
                    <a:pt x="5893" y="9906"/>
                  </a:cubicBezTo>
                  <a:cubicBezTo>
                    <a:pt x="5763" y="9897"/>
                    <a:pt x="5635" y="9893"/>
                    <a:pt x="5507" y="9893"/>
                  </a:cubicBezTo>
                  <a:cubicBezTo>
                    <a:pt x="2792" y="9893"/>
                    <a:pt x="485" y="11961"/>
                    <a:pt x="218" y="14691"/>
                  </a:cubicBezTo>
                  <a:cubicBezTo>
                    <a:pt x="218" y="14743"/>
                    <a:pt x="208" y="14784"/>
                    <a:pt x="208" y="14836"/>
                  </a:cubicBezTo>
                  <a:cubicBezTo>
                    <a:pt x="1" y="17767"/>
                    <a:pt x="2206" y="20314"/>
                    <a:pt x="5137" y="20521"/>
                  </a:cubicBezTo>
                  <a:cubicBezTo>
                    <a:pt x="5263" y="20533"/>
                    <a:pt x="5390" y="20538"/>
                    <a:pt x="5514" y="20538"/>
                  </a:cubicBezTo>
                  <a:cubicBezTo>
                    <a:pt x="5604" y="20538"/>
                    <a:pt x="5692" y="20536"/>
                    <a:pt x="5779" y="20531"/>
                  </a:cubicBezTo>
                  <a:cubicBezTo>
                    <a:pt x="5945" y="20521"/>
                    <a:pt x="6100" y="20511"/>
                    <a:pt x="6256" y="20490"/>
                  </a:cubicBezTo>
                  <a:lnTo>
                    <a:pt x="6410" y="20459"/>
                  </a:lnTo>
                  <a:cubicBezTo>
                    <a:pt x="6825" y="20386"/>
                    <a:pt x="7218" y="20273"/>
                    <a:pt x="7602" y="20107"/>
                  </a:cubicBezTo>
                  <a:cubicBezTo>
                    <a:pt x="7850" y="20552"/>
                    <a:pt x="8140" y="20977"/>
                    <a:pt x="8472" y="21360"/>
                  </a:cubicBezTo>
                  <a:cubicBezTo>
                    <a:pt x="9165" y="22158"/>
                    <a:pt x="10014" y="22810"/>
                    <a:pt x="10978" y="23265"/>
                  </a:cubicBezTo>
                  <a:cubicBezTo>
                    <a:pt x="11050" y="23307"/>
                    <a:pt x="11133" y="23338"/>
                    <a:pt x="11215" y="23369"/>
                  </a:cubicBezTo>
                  <a:cubicBezTo>
                    <a:pt x="11454" y="23472"/>
                    <a:pt x="11712" y="23566"/>
                    <a:pt x="11972" y="23649"/>
                  </a:cubicBezTo>
                  <a:cubicBezTo>
                    <a:pt x="12272" y="23742"/>
                    <a:pt x="12582" y="23815"/>
                    <a:pt x="12893" y="23866"/>
                  </a:cubicBezTo>
                  <a:cubicBezTo>
                    <a:pt x="13059" y="23897"/>
                    <a:pt x="13214" y="23918"/>
                    <a:pt x="13380" y="23939"/>
                  </a:cubicBezTo>
                  <a:cubicBezTo>
                    <a:pt x="13463" y="23939"/>
                    <a:pt x="13546" y="23949"/>
                    <a:pt x="13629" y="23959"/>
                  </a:cubicBezTo>
                  <a:cubicBezTo>
                    <a:pt x="13809" y="23972"/>
                    <a:pt x="13987" y="23978"/>
                    <a:pt x="14165" y="23978"/>
                  </a:cubicBezTo>
                  <a:cubicBezTo>
                    <a:pt x="16012" y="23978"/>
                    <a:pt x="17722" y="23301"/>
                    <a:pt x="19044" y="22168"/>
                  </a:cubicBezTo>
                  <a:cubicBezTo>
                    <a:pt x="19272" y="22292"/>
                    <a:pt x="19511" y="22395"/>
                    <a:pt x="19748" y="22489"/>
                  </a:cubicBezTo>
                  <a:cubicBezTo>
                    <a:pt x="20484" y="22779"/>
                    <a:pt x="21260" y="22965"/>
                    <a:pt x="22089" y="23027"/>
                  </a:cubicBezTo>
                  <a:cubicBezTo>
                    <a:pt x="22255" y="23037"/>
                    <a:pt x="22420" y="23048"/>
                    <a:pt x="22576" y="23048"/>
                  </a:cubicBezTo>
                  <a:cubicBezTo>
                    <a:pt x="22600" y="23048"/>
                    <a:pt x="22623" y="23048"/>
                    <a:pt x="22647" y="23048"/>
                  </a:cubicBezTo>
                  <a:cubicBezTo>
                    <a:pt x="23750" y="23048"/>
                    <a:pt x="24812" y="22821"/>
                    <a:pt x="25765" y="22406"/>
                  </a:cubicBezTo>
                  <a:cubicBezTo>
                    <a:pt x="25910" y="22344"/>
                    <a:pt x="26045" y="22271"/>
                    <a:pt x="26180" y="22209"/>
                  </a:cubicBezTo>
                  <a:cubicBezTo>
                    <a:pt x="27132" y="21723"/>
                    <a:pt x="27982" y="21060"/>
                    <a:pt x="28665" y="20241"/>
                  </a:cubicBezTo>
                  <a:cubicBezTo>
                    <a:pt x="29121" y="20407"/>
                    <a:pt x="29618" y="20521"/>
                    <a:pt x="30136" y="20563"/>
                  </a:cubicBezTo>
                  <a:cubicBezTo>
                    <a:pt x="30218" y="20563"/>
                    <a:pt x="30311" y="20573"/>
                    <a:pt x="30405" y="20573"/>
                  </a:cubicBezTo>
                  <a:cubicBezTo>
                    <a:pt x="30444" y="20574"/>
                    <a:pt x="30484" y="20574"/>
                    <a:pt x="30523" y="20574"/>
                  </a:cubicBezTo>
                  <a:cubicBezTo>
                    <a:pt x="32340" y="20574"/>
                    <a:pt x="33967" y="19642"/>
                    <a:pt x="34930" y="18222"/>
                  </a:cubicBezTo>
                  <a:cubicBezTo>
                    <a:pt x="34971" y="18160"/>
                    <a:pt x="35013" y="18087"/>
                    <a:pt x="35044" y="18025"/>
                  </a:cubicBezTo>
                  <a:lnTo>
                    <a:pt x="35199" y="17777"/>
                  </a:lnTo>
                  <a:cubicBezTo>
                    <a:pt x="35240" y="17694"/>
                    <a:pt x="35272" y="17622"/>
                    <a:pt x="35313" y="17549"/>
                  </a:cubicBezTo>
                  <a:cubicBezTo>
                    <a:pt x="35365" y="17425"/>
                    <a:pt x="35417" y="17311"/>
                    <a:pt x="35468" y="17197"/>
                  </a:cubicBezTo>
                  <a:cubicBezTo>
                    <a:pt x="35530" y="17031"/>
                    <a:pt x="35583" y="16865"/>
                    <a:pt x="35634" y="16690"/>
                  </a:cubicBezTo>
                  <a:cubicBezTo>
                    <a:pt x="35675" y="16524"/>
                    <a:pt x="35717" y="16348"/>
                    <a:pt x="35748" y="16172"/>
                  </a:cubicBezTo>
                  <a:cubicBezTo>
                    <a:pt x="35769" y="16058"/>
                    <a:pt x="35790" y="15933"/>
                    <a:pt x="35800" y="15809"/>
                  </a:cubicBezTo>
                  <a:cubicBezTo>
                    <a:pt x="35955" y="15809"/>
                    <a:pt x="36110" y="15809"/>
                    <a:pt x="36266" y="15799"/>
                  </a:cubicBezTo>
                  <a:cubicBezTo>
                    <a:pt x="36959" y="15747"/>
                    <a:pt x="37612" y="15592"/>
                    <a:pt x="38223" y="15354"/>
                  </a:cubicBezTo>
                  <a:cubicBezTo>
                    <a:pt x="38430" y="15271"/>
                    <a:pt x="38627" y="15178"/>
                    <a:pt x="38814" y="15074"/>
                  </a:cubicBezTo>
                  <a:cubicBezTo>
                    <a:pt x="39911" y="16016"/>
                    <a:pt x="41320" y="16576"/>
                    <a:pt x="42841" y="16586"/>
                  </a:cubicBezTo>
                  <a:cubicBezTo>
                    <a:pt x="43349" y="18750"/>
                    <a:pt x="45213" y="20428"/>
                    <a:pt x="47543" y="20593"/>
                  </a:cubicBezTo>
                  <a:cubicBezTo>
                    <a:pt x="47673" y="20603"/>
                    <a:pt x="47803" y="20608"/>
                    <a:pt x="47931" y="20608"/>
                  </a:cubicBezTo>
                  <a:cubicBezTo>
                    <a:pt x="48649" y="20608"/>
                    <a:pt x="49334" y="20462"/>
                    <a:pt x="49966" y="20190"/>
                  </a:cubicBezTo>
                  <a:cubicBezTo>
                    <a:pt x="50111" y="20449"/>
                    <a:pt x="50267" y="20708"/>
                    <a:pt x="50442" y="20946"/>
                  </a:cubicBezTo>
                  <a:cubicBezTo>
                    <a:pt x="50753" y="21371"/>
                    <a:pt x="51105" y="21764"/>
                    <a:pt x="51489" y="22105"/>
                  </a:cubicBezTo>
                  <a:cubicBezTo>
                    <a:pt x="51551" y="22158"/>
                    <a:pt x="51602" y="22209"/>
                    <a:pt x="51664" y="22250"/>
                  </a:cubicBezTo>
                  <a:cubicBezTo>
                    <a:pt x="52804" y="23214"/>
                    <a:pt x="54253" y="23845"/>
                    <a:pt x="55859" y="23959"/>
                  </a:cubicBezTo>
                  <a:cubicBezTo>
                    <a:pt x="56038" y="23972"/>
                    <a:pt x="56215" y="23979"/>
                    <a:pt x="56391" y="23979"/>
                  </a:cubicBezTo>
                  <a:cubicBezTo>
                    <a:pt x="58198" y="23979"/>
                    <a:pt x="59868" y="23313"/>
                    <a:pt x="61161" y="22209"/>
                  </a:cubicBezTo>
                  <a:cubicBezTo>
                    <a:pt x="61212" y="22240"/>
                    <a:pt x="61274" y="22261"/>
                    <a:pt x="61327" y="22292"/>
                  </a:cubicBezTo>
                  <a:cubicBezTo>
                    <a:pt x="61668" y="22458"/>
                    <a:pt x="62031" y="22602"/>
                    <a:pt x="62404" y="22717"/>
                  </a:cubicBezTo>
                  <a:cubicBezTo>
                    <a:pt x="62528" y="22758"/>
                    <a:pt x="62652" y="22789"/>
                    <a:pt x="62776" y="22820"/>
                  </a:cubicBezTo>
                  <a:cubicBezTo>
                    <a:pt x="63149" y="22924"/>
                    <a:pt x="63543" y="22996"/>
                    <a:pt x="63946" y="23027"/>
                  </a:cubicBezTo>
                  <a:cubicBezTo>
                    <a:pt x="64008" y="23037"/>
                    <a:pt x="64081" y="23037"/>
                    <a:pt x="64143" y="23048"/>
                  </a:cubicBezTo>
                  <a:cubicBezTo>
                    <a:pt x="64226" y="23058"/>
                    <a:pt x="64309" y="23058"/>
                    <a:pt x="64381" y="23058"/>
                  </a:cubicBezTo>
                  <a:cubicBezTo>
                    <a:pt x="64464" y="23069"/>
                    <a:pt x="64547" y="23069"/>
                    <a:pt x="64620" y="23069"/>
                  </a:cubicBezTo>
                  <a:cubicBezTo>
                    <a:pt x="64636" y="23069"/>
                    <a:pt x="64653" y="23069"/>
                    <a:pt x="64669" y="23069"/>
                  </a:cubicBezTo>
                  <a:cubicBezTo>
                    <a:pt x="66235" y="23069"/>
                    <a:pt x="67698" y="22605"/>
                    <a:pt x="68917" y="21795"/>
                  </a:cubicBezTo>
                  <a:cubicBezTo>
                    <a:pt x="69041" y="21712"/>
                    <a:pt x="69165" y="21629"/>
                    <a:pt x="69290" y="21536"/>
                  </a:cubicBezTo>
                  <a:cubicBezTo>
                    <a:pt x="69756" y="21184"/>
                    <a:pt x="70191" y="20780"/>
                    <a:pt x="70574" y="20324"/>
                  </a:cubicBezTo>
                  <a:cubicBezTo>
                    <a:pt x="70854" y="20428"/>
                    <a:pt x="71154" y="20501"/>
                    <a:pt x="71454" y="20563"/>
                  </a:cubicBezTo>
                  <a:cubicBezTo>
                    <a:pt x="71641" y="20593"/>
                    <a:pt x="71827" y="20614"/>
                    <a:pt x="72014" y="20635"/>
                  </a:cubicBezTo>
                  <a:cubicBezTo>
                    <a:pt x="72106" y="20635"/>
                    <a:pt x="72189" y="20646"/>
                    <a:pt x="72283" y="20646"/>
                  </a:cubicBezTo>
                  <a:cubicBezTo>
                    <a:pt x="72316" y="20646"/>
                    <a:pt x="72348" y="20647"/>
                    <a:pt x="72381" y="20647"/>
                  </a:cubicBezTo>
                  <a:cubicBezTo>
                    <a:pt x="75093" y="20647"/>
                    <a:pt x="77380" y="18551"/>
                    <a:pt x="77585" y="15809"/>
                  </a:cubicBezTo>
                  <a:cubicBezTo>
                    <a:pt x="77585" y="15706"/>
                    <a:pt x="77595" y="15613"/>
                    <a:pt x="77595" y="15519"/>
                  </a:cubicBezTo>
                  <a:lnTo>
                    <a:pt x="77595" y="15426"/>
                  </a:lnTo>
                  <a:cubicBezTo>
                    <a:pt x="77595" y="15364"/>
                    <a:pt x="77595" y="15291"/>
                    <a:pt x="77585" y="15219"/>
                  </a:cubicBezTo>
                  <a:lnTo>
                    <a:pt x="77585" y="15126"/>
                  </a:lnTo>
                  <a:cubicBezTo>
                    <a:pt x="77574" y="15064"/>
                    <a:pt x="77574" y="14992"/>
                    <a:pt x="77564" y="14929"/>
                  </a:cubicBezTo>
                  <a:lnTo>
                    <a:pt x="77564" y="14847"/>
                  </a:lnTo>
                  <a:lnTo>
                    <a:pt x="77533" y="14629"/>
                  </a:lnTo>
                  <a:cubicBezTo>
                    <a:pt x="77523" y="14608"/>
                    <a:pt x="77523" y="14587"/>
                    <a:pt x="77523" y="14567"/>
                  </a:cubicBezTo>
                  <a:cubicBezTo>
                    <a:pt x="77502" y="14474"/>
                    <a:pt x="77491" y="14391"/>
                    <a:pt x="77471" y="14297"/>
                  </a:cubicBezTo>
                  <a:lnTo>
                    <a:pt x="77471" y="14287"/>
                  </a:lnTo>
                  <a:cubicBezTo>
                    <a:pt x="76974" y="12113"/>
                    <a:pt x="75100" y="10414"/>
                    <a:pt x="72759" y="10238"/>
                  </a:cubicBezTo>
                  <a:cubicBezTo>
                    <a:pt x="72614" y="10228"/>
                    <a:pt x="72479" y="10228"/>
                    <a:pt x="72345" y="10228"/>
                  </a:cubicBezTo>
                  <a:cubicBezTo>
                    <a:pt x="71517" y="7152"/>
                    <a:pt x="68824" y="4791"/>
                    <a:pt x="65469" y="4542"/>
                  </a:cubicBezTo>
                  <a:cubicBezTo>
                    <a:pt x="65285" y="4529"/>
                    <a:pt x="65102" y="4523"/>
                    <a:pt x="64921" y="4523"/>
                  </a:cubicBezTo>
                  <a:cubicBezTo>
                    <a:pt x="62209" y="4523"/>
                    <a:pt x="59785" y="5951"/>
                    <a:pt x="58416" y="8125"/>
                  </a:cubicBezTo>
                  <a:cubicBezTo>
                    <a:pt x="57764" y="7752"/>
                    <a:pt x="57008" y="7515"/>
                    <a:pt x="56211" y="7463"/>
                  </a:cubicBezTo>
                  <a:cubicBezTo>
                    <a:pt x="56078" y="7453"/>
                    <a:pt x="55947" y="7448"/>
                    <a:pt x="55816" y="7448"/>
                  </a:cubicBezTo>
                  <a:cubicBezTo>
                    <a:pt x="55275" y="7448"/>
                    <a:pt x="54754" y="7532"/>
                    <a:pt x="54253" y="7690"/>
                  </a:cubicBezTo>
                  <a:cubicBezTo>
                    <a:pt x="53617" y="6006"/>
                    <a:pt x="51980" y="4831"/>
                    <a:pt x="50114" y="4831"/>
                  </a:cubicBezTo>
                  <a:cubicBezTo>
                    <a:pt x="50007" y="4831"/>
                    <a:pt x="49899" y="4835"/>
                    <a:pt x="49790" y="4843"/>
                  </a:cubicBezTo>
                  <a:cubicBezTo>
                    <a:pt x="49013" y="4905"/>
                    <a:pt x="48299" y="5154"/>
                    <a:pt x="47688" y="5557"/>
                  </a:cubicBezTo>
                  <a:cubicBezTo>
                    <a:pt x="47667" y="5536"/>
                    <a:pt x="47657" y="5516"/>
                    <a:pt x="47637" y="5506"/>
                  </a:cubicBezTo>
                  <a:cubicBezTo>
                    <a:pt x="47595" y="5474"/>
                    <a:pt x="47564" y="5444"/>
                    <a:pt x="47533" y="5423"/>
                  </a:cubicBezTo>
                  <a:cubicBezTo>
                    <a:pt x="46905" y="3697"/>
                    <a:pt x="45256" y="2491"/>
                    <a:pt x="43360" y="2491"/>
                  </a:cubicBezTo>
                  <a:cubicBezTo>
                    <a:pt x="43253" y="2491"/>
                    <a:pt x="43146" y="2495"/>
                    <a:pt x="43039" y="2503"/>
                  </a:cubicBezTo>
                  <a:cubicBezTo>
                    <a:pt x="42355" y="2554"/>
                    <a:pt x="41713" y="2751"/>
                    <a:pt x="41154" y="3072"/>
                  </a:cubicBezTo>
                  <a:cubicBezTo>
                    <a:pt x="39990" y="1209"/>
                    <a:pt x="37925" y="1"/>
                    <a:pt x="35608" y="1"/>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grpSp>
      <p:sp>
        <p:nvSpPr>
          <p:cNvPr id="86" name="Google Shape;91;p2"/>
          <p:cNvSpPr/>
          <p:nvPr/>
        </p:nvSpPr>
        <p:spPr>
          <a:xfrm>
            <a:off x="-346384" y="4843174"/>
            <a:ext cx="9979314" cy="3140867"/>
          </a:xfrm>
          <a:custGeom>
            <a:avLst/>
            <a:gdLst/>
            <a:ahLst/>
            <a:cxnLst/>
            <a:rect l="l" t="t" r="r" b="b"/>
            <a:pathLst>
              <a:path w="77595" h="22934" extrusionOk="0">
                <a:moveTo>
                  <a:pt x="35294" y="0"/>
                </a:moveTo>
                <a:cubicBezTo>
                  <a:pt x="35129" y="0"/>
                  <a:pt x="34963" y="6"/>
                  <a:pt x="34796" y="18"/>
                </a:cubicBezTo>
                <a:cubicBezTo>
                  <a:pt x="31720" y="245"/>
                  <a:pt x="29245" y="2410"/>
                  <a:pt x="28499" y="5237"/>
                </a:cubicBezTo>
                <a:lnTo>
                  <a:pt x="28302" y="5237"/>
                </a:lnTo>
                <a:cubicBezTo>
                  <a:pt x="27029" y="4015"/>
                  <a:pt x="25340" y="3218"/>
                  <a:pt x="23446" y="3083"/>
                </a:cubicBezTo>
                <a:cubicBezTo>
                  <a:pt x="23254" y="3069"/>
                  <a:pt x="23063" y="3062"/>
                  <a:pt x="22873" y="3062"/>
                </a:cubicBezTo>
                <a:cubicBezTo>
                  <a:pt x="20108" y="3062"/>
                  <a:pt x="17634" y="4519"/>
                  <a:pt x="16238" y="6739"/>
                </a:cubicBezTo>
                <a:cubicBezTo>
                  <a:pt x="15565" y="6355"/>
                  <a:pt x="14798" y="6117"/>
                  <a:pt x="13981" y="6055"/>
                </a:cubicBezTo>
                <a:cubicBezTo>
                  <a:pt x="13850" y="6046"/>
                  <a:pt x="13721" y="6041"/>
                  <a:pt x="13592" y="6041"/>
                </a:cubicBezTo>
                <a:cubicBezTo>
                  <a:pt x="11310" y="6041"/>
                  <a:pt x="9330" y="7499"/>
                  <a:pt x="8585" y="9586"/>
                </a:cubicBezTo>
                <a:cubicBezTo>
                  <a:pt x="8534" y="9628"/>
                  <a:pt x="8482" y="9680"/>
                  <a:pt x="8430" y="9721"/>
                </a:cubicBezTo>
                <a:cubicBezTo>
                  <a:pt x="7695" y="9245"/>
                  <a:pt x="6825" y="8934"/>
                  <a:pt x="5893" y="8861"/>
                </a:cubicBezTo>
                <a:cubicBezTo>
                  <a:pt x="5769" y="8853"/>
                  <a:pt x="5646" y="8849"/>
                  <a:pt x="5524" y="8849"/>
                </a:cubicBezTo>
                <a:cubicBezTo>
                  <a:pt x="2802" y="8849"/>
                  <a:pt x="486" y="10910"/>
                  <a:pt x="218" y="13646"/>
                </a:cubicBezTo>
                <a:cubicBezTo>
                  <a:pt x="218" y="13698"/>
                  <a:pt x="208" y="13739"/>
                  <a:pt x="208" y="13791"/>
                </a:cubicBezTo>
                <a:cubicBezTo>
                  <a:pt x="1" y="16722"/>
                  <a:pt x="2206" y="19269"/>
                  <a:pt x="5137" y="19476"/>
                </a:cubicBezTo>
                <a:cubicBezTo>
                  <a:pt x="5272" y="19487"/>
                  <a:pt x="5406" y="19492"/>
                  <a:pt x="5541" y="19492"/>
                </a:cubicBezTo>
                <a:cubicBezTo>
                  <a:pt x="5676" y="19492"/>
                  <a:pt x="5810" y="19487"/>
                  <a:pt x="5945" y="19476"/>
                </a:cubicBezTo>
                <a:cubicBezTo>
                  <a:pt x="6525" y="19424"/>
                  <a:pt x="7084" y="19290"/>
                  <a:pt x="7602" y="19062"/>
                </a:cubicBezTo>
                <a:cubicBezTo>
                  <a:pt x="7933" y="19663"/>
                  <a:pt x="8347" y="20211"/>
                  <a:pt x="8824" y="20698"/>
                </a:cubicBezTo>
                <a:lnTo>
                  <a:pt x="8834" y="20708"/>
                </a:lnTo>
                <a:cubicBezTo>
                  <a:pt x="8958" y="20832"/>
                  <a:pt x="9082" y="20947"/>
                  <a:pt x="9206" y="21060"/>
                </a:cubicBezTo>
                <a:cubicBezTo>
                  <a:pt x="9289" y="21133"/>
                  <a:pt x="9372" y="21195"/>
                  <a:pt x="9445" y="21267"/>
                </a:cubicBezTo>
                <a:cubicBezTo>
                  <a:pt x="9496" y="21309"/>
                  <a:pt x="9549" y="21340"/>
                  <a:pt x="9600" y="21382"/>
                </a:cubicBezTo>
                <a:cubicBezTo>
                  <a:pt x="9724" y="21474"/>
                  <a:pt x="9848" y="21568"/>
                  <a:pt x="9984" y="21661"/>
                </a:cubicBezTo>
                <a:cubicBezTo>
                  <a:pt x="10046" y="21702"/>
                  <a:pt x="10118" y="21744"/>
                  <a:pt x="10191" y="21796"/>
                </a:cubicBezTo>
                <a:cubicBezTo>
                  <a:pt x="10232" y="21817"/>
                  <a:pt x="10283" y="21847"/>
                  <a:pt x="10325" y="21879"/>
                </a:cubicBezTo>
                <a:cubicBezTo>
                  <a:pt x="10408" y="21920"/>
                  <a:pt x="10481" y="21971"/>
                  <a:pt x="10563" y="22013"/>
                </a:cubicBezTo>
                <a:cubicBezTo>
                  <a:pt x="10698" y="22086"/>
                  <a:pt x="10833" y="22158"/>
                  <a:pt x="10978" y="22220"/>
                </a:cubicBezTo>
                <a:cubicBezTo>
                  <a:pt x="11050" y="22261"/>
                  <a:pt x="11133" y="22293"/>
                  <a:pt x="11215" y="22324"/>
                </a:cubicBezTo>
                <a:cubicBezTo>
                  <a:pt x="11454" y="22427"/>
                  <a:pt x="11712" y="22521"/>
                  <a:pt x="11972" y="22604"/>
                </a:cubicBezTo>
                <a:cubicBezTo>
                  <a:pt x="12272" y="22696"/>
                  <a:pt x="12582" y="22769"/>
                  <a:pt x="12893" y="22821"/>
                </a:cubicBezTo>
                <a:cubicBezTo>
                  <a:pt x="13059" y="22852"/>
                  <a:pt x="13214" y="22873"/>
                  <a:pt x="13380" y="22894"/>
                </a:cubicBezTo>
                <a:cubicBezTo>
                  <a:pt x="13463" y="22894"/>
                  <a:pt x="13546" y="22904"/>
                  <a:pt x="13629" y="22914"/>
                </a:cubicBezTo>
                <a:cubicBezTo>
                  <a:pt x="13809" y="22927"/>
                  <a:pt x="13987" y="22933"/>
                  <a:pt x="14165" y="22933"/>
                </a:cubicBezTo>
                <a:cubicBezTo>
                  <a:pt x="16012" y="22933"/>
                  <a:pt x="17722" y="22256"/>
                  <a:pt x="19044" y="21122"/>
                </a:cubicBezTo>
                <a:cubicBezTo>
                  <a:pt x="19272" y="21247"/>
                  <a:pt x="19511" y="21350"/>
                  <a:pt x="19748" y="21444"/>
                </a:cubicBezTo>
                <a:cubicBezTo>
                  <a:pt x="20484" y="21744"/>
                  <a:pt x="21260" y="21920"/>
                  <a:pt x="22089" y="21982"/>
                </a:cubicBezTo>
                <a:cubicBezTo>
                  <a:pt x="22255" y="21992"/>
                  <a:pt x="22420" y="22003"/>
                  <a:pt x="22576" y="22003"/>
                </a:cubicBezTo>
                <a:cubicBezTo>
                  <a:pt x="22600" y="22003"/>
                  <a:pt x="22623" y="22003"/>
                  <a:pt x="22647" y="22003"/>
                </a:cubicBezTo>
                <a:cubicBezTo>
                  <a:pt x="23750" y="22003"/>
                  <a:pt x="24812" y="21776"/>
                  <a:pt x="25765" y="21361"/>
                </a:cubicBezTo>
                <a:cubicBezTo>
                  <a:pt x="25910" y="21299"/>
                  <a:pt x="26045" y="21237"/>
                  <a:pt x="26180" y="21164"/>
                </a:cubicBezTo>
                <a:cubicBezTo>
                  <a:pt x="27132" y="20677"/>
                  <a:pt x="27982" y="20015"/>
                  <a:pt x="28665" y="19196"/>
                </a:cubicBezTo>
                <a:cubicBezTo>
                  <a:pt x="29121" y="19362"/>
                  <a:pt x="29618" y="19476"/>
                  <a:pt x="30136" y="19518"/>
                </a:cubicBezTo>
                <a:cubicBezTo>
                  <a:pt x="30237" y="19525"/>
                  <a:pt x="30339" y="19529"/>
                  <a:pt x="30441" y="19529"/>
                </a:cubicBezTo>
                <a:cubicBezTo>
                  <a:pt x="30608" y="19529"/>
                  <a:pt x="30776" y="19520"/>
                  <a:pt x="30943" y="19507"/>
                </a:cubicBezTo>
                <a:cubicBezTo>
                  <a:pt x="31047" y="19507"/>
                  <a:pt x="31150" y="19486"/>
                  <a:pt x="31254" y="19476"/>
                </a:cubicBezTo>
                <a:cubicBezTo>
                  <a:pt x="32455" y="19311"/>
                  <a:pt x="33553" y="18731"/>
                  <a:pt x="34361" y="17881"/>
                </a:cubicBezTo>
                <a:cubicBezTo>
                  <a:pt x="34371" y="17871"/>
                  <a:pt x="34371" y="17861"/>
                  <a:pt x="34381" y="17861"/>
                </a:cubicBezTo>
                <a:cubicBezTo>
                  <a:pt x="34485" y="17746"/>
                  <a:pt x="34578" y="17643"/>
                  <a:pt x="34671" y="17529"/>
                </a:cubicBezTo>
                <a:cubicBezTo>
                  <a:pt x="34806" y="17353"/>
                  <a:pt x="34930" y="17177"/>
                  <a:pt x="35044" y="16991"/>
                </a:cubicBezTo>
                <a:cubicBezTo>
                  <a:pt x="35204" y="17001"/>
                  <a:pt x="35365" y="17006"/>
                  <a:pt x="35525" y="17006"/>
                </a:cubicBezTo>
                <a:cubicBezTo>
                  <a:pt x="35686" y="17006"/>
                  <a:pt x="35846" y="17001"/>
                  <a:pt x="36007" y="16991"/>
                </a:cubicBezTo>
                <a:cubicBezTo>
                  <a:pt x="37001" y="16918"/>
                  <a:pt x="37923" y="16649"/>
                  <a:pt x="38751" y="16214"/>
                </a:cubicBezTo>
                <a:cubicBezTo>
                  <a:pt x="39929" y="17231"/>
                  <a:pt x="41467" y="17837"/>
                  <a:pt x="43115" y="17837"/>
                </a:cubicBezTo>
                <a:cubicBezTo>
                  <a:pt x="43278" y="17837"/>
                  <a:pt x="43442" y="17831"/>
                  <a:pt x="43608" y="17819"/>
                </a:cubicBezTo>
                <a:cubicBezTo>
                  <a:pt x="43743" y="17809"/>
                  <a:pt x="43867" y="17799"/>
                  <a:pt x="43991" y="17788"/>
                </a:cubicBezTo>
                <a:cubicBezTo>
                  <a:pt x="44871" y="18782"/>
                  <a:pt x="46114" y="19445"/>
                  <a:pt x="47543" y="19548"/>
                </a:cubicBezTo>
                <a:cubicBezTo>
                  <a:pt x="47673" y="19558"/>
                  <a:pt x="47803" y="19562"/>
                  <a:pt x="47931" y="19562"/>
                </a:cubicBezTo>
                <a:cubicBezTo>
                  <a:pt x="48649" y="19562"/>
                  <a:pt x="49334" y="19417"/>
                  <a:pt x="49966" y="19145"/>
                </a:cubicBezTo>
                <a:cubicBezTo>
                  <a:pt x="50070" y="19341"/>
                  <a:pt x="50184" y="19538"/>
                  <a:pt x="50318" y="19714"/>
                </a:cubicBezTo>
                <a:cubicBezTo>
                  <a:pt x="50401" y="19838"/>
                  <a:pt x="50484" y="19963"/>
                  <a:pt x="50578" y="20077"/>
                </a:cubicBezTo>
                <a:cubicBezTo>
                  <a:pt x="50619" y="20139"/>
                  <a:pt x="50670" y="20201"/>
                  <a:pt x="50722" y="20252"/>
                </a:cubicBezTo>
                <a:cubicBezTo>
                  <a:pt x="51954" y="21754"/>
                  <a:pt x="53767" y="22759"/>
                  <a:pt x="55859" y="22914"/>
                </a:cubicBezTo>
                <a:cubicBezTo>
                  <a:pt x="56038" y="22927"/>
                  <a:pt x="56215" y="22934"/>
                  <a:pt x="56391" y="22934"/>
                </a:cubicBezTo>
                <a:cubicBezTo>
                  <a:pt x="58198" y="22934"/>
                  <a:pt x="59868" y="22268"/>
                  <a:pt x="61161" y="21164"/>
                </a:cubicBezTo>
                <a:cubicBezTo>
                  <a:pt x="61212" y="21195"/>
                  <a:pt x="61274" y="21216"/>
                  <a:pt x="61327" y="21247"/>
                </a:cubicBezTo>
                <a:cubicBezTo>
                  <a:pt x="61668" y="21412"/>
                  <a:pt x="62031" y="21557"/>
                  <a:pt x="62404" y="21672"/>
                </a:cubicBezTo>
                <a:cubicBezTo>
                  <a:pt x="62528" y="21713"/>
                  <a:pt x="62652" y="21744"/>
                  <a:pt x="62776" y="21775"/>
                </a:cubicBezTo>
                <a:cubicBezTo>
                  <a:pt x="63149" y="21879"/>
                  <a:pt x="63543" y="21951"/>
                  <a:pt x="63946" y="21982"/>
                </a:cubicBezTo>
                <a:cubicBezTo>
                  <a:pt x="64008" y="21992"/>
                  <a:pt x="64081" y="22003"/>
                  <a:pt x="64143" y="22003"/>
                </a:cubicBezTo>
                <a:cubicBezTo>
                  <a:pt x="64226" y="22013"/>
                  <a:pt x="64309" y="22013"/>
                  <a:pt x="64381" y="22013"/>
                </a:cubicBezTo>
                <a:cubicBezTo>
                  <a:pt x="64464" y="22024"/>
                  <a:pt x="64547" y="22024"/>
                  <a:pt x="64620" y="22024"/>
                </a:cubicBezTo>
                <a:cubicBezTo>
                  <a:pt x="64636" y="22024"/>
                  <a:pt x="64653" y="22024"/>
                  <a:pt x="64669" y="22024"/>
                </a:cubicBezTo>
                <a:cubicBezTo>
                  <a:pt x="66235" y="22024"/>
                  <a:pt x="67698" y="21559"/>
                  <a:pt x="68917" y="20750"/>
                </a:cubicBezTo>
                <a:cubicBezTo>
                  <a:pt x="69041" y="20667"/>
                  <a:pt x="69165" y="20584"/>
                  <a:pt x="69290" y="20491"/>
                </a:cubicBezTo>
                <a:cubicBezTo>
                  <a:pt x="69756" y="20139"/>
                  <a:pt x="70191" y="19735"/>
                  <a:pt x="70574" y="19279"/>
                </a:cubicBezTo>
                <a:cubicBezTo>
                  <a:pt x="70854" y="19383"/>
                  <a:pt x="71154" y="19465"/>
                  <a:pt x="71454" y="19518"/>
                </a:cubicBezTo>
                <a:cubicBezTo>
                  <a:pt x="71641" y="19548"/>
                  <a:pt x="71827" y="19569"/>
                  <a:pt x="72014" y="19590"/>
                </a:cubicBezTo>
                <a:cubicBezTo>
                  <a:pt x="72106" y="19590"/>
                  <a:pt x="72189" y="19600"/>
                  <a:pt x="72283" y="19600"/>
                </a:cubicBezTo>
                <a:cubicBezTo>
                  <a:pt x="72316" y="19601"/>
                  <a:pt x="72348" y="19601"/>
                  <a:pt x="72381" y="19601"/>
                </a:cubicBezTo>
                <a:cubicBezTo>
                  <a:pt x="75093" y="19601"/>
                  <a:pt x="77380" y="17506"/>
                  <a:pt x="77585" y="14764"/>
                </a:cubicBezTo>
                <a:cubicBezTo>
                  <a:pt x="77585" y="14671"/>
                  <a:pt x="77595" y="14568"/>
                  <a:pt x="77595" y="14474"/>
                </a:cubicBezTo>
                <a:lnTo>
                  <a:pt x="77595" y="14381"/>
                </a:lnTo>
                <a:cubicBezTo>
                  <a:pt x="77595" y="14319"/>
                  <a:pt x="77595" y="14246"/>
                  <a:pt x="77585" y="14174"/>
                </a:cubicBezTo>
                <a:lnTo>
                  <a:pt x="77585" y="14081"/>
                </a:lnTo>
                <a:cubicBezTo>
                  <a:pt x="77574" y="14018"/>
                  <a:pt x="77574" y="13946"/>
                  <a:pt x="77564" y="13884"/>
                </a:cubicBezTo>
                <a:lnTo>
                  <a:pt x="77564" y="13801"/>
                </a:lnTo>
                <a:lnTo>
                  <a:pt x="77533" y="13583"/>
                </a:lnTo>
                <a:cubicBezTo>
                  <a:pt x="77523" y="13563"/>
                  <a:pt x="77523" y="13542"/>
                  <a:pt x="77523" y="13521"/>
                </a:cubicBezTo>
                <a:cubicBezTo>
                  <a:pt x="77502" y="13429"/>
                  <a:pt x="77491" y="13346"/>
                  <a:pt x="77471" y="13252"/>
                </a:cubicBezTo>
                <a:lnTo>
                  <a:pt x="77471" y="13242"/>
                </a:lnTo>
                <a:cubicBezTo>
                  <a:pt x="76974" y="11067"/>
                  <a:pt x="75100" y="9369"/>
                  <a:pt x="72759" y="9203"/>
                </a:cubicBezTo>
                <a:cubicBezTo>
                  <a:pt x="72614" y="9193"/>
                  <a:pt x="72479" y="9183"/>
                  <a:pt x="72345" y="9183"/>
                </a:cubicBezTo>
                <a:cubicBezTo>
                  <a:pt x="71517" y="6107"/>
                  <a:pt x="68824" y="3746"/>
                  <a:pt x="65469" y="3497"/>
                </a:cubicBezTo>
                <a:cubicBezTo>
                  <a:pt x="65285" y="3484"/>
                  <a:pt x="65102" y="3478"/>
                  <a:pt x="64921" y="3478"/>
                </a:cubicBezTo>
                <a:cubicBezTo>
                  <a:pt x="62209" y="3478"/>
                  <a:pt x="59785" y="4906"/>
                  <a:pt x="58416" y="7080"/>
                </a:cubicBezTo>
                <a:cubicBezTo>
                  <a:pt x="57764" y="6707"/>
                  <a:pt x="57008" y="6470"/>
                  <a:pt x="56211" y="6417"/>
                </a:cubicBezTo>
                <a:cubicBezTo>
                  <a:pt x="56081" y="6407"/>
                  <a:pt x="55952" y="6402"/>
                  <a:pt x="55824" y="6402"/>
                </a:cubicBezTo>
                <a:cubicBezTo>
                  <a:pt x="55298" y="6402"/>
                  <a:pt x="54789" y="6485"/>
                  <a:pt x="54306" y="6635"/>
                </a:cubicBezTo>
                <a:cubicBezTo>
                  <a:pt x="53428" y="5748"/>
                  <a:pt x="52218" y="5204"/>
                  <a:pt x="50900" y="5204"/>
                </a:cubicBezTo>
                <a:cubicBezTo>
                  <a:pt x="50786" y="5204"/>
                  <a:pt x="50672" y="5208"/>
                  <a:pt x="50557" y="5216"/>
                </a:cubicBezTo>
                <a:cubicBezTo>
                  <a:pt x="49718" y="5278"/>
                  <a:pt x="48951" y="5547"/>
                  <a:pt x="48289" y="5972"/>
                </a:cubicBezTo>
                <a:cubicBezTo>
                  <a:pt x="48237" y="5920"/>
                  <a:pt x="48185" y="5879"/>
                  <a:pt x="48123" y="5837"/>
                </a:cubicBezTo>
                <a:cubicBezTo>
                  <a:pt x="47456" y="3974"/>
                  <a:pt x="45674" y="2677"/>
                  <a:pt x="43631" y="2677"/>
                </a:cubicBezTo>
                <a:cubicBezTo>
                  <a:pt x="43517" y="2677"/>
                  <a:pt x="43402" y="2681"/>
                  <a:pt x="43287" y="2689"/>
                </a:cubicBezTo>
                <a:cubicBezTo>
                  <a:pt x="42551" y="2741"/>
                  <a:pt x="41868" y="2959"/>
                  <a:pt x="41267" y="3301"/>
                </a:cubicBezTo>
                <a:cubicBezTo>
                  <a:pt x="40015" y="1300"/>
                  <a:pt x="37787" y="0"/>
                  <a:pt x="35294" y="0"/>
                </a:cubicBezTo>
                <a:close/>
              </a:path>
            </a:pathLst>
          </a:custGeom>
          <a:solidFill>
            <a:srgbClr val="FFFEFA"/>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9" name="Google Shape;9;p2"/>
          <p:cNvSpPr txBox="1">
            <a:spLocks noGrp="1"/>
          </p:cNvSpPr>
          <p:nvPr>
            <p:ph type="ctrTitle"/>
          </p:nvPr>
        </p:nvSpPr>
        <p:spPr>
          <a:xfrm>
            <a:off x="619080" y="2577397"/>
            <a:ext cx="7906271" cy="2231313"/>
          </a:xfrm>
          <a:prstGeom prst="rect">
            <a:avLst/>
          </a:prstGeom>
        </p:spPr>
        <p:txBody>
          <a:bodyPr spcFirstLastPara="1" anchor="b">
            <a:noAutofit/>
          </a:bodyPr>
          <a:lstStyle>
            <a:lvl1pPr lvl="0" algn="ctr">
              <a:spcBef>
                <a:spcPts val="0"/>
              </a:spcBef>
              <a:spcAft>
                <a:spcPts val="0"/>
              </a:spcAft>
              <a:buSzPts val="5200"/>
              <a:buNone/>
              <a:defRPr sz="6515" b="1">
                <a:latin typeface="McLaren"/>
                <a:ea typeface="McLaren"/>
                <a:cs typeface="McLaren"/>
                <a:sym typeface="McLaren"/>
              </a:defRPr>
            </a:lvl1pPr>
            <a:lvl2pPr lvl="1" algn="ctr">
              <a:spcBef>
                <a:spcPts val="0"/>
              </a:spcBef>
              <a:spcAft>
                <a:spcPts val="0"/>
              </a:spcAft>
              <a:buSzPts val="5200"/>
              <a:buNone/>
              <a:defRPr sz="6515"/>
            </a:lvl2pPr>
            <a:lvl3pPr lvl="2" algn="ctr">
              <a:spcBef>
                <a:spcPts val="0"/>
              </a:spcBef>
              <a:spcAft>
                <a:spcPts val="0"/>
              </a:spcAft>
              <a:buSzPts val="5200"/>
              <a:buNone/>
              <a:defRPr sz="6515"/>
            </a:lvl3pPr>
            <a:lvl4pPr lvl="3" algn="ctr">
              <a:spcBef>
                <a:spcPts val="0"/>
              </a:spcBef>
              <a:spcAft>
                <a:spcPts val="0"/>
              </a:spcAft>
              <a:buSzPts val="5200"/>
              <a:buNone/>
              <a:defRPr sz="6515"/>
            </a:lvl4pPr>
            <a:lvl5pPr lvl="4" algn="ctr">
              <a:spcBef>
                <a:spcPts val="0"/>
              </a:spcBef>
              <a:spcAft>
                <a:spcPts val="0"/>
              </a:spcAft>
              <a:buSzPts val="5200"/>
              <a:buNone/>
              <a:defRPr sz="6515"/>
            </a:lvl5pPr>
            <a:lvl6pPr lvl="5" algn="ctr">
              <a:spcBef>
                <a:spcPts val="0"/>
              </a:spcBef>
              <a:spcAft>
                <a:spcPts val="0"/>
              </a:spcAft>
              <a:buSzPts val="5200"/>
              <a:buNone/>
              <a:defRPr sz="6515"/>
            </a:lvl6pPr>
            <a:lvl7pPr lvl="6" algn="ctr">
              <a:spcBef>
                <a:spcPts val="0"/>
              </a:spcBef>
              <a:spcAft>
                <a:spcPts val="0"/>
              </a:spcAft>
              <a:buSzPts val="5200"/>
              <a:buNone/>
              <a:defRPr sz="6515"/>
            </a:lvl7pPr>
            <a:lvl8pPr lvl="7" algn="ctr">
              <a:spcBef>
                <a:spcPts val="0"/>
              </a:spcBef>
              <a:spcAft>
                <a:spcPts val="0"/>
              </a:spcAft>
              <a:buSzPts val="5200"/>
              <a:buNone/>
              <a:defRPr sz="6515"/>
            </a:lvl8pPr>
            <a:lvl9pPr lvl="8" algn="ctr">
              <a:spcBef>
                <a:spcPts val="0"/>
              </a:spcBef>
              <a:spcAft>
                <a:spcPts val="0"/>
              </a:spcAft>
              <a:buSzPts val="5200"/>
              <a:buNone/>
              <a:defRPr sz="6515"/>
            </a:lvl9pPr>
          </a:lstStyle>
          <a:p>
            <a:endParaRPr/>
          </a:p>
        </p:txBody>
      </p:sp>
      <p:sp>
        <p:nvSpPr>
          <p:cNvPr id="10" name="Google Shape;10;p2"/>
          <p:cNvSpPr txBox="1">
            <a:spLocks noGrp="1"/>
          </p:cNvSpPr>
          <p:nvPr>
            <p:ph type="subTitle" idx="1"/>
          </p:nvPr>
        </p:nvSpPr>
        <p:spPr>
          <a:xfrm>
            <a:off x="619192" y="5510703"/>
            <a:ext cx="7906271" cy="612086"/>
          </a:xfrm>
          <a:prstGeom prst="rect">
            <a:avLst/>
          </a:prstGeom>
        </p:spPr>
        <p:txBody>
          <a:bodyPr spcFirstLastPara="1">
            <a:noAutofit/>
          </a:bodyPr>
          <a:lstStyle>
            <a:lvl1pPr lvl="0" algn="ctr">
              <a:lnSpc>
                <a:spcPct val="100000"/>
              </a:lnSpc>
              <a:spcBef>
                <a:spcPts val="0"/>
              </a:spcBef>
              <a:spcAft>
                <a:spcPts val="0"/>
              </a:spcAft>
              <a:buSzPts val="2800"/>
              <a:buNone/>
              <a:defRPr sz="2004">
                <a:latin typeface="Quicksand"/>
                <a:ea typeface="Quicksand"/>
                <a:cs typeface="Quicksand"/>
                <a:sym typeface="Quicksand"/>
              </a:defRPr>
            </a:lvl1pPr>
            <a:lvl2pPr lvl="1" algn="ctr">
              <a:lnSpc>
                <a:spcPct val="100000"/>
              </a:lnSpc>
              <a:spcBef>
                <a:spcPts val="0"/>
              </a:spcBef>
              <a:spcAft>
                <a:spcPts val="0"/>
              </a:spcAft>
              <a:buSzPts val="2800"/>
              <a:buNone/>
              <a:defRPr sz="3508"/>
            </a:lvl2pPr>
            <a:lvl3pPr lvl="2" algn="ctr">
              <a:lnSpc>
                <a:spcPct val="100000"/>
              </a:lnSpc>
              <a:spcBef>
                <a:spcPts val="0"/>
              </a:spcBef>
              <a:spcAft>
                <a:spcPts val="0"/>
              </a:spcAft>
              <a:buSzPts val="2800"/>
              <a:buNone/>
              <a:defRPr sz="3508"/>
            </a:lvl3pPr>
            <a:lvl4pPr lvl="3" algn="ctr">
              <a:lnSpc>
                <a:spcPct val="100000"/>
              </a:lnSpc>
              <a:spcBef>
                <a:spcPts val="0"/>
              </a:spcBef>
              <a:spcAft>
                <a:spcPts val="0"/>
              </a:spcAft>
              <a:buSzPts val="2800"/>
              <a:buNone/>
              <a:defRPr sz="3508"/>
            </a:lvl4pPr>
            <a:lvl5pPr lvl="4" algn="ctr">
              <a:lnSpc>
                <a:spcPct val="100000"/>
              </a:lnSpc>
              <a:spcBef>
                <a:spcPts val="0"/>
              </a:spcBef>
              <a:spcAft>
                <a:spcPts val="0"/>
              </a:spcAft>
              <a:buSzPts val="2800"/>
              <a:buNone/>
              <a:defRPr sz="3508"/>
            </a:lvl5pPr>
            <a:lvl6pPr lvl="5" algn="ctr">
              <a:lnSpc>
                <a:spcPct val="100000"/>
              </a:lnSpc>
              <a:spcBef>
                <a:spcPts val="0"/>
              </a:spcBef>
              <a:spcAft>
                <a:spcPts val="0"/>
              </a:spcAft>
              <a:buSzPts val="2800"/>
              <a:buNone/>
              <a:defRPr sz="3508"/>
            </a:lvl6pPr>
            <a:lvl7pPr lvl="6" algn="ctr">
              <a:lnSpc>
                <a:spcPct val="100000"/>
              </a:lnSpc>
              <a:spcBef>
                <a:spcPts val="0"/>
              </a:spcBef>
              <a:spcAft>
                <a:spcPts val="0"/>
              </a:spcAft>
              <a:buSzPts val="2800"/>
              <a:buNone/>
              <a:defRPr sz="3508"/>
            </a:lvl7pPr>
            <a:lvl8pPr lvl="7" algn="ctr">
              <a:lnSpc>
                <a:spcPct val="100000"/>
              </a:lnSpc>
              <a:spcBef>
                <a:spcPts val="0"/>
              </a:spcBef>
              <a:spcAft>
                <a:spcPts val="0"/>
              </a:spcAft>
              <a:buSzPts val="2800"/>
              <a:buNone/>
              <a:defRPr sz="3508"/>
            </a:lvl8pPr>
            <a:lvl9pPr lvl="8" algn="ctr">
              <a:lnSpc>
                <a:spcPct val="100000"/>
              </a:lnSpc>
              <a:spcBef>
                <a:spcPts val="0"/>
              </a:spcBef>
              <a:spcAft>
                <a:spcPts val="0"/>
              </a:spcAft>
              <a:buSzPts val="2800"/>
              <a:buNone/>
              <a:defRPr sz="3508"/>
            </a:lvl9pPr>
          </a:lstStyle>
          <a:p>
            <a:endParaRPr/>
          </a:p>
        </p:txBody>
      </p:sp>
    </p:spTree>
    <p:extLst>
      <p:ext uri="{BB962C8B-B14F-4D97-AF65-F5344CB8AC3E}">
        <p14:creationId xmlns:p14="http://schemas.microsoft.com/office/powerpoint/2010/main" val="3103608254"/>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showMasterSp="0" matchingName="Title and text 19">
  <p:cSld name="Title and text 19">
    <p:spTree>
      <p:nvGrpSpPr>
        <p:cNvPr id="1" name="Shape 326"/>
        <p:cNvGrpSpPr/>
        <p:nvPr/>
      </p:nvGrpSpPr>
      <p:grpSpPr>
        <a:xfrm>
          <a:off x="0" y="0"/>
          <a:ext cx="0" cy="0"/>
          <a:chOff x="0" y="0"/>
          <a:chExt cx="0" cy="0"/>
        </a:xfrm>
      </p:grpSpPr>
      <p:sp>
        <p:nvSpPr>
          <p:cNvPr id="4" name="Google Shape;329;p31"/>
          <p:cNvSpPr/>
          <p:nvPr/>
        </p:nvSpPr>
        <p:spPr>
          <a:xfrm>
            <a:off x="-936471" y="-2864993"/>
            <a:ext cx="11613156" cy="7593662"/>
          </a:xfrm>
          <a:custGeom>
            <a:avLst/>
            <a:gdLst/>
            <a:ahLst/>
            <a:cxnLst/>
            <a:rect l="l" t="t" r="r" b="b"/>
            <a:pathLst>
              <a:path w="97050" h="59633" extrusionOk="0">
                <a:moveTo>
                  <a:pt x="58240" y="1"/>
                </a:moveTo>
                <a:cubicBezTo>
                  <a:pt x="38811" y="1"/>
                  <a:pt x="15180" y="8744"/>
                  <a:pt x="5495" y="21826"/>
                </a:cubicBezTo>
                <a:cubicBezTo>
                  <a:pt x="1" y="29245"/>
                  <a:pt x="3252" y="46085"/>
                  <a:pt x="6942" y="53383"/>
                </a:cubicBezTo>
                <a:cubicBezTo>
                  <a:pt x="8122" y="55733"/>
                  <a:pt x="10047" y="57630"/>
                  <a:pt x="12847" y="58771"/>
                </a:cubicBezTo>
                <a:cubicBezTo>
                  <a:pt x="14307" y="59367"/>
                  <a:pt x="15771" y="59632"/>
                  <a:pt x="17239" y="59632"/>
                </a:cubicBezTo>
                <a:cubicBezTo>
                  <a:pt x="28816" y="59632"/>
                  <a:pt x="40585" y="43120"/>
                  <a:pt x="51915" y="42024"/>
                </a:cubicBezTo>
                <a:cubicBezTo>
                  <a:pt x="52378" y="41980"/>
                  <a:pt x="52821" y="41959"/>
                  <a:pt x="53246" y="41959"/>
                </a:cubicBezTo>
                <a:cubicBezTo>
                  <a:pt x="57051" y="41959"/>
                  <a:pt x="59458" y="43622"/>
                  <a:pt x="62466" y="45209"/>
                </a:cubicBezTo>
                <a:cubicBezTo>
                  <a:pt x="65630" y="46870"/>
                  <a:pt x="69622" y="48456"/>
                  <a:pt x="73779" y="48456"/>
                </a:cubicBezTo>
                <a:cubicBezTo>
                  <a:pt x="76561" y="48456"/>
                  <a:pt x="79416" y="47745"/>
                  <a:pt x="82146" y="45872"/>
                </a:cubicBezTo>
                <a:cubicBezTo>
                  <a:pt x="97049" y="35668"/>
                  <a:pt x="89273" y="12297"/>
                  <a:pt x="80249" y="5702"/>
                </a:cubicBezTo>
                <a:cubicBezTo>
                  <a:pt x="74861" y="1768"/>
                  <a:pt x="66975" y="1"/>
                  <a:pt x="58240" y="1"/>
                </a:cubicBezTo>
                <a:close/>
              </a:path>
            </a:pathLst>
          </a:custGeom>
          <a:solidFill>
            <a:srgbClr val="FFF3F3"/>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5" name="Google Shape;330;p31"/>
          <p:cNvSpPr/>
          <p:nvPr/>
        </p:nvSpPr>
        <p:spPr>
          <a:xfrm>
            <a:off x="603923" y="893027"/>
            <a:ext cx="2855393" cy="2037373"/>
          </a:xfrm>
          <a:custGeom>
            <a:avLst/>
            <a:gdLst/>
            <a:ahLst/>
            <a:cxnLst/>
            <a:rect l="l" t="t" r="r" b="b"/>
            <a:pathLst>
              <a:path w="23861" h="15993" extrusionOk="0">
                <a:moveTo>
                  <a:pt x="15075" y="0"/>
                </a:moveTo>
                <a:cubicBezTo>
                  <a:pt x="14449" y="0"/>
                  <a:pt x="13824" y="131"/>
                  <a:pt x="13258" y="398"/>
                </a:cubicBezTo>
                <a:cubicBezTo>
                  <a:pt x="11825" y="1088"/>
                  <a:pt x="10829" y="2628"/>
                  <a:pt x="10816" y="4220"/>
                </a:cubicBezTo>
                <a:cubicBezTo>
                  <a:pt x="10272" y="3012"/>
                  <a:pt x="9236" y="2003"/>
                  <a:pt x="7962" y="1672"/>
                </a:cubicBezTo>
                <a:cubicBezTo>
                  <a:pt x="7666" y="1592"/>
                  <a:pt x="7359" y="1553"/>
                  <a:pt x="7051" y="1553"/>
                </a:cubicBezTo>
                <a:cubicBezTo>
                  <a:pt x="6036" y="1553"/>
                  <a:pt x="5020" y="1982"/>
                  <a:pt x="4420" y="2787"/>
                </a:cubicBezTo>
                <a:cubicBezTo>
                  <a:pt x="3464" y="4074"/>
                  <a:pt x="3822" y="5972"/>
                  <a:pt x="5043" y="6927"/>
                </a:cubicBezTo>
                <a:cubicBezTo>
                  <a:pt x="4554" y="6794"/>
                  <a:pt x="4154" y="6717"/>
                  <a:pt x="3785" y="6717"/>
                </a:cubicBezTo>
                <a:cubicBezTo>
                  <a:pt x="3233" y="6717"/>
                  <a:pt x="2749" y="6890"/>
                  <a:pt x="2137" y="7312"/>
                </a:cubicBezTo>
                <a:cubicBezTo>
                  <a:pt x="1062" y="8042"/>
                  <a:pt x="265" y="8838"/>
                  <a:pt x="133" y="10218"/>
                </a:cubicBezTo>
                <a:cubicBezTo>
                  <a:pt x="0" y="11678"/>
                  <a:pt x="677" y="13257"/>
                  <a:pt x="1911" y="14080"/>
                </a:cubicBezTo>
                <a:cubicBezTo>
                  <a:pt x="2634" y="14563"/>
                  <a:pt x="3489" y="14791"/>
                  <a:pt x="4354" y="14791"/>
                </a:cubicBezTo>
                <a:cubicBezTo>
                  <a:pt x="5459" y="14791"/>
                  <a:pt x="6580" y="14419"/>
                  <a:pt x="7458" y="13735"/>
                </a:cubicBezTo>
                <a:cubicBezTo>
                  <a:pt x="8454" y="15088"/>
                  <a:pt x="10471" y="15964"/>
                  <a:pt x="12117" y="15991"/>
                </a:cubicBezTo>
                <a:cubicBezTo>
                  <a:pt x="12170" y="15992"/>
                  <a:pt x="12223" y="15992"/>
                  <a:pt x="12277" y="15992"/>
                </a:cubicBezTo>
                <a:cubicBezTo>
                  <a:pt x="14298" y="15992"/>
                  <a:pt x="16872" y="15246"/>
                  <a:pt x="17558" y="13178"/>
                </a:cubicBezTo>
                <a:lnTo>
                  <a:pt x="17558" y="13178"/>
                </a:lnTo>
                <a:cubicBezTo>
                  <a:pt x="17558" y="13202"/>
                  <a:pt x="18474" y="13908"/>
                  <a:pt x="18606" y="13973"/>
                </a:cubicBezTo>
                <a:cubicBezTo>
                  <a:pt x="18856" y="14099"/>
                  <a:pt x="19162" y="14141"/>
                  <a:pt x="19463" y="14141"/>
                </a:cubicBezTo>
                <a:cubicBezTo>
                  <a:pt x="19673" y="14141"/>
                  <a:pt x="19880" y="14120"/>
                  <a:pt x="20065" y="14093"/>
                </a:cubicBezTo>
                <a:cubicBezTo>
                  <a:pt x="21074" y="13961"/>
                  <a:pt x="22043" y="13430"/>
                  <a:pt x="22680" y="12620"/>
                </a:cubicBezTo>
                <a:cubicBezTo>
                  <a:pt x="23675" y="11360"/>
                  <a:pt x="23861" y="9555"/>
                  <a:pt x="23303" y="8055"/>
                </a:cubicBezTo>
                <a:cubicBezTo>
                  <a:pt x="22932" y="7060"/>
                  <a:pt x="22242" y="6170"/>
                  <a:pt x="21313" y="5640"/>
                </a:cubicBezTo>
                <a:cubicBezTo>
                  <a:pt x="20765" y="5330"/>
                  <a:pt x="20164" y="5127"/>
                  <a:pt x="19548" y="5127"/>
                </a:cubicBezTo>
                <a:cubicBezTo>
                  <a:pt x="19477" y="5127"/>
                  <a:pt x="19407" y="5130"/>
                  <a:pt x="19336" y="5135"/>
                </a:cubicBezTo>
                <a:cubicBezTo>
                  <a:pt x="19495" y="3530"/>
                  <a:pt x="19083" y="1950"/>
                  <a:pt x="17756" y="902"/>
                </a:cubicBezTo>
                <a:cubicBezTo>
                  <a:pt x="17001" y="308"/>
                  <a:pt x="16037" y="0"/>
                  <a:pt x="15075" y="0"/>
                </a:cubicBezTo>
                <a:close/>
              </a:path>
            </a:pathLst>
          </a:custGeom>
          <a:solidFill>
            <a:srgbClr val="FFFFFF"/>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6" name="Google Shape;331;p31"/>
          <p:cNvSpPr/>
          <p:nvPr/>
        </p:nvSpPr>
        <p:spPr>
          <a:xfrm>
            <a:off x="6075610" y="4346617"/>
            <a:ext cx="2855393" cy="2037373"/>
          </a:xfrm>
          <a:custGeom>
            <a:avLst/>
            <a:gdLst/>
            <a:ahLst/>
            <a:cxnLst/>
            <a:rect l="l" t="t" r="r" b="b"/>
            <a:pathLst>
              <a:path w="23862" h="15993" extrusionOk="0">
                <a:moveTo>
                  <a:pt x="15076" y="0"/>
                </a:moveTo>
                <a:cubicBezTo>
                  <a:pt x="14449" y="0"/>
                  <a:pt x="13823" y="131"/>
                  <a:pt x="13258" y="398"/>
                </a:cubicBezTo>
                <a:cubicBezTo>
                  <a:pt x="11825" y="1088"/>
                  <a:pt x="10830" y="2628"/>
                  <a:pt x="10816" y="4220"/>
                </a:cubicBezTo>
                <a:cubicBezTo>
                  <a:pt x="10272" y="3012"/>
                  <a:pt x="9237" y="2004"/>
                  <a:pt x="7963" y="1672"/>
                </a:cubicBezTo>
                <a:cubicBezTo>
                  <a:pt x="7667" y="1592"/>
                  <a:pt x="7360" y="1553"/>
                  <a:pt x="7052" y="1553"/>
                </a:cubicBezTo>
                <a:cubicBezTo>
                  <a:pt x="6036" y="1553"/>
                  <a:pt x="5021" y="1982"/>
                  <a:pt x="4420" y="2787"/>
                </a:cubicBezTo>
                <a:cubicBezTo>
                  <a:pt x="3464" y="4074"/>
                  <a:pt x="3823" y="5972"/>
                  <a:pt x="5044" y="6927"/>
                </a:cubicBezTo>
                <a:cubicBezTo>
                  <a:pt x="4555" y="6794"/>
                  <a:pt x="4155" y="6717"/>
                  <a:pt x="3786" y="6717"/>
                </a:cubicBezTo>
                <a:cubicBezTo>
                  <a:pt x="3234" y="6717"/>
                  <a:pt x="2750" y="6891"/>
                  <a:pt x="2137" y="7312"/>
                </a:cubicBezTo>
                <a:cubicBezTo>
                  <a:pt x="1063" y="8042"/>
                  <a:pt x="266" y="8838"/>
                  <a:pt x="134" y="10219"/>
                </a:cubicBezTo>
                <a:cubicBezTo>
                  <a:pt x="1" y="11678"/>
                  <a:pt x="677" y="13257"/>
                  <a:pt x="1912" y="14080"/>
                </a:cubicBezTo>
                <a:cubicBezTo>
                  <a:pt x="2634" y="14564"/>
                  <a:pt x="3490" y="14791"/>
                  <a:pt x="4355" y="14791"/>
                </a:cubicBezTo>
                <a:cubicBezTo>
                  <a:pt x="5460" y="14791"/>
                  <a:pt x="6581" y="14420"/>
                  <a:pt x="7459" y="13735"/>
                </a:cubicBezTo>
                <a:cubicBezTo>
                  <a:pt x="8454" y="15088"/>
                  <a:pt x="10471" y="15964"/>
                  <a:pt x="12117" y="15991"/>
                </a:cubicBezTo>
                <a:cubicBezTo>
                  <a:pt x="12170" y="15992"/>
                  <a:pt x="12223" y="15992"/>
                  <a:pt x="12277" y="15992"/>
                </a:cubicBezTo>
                <a:cubicBezTo>
                  <a:pt x="14298" y="15992"/>
                  <a:pt x="16873" y="15246"/>
                  <a:pt x="17557" y="13178"/>
                </a:cubicBezTo>
                <a:lnTo>
                  <a:pt x="17557" y="13178"/>
                </a:lnTo>
                <a:cubicBezTo>
                  <a:pt x="17558" y="13201"/>
                  <a:pt x="18475" y="13908"/>
                  <a:pt x="18606" y="13974"/>
                </a:cubicBezTo>
                <a:cubicBezTo>
                  <a:pt x="18857" y="14099"/>
                  <a:pt x="19163" y="14141"/>
                  <a:pt x="19464" y="14141"/>
                </a:cubicBezTo>
                <a:cubicBezTo>
                  <a:pt x="19674" y="14141"/>
                  <a:pt x="19881" y="14121"/>
                  <a:pt x="20066" y="14094"/>
                </a:cubicBezTo>
                <a:cubicBezTo>
                  <a:pt x="21088" y="13961"/>
                  <a:pt x="22043" y="13430"/>
                  <a:pt x="22680" y="12620"/>
                </a:cubicBezTo>
                <a:cubicBezTo>
                  <a:pt x="23676" y="11360"/>
                  <a:pt x="23862" y="9555"/>
                  <a:pt x="23304" y="8055"/>
                </a:cubicBezTo>
                <a:cubicBezTo>
                  <a:pt x="22933" y="7060"/>
                  <a:pt x="22243" y="6171"/>
                  <a:pt x="21314" y="5640"/>
                </a:cubicBezTo>
                <a:cubicBezTo>
                  <a:pt x="20766" y="5330"/>
                  <a:pt x="20164" y="5127"/>
                  <a:pt x="19548" y="5127"/>
                </a:cubicBezTo>
                <a:cubicBezTo>
                  <a:pt x="19477" y="5127"/>
                  <a:pt x="19407" y="5130"/>
                  <a:pt x="19336" y="5135"/>
                </a:cubicBezTo>
                <a:cubicBezTo>
                  <a:pt x="19495" y="3530"/>
                  <a:pt x="19084" y="1950"/>
                  <a:pt x="17757" y="903"/>
                </a:cubicBezTo>
                <a:cubicBezTo>
                  <a:pt x="17002" y="308"/>
                  <a:pt x="16037" y="0"/>
                  <a:pt x="15076" y="0"/>
                </a:cubicBezTo>
                <a:close/>
              </a:path>
            </a:pathLst>
          </a:custGeom>
          <a:solidFill>
            <a:srgbClr val="FFF3F3"/>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327" name="Google Shape;327;p31"/>
          <p:cNvSpPr txBox="1">
            <a:spLocks noGrp="1"/>
          </p:cNvSpPr>
          <p:nvPr>
            <p:ph type="title"/>
          </p:nvPr>
        </p:nvSpPr>
        <p:spPr>
          <a:xfrm>
            <a:off x="2353244" y="2495405"/>
            <a:ext cx="4437933" cy="1165473"/>
          </a:xfrm>
          <a:prstGeom prst="rect">
            <a:avLst/>
          </a:prstGeom>
        </p:spPr>
        <p:txBody>
          <a:bodyPr spcFirstLastPara="1">
            <a:noAutofit/>
          </a:bodyPr>
          <a:lstStyle>
            <a:lvl1pPr lvl="0" algn="ctr" rtl="0">
              <a:spcBef>
                <a:spcPts val="0"/>
              </a:spcBef>
              <a:spcAft>
                <a:spcPts val="0"/>
              </a:spcAft>
              <a:buClr>
                <a:schemeClr val="dk1"/>
              </a:buClr>
              <a:buSzPts val="3000"/>
              <a:buFont typeface="McLaren"/>
              <a:buNone/>
              <a:defRPr sz="5638" b="1">
                <a:solidFill>
                  <a:schemeClr val="dk2"/>
                </a:solidFill>
                <a:latin typeface="McLaren"/>
                <a:ea typeface="McLaren"/>
                <a:cs typeface="McLaren"/>
                <a:sym typeface="McLaren"/>
              </a:defRPr>
            </a:lvl1pPr>
            <a:lvl2pPr lvl="1"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2pPr>
            <a:lvl3pPr lvl="2"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3pPr>
            <a:lvl4pPr lvl="3"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4pPr>
            <a:lvl5pPr lvl="4"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5pPr>
            <a:lvl6pPr lvl="5"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6pPr>
            <a:lvl7pPr lvl="6"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7pPr>
            <a:lvl8pPr lvl="7"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8pPr>
            <a:lvl9pPr lvl="8"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9pPr>
          </a:lstStyle>
          <a:p>
            <a:endParaRPr/>
          </a:p>
        </p:txBody>
      </p:sp>
      <p:sp>
        <p:nvSpPr>
          <p:cNvPr id="328" name="Google Shape;328;p31"/>
          <p:cNvSpPr txBox="1">
            <a:spLocks noGrp="1"/>
          </p:cNvSpPr>
          <p:nvPr>
            <p:ph type="subTitle" idx="1"/>
          </p:nvPr>
        </p:nvSpPr>
        <p:spPr>
          <a:xfrm>
            <a:off x="1790959" y="3773664"/>
            <a:ext cx="5562476" cy="1689125"/>
          </a:xfrm>
          <a:prstGeom prst="rect">
            <a:avLst/>
          </a:prstGeom>
        </p:spPr>
        <p:txBody>
          <a:bodyPr spcFirstLastPara="1">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Tree>
    <p:extLst>
      <p:ext uri="{BB962C8B-B14F-4D97-AF65-F5344CB8AC3E}">
        <p14:creationId xmlns:p14="http://schemas.microsoft.com/office/powerpoint/2010/main" val="47629886"/>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matchingName="Title and text 22">
  <p:cSld name="Title and text 22">
    <p:spTree>
      <p:nvGrpSpPr>
        <p:cNvPr id="1" name="Shape 341"/>
        <p:cNvGrpSpPr/>
        <p:nvPr/>
      </p:nvGrpSpPr>
      <p:grpSpPr>
        <a:xfrm>
          <a:off x="0" y="0"/>
          <a:ext cx="0" cy="0"/>
          <a:chOff x="0" y="0"/>
          <a:chExt cx="0" cy="0"/>
        </a:xfrm>
      </p:grpSpPr>
      <p:sp>
        <p:nvSpPr>
          <p:cNvPr id="4" name="Google Shape;344;p34"/>
          <p:cNvSpPr/>
          <p:nvPr/>
        </p:nvSpPr>
        <p:spPr>
          <a:xfrm>
            <a:off x="-1624646" y="4446665"/>
            <a:ext cx="12450002" cy="3136780"/>
          </a:xfrm>
          <a:custGeom>
            <a:avLst/>
            <a:gdLst/>
            <a:ahLst/>
            <a:cxnLst/>
            <a:rect l="l" t="t" r="r" b="b"/>
            <a:pathLst>
              <a:path w="101724" h="24083" extrusionOk="0">
                <a:moveTo>
                  <a:pt x="77205" y="1"/>
                </a:moveTo>
                <a:cubicBezTo>
                  <a:pt x="70835" y="1"/>
                  <a:pt x="69588" y="9409"/>
                  <a:pt x="69588" y="9409"/>
                </a:cubicBezTo>
                <a:cubicBezTo>
                  <a:pt x="69476" y="9403"/>
                  <a:pt x="69367" y="9400"/>
                  <a:pt x="69259" y="9400"/>
                </a:cubicBezTo>
                <a:cubicBezTo>
                  <a:pt x="68254" y="9400"/>
                  <a:pt x="67368" y="9671"/>
                  <a:pt x="66601" y="10126"/>
                </a:cubicBezTo>
                <a:cubicBezTo>
                  <a:pt x="66588" y="10113"/>
                  <a:pt x="66575" y="10087"/>
                  <a:pt x="66562" y="10073"/>
                </a:cubicBezTo>
                <a:cubicBezTo>
                  <a:pt x="65277" y="8843"/>
                  <a:pt x="63936" y="8427"/>
                  <a:pt x="62710" y="8427"/>
                </a:cubicBezTo>
                <a:cubicBezTo>
                  <a:pt x="60138" y="8427"/>
                  <a:pt x="58069" y="10259"/>
                  <a:pt x="58069" y="10259"/>
                </a:cubicBezTo>
                <a:cubicBezTo>
                  <a:pt x="58069" y="10259"/>
                  <a:pt x="57657" y="7910"/>
                  <a:pt x="55003" y="7114"/>
                </a:cubicBezTo>
                <a:cubicBezTo>
                  <a:pt x="54762" y="7041"/>
                  <a:pt x="54510" y="7008"/>
                  <a:pt x="54251" y="7008"/>
                </a:cubicBezTo>
                <a:cubicBezTo>
                  <a:pt x="51669" y="7008"/>
                  <a:pt x="48381" y="10285"/>
                  <a:pt x="48381" y="10285"/>
                </a:cubicBezTo>
                <a:cubicBezTo>
                  <a:pt x="48381" y="10285"/>
                  <a:pt x="46390" y="877"/>
                  <a:pt x="39104" y="877"/>
                </a:cubicBezTo>
                <a:cubicBezTo>
                  <a:pt x="34686" y="877"/>
                  <a:pt x="32430" y="4340"/>
                  <a:pt x="31328" y="7061"/>
                </a:cubicBezTo>
                <a:cubicBezTo>
                  <a:pt x="30359" y="4340"/>
                  <a:pt x="28382" y="877"/>
                  <a:pt x="24520" y="877"/>
                </a:cubicBezTo>
                <a:cubicBezTo>
                  <a:pt x="18163" y="877"/>
                  <a:pt x="16425" y="10285"/>
                  <a:pt x="16425" y="10285"/>
                </a:cubicBezTo>
                <a:cubicBezTo>
                  <a:pt x="16425" y="10285"/>
                  <a:pt x="13564" y="7008"/>
                  <a:pt x="11300" y="7008"/>
                </a:cubicBezTo>
                <a:cubicBezTo>
                  <a:pt x="11072" y="7008"/>
                  <a:pt x="10851" y="7041"/>
                  <a:pt x="10639" y="7114"/>
                </a:cubicBezTo>
                <a:cubicBezTo>
                  <a:pt x="8330" y="7910"/>
                  <a:pt x="9578" y="12435"/>
                  <a:pt x="9578" y="12435"/>
                </a:cubicBezTo>
                <a:cubicBezTo>
                  <a:pt x="9578" y="12435"/>
                  <a:pt x="7375" y="9711"/>
                  <a:pt x="4912" y="9711"/>
                </a:cubicBezTo>
                <a:cubicBezTo>
                  <a:pt x="4159" y="9711"/>
                  <a:pt x="3382" y="9965"/>
                  <a:pt x="2637" y="10630"/>
                </a:cubicBezTo>
                <a:cubicBezTo>
                  <a:pt x="1" y="12970"/>
                  <a:pt x="1291" y="21371"/>
                  <a:pt x="9291" y="21371"/>
                </a:cubicBezTo>
                <a:cubicBezTo>
                  <a:pt x="10958" y="21371"/>
                  <a:pt x="12916" y="21006"/>
                  <a:pt x="15191" y="20146"/>
                </a:cubicBezTo>
                <a:cubicBezTo>
                  <a:pt x="15191" y="20146"/>
                  <a:pt x="15364" y="23437"/>
                  <a:pt x="17685" y="24007"/>
                </a:cubicBezTo>
                <a:cubicBezTo>
                  <a:pt x="17900" y="24059"/>
                  <a:pt x="18111" y="24082"/>
                  <a:pt x="18316" y="24082"/>
                </a:cubicBezTo>
                <a:cubicBezTo>
                  <a:pt x="20319" y="24082"/>
                  <a:pt x="21826" y="21844"/>
                  <a:pt x="21826" y="21844"/>
                </a:cubicBezTo>
                <a:cubicBezTo>
                  <a:pt x="21826" y="21844"/>
                  <a:pt x="22620" y="22550"/>
                  <a:pt x="23801" y="22550"/>
                </a:cubicBezTo>
                <a:cubicBezTo>
                  <a:pt x="24669" y="22550"/>
                  <a:pt x="25745" y="22169"/>
                  <a:pt x="26869" y="20849"/>
                </a:cubicBezTo>
                <a:cubicBezTo>
                  <a:pt x="28207" y="21511"/>
                  <a:pt x="29647" y="21743"/>
                  <a:pt x="30999" y="21743"/>
                </a:cubicBezTo>
                <a:cubicBezTo>
                  <a:pt x="31110" y="21743"/>
                  <a:pt x="31219" y="21741"/>
                  <a:pt x="31328" y="21738"/>
                </a:cubicBezTo>
                <a:cubicBezTo>
                  <a:pt x="31435" y="21743"/>
                  <a:pt x="31542" y="21745"/>
                  <a:pt x="31651" y="21745"/>
                </a:cubicBezTo>
                <a:cubicBezTo>
                  <a:pt x="32201" y="21745"/>
                  <a:pt x="32766" y="21688"/>
                  <a:pt x="33332" y="21565"/>
                </a:cubicBezTo>
                <a:cubicBezTo>
                  <a:pt x="35097" y="21273"/>
                  <a:pt x="36344" y="20769"/>
                  <a:pt x="36344" y="20769"/>
                </a:cubicBezTo>
                <a:cubicBezTo>
                  <a:pt x="37657" y="22155"/>
                  <a:pt x="38918" y="22552"/>
                  <a:pt x="39932" y="22552"/>
                </a:cubicBezTo>
                <a:cubicBezTo>
                  <a:pt x="41286" y="22552"/>
                  <a:pt x="42197" y="21844"/>
                  <a:pt x="42197" y="21844"/>
                </a:cubicBezTo>
                <a:cubicBezTo>
                  <a:pt x="42197" y="21844"/>
                  <a:pt x="43922" y="24082"/>
                  <a:pt x="46223" y="24082"/>
                </a:cubicBezTo>
                <a:cubicBezTo>
                  <a:pt x="46459" y="24082"/>
                  <a:pt x="46701" y="24059"/>
                  <a:pt x="46948" y="24007"/>
                </a:cubicBezTo>
                <a:cubicBezTo>
                  <a:pt x="49602" y="23437"/>
                  <a:pt x="49800" y="20146"/>
                  <a:pt x="49800" y="20146"/>
                </a:cubicBezTo>
                <a:cubicBezTo>
                  <a:pt x="52357" y="20991"/>
                  <a:pt x="54622" y="21352"/>
                  <a:pt x="56606" y="21352"/>
                </a:cubicBezTo>
                <a:cubicBezTo>
                  <a:pt x="60255" y="21352"/>
                  <a:pt x="62952" y="20133"/>
                  <a:pt x="64757" y="18474"/>
                </a:cubicBezTo>
                <a:cubicBezTo>
                  <a:pt x="64969" y="18766"/>
                  <a:pt x="65235" y="19044"/>
                  <a:pt x="65527" y="19296"/>
                </a:cubicBezTo>
                <a:cubicBezTo>
                  <a:pt x="66965" y="20496"/>
                  <a:pt x="68654" y="20867"/>
                  <a:pt x="70194" y="20867"/>
                </a:cubicBezTo>
                <a:cubicBezTo>
                  <a:pt x="72689" y="20867"/>
                  <a:pt x="74790" y="19893"/>
                  <a:pt x="74790" y="19893"/>
                </a:cubicBezTo>
                <a:cubicBezTo>
                  <a:pt x="75939" y="21276"/>
                  <a:pt x="77041" y="21670"/>
                  <a:pt x="77926" y="21670"/>
                </a:cubicBezTo>
                <a:cubicBezTo>
                  <a:pt x="79106" y="21670"/>
                  <a:pt x="79898" y="20969"/>
                  <a:pt x="79898" y="20969"/>
                </a:cubicBezTo>
                <a:cubicBezTo>
                  <a:pt x="79898" y="20969"/>
                  <a:pt x="81399" y="23197"/>
                  <a:pt x="83406" y="23197"/>
                </a:cubicBezTo>
                <a:cubicBezTo>
                  <a:pt x="83616" y="23197"/>
                  <a:pt x="83832" y="23172"/>
                  <a:pt x="84053" y="23118"/>
                </a:cubicBezTo>
                <a:cubicBezTo>
                  <a:pt x="86362" y="22561"/>
                  <a:pt x="86534" y="19270"/>
                  <a:pt x="86534" y="19270"/>
                </a:cubicBezTo>
                <a:cubicBezTo>
                  <a:pt x="88811" y="20130"/>
                  <a:pt x="90771" y="20495"/>
                  <a:pt x="92438" y="20495"/>
                </a:cubicBezTo>
                <a:cubicBezTo>
                  <a:pt x="100442" y="20495"/>
                  <a:pt x="101723" y="12094"/>
                  <a:pt x="99088" y="9754"/>
                </a:cubicBezTo>
                <a:cubicBezTo>
                  <a:pt x="98342" y="9089"/>
                  <a:pt x="97565" y="8835"/>
                  <a:pt x="96812" y="8835"/>
                </a:cubicBezTo>
                <a:cubicBezTo>
                  <a:pt x="94350" y="8835"/>
                  <a:pt x="92148" y="11559"/>
                  <a:pt x="92148" y="11559"/>
                </a:cubicBezTo>
                <a:cubicBezTo>
                  <a:pt x="92148" y="11559"/>
                  <a:pt x="93395" y="7034"/>
                  <a:pt x="91086" y="6238"/>
                </a:cubicBezTo>
                <a:cubicBezTo>
                  <a:pt x="90875" y="6166"/>
                  <a:pt x="90655" y="6133"/>
                  <a:pt x="90429" y="6133"/>
                </a:cubicBezTo>
                <a:cubicBezTo>
                  <a:pt x="88172" y="6133"/>
                  <a:pt x="85300" y="9409"/>
                  <a:pt x="85300" y="9409"/>
                </a:cubicBezTo>
                <a:cubicBezTo>
                  <a:pt x="85300" y="9409"/>
                  <a:pt x="83561" y="1"/>
                  <a:pt x="77205" y="1"/>
                </a:cubicBezTo>
                <a:close/>
              </a:path>
            </a:pathLst>
          </a:custGeom>
          <a:solidFill>
            <a:srgbClr val="D9EEFC"/>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5" name="Google Shape;345;p34"/>
          <p:cNvSpPr/>
          <p:nvPr/>
        </p:nvSpPr>
        <p:spPr>
          <a:xfrm>
            <a:off x="-1670613" y="5770856"/>
            <a:ext cx="12448469" cy="3136780"/>
          </a:xfrm>
          <a:custGeom>
            <a:avLst/>
            <a:gdLst/>
            <a:ahLst/>
            <a:cxnLst/>
            <a:rect l="l" t="t" r="r" b="b"/>
            <a:pathLst>
              <a:path w="101713" h="24085" extrusionOk="0">
                <a:moveTo>
                  <a:pt x="18318" y="0"/>
                </a:moveTo>
                <a:cubicBezTo>
                  <a:pt x="18109" y="0"/>
                  <a:pt x="17894" y="25"/>
                  <a:pt x="17674" y="79"/>
                </a:cubicBezTo>
                <a:cubicBezTo>
                  <a:pt x="15351" y="649"/>
                  <a:pt x="15179" y="3940"/>
                  <a:pt x="15179" y="3940"/>
                </a:cubicBezTo>
                <a:cubicBezTo>
                  <a:pt x="12903" y="3079"/>
                  <a:pt x="10944" y="2714"/>
                  <a:pt x="9276" y="2714"/>
                </a:cubicBezTo>
                <a:cubicBezTo>
                  <a:pt x="1283" y="2714"/>
                  <a:pt x="0" y="11106"/>
                  <a:pt x="2625" y="13456"/>
                </a:cubicBezTo>
                <a:cubicBezTo>
                  <a:pt x="3368" y="14115"/>
                  <a:pt x="4142" y="14368"/>
                  <a:pt x="4892" y="14368"/>
                </a:cubicBezTo>
                <a:cubicBezTo>
                  <a:pt x="7358" y="14368"/>
                  <a:pt x="9565" y="11637"/>
                  <a:pt x="9565" y="11637"/>
                </a:cubicBezTo>
                <a:lnTo>
                  <a:pt x="9565" y="11637"/>
                </a:lnTo>
                <a:cubicBezTo>
                  <a:pt x="9565" y="11638"/>
                  <a:pt x="8318" y="16176"/>
                  <a:pt x="10627" y="16972"/>
                </a:cubicBezTo>
                <a:cubicBezTo>
                  <a:pt x="10836" y="17042"/>
                  <a:pt x="11055" y="17075"/>
                  <a:pt x="11279" y="17075"/>
                </a:cubicBezTo>
                <a:cubicBezTo>
                  <a:pt x="13546" y="17075"/>
                  <a:pt x="16413" y="13801"/>
                  <a:pt x="16413" y="13801"/>
                </a:cubicBezTo>
                <a:cubicBezTo>
                  <a:pt x="16413" y="13801"/>
                  <a:pt x="18152" y="23196"/>
                  <a:pt x="24522" y="23196"/>
                </a:cubicBezTo>
                <a:cubicBezTo>
                  <a:pt x="28370" y="23196"/>
                  <a:pt x="30361" y="19746"/>
                  <a:pt x="31316" y="17025"/>
                </a:cubicBezTo>
                <a:cubicBezTo>
                  <a:pt x="32417" y="19746"/>
                  <a:pt x="34687" y="23196"/>
                  <a:pt x="39093" y="23196"/>
                </a:cubicBezTo>
                <a:cubicBezTo>
                  <a:pt x="46392" y="23196"/>
                  <a:pt x="48369" y="13801"/>
                  <a:pt x="48369" y="13801"/>
                </a:cubicBezTo>
                <a:cubicBezTo>
                  <a:pt x="48369" y="13801"/>
                  <a:pt x="51665" y="17075"/>
                  <a:pt x="54248" y="17075"/>
                </a:cubicBezTo>
                <a:cubicBezTo>
                  <a:pt x="54504" y="17075"/>
                  <a:pt x="54753" y="17042"/>
                  <a:pt x="54991" y="16972"/>
                </a:cubicBezTo>
                <a:cubicBezTo>
                  <a:pt x="57645" y="16176"/>
                  <a:pt x="58056" y="13827"/>
                  <a:pt x="58056" y="13827"/>
                </a:cubicBezTo>
                <a:cubicBezTo>
                  <a:pt x="58056" y="13827"/>
                  <a:pt x="60125" y="15659"/>
                  <a:pt x="62697" y="15659"/>
                </a:cubicBezTo>
                <a:cubicBezTo>
                  <a:pt x="63924" y="15659"/>
                  <a:pt x="65264" y="15242"/>
                  <a:pt x="66549" y="14013"/>
                </a:cubicBezTo>
                <a:cubicBezTo>
                  <a:pt x="66563" y="13987"/>
                  <a:pt x="66576" y="13973"/>
                  <a:pt x="66603" y="13960"/>
                </a:cubicBezTo>
                <a:cubicBezTo>
                  <a:pt x="67369" y="14422"/>
                  <a:pt x="68279" y="14683"/>
                  <a:pt x="69293" y="14683"/>
                </a:cubicBezTo>
                <a:cubicBezTo>
                  <a:pt x="69386" y="14683"/>
                  <a:pt x="69480" y="14681"/>
                  <a:pt x="69575" y="14677"/>
                </a:cubicBezTo>
                <a:cubicBezTo>
                  <a:pt x="69575" y="14677"/>
                  <a:pt x="70823" y="24085"/>
                  <a:pt x="77193" y="24085"/>
                </a:cubicBezTo>
                <a:cubicBezTo>
                  <a:pt x="83550" y="24085"/>
                  <a:pt x="85288" y="14677"/>
                  <a:pt x="85288" y="14677"/>
                </a:cubicBezTo>
                <a:cubicBezTo>
                  <a:pt x="85288" y="14677"/>
                  <a:pt x="88159" y="17953"/>
                  <a:pt x="90416" y="17953"/>
                </a:cubicBezTo>
                <a:cubicBezTo>
                  <a:pt x="90643" y="17953"/>
                  <a:pt x="90863" y="17920"/>
                  <a:pt x="91074" y="17848"/>
                </a:cubicBezTo>
                <a:cubicBezTo>
                  <a:pt x="93396" y="17052"/>
                  <a:pt x="92135" y="12514"/>
                  <a:pt x="92135" y="12513"/>
                </a:cubicBezTo>
                <a:lnTo>
                  <a:pt x="92135" y="12513"/>
                </a:lnTo>
                <a:cubicBezTo>
                  <a:pt x="92136" y="12513"/>
                  <a:pt x="94342" y="15249"/>
                  <a:pt x="96806" y="15249"/>
                </a:cubicBezTo>
                <a:cubicBezTo>
                  <a:pt x="97557" y="15249"/>
                  <a:pt x="98332" y="14995"/>
                  <a:pt x="99076" y="14332"/>
                </a:cubicBezTo>
                <a:cubicBezTo>
                  <a:pt x="101712" y="11992"/>
                  <a:pt x="100430" y="3591"/>
                  <a:pt x="92427" y="3591"/>
                </a:cubicBezTo>
                <a:cubicBezTo>
                  <a:pt x="90759" y="3591"/>
                  <a:pt x="88799" y="3956"/>
                  <a:pt x="86522" y="4816"/>
                </a:cubicBezTo>
                <a:cubicBezTo>
                  <a:pt x="86522" y="4816"/>
                  <a:pt x="86349" y="1525"/>
                  <a:pt x="84040" y="955"/>
                </a:cubicBezTo>
                <a:cubicBezTo>
                  <a:pt x="83824" y="903"/>
                  <a:pt x="83613" y="879"/>
                  <a:pt x="83407" y="879"/>
                </a:cubicBezTo>
                <a:cubicBezTo>
                  <a:pt x="81394" y="879"/>
                  <a:pt x="79887" y="3117"/>
                  <a:pt x="79887" y="3117"/>
                </a:cubicBezTo>
                <a:cubicBezTo>
                  <a:pt x="79887" y="3117"/>
                  <a:pt x="79093" y="2410"/>
                  <a:pt x="77911" y="2410"/>
                </a:cubicBezTo>
                <a:cubicBezTo>
                  <a:pt x="77026" y="2410"/>
                  <a:pt x="75925" y="2806"/>
                  <a:pt x="74777" y="4193"/>
                </a:cubicBezTo>
                <a:cubicBezTo>
                  <a:pt x="74777" y="4193"/>
                  <a:pt x="72676" y="3218"/>
                  <a:pt x="70185" y="3218"/>
                </a:cubicBezTo>
                <a:cubicBezTo>
                  <a:pt x="68647" y="3218"/>
                  <a:pt x="66961" y="3589"/>
                  <a:pt x="65528" y="4789"/>
                </a:cubicBezTo>
                <a:cubicBezTo>
                  <a:pt x="65222" y="5028"/>
                  <a:pt x="64957" y="5308"/>
                  <a:pt x="64745" y="5599"/>
                </a:cubicBezTo>
                <a:cubicBezTo>
                  <a:pt x="62942" y="3943"/>
                  <a:pt x="60252" y="2730"/>
                  <a:pt x="56612" y="2730"/>
                </a:cubicBezTo>
                <a:cubicBezTo>
                  <a:pt x="54624" y="2730"/>
                  <a:pt x="52353" y="3092"/>
                  <a:pt x="49789" y="3940"/>
                </a:cubicBezTo>
                <a:cubicBezTo>
                  <a:pt x="49789" y="3940"/>
                  <a:pt x="49590" y="649"/>
                  <a:pt x="46935" y="79"/>
                </a:cubicBezTo>
                <a:cubicBezTo>
                  <a:pt x="46683" y="25"/>
                  <a:pt x="46436" y="0"/>
                  <a:pt x="46196" y="0"/>
                </a:cubicBezTo>
                <a:cubicBezTo>
                  <a:pt x="43902" y="0"/>
                  <a:pt x="42185" y="2229"/>
                  <a:pt x="42185" y="2229"/>
                </a:cubicBezTo>
                <a:cubicBezTo>
                  <a:pt x="42185" y="2229"/>
                  <a:pt x="41278" y="1529"/>
                  <a:pt x="39932" y="1529"/>
                </a:cubicBezTo>
                <a:cubicBezTo>
                  <a:pt x="38919" y="1529"/>
                  <a:pt x="37657" y="1926"/>
                  <a:pt x="36345" y="3317"/>
                </a:cubicBezTo>
                <a:cubicBezTo>
                  <a:pt x="36345" y="3317"/>
                  <a:pt x="35085" y="2799"/>
                  <a:pt x="33320" y="2521"/>
                </a:cubicBezTo>
                <a:cubicBezTo>
                  <a:pt x="32712" y="2389"/>
                  <a:pt x="32103" y="2333"/>
                  <a:pt x="31514" y="2333"/>
                </a:cubicBezTo>
                <a:cubicBezTo>
                  <a:pt x="31448" y="2333"/>
                  <a:pt x="31382" y="2333"/>
                  <a:pt x="31316" y="2335"/>
                </a:cubicBezTo>
                <a:cubicBezTo>
                  <a:pt x="31238" y="2333"/>
                  <a:pt x="31160" y="2333"/>
                  <a:pt x="31081" y="2333"/>
                </a:cubicBezTo>
                <a:cubicBezTo>
                  <a:pt x="29701" y="2333"/>
                  <a:pt x="28225" y="2559"/>
                  <a:pt x="26857" y="3237"/>
                </a:cubicBezTo>
                <a:cubicBezTo>
                  <a:pt x="25735" y="1912"/>
                  <a:pt x="24656" y="1531"/>
                  <a:pt x="23786" y="1531"/>
                </a:cubicBezTo>
                <a:cubicBezTo>
                  <a:pt x="22609" y="1531"/>
                  <a:pt x="21815" y="2229"/>
                  <a:pt x="21815" y="2229"/>
                </a:cubicBezTo>
                <a:cubicBezTo>
                  <a:pt x="21815" y="2229"/>
                  <a:pt x="20315" y="0"/>
                  <a:pt x="18318" y="0"/>
                </a:cubicBezTo>
                <a:close/>
              </a:path>
            </a:pathLst>
          </a:custGeom>
          <a:solidFill>
            <a:srgbClr val="FFFFFF"/>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342" name="Google Shape;342;p34"/>
          <p:cNvSpPr txBox="1">
            <a:spLocks noGrp="1"/>
          </p:cNvSpPr>
          <p:nvPr>
            <p:ph type="title"/>
          </p:nvPr>
        </p:nvSpPr>
        <p:spPr>
          <a:xfrm>
            <a:off x="4149584" y="2249856"/>
            <a:ext cx="4437933" cy="1097120"/>
          </a:xfrm>
          <a:prstGeom prst="rect">
            <a:avLst/>
          </a:prstGeom>
        </p:spPr>
        <p:txBody>
          <a:bodyPr spcFirstLastPara="1">
            <a:noAutofit/>
          </a:bodyPr>
          <a:lstStyle>
            <a:lvl1pPr lvl="0" algn="ctr" rtl="0">
              <a:spcBef>
                <a:spcPts val="0"/>
              </a:spcBef>
              <a:spcAft>
                <a:spcPts val="0"/>
              </a:spcAft>
              <a:buClr>
                <a:schemeClr val="dk1"/>
              </a:buClr>
              <a:buSzPts val="3000"/>
              <a:buFont typeface="McLaren"/>
              <a:buNone/>
              <a:defRPr sz="5262" b="1">
                <a:solidFill>
                  <a:schemeClr val="dk2"/>
                </a:solidFill>
                <a:latin typeface="McLaren"/>
                <a:ea typeface="McLaren"/>
                <a:cs typeface="McLaren"/>
                <a:sym typeface="McLaren"/>
              </a:defRPr>
            </a:lvl1pPr>
            <a:lvl2pPr lvl="1"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2pPr>
            <a:lvl3pPr lvl="2"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3pPr>
            <a:lvl4pPr lvl="3"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4pPr>
            <a:lvl5pPr lvl="4"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5pPr>
            <a:lvl6pPr lvl="5"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6pPr>
            <a:lvl7pPr lvl="6"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7pPr>
            <a:lvl8pPr lvl="7"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8pPr>
            <a:lvl9pPr lvl="8"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9pPr>
          </a:lstStyle>
          <a:p>
            <a:endParaRPr/>
          </a:p>
        </p:txBody>
      </p:sp>
      <p:sp>
        <p:nvSpPr>
          <p:cNvPr id="343" name="Google Shape;343;p34"/>
          <p:cNvSpPr txBox="1">
            <a:spLocks noGrp="1"/>
          </p:cNvSpPr>
          <p:nvPr>
            <p:ph type="subTitle" idx="1"/>
          </p:nvPr>
        </p:nvSpPr>
        <p:spPr>
          <a:xfrm>
            <a:off x="4149613" y="3331943"/>
            <a:ext cx="4437933" cy="960415"/>
          </a:xfrm>
          <a:prstGeom prst="rect">
            <a:avLst/>
          </a:prstGeom>
        </p:spPr>
        <p:txBody>
          <a:bodyPr spcFirstLastPara="1">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Tree>
    <p:extLst>
      <p:ext uri="{BB962C8B-B14F-4D97-AF65-F5344CB8AC3E}">
        <p14:creationId xmlns:p14="http://schemas.microsoft.com/office/powerpoint/2010/main" val="4046047472"/>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showMasterSp="0" matchingName="Title and text 25">
  <p:cSld name="Title and text 25">
    <p:spTree>
      <p:nvGrpSpPr>
        <p:cNvPr id="1" name="Shape 355"/>
        <p:cNvGrpSpPr/>
        <p:nvPr/>
      </p:nvGrpSpPr>
      <p:grpSpPr>
        <a:xfrm>
          <a:off x="0" y="0"/>
          <a:ext cx="0" cy="0"/>
          <a:chOff x="0" y="0"/>
          <a:chExt cx="0" cy="0"/>
        </a:xfrm>
      </p:grpSpPr>
      <p:sp>
        <p:nvSpPr>
          <p:cNvPr id="4" name="Google Shape;358;p37"/>
          <p:cNvSpPr/>
          <p:nvPr/>
        </p:nvSpPr>
        <p:spPr>
          <a:xfrm>
            <a:off x="5218795" y="-275874"/>
            <a:ext cx="5131430" cy="8315019"/>
          </a:xfrm>
          <a:custGeom>
            <a:avLst/>
            <a:gdLst/>
            <a:ahLst/>
            <a:cxnLst/>
            <a:rect l="l" t="t" r="r" b="b"/>
            <a:pathLst>
              <a:path w="35443" h="53958" extrusionOk="0">
                <a:moveTo>
                  <a:pt x="22715" y="1"/>
                </a:moveTo>
                <a:cubicBezTo>
                  <a:pt x="20125" y="1"/>
                  <a:pt x="17328" y="281"/>
                  <a:pt x="15726" y="2245"/>
                </a:cubicBezTo>
                <a:cubicBezTo>
                  <a:pt x="14867" y="3303"/>
                  <a:pt x="14526" y="4691"/>
                  <a:pt x="14272" y="6024"/>
                </a:cubicBezTo>
                <a:cubicBezTo>
                  <a:pt x="13952" y="7788"/>
                  <a:pt x="13743" y="9573"/>
                  <a:pt x="13897" y="11348"/>
                </a:cubicBezTo>
                <a:cubicBezTo>
                  <a:pt x="14217" y="15105"/>
                  <a:pt x="16090" y="18544"/>
                  <a:pt x="16872" y="22236"/>
                </a:cubicBezTo>
                <a:cubicBezTo>
                  <a:pt x="17666" y="25917"/>
                  <a:pt x="16917" y="30490"/>
                  <a:pt x="13566" y="32199"/>
                </a:cubicBezTo>
                <a:cubicBezTo>
                  <a:pt x="11462" y="33279"/>
                  <a:pt x="8938" y="32926"/>
                  <a:pt x="6657" y="33510"/>
                </a:cubicBezTo>
                <a:cubicBezTo>
                  <a:pt x="2854" y="34469"/>
                  <a:pt x="1" y="38304"/>
                  <a:pt x="155" y="42227"/>
                </a:cubicBezTo>
                <a:cubicBezTo>
                  <a:pt x="281" y="45310"/>
                  <a:pt x="2004" y="47993"/>
                  <a:pt x="4127" y="50317"/>
                </a:cubicBezTo>
                <a:lnTo>
                  <a:pt x="4127" y="50317"/>
                </a:lnTo>
                <a:cubicBezTo>
                  <a:pt x="3674" y="50805"/>
                  <a:pt x="3220" y="51293"/>
                  <a:pt x="2766" y="51782"/>
                </a:cubicBezTo>
                <a:cubicBezTo>
                  <a:pt x="5720" y="53221"/>
                  <a:pt x="9012" y="53958"/>
                  <a:pt x="12301" y="53958"/>
                </a:cubicBezTo>
                <a:cubicBezTo>
                  <a:pt x="14227" y="53958"/>
                  <a:pt x="16152" y="53705"/>
                  <a:pt x="18008" y="53192"/>
                </a:cubicBezTo>
                <a:cubicBezTo>
                  <a:pt x="23033" y="51804"/>
                  <a:pt x="27508" y="48542"/>
                  <a:pt x="30351" y="44167"/>
                </a:cubicBezTo>
                <a:cubicBezTo>
                  <a:pt x="33613" y="39186"/>
                  <a:pt x="34659" y="33080"/>
                  <a:pt x="34990" y="27129"/>
                </a:cubicBezTo>
                <a:cubicBezTo>
                  <a:pt x="35442" y="18776"/>
                  <a:pt x="34461" y="9959"/>
                  <a:pt x="29756" y="3049"/>
                </a:cubicBezTo>
                <a:cubicBezTo>
                  <a:pt x="29171" y="2189"/>
                  <a:pt x="28510" y="1352"/>
                  <a:pt x="27618" y="823"/>
                </a:cubicBezTo>
                <a:cubicBezTo>
                  <a:pt x="26384" y="85"/>
                  <a:pt x="24873" y="41"/>
                  <a:pt x="23441" y="7"/>
                </a:cubicBezTo>
                <a:cubicBezTo>
                  <a:pt x="23201" y="3"/>
                  <a:pt x="22959" y="1"/>
                  <a:pt x="22715" y="1"/>
                </a:cubicBezTo>
                <a:close/>
              </a:path>
            </a:pathLst>
          </a:custGeom>
          <a:solidFill>
            <a:srgbClr val="D9EEFC"/>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5" name="Google Shape;359;p37"/>
          <p:cNvSpPr/>
          <p:nvPr/>
        </p:nvSpPr>
        <p:spPr>
          <a:xfrm>
            <a:off x="-1529619" y="-1181144"/>
            <a:ext cx="5132963" cy="8315019"/>
          </a:xfrm>
          <a:custGeom>
            <a:avLst/>
            <a:gdLst/>
            <a:ahLst/>
            <a:cxnLst/>
            <a:rect l="l" t="t" r="r" b="b"/>
            <a:pathLst>
              <a:path w="35454" h="53950" extrusionOk="0">
                <a:moveTo>
                  <a:pt x="23149" y="0"/>
                </a:moveTo>
                <a:cubicBezTo>
                  <a:pt x="21225" y="0"/>
                  <a:pt x="19302" y="253"/>
                  <a:pt x="17446" y="766"/>
                </a:cubicBezTo>
                <a:cubicBezTo>
                  <a:pt x="12421" y="2144"/>
                  <a:pt x="7947" y="5416"/>
                  <a:pt x="5092" y="9780"/>
                </a:cubicBezTo>
                <a:cubicBezTo>
                  <a:pt x="1841" y="14773"/>
                  <a:pt x="783" y="20879"/>
                  <a:pt x="463" y="26818"/>
                </a:cubicBezTo>
                <a:cubicBezTo>
                  <a:pt x="1" y="35172"/>
                  <a:pt x="992" y="44000"/>
                  <a:pt x="5699" y="50909"/>
                </a:cubicBezTo>
                <a:cubicBezTo>
                  <a:pt x="6282" y="51769"/>
                  <a:pt x="6943" y="52606"/>
                  <a:pt x="7837" y="53135"/>
                </a:cubicBezTo>
                <a:cubicBezTo>
                  <a:pt x="9071" y="53874"/>
                  <a:pt x="10580" y="53918"/>
                  <a:pt x="12013" y="53940"/>
                </a:cubicBezTo>
                <a:cubicBezTo>
                  <a:pt x="12287" y="53945"/>
                  <a:pt x="12565" y="53949"/>
                  <a:pt x="12845" y="53949"/>
                </a:cubicBezTo>
                <a:cubicBezTo>
                  <a:pt x="15404" y="53949"/>
                  <a:pt x="18148" y="53651"/>
                  <a:pt x="19727" y="51714"/>
                </a:cubicBezTo>
                <a:cubicBezTo>
                  <a:pt x="20587" y="50644"/>
                  <a:pt x="20929" y="49267"/>
                  <a:pt x="21171" y="47933"/>
                </a:cubicBezTo>
                <a:cubicBezTo>
                  <a:pt x="21502" y="46170"/>
                  <a:pt x="21711" y="44385"/>
                  <a:pt x="21557" y="42611"/>
                </a:cubicBezTo>
                <a:cubicBezTo>
                  <a:pt x="21237" y="38853"/>
                  <a:pt x="19364" y="35404"/>
                  <a:pt x="18570" y="31723"/>
                </a:cubicBezTo>
                <a:cubicBezTo>
                  <a:pt x="17788" y="28042"/>
                  <a:pt x="18526" y="23468"/>
                  <a:pt x="21887" y="21760"/>
                </a:cubicBezTo>
                <a:cubicBezTo>
                  <a:pt x="23981" y="20680"/>
                  <a:pt x="26516" y="21033"/>
                  <a:pt x="28797" y="20448"/>
                </a:cubicBezTo>
                <a:cubicBezTo>
                  <a:pt x="32599" y="19479"/>
                  <a:pt x="35454" y="15655"/>
                  <a:pt x="35300" y="11732"/>
                </a:cubicBezTo>
                <a:cubicBezTo>
                  <a:pt x="35173" y="8649"/>
                  <a:pt x="33451" y="5959"/>
                  <a:pt x="31328" y="3638"/>
                </a:cubicBezTo>
                <a:lnTo>
                  <a:pt x="31328" y="3638"/>
                </a:lnTo>
                <a:cubicBezTo>
                  <a:pt x="31779" y="3151"/>
                  <a:pt x="32229" y="2664"/>
                  <a:pt x="32677" y="2176"/>
                </a:cubicBezTo>
                <a:cubicBezTo>
                  <a:pt x="29722" y="738"/>
                  <a:pt x="26435" y="0"/>
                  <a:pt x="23149" y="0"/>
                </a:cubicBezTo>
                <a:close/>
              </a:path>
            </a:pathLst>
          </a:custGeom>
          <a:solidFill>
            <a:srgbClr val="FFF3F3"/>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6" name="Google Shape;360;p37"/>
          <p:cNvSpPr/>
          <p:nvPr/>
        </p:nvSpPr>
        <p:spPr>
          <a:xfrm>
            <a:off x="685153" y="204350"/>
            <a:ext cx="2507473" cy="1790110"/>
          </a:xfrm>
          <a:custGeom>
            <a:avLst/>
            <a:gdLst/>
            <a:ahLst/>
            <a:cxnLst/>
            <a:rect l="l" t="t" r="r" b="b"/>
            <a:pathLst>
              <a:path w="17326" h="11620" extrusionOk="0">
                <a:moveTo>
                  <a:pt x="10944" y="0"/>
                </a:moveTo>
                <a:cubicBezTo>
                  <a:pt x="10491" y="0"/>
                  <a:pt x="10040" y="95"/>
                  <a:pt x="9633" y="290"/>
                </a:cubicBezTo>
                <a:cubicBezTo>
                  <a:pt x="8586" y="786"/>
                  <a:pt x="7870" y="1910"/>
                  <a:pt x="7848" y="3056"/>
                </a:cubicBezTo>
                <a:cubicBezTo>
                  <a:pt x="7451" y="2197"/>
                  <a:pt x="6701" y="1458"/>
                  <a:pt x="5787" y="1215"/>
                </a:cubicBezTo>
                <a:cubicBezTo>
                  <a:pt x="5571" y="1156"/>
                  <a:pt x="5346" y="1127"/>
                  <a:pt x="5121" y="1127"/>
                </a:cubicBezTo>
                <a:cubicBezTo>
                  <a:pt x="4384" y="1127"/>
                  <a:pt x="3647" y="1440"/>
                  <a:pt x="3208" y="2031"/>
                </a:cubicBezTo>
                <a:cubicBezTo>
                  <a:pt x="2517" y="2953"/>
                  <a:pt x="2776" y="4333"/>
                  <a:pt x="3660" y="5020"/>
                </a:cubicBezTo>
                <a:lnTo>
                  <a:pt x="3660" y="5020"/>
                </a:lnTo>
                <a:cubicBezTo>
                  <a:pt x="3396" y="4818"/>
                  <a:pt x="3109" y="4731"/>
                  <a:pt x="2815" y="4731"/>
                </a:cubicBezTo>
                <a:cubicBezTo>
                  <a:pt x="1565" y="4731"/>
                  <a:pt x="207" y="6316"/>
                  <a:pt x="101" y="7420"/>
                </a:cubicBezTo>
                <a:cubicBezTo>
                  <a:pt x="1" y="8478"/>
                  <a:pt x="497" y="9624"/>
                  <a:pt x="1390" y="10219"/>
                </a:cubicBezTo>
                <a:cubicBezTo>
                  <a:pt x="1915" y="10570"/>
                  <a:pt x="2539" y="10735"/>
                  <a:pt x="3169" y="10735"/>
                </a:cubicBezTo>
                <a:cubicBezTo>
                  <a:pt x="3968" y="10735"/>
                  <a:pt x="4778" y="10470"/>
                  <a:pt x="5412" y="9977"/>
                </a:cubicBezTo>
                <a:cubicBezTo>
                  <a:pt x="6140" y="10947"/>
                  <a:pt x="7605" y="11597"/>
                  <a:pt x="8795" y="11619"/>
                </a:cubicBezTo>
                <a:cubicBezTo>
                  <a:pt x="8825" y="11619"/>
                  <a:pt x="8854" y="11619"/>
                  <a:pt x="8884" y="11619"/>
                </a:cubicBezTo>
                <a:cubicBezTo>
                  <a:pt x="10360" y="11619"/>
                  <a:pt x="12244" y="11081"/>
                  <a:pt x="12741" y="9569"/>
                </a:cubicBezTo>
                <a:cubicBezTo>
                  <a:pt x="12741" y="9580"/>
                  <a:pt x="13413" y="10098"/>
                  <a:pt x="13512" y="10142"/>
                </a:cubicBezTo>
                <a:cubicBezTo>
                  <a:pt x="13704" y="10238"/>
                  <a:pt x="13939" y="10270"/>
                  <a:pt x="14168" y="10270"/>
                </a:cubicBezTo>
                <a:cubicBezTo>
                  <a:pt x="14308" y="10270"/>
                  <a:pt x="14445" y="10258"/>
                  <a:pt x="14570" y="10241"/>
                </a:cubicBezTo>
                <a:cubicBezTo>
                  <a:pt x="15309" y="10142"/>
                  <a:pt x="16003" y="9745"/>
                  <a:pt x="16466" y="9161"/>
                </a:cubicBezTo>
                <a:cubicBezTo>
                  <a:pt x="17182" y="8246"/>
                  <a:pt x="17325" y="6946"/>
                  <a:pt x="16918" y="5855"/>
                </a:cubicBezTo>
                <a:cubicBezTo>
                  <a:pt x="16653" y="5128"/>
                  <a:pt x="16146" y="4477"/>
                  <a:pt x="15474" y="4103"/>
                </a:cubicBezTo>
                <a:cubicBezTo>
                  <a:pt x="15083" y="3879"/>
                  <a:pt x="14650" y="3732"/>
                  <a:pt x="14204" y="3732"/>
                </a:cubicBezTo>
                <a:cubicBezTo>
                  <a:pt x="14146" y="3732"/>
                  <a:pt x="14088" y="3734"/>
                  <a:pt x="14030" y="3739"/>
                </a:cubicBezTo>
                <a:cubicBezTo>
                  <a:pt x="14151" y="2571"/>
                  <a:pt x="13854" y="1414"/>
                  <a:pt x="12895" y="654"/>
                </a:cubicBezTo>
                <a:cubicBezTo>
                  <a:pt x="12346" y="226"/>
                  <a:pt x="11644" y="0"/>
                  <a:pt x="10944" y="0"/>
                </a:cubicBezTo>
                <a:close/>
              </a:path>
            </a:pathLst>
          </a:custGeom>
          <a:solidFill>
            <a:srgbClr val="D9EEFC"/>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7" name="Google Shape;361;p37"/>
          <p:cNvSpPr/>
          <p:nvPr/>
        </p:nvSpPr>
        <p:spPr>
          <a:xfrm>
            <a:off x="2003227" y="3034606"/>
            <a:ext cx="2062994" cy="1473366"/>
          </a:xfrm>
          <a:custGeom>
            <a:avLst/>
            <a:gdLst/>
            <a:ahLst/>
            <a:cxnLst/>
            <a:rect l="l" t="t" r="r" b="b"/>
            <a:pathLst>
              <a:path w="14251" h="9564" extrusionOk="0">
                <a:moveTo>
                  <a:pt x="9006" y="0"/>
                </a:moveTo>
                <a:cubicBezTo>
                  <a:pt x="8629" y="0"/>
                  <a:pt x="8253" y="79"/>
                  <a:pt x="7914" y="240"/>
                </a:cubicBezTo>
                <a:cubicBezTo>
                  <a:pt x="7065" y="648"/>
                  <a:pt x="6470" y="1574"/>
                  <a:pt x="6459" y="2521"/>
                </a:cubicBezTo>
                <a:cubicBezTo>
                  <a:pt x="6128" y="1805"/>
                  <a:pt x="5511" y="1199"/>
                  <a:pt x="4751" y="1000"/>
                </a:cubicBezTo>
                <a:cubicBezTo>
                  <a:pt x="4575" y="952"/>
                  <a:pt x="4392" y="928"/>
                  <a:pt x="4210" y="928"/>
                </a:cubicBezTo>
                <a:cubicBezTo>
                  <a:pt x="3604" y="928"/>
                  <a:pt x="2999" y="1190"/>
                  <a:pt x="2635" y="1672"/>
                </a:cubicBezTo>
                <a:cubicBezTo>
                  <a:pt x="2062" y="2433"/>
                  <a:pt x="2283" y="3568"/>
                  <a:pt x="3010" y="4141"/>
                </a:cubicBezTo>
                <a:cubicBezTo>
                  <a:pt x="2801" y="3978"/>
                  <a:pt x="2571" y="3907"/>
                  <a:pt x="2335" y="3907"/>
                </a:cubicBezTo>
                <a:cubicBezTo>
                  <a:pt x="1309" y="3907"/>
                  <a:pt x="159" y="5234"/>
                  <a:pt x="78" y="6103"/>
                </a:cubicBezTo>
                <a:cubicBezTo>
                  <a:pt x="1" y="6984"/>
                  <a:pt x="398" y="7921"/>
                  <a:pt x="1136" y="8417"/>
                </a:cubicBezTo>
                <a:cubicBezTo>
                  <a:pt x="1566" y="8702"/>
                  <a:pt x="2077" y="8837"/>
                  <a:pt x="2594" y="8837"/>
                </a:cubicBezTo>
                <a:cubicBezTo>
                  <a:pt x="3256" y="8837"/>
                  <a:pt x="3927" y="8616"/>
                  <a:pt x="4453" y="8208"/>
                </a:cubicBezTo>
                <a:cubicBezTo>
                  <a:pt x="5048" y="9012"/>
                  <a:pt x="6250" y="9541"/>
                  <a:pt x="7230" y="9563"/>
                </a:cubicBezTo>
                <a:cubicBezTo>
                  <a:pt x="7259" y="9563"/>
                  <a:pt x="7288" y="9564"/>
                  <a:pt x="7318" y="9564"/>
                </a:cubicBezTo>
                <a:cubicBezTo>
                  <a:pt x="8529" y="9564"/>
                  <a:pt x="10073" y="9114"/>
                  <a:pt x="10482" y="7877"/>
                </a:cubicBezTo>
                <a:cubicBezTo>
                  <a:pt x="10482" y="7888"/>
                  <a:pt x="11033" y="8307"/>
                  <a:pt x="11121" y="8351"/>
                </a:cubicBezTo>
                <a:cubicBezTo>
                  <a:pt x="11264" y="8429"/>
                  <a:pt x="11446" y="8453"/>
                  <a:pt x="11628" y="8453"/>
                </a:cubicBezTo>
                <a:cubicBezTo>
                  <a:pt x="11753" y="8453"/>
                  <a:pt x="11879" y="8442"/>
                  <a:pt x="11991" y="8428"/>
                </a:cubicBezTo>
                <a:cubicBezTo>
                  <a:pt x="12598" y="8351"/>
                  <a:pt x="13171" y="8020"/>
                  <a:pt x="13545" y="7547"/>
                </a:cubicBezTo>
                <a:cubicBezTo>
                  <a:pt x="14141" y="6786"/>
                  <a:pt x="14251" y="5717"/>
                  <a:pt x="13920" y="4814"/>
                </a:cubicBezTo>
                <a:cubicBezTo>
                  <a:pt x="13700" y="4218"/>
                  <a:pt x="13292" y="3689"/>
                  <a:pt x="12730" y="3369"/>
                </a:cubicBezTo>
                <a:cubicBezTo>
                  <a:pt x="12404" y="3192"/>
                  <a:pt x="12043" y="3067"/>
                  <a:pt x="11678" y="3067"/>
                </a:cubicBezTo>
                <a:cubicBezTo>
                  <a:pt x="11635" y="3067"/>
                  <a:pt x="11593" y="3069"/>
                  <a:pt x="11550" y="3072"/>
                </a:cubicBezTo>
                <a:cubicBezTo>
                  <a:pt x="11638" y="2113"/>
                  <a:pt x="11396" y="1165"/>
                  <a:pt x="10614" y="538"/>
                </a:cubicBezTo>
                <a:cubicBezTo>
                  <a:pt x="10161" y="184"/>
                  <a:pt x="9582" y="0"/>
                  <a:pt x="9006" y="0"/>
                </a:cubicBezTo>
                <a:close/>
              </a:path>
            </a:pathLst>
          </a:custGeom>
          <a:solidFill>
            <a:srgbClr val="FFF3F3"/>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8" name="Google Shape;362;p37"/>
          <p:cNvSpPr/>
          <p:nvPr/>
        </p:nvSpPr>
        <p:spPr>
          <a:xfrm>
            <a:off x="246780" y="5294720"/>
            <a:ext cx="1814699" cy="1248580"/>
          </a:xfrm>
          <a:custGeom>
            <a:avLst/>
            <a:gdLst/>
            <a:ahLst/>
            <a:cxnLst/>
            <a:rect l="l" t="t" r="r" b="b"/>
            <a:pathLst>
              <a:path w="12532" h="8102" extrusionOk="0">
                <a:moveTo>
                  <a:pt x="6714" y="1"/>
                </a:moveTo>
                <a:cubicBezTo>
                  <a:pt x="6632" y="1"/>
                  <a:pt x="6551" y="8"/>
                  <a:pt x="6470" y="23"/>
                </a:cubicBezTo>
                <a:cubicBezTo>
                  <a:pt x="6084" y="89"/>
                  <a:pt x="5742" y="309"/>
                  <a:pt x="5478" y="596"/>
                </a:cubicBezTo>
                <a:cubicBezTo>
                  <a:pt x="5224" y="872"/>
                  <a:pt x="5037" y="1235"/>
                  <a:pt x="5081" y="1599"/>
                </a:cubicBezTo>
                <a:cubicBezTo>
                  <a:pt x="4893" y="1092"/>
                  <a:pt x="4420" y="475"/>
                  <a:pt x="3847" y="375"/>
                </a:cubicBezTo>
                <a:cubicBezTo>
                  <a:pt x="3739" y="356"/>
                  <a:pt x="3630" y="347"/>
                  <a:pt x="3520" y="347"/>
                </a:cubicBezTo>
                <a:cubicBezTo>
                  <a:pt x="2870" y="347"/>
                  <a:pt x="2214" y="672"/>
                  <a:pt x="1808" y="1191"/>
                </a:cubicBezTo>
                <a:cubicBezTo>
                  <a:pt x="1323" y="1786"/>
                  <a:pt x="1168" y="2623"/>
                  <a:pt x="1345" y="3373"/>
                </a:cubicBezTo>
                <a:cubicBezTo>
                  <a:pt x="739" y="3571"/>
                  <a:pt x="243" y="4090"/>
                  <a:pt x="78" y="4707"/>
                </a:cubicBezTo>
                <a:cubicBezTo>
                  <a:pt x="22" y="4894"/>
                  <a:pt x="0" y="5081"/>
                  <a:pt x="12" y="5268"/>
                </a:cubicBezTo>
                <a:cubicBezTo>
                  <a:pt x="56" y="6029"/>
                  <a:pt x="551" y="6734"/>
                  <a:pt x="1180" y="7153"/>
                </a:cubicBezTo>
                <a:cubicBezTo>
                  <a:pt x="1534" y="7390"/>
                  <a:pt x="1953" y="7502"/>
                  <a:pt x="2378" y="7502"/>
                </a:cubicBezTo>
                <a:cubicBezTo>
                  <a:pt x="2920" y="7502"/>
                  <a:pt x="3469" y="7321"/>
                  <a:pt x="3902" y="6987"/>
                </a:cubicBezTo>
                <a:cubicBezTo>
                  <a:pt x="4386" y="7649"/>
                  <a:pt x="5378" y="8079"/>
                  <a:pt x="6183" y="8101"/>
                </a:cubicBezTo>
                <a:cubicBezTo>
                  <a:pt x="6198" y="8101"/>
                  <a:pt x="6212" y="8101"/>
                  <a:pt x="6226" y="8101"/>
                </a:cubicBezTo>
                <a:cubicBezTo>
                  <a:pt x="7234" y="8101"/>
                  <a:pt x="8524" y="7734"/>
                  <a:pt x="8861" y="6712"/>
                </a:cubicBezTo>
                <a:cubicBezTo>
                  <a:pt x="8861" y="6723"/>
                  <a:pt x="9313" y="7065"/>
                  <a:pt x="9379" y="7098"/>
                </a:cubicBezTo>
                <a:cubicBezTo>
                  <a:pt x="9505" y="7164"/>
                  <a:pt x="9660" y="7187"/>
                  <a:pt x="9811" y="7187"/>
                </a:cubicBezTo>
                <a:cubicBezTo>
                  <a:pt x="9910" y="7187"/>
                  <a:pt x="10008" y="7177"/>
                  <a:pt x="10095" y="7164"/>
                </a:cubicBezTo>
                <a:cubicBezTo>
                  <a:pt x="10591" y="7098"/>
                  <a:pt x="11065" y="6833"/>
                  <a:pt x="11385" y="6436"/>
                </a:cubicBezTo>
                <a:cubicBezTo>
                  <a:pt x="11561" y="6205"/>
                  <a:pt x="11704" y="5919"/>
                  <a:pt x="11782" y="5632"/>
                </a:cubicBezTo>
                <a:cubicBezTo>
                  <a:pt x="11848" y="5368"/>
                  <a:pt x="11693" y="5158"/>
                  <a:pt x="11804" y="4905"/>
                </a:cubicBezTo>
                <a:cubicBezTo>
                  <a:pt x="11880" y="4761"/>
                  <a:pt x="12002" y="4629"/>
                  <a:pt x="12101" y="4497"/>
                </a:cubicBezTo>
                <a:cubicBezTo>
                  <a:pt x="12365" y="4178"/>
                  <a:pt x="12531" y="3769"/>
                  <a:pt x="12509" y="3351"/>
                </a:cubicBezTo>
                <a:cubicBezTo>
                  <a:pt x="12498" y="2932"/>
                  <a:pt x="12289" y="2525"/>
                  <a:pt x="11924" y="2315"/>
                </a:cubicBezTo>
                <a:cubicBezTo>
                  <a:pt x="11769" y="2225"/>
                  <a:pt x="11589" y="2180"/>
                  <a:pt x="11411" y="2180"/>
                </a:cubicBezTo>
                <a:cubicBezTo>
                  <a:pt x="11173" y="2180"/>
                  <a:pt x="10938" y="2261"/>
                  <a:pt x="10768" y="2425"/>
                </a:cubicBezTo>
                <a:cubicBezTo>
                  <a:pt x="10856" y="2150"/>
                  <a:pt x="10922" y="1863"/>
                  <a:pt x="10911" y="1565"/>
                </a:cubicBezTo>
                <a:cubicBezTo>
                  <a:pt x="10900" y="1279"/>
                  <a:pt x="10790" y="982"/>
                  <a:pt x="10569" y="794"/>
                </a:cubicBezTo>
                <a:cubicBezTo>
                  <a:pt x="10402" y="650"/>
                  <a:pt x="10187" y="584"/>
                  <a:pt x="9967" y="584"/>
                </a:cubicBezTo>
                <a:cubicBezTo>
                  <a:pt x="9767" y="584"/>
                  <a:pt x="9564" y="639"/>
                  <a:pt x="9390" y="739"/>
                </a:cubicBezTo>
                <a:cubicBezTo>
                  <a:pt x="9027" y="948"/>
                  <a:pt x="8773" y="1312"/>
                  <a:pt x="8596" y="1687"/>
                </a:cubicBezTo>
                <a:cubicBezTo>
                  <a:pt x="8453" y="1213"/>
                  <a:pt x="8211" y="761"/>
                  <a:pt x="7836" y="441"/>
                </a:cubicBezTo>
                <a:cubicBezTo>
                  <a:pt x="7524" y="175"/>
                  <a:pt x="7120" y="1"/>
                  <a:pt x="6714" y="1"/>
                </a:cubicBezTo>
                <a:close/>
              </a:path>
            </a:pathLst>
          </a:custGeom>
          <a:solidFill>
            <a:srgbClr val="D9EEFC"/>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356" name="Google Shape;356;p37"/>
          <p:cNvSpPr txBox="1">
            <a:spLocks noGrp="1"/>
          </p:cNvSpPr>
          <p:nvPr>
            <p:ph type="title"/>
          </p:nvPr>
        </p:nvSpPr>
        <p:spPr>
          <a:xfrm>
            <a:off x="2490515" y="2495312"/>
            <a:ext cx="4437933" cy="763852"/>
          </a:xfrm>
          <a:prstGeom prst="rect">
            <a:avLst/>
          </a:prstGeom>
        </p:spPr>
        <p:txBody>
          <a:bodyPr spcFirstLastPara="1">
            <a:noAutofit/>
          </a:bodyPr>
          <a:lstStyle>
            <a:lvl1pPr lvl="0"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1pPr>
            <a:lvl2pPr lvl="1"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2pPr>
            <a:lvl3pPr lvl="2"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3pPr>
            <a:lvl4pPr lvl="3"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4pPr>
            <a:lvl5pPr lvl="4"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5pPr>
            <a:lvl6pPr lvl="5"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6pPr>
            <a:lvl7pPr lvl="6"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7pPr>
            <a:lvl8pPr lvl="7"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8pPr>
            <a:lvl9pPr lvl="8"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9pPr>
          </a:lstStyle>
          <a:p>
            <a:endParaRPr/>
          </a:p>
        </p:txBody>
      </p:sp>
      <p:sp>
        <p:nvSpPr>
          <p:cNvPr id="357" name="Google Shape;357;p37"/>
          <p:cNvSpPr txBox="1">
            <a:spLocks noGrp="1"/>
          </p:cNvSpPr>
          <p:nvPr>
            <p:ph type="subTitle" idx="1"/>
          </p:nvPr>
        </p:nvSpPr>
        <p:spPr>
          <a:xfrm>
            <a:off x="2490560" y="3381249"/>
            <a:ext cx="4437933" cy="1240777"/>
          </a:xfrm>
          <a:prstGeom prst="rect">
            <a:avLst/>
          </a:prstGeom>
        </p:spPr>
        <p:txBody>
          <a:bodyPr spcFirstLastPara="1">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Tree>
    <p:extLst>
      <p:ext uri="{BB962C8B-B14F-4D97-AF65-F5344CB8AC3E}">
        <p14:creationId xmlns:p14="http://schemas.microsoft.com/office/powerpoint/2010/main" val="2862309050"/>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showMasterSp="0" matchingName="Title and text 29">
  <p:cSld name="Title and text 29">
    <p:spTree>
      <p:nvGrpSpPr>
        <p:cNvPr id="1" name="Shape 376"/>
        <p:cNvGrpSpPr/>
        <p:nvPr/>
      </p:nvGrpSpPr>
      <p:grpSpPr>
        <a:xfrm>
          <a:off x="0" y="0"/>
          <a:ext cx="0" cy="0"/>
          <a:chOff x="0" y="0"/>
          <a:chExt cx="0" cy="0"/>
        </a:xfrm>
      </p:grpSpPr>
      <p:sp>
        <p:nvSpPr>
          <p:cNvPr id="4" name="Google Shape;379;p41"/>
          <p:cNvSpPr/>
          <p:nvPr/>
        </p:nvSpPr>
        <p:spPr>
          <a:xfrm>
            <a:off x="309602" y="196244"/>
            <a:ext cx="1595526" cy="1244495"/>
          </a:xfrm>
          <a:custGeom>
            <a:avLst/>
            <a:gdLst/>
            <a:ahLst/>
            <a:cxnLst/>
            <a:rect l="l" t="t" r="r" b="b"/>
            <a:pathLst>
              <a:path w="10956" h="8034" extrusionOk="0">
                <a:moveTo>
                  <a:pt x="4949" y="0"/>
                </a:moveTo>
                <a:cubicBezTo>
                  <a:pt x="4255" y="0"/>
                  <a:pt x="3648" y="385"/>
                  <a:pt x="3340" y="948"/>
                </a:cubicBezTo>
                <a:cubicBezTo>
                  <a:pt x="3053" y="772"/>
                  <a:pt x="2722" y="661"/>
                  <a:pt x="2359" y="661"/>
                </a:cubicBezTo>
                <a:cubicBezTo>
                  <a:pt x="1389" y="661"/>
                  <a:pt x="596" y="1443"/>
                  <a:pt x="596" y="2425"/>
                </a:cubicBezTo>
                <a:cubicBezTo>
                  <a:pt x="596" y="2744"/>
                  <a:pt x="695" y="3042"/>
                  <a:pt x="838" y="3306"/>
                </a:cubicBezTo>
                <a:cubicBezTo>
                  <a:pt x="331" y="3659"/>
                  <a:pt x="1" y="4243"/>
                  <a:pt x="1" y="4904"/>
                </a:cubicBezTo>
                <a:cubicBezTo>
                  <a:pt x="1" y="5984"/>
                  <a:pt x="871" y="6855"/>
                  <a:pt x="1940" y="6855"/>
                </a:cubicBezTo>
                <a:cubicBezTo>
                  <a:pt x="2095" y="6855"/>
                  <a:pt x="2238" y="6833"/>
                  <a:pt x="2381" y="6799"/>
                </a:cubicBezTo>
                <a:cubicBezTo>
                  <a:pt x="2580" y="7516"/>
                  <a:pt x="3229" y="8034"/>
                  <a:pt x="4001" y="8034"/>
                </a:cubicBezTo>
                <a:cubicBezTo>
                  <a:pt x="4607" y="8034"/>
                  <a:pt x="5125" y="7725"/>
                  <a:pt x="5423" y="7262"/>
                </a:cubicBezTo>
                <a:cubicBezTo>
                  <a:pt x="5776" y="7615"/>
                  <a:pt x="6271" y="7847"/>
                  <a:pt x="6812" y="7847"/>
                </a:cubicBezTo>
                <a:cubicBezTo>
                  <a:pt x="7671" y="7847"/>
                  <a:pt x="8409" y="7284"/>
                  <a:pt x="8663" y="6502"/>
                </a:cubicBezTo>
                <a:cubicBezTo>
                  <a:pt x="8839" y="6568"/>
                  <a:pt x="9038" y="6612"/>
                  <a:pt x="9247" y="6612"/>
                </a:cubicBezTo>
                <a:cubicBezTo>
                  <a:pt x="10194" y="6612"/>
                  <a:pt x="10955" y="5852"/>
                  <a:pt x="10955" y="4904"/>
                </a:cubicBezTo>
                <a:cubicBezTo>
                  <a:pt x="10955" y="4034"/>
                  <a:pt x="10305" y="3317"/>
                  <a:pt x="9456" y="3218"/>
                </a:cubicBezTo>
                <a:cubicBezTo>
                  <a:pt x="9456" y="3152"/>
                  <a:pt x="9456" y="3096"/>
                  <a:pt x="9445" y="3042"/>
                </a:cubicBezTo>
                <a:cubicBezTo>
                  <a:pt x="9362" y="2126"/>
                  <a:pt x="8601" y="1436"/>
                  <a:pt x="7700" y="1436"/>
                </a:cubicBezTo>
                <a:cubicBezTo>
                  <a:pt x="7647" y="1436"/>
                  <a:pt x="7593" y="1438"/>
                  <a:pt x="7539" y="1443"/>
                </a:cubicBezTo>
                <a:cubicBezTo>
                  <a:pt x="7263" y="1477"/>
                  <a:pt x="7010" y="1565"/>
                  <a:pt x="6778" y="1697"/>
                </a:cubicBezTo>
                <a:cubicBezTo>
                  <a:pt x="6712" y="750"/>
                  <a:pt x="5918" y="0"/>
                  <a:pt x="4949" y="0"/>
                </a:cubicBezTo>
                <a:close/>
              </a:path>
            </a:pathLst>
          </a:custGeom>
          <a:solidFill>
            <a:srgbClr val="D9EEFC"/>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5" name="Google Shape;380;p41"/>
          <p:cNvSpPr/>
          <p:nvPr/>
        </p:nvSpPr>
        <p:spPr>
          <a:xfrm>
            <a:off x="6192094" y="4822670"/>
            <a:ext cx="2712853" cy="1880024"/>
          </a:xfrm>
          <a:custGeom>
            <a:avLst/>
            <a:gdLst/>
            <a:ahLst/>
            <a:cxnLst/>
            <a:rect l="l" t="t" r="r" b="b"/>
            <a:pathLst>
              <a:path w="18637" h="12123" extrusionOk="0">
                <a:moveTo>
                  <a:pt x="8751" y="0"/>
                </a:moveTo>
                <a:cubicBezTo>
                  <a:pt x="6955" y="0"/>
                  <a:pt x="5466" y="1290"/>
                  <a:pt x="5158" y="2998"/>
                </a:cubicBezTo>
                <a:cubicBezTo>
                  <a:pt x="4673" y="2723"/>
                  <a:pt x="4100" y="2579"/>
                  <a:pt x="3505" y="2579"/>
                </a:cubicBezTo>
                <a:cubicBezTo>
                  <a:pt x="1565" y="2579"/>
                  <a:pt x="0" y="4144"/>
                  <a:pt x="0" y="6073"/>
                </a:cubicBezTo>
                <a:cubicBezTo>
                  <a:pt x="0" y="8012"/>
                  <a:pt x="1565" y="9577"/>
                  <a:pt x="3505" y="9577"/>
                </a:cubicBezTo>
                <a:cubicBezTo>
                  <a:pt x="3902" y="9577"/>
                  <a:pt x="4276" y="9511"/>
                  <a:pt x="4640" y="9390"/>
                </a:cubicBezTo>
                <a:cubicBezTo>
                  <a:pt x="5037" y="10966"/>
                  <a:pt x="6470" y="12123"/>
                  <a:pt x="8167" y="12123"/>
                </a:cubicBezTo>
                <a:cubicBezTo>
                  <a:pt x="9147" y="12123"/>
                  <a:pt x="10029" y="11737"/>
                  <a:pt x="10690" y="11109"/>
                </a:cubicBezTo>
                <a:cubicBezTo>
                  <a:pt x="11209" y="11528"/>
                  <a:pt x="11870" y="11770"/>
                  <a:pt x="12586" y="11770"/>
                </a:cubicBezTo>
                <a:cubicBezTo>
                  <a:pt x="13964" y="11770"/>
                  <a:pt x="15120" y="10866"/>
                  <a:pt x="15507" y="9621"/>
                </a:cubicBezTo>
                <a:cubicBezTo>
                  <a:pt x="15760" y="9720"/>
                  <a:pt x="16046" y="9776"/>
                  <a:pt x="16333" y="9776"/>
                </a:cubicBezTo>
                <a:cubicBezTo>
                  <a:pt x="17611" y="9776"/>
                  <a:pt x="18636" y="8740"/>
                  <a:pt x="18636" y="7472"/>
                </a:cubicBezTo>
                <a:cubicBezTo>
                  <a:pt x="18636" y="6194"/>
                  <a:pt x="17611" y="5158"/>
                  <a:pt x="16333" y="5158"/>
                </a:cubicBezTo>
                <a:cubicBezTo>
                  <a:pt x="16289" y="5158"/>
                  <a:pt x="16245" y="5169"/>
                  <a:pt x="16200" y="5169"/>
                </a:cubicBezTo>
                <a:cubicBezTo>
                  <a:pt x="16289" y="4905"/>
                  <a:pt x="16333" y="4618"/>
                  <a:pt x="16333" y="4320"/>
                </a:cubicBezTo>
                <a:cubicBezTo>
                  <a:pt x="16333" y="2799"/>
                  <a:pt x="15110" y="1576"/>
                  <a:pt x="13600" y="1576"/>
                </a:cubicBezTo>
                <a:cubicBezTo>
                  <a:pt x="13016" y="1576"/>
                  <a:pt x="12487" y="1763"/>
                  <a:pt x="12035" y="2061"/>
                </a:cubicBezTo>
                <a:cubicBezTo>
                  <a:pt x="11451" y="838"/>
                  <a:pt x="10195" y="0"/>
                  <a:pt x="8751" y="0"/>
                </a:cubicBezTo>
                <a:close/>
              </a:path>
            </a:pathLst>
          </a:custGeom>
          <a:solidFill>
            <a:srgbClr val="FFF3F3"/>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6" name="Google Shape;381;p41"/>
          <p:cNvSpPr/>
          <p:nvPr/>
        </p:nvSpPr>
        <p:spPr>
          <a:xfrm>
            <a:off x="6020388" y="102258"/>
            <a:ext cx="3007128" cy="2082331"/>
          </a:xfrm>
          <a:custGeom>
            <a:avLst/>
            <a:gdLst/>
            <a:ahLst/>
            <a:cxnLst/>
            <a:rect l="l" t="t" r="r" b="b"/>
            <a:pathLst>
              <a:path w="20653" h="13435" extrusionOk="0">
                <a:moveTo>
                  <a:pt x="10955" y="1"/>
                </a:moveTo>
                <a:cubicBezTo>
                  <a:pt x="9357" y="1"/>
                  <a:pt x="7968" y="937"/>
                  <a:pt x="7318" y="2293"/>
                </a:cubicBezTo>
                <a:cubicBezTo>
                  <a:pt x="6822" y="1951"/>
                  <a:pt x="6227" y="1753"/>
                  <a:pt x="5588" y="1753"/>
                </a:cubicBezTo>
                <a:cubicBezTo>
                  <a:pt x="3912" y="1753"/>
                  <a:pt x="2557" y="3119"/>
                  <a:pt x="2557" y="4794"/>
                </a:cubicBezTo>
                <a:cubicBezTo>
                  <a:pt x="2557" y="5114"/>
                  <a:pt x="2612" y="5434"/>
                  <a:pt x="2712" y="5732"/>
                </a:cubicBezTo>
                <a:lnTo>
                  <a:pt x="2557" y="5732"/>
                </a:lnTo>
                <a:cubicBezTo>
                  <a:pt x="1147" y="5732"/>
                  <a:pt x="1" y="6866"/>
                  <a:pt x="1" y="8277"/>
                </a:cubicBezTo>
                <a:cubicBezTo>
                  <a:pt x="1" y="9687"/>
                  <a:pt x="1147" y="10834"/>
                  <a:pt x="2557" y="10834"/>
                </a:cubicBezTo>
                <a:cubicBezTo>
                  <a:pt x="2876" y="10834"/>
                  <a:pt x="3185" y="10779"/>
                  <a:pt x="3472" y="10669"/>
                </a:cubicBezTo>
                <a:cubicBezTo>
                  <a:pt x="3902" y="12046"/>
                  <a:pt x="5191" y="13049"/>
                  <a:pt x="6712" y="13049"/>
                </a:cubicBezTo>
                <a:cubicBezTo>
                  <a:pt x="7505" y="13049"/>
                  <a:pt x="8232" y="12773"/>
                  <a:pt x="8817" y="12322"/>
                </a:cubicBezTo>
                <a:cubicBezTo>
                  <a:pt x="9544" y="13016"/>
                  <a:pt x="10525" y="13434"/>
                  <a:pt x="11605" y="13434"/>
                </a:cubicBezTo>
                <a:cubicBezTo>
                  <a:pt x="13490" y="13434"/>
                  <a:pt x="15065" y="12156"/>
                  <a:pt x="15517" y="10415"/>
                </a:cubicBezTo>
                <a:cubicBezTo>
                  <a:pt x="15914" y="10547"/>
                  <a:pt x="16333" y="10625"/>
                  <a:pt x="16774" y="10625"/>
                </a:cubicBezTo>
                <a:cubicBezTo>
                  <a:pt x="18912" y="10625"/>
                  <a:pt x="20653" y="8883"/>
                  <a:pt x="20653" y="6745"/>
                </a:cubicBezTo>
                <a:cubicBezTo>
                  <a:pt x="20653" y="4596"/>
                  <a:pt x="18912" y="2866"/>
                  <a:pt x="16774" y="2866"/>
                </a:cubicBezTo>
                <a:cubicBezTo>
                  <a:pt x="16101" y="2866"/>
                  <a:pt x="15484" y="3031"/>
                  <a:pt x="14933" y="3329"/>
                </a:cubicBezTo>
                <a:cubicBezTo>
                  <a:pt x="14592" y="1434"/>
                  <a:pt x="12939" y="1"/>
                  <a:pt x="10955" y="1"/>
                </a:cubicBezTo>
                <a:close/>
              </a:path>
            </a:pathLst>
          </a:custGeom>
          <a:solidFill>
            <a:srgbClr val="FFF3F3"/>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7" name="Google Shape;382;p41"/>
          <p:cNvSpPr/>
          <p:nvPr/>
        </p:nvSpPr>
        <p:spPr>
          <a:xfrm>
            <a:off x="268232" y="899142"/>
            <a:ext cx="3957393" cy="2683122"/>
          </a:xfrm>
          <a:custGeom>
            <a:avLst/>
            <a:gdLst/>
            <a:ahLst/>
            <a:cxnLst/>
            <a:rect l="l" t="t" r="r" b="b"/>
            <a:pathLst>
              <a:path w="27188" h="17314" extrusionOk="0">
                <a:moveTo>
                  <a:pt x="13235" y="1"/>
                </a:moveTo>
                <a:cubicBezTo>
                  <a:pt x="11263" y="1"/>
                  <a:pt x="9588" y="1268"/>
                  <a:pt x="8971" y="3020"/>
                </a:cubicBezTo>
                <a:cubicBezTo>
                  <a:pt x="8332" y="2646"/>
                  <a:pt x="7604" y="2425"/>
                  <a:pt x="6811" y="2425"/>
                </a:cubicBezTo>
                <a:cubicBezTo>
                  <a:pt x="4475" y="2425"/>
                  <a:pt x="2568" y="4331"/>
                  <a:pt x="2568" y="6668"/>
                </a:cubicBezTo>
                <a:cubicBezTo>
                  <a:pt x="2568" y="7010"/>
                  <a:pt x="2612" y="7351"/>
                  <a:pt x="2689" y="7671"/>
                </a:cubicBezTo>
                <a:cubicBezTo>
                  <a:pt x="1169" y="7946"/>
                  <a:pt x="0" y="9290"/>
                  <a:pt x="0" y="10899"/>
                </a:cubicBezTo>
                <a:cubicBezTo>
                  <a:pt x="0" y="12718"/>
                  <a:pt x="1477" y="14184"/>
                  <a:pt x="3295" y="14184"/>
                </a:cubicBezTo>
                <a:cubicBezTo>
                  <a:pt x="3956" y="14184"/>
                  <a:pt x="4573" y="13985"/>
                  <a:pt x="5092" y="13644"/>
                </a:cubicBezTo>
                <a:cubicBezTo>
                  <a:pt x="5797" y="15782"/>
                  <a:pt x="7791" y="17313"/>
                  <a:pt x="10161" y="17313"/>
                </a:cubicBezTo>
                <a:cubicBezTo>
                  <a:pt x="12167" y="17313"/>
                  <a:pt x="13919" y="16201"/>
                  <a:pt x="14822" y="14558"/>
                </a:cubicBezTo>
                <a:cubicBezTo>
                  <a:pt x="15616" y="15264"/>
                  <a:pt x="16674" y="15694"/>
                  <a:pt x="17820" y="15694"/>
                </a:cubicBezTo>
                <a:cubicBezTo>
                  <a:pt x="19529" y="15694"/>
                  <a:pt x="21016" y="14757"/>
                  <a:pt x="21777" y="13368"/>
                </a:cubicBezTo>
                <a:cubicBezTo>
                  <a:pt x="22250" y="13566"/>
                  <a:pt x="22779" y="13688"/>
                  <a:pt x="23330" y="13688"/>
                </a:cubicBezTo>
                <a:cubicBezTo>
                  <a:pt x="25458" y="13688"/>
                  <a:pt x="27187" y="11957"/>
                  <a:pt x="27187" y="9831"/>
                </a:cubicBezTo>
                <a:cubicBezTo>
                  <a:pt x="27187" y="7693"/>
                  <a:pt x="25458" y="5962"/>
                  <a:pt x="23330" y="5962"/>
                </a:cubicBezTo>
                <a:cubicBezTo>
                  <a:pt x="23099" y="5962"/>
                  <a:pt x="22867" y="5984"/>
                  <a:pt x="22647" y="6028"/>
                </a:cubicBezTo>
                <a:cubicBezTo>
                  <a:pt x="22592" y="4034"/>
                  <a:pt x="20961" y="2425"/>
                  <a:pt x="18956" y="2425"/>
                </a:cubicBezTo>
                <a:cubicBezTo>
                  <a:pt x="18393" y="2425"/>
                  <a:pt x="17876" y="2557"/>
                  <a:pt x="17401" y="2778"/>
                </a:cubicBezTo>
                <a:cubicBezTo>
                  <a:pt x="16718" y="1147"/>
                  <a:pt x="15109" y="1"/>
                  <a:pt x="13235" y="1"/>
                </a:cubicBezTo>
                <a:close/>
              </a:path>
            </a:pathLst>
          </a:custGeom>
          <a:solidFill>
            <a:srgbClr val="FFF3F3"/>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8" name="Google Shape;383;p41"/>
          <p:cNvSpPr/>
          <p:nvPr/>
        </p:nvSpPr>
        <p:spPr>
          <a:xfrm>
            <a:off x="7301713" y="1724801"/>
            <a:ext cx="1569470" cy="1085101"/>
          </a:xfrm>
          <a:custGeom>
            <a:avLst/>
            <a:gdLst/>
            <a:ahLst/>
            <a:cxnLst/>
            <a:rect l="l" t="t" r="r" b="b"/>
            <a:pathLst>
              <a:path w="10779" h="7010" extrusionOk="0">
                <a:moveTo>
                  <a:pt x="5059" y="0"/>
                </a:moveTo>
                <a:cubicBezTo>
                  <a:pt x="4023" y="0"/>
                  <a:pt x="3164" y="750"/>
                  <a:pt x="2987" y="1730"/>
                </a:cubicBezTo>
                <a:cubicBezTo>
                  <a:pt x="2701" y="1576"/>
                  <a:pt x="2381" y="1488"/>
                  <a:pt x="2028" y="1488"/>
                </a:cubicBezTo>
                <a:cubicBezTo>
                  <a:pt x="916" y="1488"/>
                  <a:pt x="0" y="2391"/>
                  <a:pt x="0" y="3515"/>
                </a:cubicBezTo>
                <a:cubicBezTo>
                  <a:pt x="0" y="4629"/>
                  <a:pt x="916" y="5543"/>
                  <a:pt x="2028" y="5543"/>
                </a:cubicBezTo>
                <a:cubicBezTo>
                  <a:pt x="2260" y="5543"/>
                  <a:pt x="2481" y="5499"/>
                  <a:pt x="2689" y="5433"/>
                </a:cubicBezTo>
                <a:cubicBezTo>
                  <a:pt x="2921" y="6337"/>
                  <a:pt x="3747" y="7009"/>
                  <a:pt x="4729" y="7009"/>
                </a:cubicBezTo>
                <a:cubicBezTo>
                  <a:pt x="5290" y="7009"/>
                  <a:pt x="5797" y="6789"/>
                  <a:pt x="6183" y="6425"/>
                </a:cubicBezTo>
                <a:cubicBezTo>
                  <a:pt x="6481" y="6667"/>
                  <a:pt x="6867" y="6811"/>
                  <a:pt x="7285" y="6811"/>
                </a:cubicBezTo>
                <a:cubicBezTo>
                  <a:pt x="8079" y="6811"/>
                  <a:pt x="8751" y="6282"/>
                  <a:pt x="8971" y="5565"/>
                </a:cubicBezTo>
                <a:cubicBezTo>
                  <a:pt x="9115" y="5621"/>
                  <a:pt x="9280" y="5653"/>
                  <a:pt x="9445" y="5653"/>
                </a:cubicBezTo>
                <a:cubicBezTo>
                  <a:pt x="10183" y="5653"/>
                  <a:pt x="10779" y="5058"/>
                  <a:pt x="10779" y="4320"/>
                </a:cubicBezTo>
                <a:cubicBezTo>
                  <a:pt x="10779" y="3582"/>
                  <a:pt x="10183" y="2986"/>
                  <a:pt x="9445" y="2986"/>
                </a:cubicBezTo>
                <a:lnTo>
                  <a:pt x="9368" y="2986"/>
                </a:lnTo>
                <a:cubicBezTo>
                  <a:pt x="9412" y="2832"/>
                  <a:pt x="9445" y="2667"/>
                  <a:pt x="9445" y="2502"/>
                </a:cubicBezTo>
                <a:cubicBezTo>
                  <a:pt x="9445" y="1620"/>
                  <a:pt x="8740" y="915"/>
                  <a:pt x="7859" y="915"/>
                </a:cubicBezTo>
                <a:cubicBezTo>
                  <a:pt x="7528" y="915"/>
                  <a:pt x="7219" y="1014"/>
                  <a:pt x="6965" y="1201"/>
                </a:cubicBezTo>
                <a:cubicBezTo>
                  <a:pt x="6624" y="485"/>
                  <a:pt x="5897" y="0"/>
                  <a:pt x="5059" y="0"/>
                </a:cubicBezTo>
                <a:close/>
              </a:path>
            </a:pathLst>
          </a:custGeom>
          <a:solidFill>
            <a:srgbClr val="D9EEFC"/>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377" name="Google Shape;377;p41"/>
          <p:cNvSpPr txBox="1">
            <a:spLocks noGrp="1"/>
          </p:cNvSpPr>
          <p:nvPr>
            <p:ph type="title"/>
          </p:nvPr>
        </p:nvSpPr>
        <p:spPr>
          <a:xfrm>
            <a:off x="2490515" y="2495312"/>
            <a:ext cx="4437933" cy="763852"/>
          </a:xfrm>
          <a:prstGeom prst="rect">
            <a:avLst/>
          </a:prstGeom>
        </p:spPr>
        <p:txBody>
          <a:bodyPr spcFirstLastPara="1">
            <a:noAutofit/>
          </a:bodyPr>
          <a:lstStyle>
            <a:lvl1pPr lvl="0"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1pPr>
            <a:lvl2pPr lvl="1"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2pPr>
            <a:lvl3pPr lvl="2"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3pPr>
            <a:lvl4pPr lvl="3"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4pPr>
            <a:lvl5pPr lvl="4"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5pPr>
            <a:lvl6pPr lvl="5"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6pPr>
            <a:lvl7pPr lvl="6"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7pPr>
            <a:lvl8pPr lvl="7"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8pPr>
            <a:lvl9pPr lvl="8"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9pPr>
          </a:lstStyle>
          <a:p>
            <a:endParaRPr/>
          </a:p>
        </p:txBody>
      </p:sp>
      <p:sp>
        <p:nvSpPr>
          <p:cNvPr id="378" name="Google Shape;378;p41"/>
          <p:cNvSpPr txBox="1">
            <a:spLocks noGrp="1"/>
          </p:cNvSpPr>
          <p:nvPr>
            <p:ph type="subTitle" idx="1"/>
          </p:nvPr>
        </p:nvSpPr>
        <p:spPr>
          <a:xfrm>
            <a:off x="2490560" y="3381249"/>
            <a:ext cx="4437933" cy="1240777"/>
          </a:xfrm>
          <a:prstGeom prst="rect">
            <a:avLst/>
          </a:prstGeom>
        </p:spPr>
        <p:txBody>
          <a:bodyPr spcFirstLastPara="1">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Tree>
    <p:extLst>
      <p:ext uri="{BB962C8B-B14F-4D97-AF65-F5344CB8AC3E}">
        <p14:creationId xmlns:p14="http://schemas.microsoft.com/office/powerpoint/2010/main" val="2764328446"/>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showMasterSp="0" matchingName="Thanks">
  <p:cSld name="Thanks">
    <p:spTree>
      <p:nvGrpSpPr>
        <p:cNvPr id="1" name="Shape 390"/>
        <p:cNvGrpSpPr/>
        <p:nvPr/>
      </p:nvGrpSpPr>
      <p:grpSpPr>
        <a:xfrm>
          <a:off x="0" y="0"/>
          <a:ext cx="0" cy="0"/>
          <a:chOff x="0" y="0"/>
          <a:chExt cx="0" cy="0"/>
        </a:xfrm>
      </p:grpSpPr>
      <p:sp>
        <p:nvSpPr>
          <p:cNvPr id="5" name="Google Shape;391;p43"/>
          <p:cNvSpPr/>
          <p:nvPr/>
        </p:nvSpPr>
        <p:spPr>
          <a:xfrm>
            <a:off x="-472056" y="-241133"/>
            <a:ext cx="9954791" cy="8020755"/>
          </a:xfrm>
          <a:custGeom>
            <a:avLst/>
            <a:gdLst/>
            <a:ahLst/>
            <a:cxnLst/>
            <a:rect l="l" t="t" r="r" b="b"/>
            <a:pathLst>
              <a:path w="66366" h="51632" extrusionOk="0">
                <a:moveTo>
                  <a:pt x="66245" y="0"/>
                </a:moveTo>
                <a:lnTo>
                  <a:pt x="783" y="320"/>
                </a:lnTo>
                <a:cubicBezTo>
                  <a:pt x="783" y="320"/>
                  <a:pt x="0" y="51620"/>
                  <a:pt x="12" y="51632"/>
                </a:cubicBezTo>
                <a:cubicBezTo>
                  <a:pt x="2888" y="39818"/>
                  <a:pt x="12982" y="28445"/>
                  <a:pt x="25227" y="26197"/>
                </a:cubicBezTo>
                <a:cubicBezTo>
                  <a:pt x="27269" y="25854"/>
                  <a:pt x="29371" y="25752"/>
                  <a:pt x="31531" y="25752"/>
                </a:cubicBezTo>
                <a:cubicBezTo>
                  <a:pt x="34723" y="25752"/>
                  <a:pt x="38042" y="25975"/>
                  <a:pt x="41481" y="25975"/>
                </a:cubicBezTo>
                <a:cubicBezTo>
                  <a:pt x="42836" y="25975"/>
                  <a:pt x="44211" y="25940"/>
                  <a:pt x="45603" y="25844"/>
                </a:cubicBezTo>
                <a:cubicBezTo>
                  <a:pt x="54519" y="25237"/>
                  <a:pt x="62498" y="19970"/>
                  <a:pt x="66366" y="11914"/>
                </a:cubicBezTo>
                <a:lnTo>
                  <a:pt x="66245" y="0"/>
                </a:lnTo>
                <a:close/>
              </a:path>
            </a:pathLst>
          </a:custGeom>
          <a:solidFill>
            <a:srgbClr val="D9EEFC"/>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392" name="Google Shape;392;p43"/>
          <p:cNvSpPr txBox="1">
            <a:spLocks noGrp="1"/>
          </p:cNvSpPr>
          <p:nvPr>
            <p:ph type="subTitle" idx="1"/>
          </p:nvPr>
        </p:nvSpPr>
        <p:spPr>
          <a:xfrm>
            <a:off x="2710297" y="2348517"/>
            <a:ext cx="3723800" cy="461864"/>
          </a:xfrm>
          <a:prstGeom prst="rect">
            <a:avLst/>
          </a:prstGeom>
        </p:spPr>
        <p:txBody>
          <a:bodyPr spcFirstLastPara="1">
            <a:noAutofit/>
          </a:bodyPr>
          <a:lstStyle>
            <a:lvl1pPr lvl="0" algn="ctr">
              <a:spcBef>
                <a:spcPts val="0"/>
              </a:spcBef>
              <a:spcAft>
                <a:spcPts val="0"/>
              </a:spcAft>
              <a:buSzPts val="1600"/>
              <a:buNone/>
              <a:defRPr>
                <a:latin typeface="McLaren"/>
                <a:ea typeface="McLaren"/>
                <a:cs typeface="McLaren"/>
                <a:sym typeface="McLaren"/>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endParaRPr/>
          </a:p>
        </p:txBody>
      </p:sp>
      <p:sp>
        <p:nvSpPr>
          <p:cNvPr id="393" name="Google Shape;393;p43"/>
          <p:cNvSpPr txBox="1">
            <a:spLocks noGrp="1"/>
          </p:cNvSpPr>
          <p:nvPr>
            <p:ph type="subTitle" idx="2"/>
          </p:nvPr>
        </p:nvSpPr>
        <p:spPr>
          <a:xfrm>
            <a:off x="2710297" y="2952434"/>
            <a:ext cx="3723800" cy="1262017"/>
          </a:xfrm>
          <a:prstGeom prst="rect">
            <a:avLst/>
          </a:prstGeom>
        </p:spPr>
        <p:txBody>
          <a:bodyPr spcFirstLastPara="1">
            <a:noAutofit/>
          </a:bodyPr>
          <a:lstStyle>
            <a:lvl1pPr lvl="0" algn="ctr" rtl="0">
              <a:lnSpc>
                <a:spcPct val="100000"/>
              </a:lnSpc>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394" name="Google Shape;394;p43"/>
          <p:cNvSpPr txBox="1">
            <a:spLocks noGrp="1"/>
          </p:cNvSpPr>
          <p:nvPr>
            <p:ph type="title"/>
          </p:nvPr>
        </p:nvSpPr>
        <p:spPr>
          <a:xfrm>
            <a:off x="1335572" y="1122162"/>
            <a:ext cx="6473287" cy="1084377"/>
          </a:xfrm>
          <a:prstGeom prst="rect">
            <a:avLst/>
          </a:prstGeom>
        </p:spPr>
        <p:txBody>
          <a:bodyPr spcFirstLastPara="1">
            <a:noAutofit/>
          </a:bodyPr>
          <a:lstStyle>
            <a:lvl1pPr lvl="0" algn="ctr" rtl="0">
              <a:spcBef>
                <a:spcPts val="0"/>
              </a:spcBef>
              <a:spcAft>
                <a:spcPts val="0"/>
              </a:spcAft>
              <a:buClr>
                <a:schemeClr val="dk1"/>
              </a:buClr>
              <a:buSzPts val="3000"/>
              <a:buFont typeface="McLaren"/>
              <a:buNone/>
              <a:defRPr sz="6139" b="1">
                <a:solidFill>
                  <a:schemeClr val="accent2"/>
                </a:solidFill>
                <a:latin typeface="McLaren"/>
                <a:ea typeface="McLaren"/>
                <a:cs typeface="McLaren"/>
                <a:sym typeface="McLaren"/>
              </a:defRPr>
            </a:lvl1pPr>
            <a:lvl2pPr lvl="1"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2pPr>
            <a:lvl3pPr lvl="2"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3pPr>
            <a:lvl4pPr lvl="3"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4pPr>
            <a:lvl5pPr lvl="4"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5pPr>
            <a:lvl6pPr lvl="5"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6pPr>
            <a:lvl7pPr lvl="6"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7pPr>
            <a:lvl8pPr lvl="7"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8pPr>
            <a:lvl9pPr lvl="8"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9pPr>
          </a:lstStyle>
          <a:p>
            <a:endParaRPr/>
          </a:p>
        </p:txBody>
      </p:sp>
    </p:spTree>
    <p:extLst>
      <p:ext uri="{BB962C8B-B14F-4D97-AF65-F5344CB8AC3E}">
        <p14:creationId xmlns:p14="http://schemas.microsoft.com/office/powerpoint/2010/main" val="4069948045"/>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396"/>
        <p:cNvGrpSpPr/>
        <p:nvPr/>
      </p:nvGrpSpPr>
      <p:grpSpPr>
        <a:xfrm>
          <a:off x="0" y="0"/>
          <a:ext cx="0" cy="0"/>
          <a:chOff x="0" y="0"/>
          <a:chExt cx="0" cy="0"/>
        </a:xfrm>
      </p:grpSpPr>
      <p:sp>
        <p:nvSpPr>
          <p:cNvPr id="2" name="Google Shape;397;p44"/>
          <p:cNvSpPr/>
          <p:nvPr/>
        </p:nvSpPr>
        <p:spPr>
          <a:xfrm>
            <a:off x="5208065" y="-884838"/>
            <a:ext cx="4380414" cy="4941194"/>
          </a:xfrm>
          <a:custGeom>
            <a:avLst/>
            <a:gdLst/>
            <a:ahLst/>
            <a:cxnLst/>
            <a:rect l="l" t="t" r="r" b="b"/>
            <a:pathLst>
              <a:path w="26209" h="27781" extrusionOk="0">
                <a:moveTo>
                  <a:pt x="11503" y="0"/>
                </a:moveTo>
                <a:cubicBezTo>
                  <a:pt x="7927" y="0"/>
                  <a:pt x="4379" y="348"/>
                  <a:pt x="1045" y="1078"/>
                </a:cubicBezTo>
                <a:cubicBezTo>
                  <a:pt x="604" y="2467"/>
                  <a:pt x="164" y="3865"/>
                  <a:pt x="77" y="5322"/>
                </a:cubicBezTo>
                <a:cubicBezTo>
                  <a:pt x="1" y="6768"/>
                  <a:pt x="326" y="8291"/>
                  <a:pt x="1265" y="9402"/>
                </a:cubicBezTo>
                <a:cubicBezTo>
                  <a:pt x="2673" y="11050"/>
                  <a:pt x="5049" y="11404"/>
                  <a:pt x="7214" y="11576"/>
                </a:cubicBezTo>
                <a:cubicBezTo>
                  <a:pt x="9369" y="11740"/>
                  <a:pt x="11716" y="11902"/>
                  <a:pt x="13335" y="13349"/>
                </a:cubicBezTo>
                <a:cubicBezTo>
                  <a:pt x="14647" y="14517"/>
                  <a:pt x="15222" y="16442"/>
                  <a:pt x="14762" y="18138"/>
                </a:cubicBezTo>
                <a:cubicBezTo>
                  <a:pt x="14207" y="20169"/>
                  <a:pt x="12329" y="21845"/>
                  <a:pt x="12511" y="23933"/>
                </a:cubicBezTo>
                <a:cubicBezTo>
                  <a:pt x="12597" y="25035"/>
                  <a:pt x="13296" y="26032"/>
                  <a:pt x="14207" y="26664"/>
                </a:cubicBezTo>
                <a:cubicBezTo>
                  <a:pt x="15116" y="27296"/>
                  <a:pt x="16218" y="27603"/>
                  <a:pt x="17320" y="27718"/>
                </a:cubicBezTo>
                <a:cubicBezTo>
                  <a:pt x="17698" y="27760"/>
                  <a:pt x="18078" y="27780"/>
                  <a:pt x="18459" y="27780"/>
                </a:cubicBezTo>
                <a:cubicBezTo>
                  <a:pt x="21274" y="27780"/>
                  <a:pt x="24085" y="26645"/>
                  <a:pt x="26094" y="24661"/>
                </a:cubicBezTo>
                <a:cubicBezTo>
                  <a:pt x="26152" y="24297"/>
                  <a:pt x="26209" y="23886"/>
                  <a:pt x="26209" y="23522"/>
                </a:cubicBezTo>
                <a:lnTo>
                  <a:pt x="26209" y="1959"/>
                </a:lnTo>
                <a:cubicBezTo>
                  <a:pt x="21591" y="684"/>
                  <a:pt x="16519" y="0"/>
                  <a:pt x="11503" y="0"/>
                </a:cubicBezTo>
                <a:close/>
              </a:path>
            </a:pathLst>
          </a:custGeom>
          <a:solidFill>
            <a:srgbClr val="D9EEFC"/>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3" name="Google Shape;398;p44"/>
          <p:cNvSpPr/>
          <p:nvPr/>
        </p:nvSpPr>
        <p:spPr>
          <a:xfrm>
            <a:off x="70549" y="3572046"/>
            <a:ext cx="9280409" cy="3641524"/>
          </a:xfrm>
          <a:custGeom>
            <a:avLst/>
            <a:gdLst/>
            <a:ahLst/>
            <a:cxnLst/>
            <a:rect l="l" t="t" r="r" b="b"/>
            <a:pathLst>
              <a:path w="55541" h="20474" extrusionOk="0">
                <a:moveTo>
                  <a:pt x="31626" y="1"/>
                </a:moveTo>
                <a:cubicBezTo>
                  <a:pt x="29271" y="1"/>
                  <a:pt x="26934" y="1222"/>
                  <a:pt x="25615" y="3174"/>
                </a:cubicBezTo>
                <a:cubicBezTo>
                  <a:pt x="24121" y="5377"/>
                  <a:pt x="23929" y="8251"/>
                  <a:pt x="22502" y="10482"/>
                </a:cubicBezTo>
                <a:cubicBezTo>
                  <a:pt x="21113" y="12661"/>
                  <a:pt x="18528" y="13946"/>
                  <a:pt x="15963" y="13946"/>
                </a:cubicBezTo>
                <a:cubicBezTo>
                  <a:pt x="15078" y="13946"/>
                  <a:pt x="14195" y="13793"/>
                  <a:pt x="13364" y="13471"/>
                </a:cubicBezTo>
                <a:cubicBezTo>
                  <a:pt x="11755" y="12849"/>
                  <a:pt x="10346" y="11670"/>
                  <a:pt x="8641" y="11374"/>
                </a:cubicBezTo>
                <a:cubicBezTo>
                  <a:pt x="8364" y="11325"/>
                  <a:pt x="8087" y="11302"/>
                  <a:pt x="7810" y="11302"/>
                </a:cubicBezTo>
                <a:cubicBezTo>
                  <a:pt x="6054" y="11302"/>
                  <a:pt x="4330" y="12230"/>
                  <a:pt x="3114" y="13528"/>
                </a:cubicBezTo>
                <a:cubicBezTo>
                  <a:pt x="1706" y="15033"/>
                  <a:pt x="863" y="16977"/>
                  <a:pt x="154" y="18912"/>
                </a:cubicBezTo>
                <a:cubicBezTo>
                  <a:pt x="1" y="19333"/>
                  <a:pt x="460" y="20023"/>
                  <a:pt x="460" y="20474"/>
                </a:cubicBezTo>
                <a:lnTo>
                  <a:pt x="54602" y="20349"/>
                </a:lnTo>
                <a:cubicBezTo>
                  <a:pt x="55071" y="18069"/>
                  <a:pt x="55540" y="15751"/>
                  <a:pt x="55378" y="13423"/>
                </a:cubicBezTo>
                <a:cubicBezTo>
                  <a:pt x="55215" y="11105"/>
                  <a:pt x="54333" y="8730"/>
                  <a:pt x="52532" y="7254"/>
                </a:cubicBezTo>
                <a:cubicBezTo>
                  <a:pt x="51533" y="6436"/>
                  <a:pt x="50215" y="5974"/>
                  <a:pt x="48930" y="5974"/>
                </a:cubicBezTo>
                <a:cubicBezTo>
                  <a:pt x="47900" y="5974"/>
                  <a:pt x="46892" y="6271"/>
                  <a:pt x="46086" y="6919"/>
                </a:cubicBezTo>
                <a:cubicBezTo>
                  <a:pt x="44898" y="7877"/>
                  <a:pt x="44094" y="9515"/>
                  <a:pt x="42589" y="9726"/>
                </a:cubicBezTo>
                <a:cubicBezTo>
                  <a:pt x="42483" y="9742"/>
                  <a:pt x="42377" y="9749"/>
                  <a:pt x="42272" y="9749"/>
                </a:cubicBezTo>
                <a:cubicBezTo>
                  <a:pt x="41114" y="9749"/>
                  <a:pt x="40078" y="8817"/>
                  <a:pt x="39524" y="7772"/>
                </a:cubicBezTo>
                <a:cubicBezTo>
                  <a:pt x="38911" y="6622"/>
                  <a:pt x="38681" y="5320"/>
                  <a:pt x="38135" y="4151"/>
                </a:cubicBezTo>
                <a:cubicBezTo>
                  <a:pt x="37053" y="1852"/>
                  <a:pt x="34687" y="213"/>
                  <a:pt x="32158" y="22"/>
                </a:cubicBezTo>
                <a:cubicBezTo>
                  <a:pt x="31981" y="8"/>
                  <a:pt x="31804" y="1"/>
                  <a:pt x="31626" y="1"/>
                </a:cubicBezTo>
                <a:close/>
              </a:path>
            </a:pathLst>
          </a:custGeom>
          <a:solidFill>
            <a:srgbClr val="FFF3F3"/>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4" name="Google Shape;399;p44"/>
          <p:cNvSpPr/>
          <p:nvPr/>
        </p:nvSpPr>
        <p:spPr>
          <a:xfrm>
            <a:off x="-220707" y="-582399"/>
            <a:ext cx="4947508" cy="5253850"/>
          </a:xfrm>
          <a:custGeom>
            <a:avLst/>
            <a:gdLst/>
            <a:ahLst/>
            <a:cxnLst/>
            <a:rect l="l" t="t" r="r" b="b"/>
            <a:pathLst>
              <a:path w="29610" h="29547" extrusionOk="0">
                <a:moveTo>
                  <a:pt x="125" y="1"/>
                </a:moveTo>
                <a:lnTo>
                  <a:pt x="125" y="27646"/>
                </a:lnTo>
                <a:cubicBezTo>
                  <a:pt x="125" y="27981"/>
                  <a:pt x="0" y="28345"/>
                  <a:pt x="29" y="28681"/>
                </a:cubicBezTo>
                <a:cubicBezTo>
                  <a:pt x="1303" y="29218"/>
                  <a:pt x="2691" y="29547"/>
                  <a:pt x="4070" y="29547"/>
                </a:cubicBezTo>
                <a:cubicBezTo>
                  <a:pt x="4559" y="29547"/>
                  <a:pt x="5047" y="29506"/>
                  <a:pt x="5528" y="29418"/>
                </a:cubicBezTo>
                <a:cubicBezTo>
                  <a:pt x="7376" y="29083"/>
                  <a:pt x="9139" y="28019"/>
                  <a:pt x="10068" y="26382"/>
                </a:cubicBezTo>
                <a:cubicBezTo>
                  <a:pt x="11754" y="23431"/>
                  <a:pt x="10441" y="19580"/>
                  <a:pt x="11591" y="16381"/>
                </a:cubicBezTo>
                <a:cubicBezTo>
                  <a:pt x="12444" y="14005"/>
                  <a:pt x="14714" y="12204"/>
                  <a:pt x="17223" y="11917"/>
                </a:cubicBezTo>
                <a:cubicBezTo>
                  <a:pt x="17519" y="11883"/>
                  <a:pt x="17816" y="11869"/>
                  <a:pt x="18112" y="11869"/>
                </a:cubicBezTo>
                <a:cubicBezTo>
                  <a:pt x="19593" y="11869"/>
                  <a:pt x="21085" y="12218"/>
                  <a:pt x="22566" y="12218"/>
                </a:cubicBezTo>
                <a:cubicBezTo>
                  <a:pt x="22903" y="12218"/>
                  <a:pt x="23239" y="12200"/>
                  <a:pt x="23575" y="12156"/>
                </a:cubicBezTo>
                <a:cubicBezTo>
                  <a:pt x="25940" y="11830"/>
                  <a:pt x="28058" y="10087"/>
                  <a:pt x="28833" y="7826"/>
                </a:cubicBezTo>
                <a:cubicBezTo>
                  <a:pt x="29610" y="5566"/>
                  <a:pt x="28997" y="2893"/>
                  <a:pt x="27330" y="1188"/>
                </a:cubicBezTo>
                <a:cubicBezTo>
                  <a:pt x="24824" y="1424"/>
                  <a:pt x="22242" y="1528"/>
                  <a:pt x="19628" y="1528"/>
                </a:cubicBezTo>
                <a:cubicBezTo>
                  <a:pt x="13089" y="1528"/>
                  <a:pt x="6353" y="877"/>
                  <a:pt x="125" y="1"/>
                </a:cubicBezTo>
                <a:close/>
              </a:path>
            </a:pathLst>
          </a:custGeom>
          <a:solidFill>
            <a:srgbClr val="D9EEFC"/>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Tree>
    <p:extLst>
      <p:ext uri="{BB962C8B-B14F-4D97-AF65-F5344CB8AC3E}">
        <p14:creationId xmlns:p14="http://schemas.microsoft.com/office/powerpoint/2010/main" val="865335892"/>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showMasterSp="0" matchingName="Background 2">
  <p:cSld name="Background 2">
    <p:spTree>
      <p:nvGrpSpPr>
        <p:cNvPr id="1" name="Shape 400"/>
        <p:cNvGrpSpPr/>
        <p:nvPr/>
      </p:nvGrpSpPr>
      <p:grpSpPr>
        <a:xfrm>
          <a:off x="0" y="0"/>
          <a:ext cx="0" cy="0"/>
          <a:chOff x="0" y="0"/>
          <a:chExt cx="0" cy="0"/>
        </a:xfrm>
      </p:grpSpPr>
      <p:sp>
        <p:nvSpPr>
          <p:cNvPr id="2" name="Google Shape;401;p45"/>
          <p:cNvSpPr/>
          <p:nvPr/>
        </p:nvSpPr>
        <p:spPr>
          <a:xfrm>
            <a:off x="5218795" y="-275874"/>
            <a:ext cx="5131430" cy="8315019"/>
          </a:xfrm>
          <a:custGeom>
            <a:avLst/>
            <a:gdLst/>
            <a:ahLst/>
            <a:cxnLst/>
            <a:rect l="l" t="t" r="r" b="b"/>
            <a:pathLst>
              <a:path w="35443" h="53958" extrusionOk="0">
                <a:moveTo>
                  <a:pt x="22715" y="1"/>
                </a:moveTo>
                <a:cubicBezTo>
                  <a:pt x="20125" y="1"/>
                  <a:pt x="17328" y="281"/>
                  <a:pt x="15726" y="2245"/>
                </a:cubicBezTo>
                <a:cubicBezTo>
                  <a:pt x="14867" y="3303"/>
                  <a:pt x="14526" y="4691"/>
                  <a:pt x="14272" y="6024"/>
                </a:cubicBezTo>
                <a:cubicBezTo>
                  <a:pt x="13952" y="7788"/>
                  <a:pt x="13743" y="9573"/>
                  <a:pt x="13897" y="11348"/>
                </a:cubicBezTo>
                <a:cubicBezTo>
                  <a:pt x="14217" y="15105"/>
                  <a:pt x="16090" y="18544"/>
                  <a:pt x="16872" y="22236"/>
                </a:cubicBezTo>
                <a:cubicBezTo>
                  <a:pt x="17666" y="25917"/>
                  <a:pt x="16917" y="30490"/>
                  <a:pt x="13566" y="32199"/>
                </a:cubicBezTo>
                <a:cubicBezTo>
                  <a:pt x="11462" y="33279"/>
                  <a:pt x="8938" y="32926"/>
                  <a:pt x="6657" y="33510"/>
                </a:cubicBezTo>
                <a:cubicBezTo>
                  <a:pt x="2854" y="34469"/>
                  <a:pt x="1" y="38304"/>
                  <a:pt x="155" y="42227"/>
                </a:cubicBezTo>
                <a:cubicBezTo>
                  <a:pt x="281" y="45310"/>
                  <a:pt x="2004" y="47993"/>
                  <a:pt x="4127" y="50317"/>
                </a:cubicBezTo>
                <a:lnTo>
                  <a:pt x="4127" y="50317"/>
                </a:lnTo>
                <a:cubicBezTo>
                  <a:pt x="3674" y="50805"/>
                  <a:pt x="3220" y="51293"/>
                  <a:pt x="2766" y="51782"/>
                </a:cubicBezTo>
                <a:cubicBezTo>
                  <a:pt x="5720" y="53221"/>
                  <a:pt x="9012" y="53958"/>
                  <a:pt x="12301" y="53958"/>
                </a:cubicBezTo>
                <a:cubicBezTo>
                  <a:pt x="14227" y="53958"/>
                  <a:pt x="16152" y="53705"/>
                  <a:pt x="18008" y="53192"/>
                </a:cubicBezTo>
                <a:cubicBezTo>
                  <a:pt x="23033" y="51804"/>
                  <a:pt x="27508" y="48542"/>
                  <a:pt x="30351" y="44167"/>
                </a:cubicBezTo>
                <a:cubicBezTo>
                  <a:pt x="33613" y="39186"/>
                  <a:pt x="34659" y="33080"/>
                  <a:pt x="34990" y="27129"/>
                </a:cubicBezTo>
                <a:cubicBezTo>
                  <a:pt x="35442" y="18776"/>
                  <a:pt x="34461" y="9959"/>
                  <a:pt x="29756" y="3049"/>
                </a:cubicBezTo>
                <a:cubicBezTo>
                  <a:pt x="29171" y="2189"/>
                  <a:pt x="28510" y="1352"/>
                  <a:pt x="27618" y="823"/>
                </a:cubicBezTo>
                <a:cubicBezTo>
                  <a:pt x="26384" y="85"/>
                  <a:pt x="24873" y="41"/>
                  <a:pt x="23441" y="7"/>
                </a:cubicBezTo>
                <a:cubicBezTo>
                  <a:pt x="23201" y="3"/>
                  <a:pt x="22959" y="1"/>
                  <a:pt x="22715" y="1"/>
                </a:cubicBezTo>
                <a:close/>
              </a:path>
            </a:pathLst>
          </a:custGeom>
          <a:solidFill>
            <a:srgbClr val="D9EEFC"/>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3" name="Google Shape;402;p45"/>
          <p:cNvSpPr/>
          <p:nvPr/>
        </p:nvSpPr>
        <p:spPr>
          <a:xfrm>
            <a:off x="-1529619" y="-1181144"/>
            <a:ext cx="5132963" cy="8315019"/>
          </a:xfrm>
          <a:custGeom>
            <a:avLst/>
            <a:gdLst/>
            <a:ahLst/>
            <a:cxnLst/>
            <a:rect l="l" t="t" r="r" b="b"/>
            <a:pathLst>
              <a:path w="35454" h="53950" extrusionOk="0">
                <a:moveTo>
                  <a:pt x="23149" y="0"/>
                </a:moveTo>
                <a:cubicBezTo>
                  <a:pt x="21225" y="0"/>
                  <a:pt x="19302" y="253"/>
                  <a:pt x="17446" y="766"/>
                </a:cubicBezTo>
                <a:cubicBezTo>
                  <a:pt x="12421" y="2144"/>
                  <a:pt x="7947" y="5416"/>
                  <a:pt x="5092" y="9780"/>
                </a:cubicBezTo>
                <a:cubicBezTo>
                  <a:pt x="1841" y="14773"/>
                  <a:pt x="783" y="20879"/>
                  <a:pt x="463" y="26818"/>
                </a:cubicBezTo>
                <a:cubicBezTo>
                  <a:pt x="1" y="35172"/>
                  <a:pt x="992" y="44000"/>
                  <a:pt x="5699" y="50909"/>
                </a:cubicBezTo>
                <a:cubicBezTo>
                  <a:pt x="6282" y="51769"/>
                  <a:pt x="6943" y="52606"/>
                  <a:pt x="7837" y="53135"/>
                </a:cubicBezTo>
                <a:cubicBezTo>
                  <a:pt x="9071" y="53874"/>
                  <a:pt x="10580" y="53918"/>
                  <a:pt x="12013" y="53940"/>
                </a:cubicBezTo>
                <a:cubicBezTo>
                  <a:pt x="12287" y="53945"/>
                  <a:pt x="12565" y="53949"/>
                  <a:pt x="12845" y="53949"/>
                </a:cubicBezTo>
                <a:cubicBezTo>
                  <a:pt x="15404" y="53949"/>
                  <a:pt x="18148" y="53651"/>
                  <a:pt x="19727" y="51714"/>
                </a:cubicBezTo>
                <a:cubicBezTo>
                  <a:pt x="20587" y="50644"/>
                  <a:pt x="20929" y="49267"/>
                  <a:pt x="21171" y="47933"/>
                </a:cubicBezTo>
                <a:cubicBezTo>
                  <a:pt x="21502" y="46170"/>
                  <a:pt x="21711" y="44385"/>
                  <a:pt x="21557" y="42611"/>
                </a:cubicBezTo>
                <a:cubicBezTo>
                  <a:pt x="21237" y="38853"/>
                  <a:pt x="19364" y="35404"/>
                  <a:pt x="18570" y="31723"/>
                </a:cubicBezTo>
                <a:cubicBezTo>
                  <a:pt x="17788" y="28042"/>
                  <a:pt x="18526" y="23468"/>
                  <a:pt x="21887" y="21760"/>
                </a:cubicBezTo>
                <a:cubicBezTo>
                  <a:pt x="23981" y="20680"/>
                  <a:pt x="26516" y="21033"/>
                  <a:pt x="28797" y="20448"/>
                </a:cubicBezTo>
                <a:cubicBezTo>
                  <a:pt x="32599" y="19479"/>
                  <a:pt x="35454" y="15655"/>
                  <a:pt x="35300" y="11732"/>
                </a:cubicBezTo>
                <a:cubicBezTo>
                  <a:pt x="35173" y="8649"/>
                  <a:pt x="33451" y="5959"/>
                  <a:pt x="31328" y="3638"/>
                </a:cubicBezTo>
                <a:lnTo>
                  <a:pt x="31328" y="3638"/>
                </a:lnTo>
                <a:cubicBezTo>
                  <a:pt x="31779" y="3151"/>
                  <a:pt x="32229" y="2664"/>
                  <a:pt x="32677" y="2176"/>
                </a:cubicBezTo>
                <a:cubicBezTo>
                  <a:pt x="29722" y="738"/>
                  <a:pt x="26435" y="0"/>
                  <a:pt x="23149" y="0"/>
                </a:cubicBezTo>
                <a:close/>
              </a:path>
            </a:pathLst>
          </a:custGeom>
          <a:solidFill>
            <a:srgbClr val="FFF3F3"/>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4" name="Google Shape;403;p45"/>
          <p:cNvSpPr/>
          <p:nvPr/>
        </p:nvSpPr>
        <p:spPr>
          <a:xfrm>
            <a:off x="685153" y="204350"/>
            <a:ext cx="2507473" cy="1790110"/>
          </a:xfrm>
          <a:custGeom>
            <a:avLst/>
            <a:gdLst/>
            <a:ahLst/>
            <a:cxnLst/>
            <a:rect l="l" t="t" r="r" b="b"/>
            <a:pathLst>
              <a:path w="17326" h="11620" extrusionOk="0">
                <a:moveTo>
                  <a:pt x="10944" y="0"/>
                </a:moveTo>
                <a:cubicBezTo>
                  <a:pt x="10491" y="0"/>
                  <a:pt x="10040" y="95"/>
                  <a:pt x="9633" y="290"/>
                </a:cubicBezTo>
                <a:cubicBezTo>
                  <a:pt x="8586" y="786"/>
                  <a:pt x="7870" y="1910"/>
                  <a:pt x="7848" y="3056"/>
                </a:cubicBezTo>
                <a:cubicBezTo>
                  <a:pt x="7451" y="2197"/>
                  <a:pt x="6701" y="1458"/>
                  <a:pt x="5787" y="1215"/>
                </a:cubicBezTo>
                <a:cubicBezTo>
                  <a:pt x="5571" y="1156"/>
                  <a:pt x="5346" y="1127"/>
                  <a:pt x="5121" y="1127"/>
                </a:cubicBezTo>
                <a:cubicBezTo>
                  <a:pt x="4384" y="1127"/>
                  <a:pt x="3647" y="1440"/>
                  <a:pt x="3208" y="2031"/>
                </a:cubicBezTo>
                <a:cubicBezTo>
                  <a:pt x="2517" y="2953"/>
                  <a:pt x="2776" y="4333"/>
                  <a:pt x="3660" y="5020"/>
                </a:cubicBezTo>
                <a:lnTo>
                  <a:pt x="3660" y="5020"/>
                </a:lnTo>
                <a:cubicBezTo>
                  <a:pt x="3396" y="4818"/>
                  <a:pt x="3109" y="4731"/>
                  <a:pt x="2815" y="4731"/>
                </a:cubicBezTo>
                <a:cubicBezTo>
                  <a:pt x="1565" y="4731"/>
                  <a:pt x="207" y="6316"/>
                  <a:pt x="101" y="7420"/>
                </a:cubicBezTo>
                <a:cubicBezTo>
                  <a:pt x="1" y="8478"/>
                  <a:pt x="497" y="9624"/>
                  <a:pt x="1390" y="10219"/>
                </a:cubicBezTo>
                <a:cubicBezTo>
                  <a:pt x="1915" y="10570"/>
                  <a:pt x="2539" y="10735"/>
                  <a:pt x="3169" y="10735"/>
                </a:cubicBezTo>
                <a:cubicBezTo>
                  <a:pt x="3968" y="10735"/>
                  <a:pt x="4778" y="10470"/>
                  <a:pt x="5412" y="9977"/>
                </a:cubicBezTo>
                <a:cubicBezTo>
                  <a:pt x="6140" y="10947"/>
                  <a:pt x="7605" y="11597"/>
                  <a:pt x="8795" y="11619"/>
                </a:cubicBezTo>
                <a:cubicBezTo>
                  <a:pt x="8825" y="11619"/>
                  <a:pt x="8854" y="11619"/>
                  <a:pt x="8884" y="11619"/>
                </a:cubicBezTo>
                <a:cubicBezTo>
                  <a:pt x="10360" y="11619"/>
                  <a:pt x="12244" y="11081"/>
                  <a:pt x="12741" y="9569"/>
                </a:cubicBezTo>
                <a:cubicBezTo>
                  <a:pt x="12741" y="9580"/>
                  <a:pt x="13413" y="10098"/>
                  <a:pt x="13512" y="10142"/>
                </a:cubicBezTo>
                <a:cubicBezTo>
                  <a:pt x="13704" y="10238"/>
                  <a:pt x="13939" y="10270"/>
                  <a:pt x="14168" y="10270"/>
                </a:cubicBezTo>
                <a:cubicBezTo>
                  <a:pt x="14308" y="10270"/>
                  <a:pt x="14445" y="10258"/>
                  <a:pt x="14570" y="10241"/>
                </a:cubicBezTo>
                <a:cubicBezTo>
                  <a:pt x="15309" y="10142"/>
                  <a:pt x="16003" y="9745"/>
                  <a:pt x="16466" y="9161"/>
                </a:cubicBezTo>
                <a:cubicBezTo>
                  <a:pt x="17182" y="8246"/>
                  <a:pt x="17325" y="6946"/>
                  <a:pt x="16918" y="5855"/>
                </a:cubicBezTo>
                <a:cubicBezTo>
                  <a:pt x="16653" y="5128"/>
                  <a:pt x="16146" y="4477"/>
                  <a:pt x="15474" y="4103"/>
                </a:cubicBezTo>
                <a:cubicBezTo>
                  <a:pt x="15083" y="3879"/>
                  <a:pt x="14650" y="3732"/>
                  <a:pt x="14204" y="3732"/>
                </a:cubicBezTo>
                <a:cubicBezTo>
                  <a:pt x="14146" y="3732"/>
                  <a:pt x="14088" y="3734"/>
                  <a:pt x="14030" y="3739"/>
                </a:cubicBezTo>
                <a:cubicBezTo>
                  <a:pt x="14151" y="2571"/>
                  <a:pt x="13854" y="1414"/>
                  <a:pt x="12895" y="654"/>
                </a:cubicBezTo>
                <a:cubicBezTo>
                  <a:pt x="12346" y="226"/>
                  <a:pt x="11644" y="0"/>
                  <a:pt x="10944" y="0"/>
                </a:cubicBezTo>
                <a:close/>
              </a:path>
            </a:pathLst>
          </a:custGeom>
          <a:solidFill>
            <a:srgbClr val="D9EEFC"/>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5" name="Google Shape;404;p45"/>
          <p:cNvSpPr/>
          <p:nvPr/>
        </p:nvSpPr>
        <p:spPr>
          <a:xfrm>
            <a:off x="2003227" y="3034606"/>
            <a:ext cx="2062994" cy="1473366"/>
          </a:xfrm>
          <a:custGeom>
            <a:avLst/>
            <a:gdLst/>
            <a:ahLst/>
            <a:cxnLst/>
            <a:rect l="l" t="t" r="r" b="b"/>
            <a:pathLst>
              <a:path w="14251" h="9564" extrusionOk="0">
                <a:moveTo>
                  <a:pt x="9006" y="0"/>
                </a:moveTo>
                <a:cubicBezTo>
                  <a:pt x="8629" y="0"/>
                  <a:pt x="8253" y="79"/>
                  <a:pt x="7914" y="240"/>
                </a:cubicBezTo>
                <a:cubicBezTo>
                  <a:pt x="7065" y="648"/>
                  <a:pt x="6470" y="1574"/>
                  <a:pt x="6459" y="2521"/>
                </a:cubicBezTo>
                <a:cubicBezTo>
                  <a:pt x="6128" y="1805"/>
                  <a:pt x="5511" y="1199"/>
                  <a:pt x="4751" y="1000"/>
                </a:cubicBezTo>
                <a:cubicBezTo>
                  <a:pt x="4575" y="952"/>
                  <a:pt x="4392" y="928"/>
                  <a:pt x="4210" y="928"/>
                </a:cubicBezTo>
                <a:cubicBezTo>
                  <a:pt x="3604" y="928"/>
                  <a:pt x="2999" y="1190"/>
                  <a:pt x="2635" y="1672"/>
                </a:cubicBezTo>
                <a:cubicBezTo>
                  <a:pt x="2062" y="2433"/>
                  <a:pt x="2283" y="3568"/>
                  <a:pt x="3010" y="4141"/>
                </a:cubicBezTo>
                <a:cubicBezTo>
                  <a:pt x="2801" y="3978"/>
                  <a:pt x="2571" y="3907"/>
                  <a:pt x="2335" y="3907"/>
                </a:cubicBezTo>
                <a:cubicBezTo>
                  <a:pt x="1309" y="3907"/>
                  <a:pt x="159" y="5234"/>
                  <a:pt x="78" y="6103"/>
                </a:cubicBezTo>
                <a:cubicBezTo>
                  <a:pt x="1" y="6984"/>
                  <a:pt x="398" y="7921"/>
                  <a:pt x="1136" y="8417"/>
                </a:cubicBezTo>
                <a:cubicBezTo>
                  <a:pt x="1566" y="8702"/>
                  <a:pt x="2077" y="8837"/>
                  <a:pt x="2594" y="8837"/>
                </a:cubicBezTo>
                <a:cubicBezTo>
                  <a:pt x="3256" y="8837"/>
                  <a:pt x="3927" y="8616"/>
                  <a:pt x="4453" y="8208"/>
                </a:cubicBezTo>
                <a:cubicBezTo>
                  <a:pt x="5048" y="9012"/>
                  <a:pt x="6250" y="9541"/>
                  <a:pt x="7230" y="9563"/>
                </a:cubicBezTo>
                <a:cubicBezTo>
                  <a:pt x="7259" y="9563"/>
                  <a:pt x="7288" y="9564"/>
                  <a:pt x="7318" y="9564"/>
                </a:cubicBezTo>
                <a:cubicBezTo>
                  <a:pt x="8529" y="9564"/>
                  <a:pt x="10073" y="9114"/>
                  <a:pt x="10482" y="7877"/>
                </a:cubicBezTo>
                <a:cubicBezTo>
                  <a:pt x="10482" y="7888"/>
                  <a:pt x="11033" y="8307"/>
                  <a:pt x="11121" y="8351"/>
                </a:cubicBezTo>
                <a:cubicBezTo>
                  <a:pt x="11264" y="8429"/>
                  <a:pt x="11446" y="8453"/>
                  <a:pt x="11628" y="8453"/>
                </a:cubicBezTo>
                <a:cubicBezTo>
                  <a:pt x="11753" y="8453"/>
                  <a:pt x="11879" y="8442"/>
                  <a:pt x="11991" y="8428"/>
                </a:cubicBezTo>
                <a:cubicBezTo>
                  <a:pt x="12598" y="8351"/>
                  <a:pt x="13171" y="8020"/>
                  <a:pt x="13545" y="7547"/>
                </a:cubicBezTo>
                <a:cubicBezTo>
                  <a:pt x="14141" y="6786"/>
                  <a:pt x="14251" y="5717"/>
                  <a:pt x="13920" y="4814"/>
                </a:cubicBezTo>
                <a:cubicBezTo>
                  <a:pt x="13700" y="4218"/>
                  <a:pt x="13292" y="3689"/>
                  <a:pt x="12730" y="3369"/>
                </a:cubicBezTo>
                <a:cubicBezTo>
                  <a:pt x="12404" y="3192"/>
                  <a:pt x="12043" y="3067"/>
                  <a:pt x="11678" y="3067"/>
                </a:cubicBezTo>
                <a:cubicBezTo>
                  <a:pt x="11635" y="3067"/>
                  <a:pt x="11593" y="3069"/>
                  <a:pt x="11550" y="3072"/>
                </a:cubicBezTo>
                <a:cubicBezTo>
                  <a:pt x="11638" y="2113"/>
                  <a:pt x="11396" y="1165"/>
                  <a:pt x="10614" y="538"/>
                </a:cubicBezTo>
                <a:cubicBezTo>
                  <a:pt x="10161" y="184"/>
                  <a:pt x="9582" y="0"/>
                  <a:pt x="9006" y="0"/>
                </a:cubicBezTo>
                <a:close/>
              </a:path>
            </a:pathLst>
          </a:custGeom>
          <a:solidFill>
            <a:srgbClr val="FFF3F3"/>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6" name="Google Shape;405;p45"/>
          <p:cNvSpPr/>
          <p:nvPr/>
        </p:nvSpPr>
        <p:spPr>
          <a:xfrm>
            <a:off x="246780" y="5294720"/>
            <a:ext cx="1814699" cy="1248580"/>
          </a:xfrm>
          <a:custGeom>
            <a:avLst/>
            <a:gdLst/>
            <a:ahLst/>
            <a:cxnLst/>
            <a:rect l="l" t="t" r="r" b="b"/>
            <a:pathLst>
              <a:path w="12532" h="8102" extrusionOk="0">
                <a:moveTo>
                  <a:pt x="6714" y="1"/>
                </a:moveTo>
                <a:cubicBezTo>
                  <a:pt x="6632" y="1"/>
                  <a:pt x="6551" y="8"/>
                  <a:pt x="6470" y="23"/>
                </a:cubicBezTo>
                <a:cubicBezTo>
                  <a:pt x="6084" y="89"/>
                  <a:pt x="5742" y="309"/>
                  <a:pt x="5478" y="596"/>
                </a:cubicBezTo>
                <a:cubicBezTo>
                  <a:pt x="5224" y="872"/>
                  <a:pt x="5037" y="1235"/>
                  <a:pt x="5081" y="1599"/>
                </a:cubicBezTo>
                <a:cubicBezTo>
                  <a:pt x="4893" y="1092"/>
                  <a:pt x="4420" y="475"/>
                  <a:pt x="3847" y="375"/>
                </a:cubicBezTo>
                <a:cubicBezTo>
                  <a:pt x="3739" y="356"/>
                  <a:pt x="3630" y="347"/>
                  <a:pt x="3520" y="347"/>
                </a:cubicBezTo>
                <a:cubicBezTo>
                  <a:pt x="2870" y="347"/>
                  <a:pt x="2214" y="672"/>
                  <a:pt x="1808" y="1191"/>
                </a:cubicBezTo>
                <a:cubicBezTo>
                  <a:pt x="1323" y="1786"/>
                  <a:pt x="1168" y="2623"/>
                  <a:pt x="1345" y="3373"/>
                </a:cubicBezTo>
                <a:cubicBezTo>
                  <a:pt x="739" y="3571"/>
                  <a:pt x="243" y="4090"/>
                  <a:pt x="78" y="4707"/>
                </a:cubicBezTo>
                <a:cubicBezTo>
                  <a:pt x="22" y="4894"/>
                  <a:pt x="0" y="5081"/>
                  <a:pt x="12" y="5268"/>
                </a:cubicBezTo>
                <a:cubicBezTo>
                  <a:pt x="56" y="6029"/>
                  <a:pt x="551" y="6734"/>
                  <a:pt x="1180" y="7153"/>
                </a:cubicBezTo>
                <a:cubicBezTo>
                  <a:pt x="1534" y="7390"/>
                  <a:pt x="1953" y="7502"/>
                  <a:pt x="2378" y="7502"/>
                </a:cubicBezTo>
                <a:cubicBezTo>
                  <a:pt x="2920" y="7502"/>
                  <a:pt x="3469" y="7321"/>
                  <a:pt x="3902" y="6987"/>
                </a:cubicBezTo>
                <a:cubicBezTo>
                  <a:pt x="4386" y="7649"/>
                  <a:pt x="5378" y="8079"/>
                  <a:pt x="6183" y="8101"/>
                </a:cubicBezTo>
                <a:cubicBezTo>
                  <a:pt x="6198" y="8101"/>
                  <a:pt x="6212" y="8101"/>
                  <a:pt x="6226" y="8101"/>
                </a:cubicBezTo>
                <a:cubicBezTo>
                  <a:pt x="7234" y="8101"/>
                  <a:pt x="8524" y="7734"/>
                  <a:pt x="8861" y="6712"/>
                </a:cubicBezTo>
                <a:cubicBezTo>
                  <a:pt x="8861" y="6723"/>
                  <a:pt x="9313" y="7065"/>
                  <a:pt x="9379" y="7098"/>
                </a:cubicBezTo>
                <a:cubicBezTo>
                  <a:pt x="9505" y="7164"/>
                  <a:pt x="9660" y="7187"/>
                  <a:pt x="9811" y="7187"/>
                </a:cubicBezTo>
                <a:cubicBezTo>
                  <a:pt x="9910" y="7187"/>
                  <a:pt x="10008" y="7177"/>
                  <a:pt x="10095" y="7164"/>
                </a:cubicBezTo>
                <a:cubicBezTo>
                  <a:pt x="10591" y="7098"/>
                  <a:pt x="11065" y="6833"/>
                  <a:pt x="11385" y="6436"/>
                </a:cubicBezTo>
                <a:cubicBezTo>
                  <a:pt x="11561" y="6205"/>
                  <a:pt x="11704" y="5919"/>
                  <a:pt x="11782" y="5632"/>
                </a:cubicBezTo>
                <a:cubicBezTo>
                  <a:pt x="11848" y="5368"/>
                  <a:pt x="11693" y="5158"/>
                  <a:pt x="11804" y="4905"/>
                </a:cubicBezTo>
                <a:cubicBezTo>
                  <a:pt x="11880" y="4761"/>
                  <a:pt x="12002" y="4629"/>
                  <a:pt x="12101" y="4497"/>
                </a:cubicBezTo>
                <a:cubicBezTo>
                  <a:pt x="12365" y="4178"/>
                  <a:pt x="12531" y="3769"/>
                  <a:pt x="12509" y="3351"/>
                </a:cubicBezTo>
                <a:cubicBezTo>
                  <a:pt x="12498" y="2932"/>
                  <a:pt x="12289" y="2525"/>
                  <a:pt x="11924" y="2315"/>
                </a:cubicBezTo>
                <a:cubicBezTo>
                  <a:pt x="11769" y="2225"/>
                  <a:pt x="11589" y="2180"/>
                  <a:pt x="11411" y="2180"/>
                </a:cubicBezTo>
                <a:cubicBezTo>
                  <a:pt x="11173" y="2180"/>
                  <a:pt x="10938" y="2261"/>
                  <a:pt x="10768" y="2425"/>
                </a:cubicBezTo>
                <a:cubicBezTo>
                  <a:pt x="10856" y="2150"/>
                  <a:pt x="10922" y="1863"/>
                  <a:pt x="10911" y="1565"/>
                </a:cubicBezTo>
                <a:cubicBezTo>
                  <a:pt x="10900" y="1279"/>
                  <a:pt x="10790" y="982"/>
                  <a:pt x="10569" y="794"/>
                </a:cubicBezTo>
                <a:cubicBezTo>
                  <a:pt x="10402" y="650"/>
                  <a:pt x="10187" y="584"/>
                  <a:pt x="9967" y="584"/>
                </a:cubicBezTo>
                <a:cubicBezTo>
                  <a:pt x="9767" y="584"/>
                  <a:pt x="9564" y="639"/>
                  <a:pt x="9390" y="739"/>
                </a:cubicBezTo>
                <a:cubicBezTo>
                  <a:pt x="9027" y="948"/>
                  <a:pt x="8773" y="1312"/>
                  <a:pt x="8596" y="1687"/>
                </a:cubicBezTo>
                <a:cubicBezTo>
                  <a:pt x="8453" y="1213"/>
                  <a:pt x="8211" y="761"/>
                  <a:pt x="7836" y="441"/>
                </a:cubicBezTo>
                <a:cubicBezTo>
                  <a:pt x="7524" y="175"/>
                  <a:pt x="7120" y="1"/>
                  <a:pt x="6714" y="1"/>
                </a:cubicBezTo>
                <a:close/>
              </a:path>
            </a:pathLst>
          </a:custGeom>
          <a:solidFill>
            <a:srgbClr val="D9EEFC"/>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Tree>
    <p:extLst>
      <p:ext uri="{BB962C8B-B14F-4D97-AF65-F5344CB8AC3E}">
        <p14:creationId xmlns:p14="http://schemas.microsoft.com/office/powerpoint/2010/main" val="3041612257"/>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accent4"/>
        </a:solidFill>
        <a:effectLst/>
      </p:bgPr>
    </p:bg>
    <p:spTree>
      <p:nvGrpSpPr>
        <p:cNvPr id="1" name="Shape 8"/>
        <p:cNvGrpSpPr/>
        <p:nvPr/>
      </p:nvGrpSpPr>
      <p:grpSpPr>
        <a:xfrm>
          <a:off x="0" y="0"/>
          <a:ext cx="0" cy="0"/>
          <a:chOff x="0" y="0"/>
          <a:chExt cx="0" cy="0"/>
        </a:xfrm>
      </p:grpSpPr>
      <p:grpSp>
        <p:nvGrpSpPr>
          <p:cNvPr id="4" name="Google Shape;11;p2"/>
          <p:cNvGrpSpPr>
            <a:grpSpLocks/>
          </p:cNvGrpSpPr>
          <p:nvPr/>
        </p:nvGrpSpPr>
        <p:grpSpPr bwMode="auto">
          <a:xfrm>
            <a:off x="-147136" y="-1724717"/>
            <a:ext cx="9439809" cy="4070660"/>
            <a:chOff x="1896450" y="3172750"/>
            <a:chExt cx="1939875" cy="786175"/>
          </a:xfrm>
        </p:grpSpPr>
        <p:sp>
          <p:nvSpPr>
            <p:cNvPr id="5" name="Google Shape;12;p2"/>
            <p:cNvSpPr/>
            <p:nvPr/>
          </p:nvSpPr>
          <p:spPr>
            <a:xfrm>
              <a:off x="2952846" y="3509006"/>
              <a:ext cx="0" cy="195360"/>
            </a:xfrm>
            <a:custGeom>
              <a:avLst/>
              <a:gdLst/>
              <a:ahLst/>
              <a:cxnLst/>
              <a:rect l="l" t="t" r="r" b="b"/>
              <a:pathLst>
                <a:path w="1" h="7809" extrusionOk="0">
                  <a:moveTo>
                    <a:pt x="1" y="7808"/>
                  </a:moveTo>
                  <a:lnTo>
                    <a:pt x="1" y="0"/>
                  </a:ln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6" name="Google Shape;13;p2"/>
            <p:cNvSpPr/>
            <p:nvPr/>
          </p:nvSpPr>
          <p:spPr>
            <a:xfrm>
              <a:off x="2952531" y="3509006"/>
              <a:ext cx="1260" cy="195360"/>
            </a:xfrm>
            <a:custGeom>
              <a:avLst/>
              <a:gdLst/>
              <a:ahLst/>
              <a:cxnLst/>
              <a:rect l="l" t="t" r="r" b="b"/>
              <a:pathLst>
                <a:path w="54" h="7809" extrusionOk="0">
                  <a:moveTo>
                    <a:pt x="1" y="0"/>
                  </a:moveTo>
                  <a:lnTo>
                    <a:pt x="1" y="7808"/>
                  </a:lnTo>
                  <a:lnTo>
                    <a:pt x="53" y="7808"/>
                  </a:lnTo>
                  <a:lnTo>
                    <a:pt x="53" y="0"/>
                  </a:ln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7" name="Google Shape;14;p2"/>
            <p:cNvSpPr/>
            <p:nvPr/>
          </p:nvSpPr>
          <p:spPr>
            <a:xfrm>
              <a:off x="2925129" y="3698051"/>
              <a:ext cx="56064" cy="48939"/>
            </a:xfrm>
            <a:custGeom>
              <a:avLst/>
              <a:gdLst/>
              <a:ahLst/>
              <a:cxnLst/>
              <a:rect l="l" t="t" r="r" b="b"/>
              <a:pathLst>
                <a:path w="2248" h="1949" extrusionOk="0">
                  <a:moveTo>
                    <a:pt x="622" y="1"/>
                  </a:moveTo>
                  <a:cubicBezTo>
                    <a:pt x="612" y="1"/>
                    <a:pt x="601" y="1"/>
                    <a:pt x="591" y="1"/>
                  </a:cubicBezTo>
                  <a:cubicBezTo>
                    <a:pt x="207" y="1"/>
                    <a:pt x="0" y="457"/>
                    <a:pt x="104" y="809"/>
                  </a:cubicBezTo>
                  <a:cubicBezTo>
                    <a:pt x="114" y="830"/>
                    <a:pt x="124" y="851"/>
                    <a:pt x="124" y="871"/>
                  </a:cubicBezTo>
                  <a:cubicBezTo>
                    <a:pt x="363" y="1544"/>
                    <a:pt x="1119" y="1948"/>
                    <a:pt x="1119" y="1948"/>
                  </a:cubicBezTo>
                  <a:cubicBezTo>
                    <a:pt x="1119" y="1948"/>
                    <a:pt x="1875" y="1555"/>
                    <a:pt x="2113" y="881"/>
                  </a:cubicBezTo>
                  <a:lnTo>
                    <a:pt x="2144" y="819"/>
                  </a:lnTo>
                  <a:cubicBezTo>
                    <a:pt x="2248" y="457"/>
                    <a:pt x="2041" y="11"/>
                    <a:pt x="1657" y="1"/>
                  </a:cubicBezTo>
                  <a:cubicBezTo>
                    <a:pt x="1647" y="1"/>
                    <a:pt x="1637" y="1"/>
                    <a:pt x="1628" y="1"/>
                  </a:cubicBezTo>
                  <a:cubicBezTo>
                    <a:pt x="1352" y="1"/>
                    <a:pt x="1270" y="150"/>
                    <a:pt x="1129" y="260"/>
                  </a:cubicBezTo>
                  <a:cubicBezTo>
                    <a:pt x="979" y="150"/>
                    <a:pt x="916" y="1"/>
                    <a:pt x="622" y="1"/>
                  </a:cubicBezTo>
                  <a:close/>
                </a:path>
              </a:pathLst>
            </a:custGeom>
            <a:solidFill>
              <a:schemeClr val="dk2"/>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8" name="Google Shape;15;p2"/>
            <p:cNvSpPr/>
            <p:nvPr/>
          </p:nvSpPr>
          <p:spPr>
            <a:xfrm>
              <a:off x="2925129" y="3697261"/>
              <a:ext cx="55749" cy="50517"/>
            </a:xfrm>
            <a:custGeom>
              <a:avLst/>
              <a:gdLst/>
              <a:ahLst/>
              <a:cxnLst/>
              <a:rect l="l" t="t" r="r" b="b"/>
              <a:pathLst>
                <a:path w="2227" h="2021" extrusionOk="0">
                  <a:moveTo>
                    <a:pt x="618" y="62"/>
                  </a:moveTo>
                  <a:cubicBezTo>
                    <a:pt x="828" y="62"/>
                    <a:pt x="907" y="142"/>
                    <a:pt x="1005" y="240"/>
                  </a:cubicBezTo>
                  <a:cubicBezTo>
                    <a:pt x="1036" y="260"/>
                    <a:pt x="1057" y="291"/>
                    <a:pt x="1099" y="312"/>
                  </a:cubicBezTo>
                  <a:lnTo>
                    <a:pt x="1119" y="332"/>
                  </a:lnTo>
                  <a:lnTo>
                    <a:pt x="1129" y="312"/>
                  </a:lnTo>
                  <a:cubicBezTo>
                    <a:pt x="1161" y="291"/>
                    <a:pt x="1191" y="270"/>
                    <a:pt x="1223" y="240"/>
                  </a:cubicBezTo>
                  <a:cubicBezTo>
                    <a:pt x="1326" y="146"/>
                    <a:pt x="1419" y="63"/>
                    <a:pt x="1647" y="63"/>
                  </a:cubicBezTo>
                  <a:cubicBezTo>
                    <a:pt x="1792" y="63"/>
                    <a:pt x="1916" y="136"/>
                    <a:pt x="2010" y="260"/>
                  </a:cubicBezTo>
                  <a:cubicBezTo>
                    <a:pt x="2123" y="426"/>
                    <a:pt x="2155" y="654"/>
                    <a:pt x="2103" y="840"/>
                  </a:cubicBezTo>
                  <a:cubicBezTo>
                    <a:pt x="2093" y="861"/>
                    <a:pt x="2082" y="882"/>
                    <a:pt x="2082" y="902"/>
                  </a:cubicBezTo>
                  <a:cubicBezTo>
                    <a:pt x="1865" y="1492"/>
                    <a:pt x="1244" y="1865"/>
                    <a:pt x="1119" y="1938"/>
                  </a:cubicBezTo>
                  <a:lnTo>
                    <a:pt x="1099" y="1917"/>
                  </a:lnTo>
                  <a:lnTo>
                    <a:pt x="1088" y="1938"/>
                  </a:lnTo>
                  <a:cubicBezTo>
                    <a:pt x="954" y="1855"/>
                    <a:pt x="353" y="1472"/>
                    <a:pt x="146" y="892"/>
                  </a:cubicBezTo>
                  <a:cubicBezTo>
                    <a:pt x="135" y="871"/>
                    <a:pt x="135" y="861"/>
                    <a:pt x="125" y="829"/>
                  </a:cubicBezTo>
                  <a:cubicBezTo>
                    <a:pt x="63" y="643"/>
                    <a:pt x="104" y="415"/>
                    <a:pt x="229" y="260"/>
                  </a:cubicBezTo>
                  <a:cubicBezTo>
                    <a:pt x="312" y="136"/>
                    <a:pt x="446" y="63"/>
                    <a:pt x="581" y="63"/>
                  </a:cubicBezTo>
                  <a:cubicBezTo>
                    <a:pt x="594" y="63"/>
                    <a:pt x="606" y="62"/>
                    <a:pt x="618" y="62"/>
                  </a:cubicBezTo>
                  <a:close/>
                  <a:moveTo>
                    <a:pt x="615" y="0"/>
                  </a:moveTo>
                  <a:cubicBezTo>
                    <a:pt x="604" y="0"/>
                    <a:pt x="592" y="1"/>
                    <a:pt x="581" y="1"/>
                  </a:cubicBezTo>
                  <a:cubicBezTo>
                    <a:pt x="425" y="1"/>
                    <a:pt x="280" y="74"/>
                    <a:pt x="177" y="219"/>
                  </a:cubicBezTo>
                  <a:cubicBezTo>
                    <a:pt x="42" y="395"/>
                    <a:pt x="1" y="643"/>
                    <a:pt x="63" y="850"/>
                  </a:cubicBezTo>
                  <a:lnTo>
                    <a:pt x="94" y="912"/>
                  </a:lnTo>
                  <a:cubicBezTo>
                    <a:pt x="322" y="1575"/>
                    <a:pt x="1026" y="1969"/>
                    <a:pt x="1088" y="2010"/>
                  </a:cubicBezTo>
                  <a:lnTo>
                    <a:pt x="1099" y="2021"/>
                  </a:lnTo>
                  <a:lnTo>
                    <a:pt x="1109" y="2010"/>
                  </a:lnTo>
                  <a:lnTo>
                    <a:pt x="1119" y="2021"/>
                  </a:lnTo>
                  <a:lnTo>
                    <a:pt x="1129" y="2010"/>
                  </a:lnTo>
                  <a:cubicBezTo>
                    <a:pt x="1181" y="1979"/>
                    <a:pt x="1896" y="1586"/>
                    <a:pt x="2134" y="923"/>
                  </a:cubicBezTo>
                  <a:lnTo>
                    <a:pt x="2165" y="861"/>
                  </a:lnTo>
                  <a:cubicBezTo>
                    <a:pt x="2227" y="654"/>
                    <a:pt x="2186" y="405"/>
                    <a:pt x="2061" y="229"/>
                  </a:cubicBezTo>
                  <a:cubicBezTo>
                    <a:pt x="1958" y="84"/>
                    <a:pt x="1813" y="1"/>
                    <a:pt x="1647" y="1"/>
                  </a:cubicBezTo>
                  <a:cubicBezTo>
                    <a:pt x="1398" y="1"/>
                    <a:pt x="1285" y="95"/>
                    <a:pt x="1181" y="198"/>
                  </a:cubicBezTo>
                  <a:cubicBezTo>
                    <a:pt x="1161" y="219"/>
                    <a:pt x="1140" y="229"/>
                    <a:pt x="1119" y="250"/>
                  </a:cubicBezTo>
                  <a:cubicBezTo>
                    <a:pt x="1088" y="229"/>
                    <a:pt x="1067" y="208"/>
                    <a:pt x="1046" y="187"/>
                  </a:cubicBezTo>
                  <a:cubicBezTo>
                    <a:pt x="958" y="99"/>
                    <a:pt x="850" y="0"/>
                    <a:pt x="615" y="0"/>
                  </a:cubicBez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1" name="Google Shape;16;p2"/>
            <p:cNvSpPr/>
            <p:nvPr/>
          </p:nvSpPr>
          <p:spPr>
            <a:xfrm>
              <a:off x="2960720" y="3700419"/>
              <a:ext cx="15748" cy="16971"/>
            </a:xfrm>
            <a:custGeom>
              <a:avLst/>
              <a:gdLst/>
              <a:ahLst/>
              <a:cxnLst/>
              <a:rect l="l" t="t" r="r" b="b"/>
              <a:pathLst>
                <a:path w="633" h="675" extrusionOk="0">
                  <a:moveTo>
                    <a:pt x="192" y="1"/>
                  </a:moveTo>
                  <a:cubicBezTo>
                    <a:pt x="159" y="1"/>
                    <a:pt x="129" y="9"/>
                    <a:pt x="104" y="27"/>
                  </a:cubicBezTo>
                  <a:cubicBezTo>
                    <a:pt x="0" y="100"/>
                    <a:pt x="11" y="296"/>
                    <a:pt x="135" y="462"/>
                  </a:cubicBezTo>
                  <a:cubicBezTo>
                    <a:pt x="221" y="595"/>
                    <a:pt x="342" y="675"/>
                    <a:pt x="441" y="675"/>
                  </a:cubicBezTo>
                  <a:cubicBezTo>
                    <a:pt x="473" y="675"/>
                    <a:pt x="503" y="666"/>
                    <a:pt x="529" y="648"/>
                  </a:cubicBezTo>
                  <a:cubicBezTo>
                    <a:pt x="632" y="576"/>
                    <a:pt x="622" y="379"/>
                    <a:pt x="508" y="203"/>
                  </a:cubicBezTo>
                  <a:cubicBezTo>
                    <a:pt x="414" y="79"/>
                    <a:pt x="291" y="1"/>
                    <a:pt x="192" y="1"/>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2" name="Google Shape;17;p2"/>
            <p:cNvSpPr/>
            <p:nvPr/>
          </p:nvSpPr>
          <p:spPr>
            <a:xfrm>
              <a:off x="2940247" y="3700419"/>
              <a:ext cx="11339" cy="12235"/>
            </a:xfrm>
            <a:custGeom>
              <a:avLst/>
              <a:gdLst/>
              <a:ahLst/>
              <a:cxnLst/>
              <a:rect l="l" t="t" r="r" b="b"/>
              <a:pathLst>
                <a:path w="457" h="483" extrusionOk="0">
                  <a:moveTo>
                    <a:pt x="135" y="1"/>
                  </a:moveTo>
                  <a:cubicBezTo>
                    <a:pt x="112" y="1"/>
                    <a:pt x="90" y="7"/>
                    <a:pt x="73" y="19"/>
                  </a:cubicBezTo>
                  <a:cubicBezTo>
                    <a:pt x="1" y="71"/>
                    <a:pt x="10" y="216"/>
                    <a:pt x="93" y="340"/>
                  </a:cubicBezTo>
                  <a:cubicBezTo>
                    <a:pt x="156" y="426"/>
                    <a:pt x="249" y="483"/>
                    <a:pt x="321" y="483"/>
                  </a:cubicBezTo>
                  <a:cubicBezTo>
                    <a:pt x="345" y="483"/>
                    <a:pt x="366" y="477"/>
                    <a:pt x="383" y="465"/>
                  </a:cubicBezTo>
                  <a:cubicBezTo>
                    <a:pt x="456" y="412"/>
                    <a:pt x="445" y="268"/>
                    <a:pt x="363" y="143"/>
                  </a:cubicBezTo>
                  <a:cubicBezTo>
                    <a:pt x="300" y="57"/>
                    <a:pt x="208" y="1"/>
                    <a:pt x="135" y="1"/>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3" name="Google Shape;18;p2"/>
            <p:cNvSpPr/>
            <p:nvPr/>
          </p:nvSpPr>
          <p:spPr>
            <a:xfrm>
              <a:off x="2788433" y="3567811"/>
              <a:ext cx="0" cy="120373"/>
            </a:xfrm>
            <a:custGeom>
              <a:avLst/>
              <a:gdLst/>
              <a:ahLst/>
              <a:cxnLst/>
              <a:rect l="l" t="t" r="r" b="b"/>
              <a:pathLst>
                <a:path w="1" h="4826" extrusionOk="0">
                  <a:moveTo>
                    <a:pt x="0" y="4826"/>
                  </a:moveTo>
                  <a:lnTo>
                    <a:pt x="0" y="0"/>
                  </a:ln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4" name="Google Shape;19;p2"/>
            <p:cNvSpPr/>
            <p:nvPr/>
          </p:nvSpPr>
          <p:spPr>
            <a:xfrm>
              <a:off x="2787803" y="3567811"/>
              <a:ext cx="945" cy="120373"/>
            </a:xfrm>
            <a:custGeom>
              <a:avLst/>
              <a:gdLst/>
              <a:ahLst/>
              <a:cxnLst/>
              <a:rect l="l" t="t" r="r" b="b"/>
              <a:pathLst>
                <a:path w="43" h="4826" extrusionOk="0">
                  <a:moveTo>
                    <a:pt x="1" y="0"/>
                  </a:moveTo>
                  <a:lnTo>
                    <a:pt x="1" y="4826"/>
                  </a:lnTo>
                  <a:lnTo>
                    <a:pt x="42" y="4826"/>
                  </a:lnTo>
                  <a:lnTo>
                    <a:pt x="42" y="0"/>
                  </a:ln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5" name="Google Shape;20;p2"/>
            <p:cNvSpPr/>
            <p:nvPr/>
          </p:nvSpPr>
          <p:spPr>
            <a:xfrm>
              <a:off x="2760086" y="3682264"/>
              <a:ext cx="56379" cy="48939"/>
            </a:xfrm>
            <a:custGeom>
              <a:avLst/>
              <a:gdLst/>
              <a:ahLst/>
              <a:cxnLst/>
              <a:rect l="l" t="t" r="r" b="b"/>
              <a:pathLst>
                <a:path w="2258" h="1958" extrusionOk="0">
                  <a:moveTo>
                    <a:pt x="601" y="0"/>
                  </a:moveTo>
                  <a:cubicBezTo>
                    <a:pt x="217" y="10"/>
                    <a:pt x="0" y="456"/>
                    <a:pt x="114" y="818"/>
                  </a:cubicBezTo>
                  <a:cubicBezTo>
                    <a:pt x="114" y="839"/>
                    <a:pt x="124" y="860"/>
                    <a:pt x="134" y="880"/>
                  </a:cubicBezTo>
                  <a:cubicBezTo>
                    <a:pt x="373" y="1554"/>
                    <a:pt x="1118" y="1957"/>
                    <a:pt x="1118" y="1957"/>
                  </a:cubicBezTo>
                  <a:lnTo>
                    <a:pt x="1128" y="1957"/>
                  </a:lnTo>
                  <a:cubicBezTo>
                    <a:pt x="1128" y="1957"/>
                    <a:pt x="1885" y="1554"/>
                    <a:pt x="2123" y="891"/>
                  </a:cubicBezTo>
                  <a:cubicBezTo>
                    <a:pt x="2133" y="870"/>
                    <a:pt x="2143" y="850"/>
                    <a:pt x="2143" y="829"/>
                  </a:cubicBezTo>
                  <a:cubicBezTo>
                    <a:pt x="2258" y="466"/>
                    <a:pt x="2050" y="10"/>
                    <a:pt x="1667" y="10"/>
                  </a:cubicBezTo>
                  <a:cubicBezTo>
                    <a:pt x="1657" y="10"/>
                    <a:pt x="1647" y="10"/>
                    <a:pt x="1638" y="10"/>
                  </a:cubicBezTo>
                  <a:cubicBezTo>
                    <a:pt x="1361" y="10"/>
                    <a:pt x="1279" y="149"/>
                    <a:pt x="1128" y="270"/>
                  </a:cubicBezTo>
                  <a:cubicBezTo>
                    <a:pt x="983" y="145"/>
                    <a:pt x="921" y="0"/>
                    <a:pt x="601" y="0"/>
                  </a:cubicBezTo>
                  <a:close/>
                </a:path>
              </a:pathLst>
            </a:custGeom>
            <a:solidFill>
              <a:schemeClr val="accent1"/>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6" name="Google Shape;21;p2"/>
            <p:cNvSpPr/>
            <p:nvPr/>
          </p:nvSpPr>
          <p:spPr>
            <a:xfrm>
              <a:off x="2760716" y="3681475"/>
              <a:ext cx="55434" cy="50517"/>
            </a:xfrm>
            <a:custGeom>
              <a:avLst/>
              <a:gdLst/>
              <a:ahLst/>
              <a:cxnLst/>
              <a:rect l="l" t="t" r="r" b="b"/>
              <a:pathLst>
                <a:path w="2217" h="2031" extrusionOk="0">
                  <a:moveTo>
                    <a:pt x="581" y="63"/>
                  </a:moveTo>
                  <a:cubicBezTo>
                    <a:pt x="818" y="63"/>
                    <a:pt x="901" y="146"/>
                    <a:pt x="995" y="240"/>
                  </a:cubicBezTo>
                  <a:cubicBezTo>
                    <a:pt x="1026" y="270"/>
                    <a:pt x="1057" y="291"/>
                    <a:pt x="1088" y="322"/>
                  </a:cubicBezTo>
                  <a:lnTo>
                    <a:pt x="1108" y="332"/>
                  </a:lnTo>
                  <a:lnTo>
                    <a:pt x="1129" y="322"/>
                  </a:lnTo>
                  <a:cubicBezTo>
                    <a:pt x="1161" y="302"/>
                    <a:pt x="1191" y="270"/>
                    <a:pt x="1212" y="249"/>
                  </a:cubicBezTo>
                  <a:cubicBezTo>
                    <a:pt x="1320" y="152"/>
                    <a:pt x="1399" y="73"/>
                    <a:pt x="1606" y="73"/>
                  </a:cubicBezTo>
                  <a:cubicBezTo>
                    <a:pt x="1619" y="73"/>
                    <a:pt x="1633" y="73"/>
                    <a:pt x="1647" y="74"/>
                  </a:cubicBezTo>
                  <a:cubicBezTo>
                    <a:pt x="1782" y="74"/>
                    <a:pt x="1916" y="146"/>
                    <a:pt x="1999" y="270"/>
                  </a:cubicBezTo>
                  <a:cubicBezTo>
                    <a:pt x="2123" y="426"/>
                    <a:pt x="2155" y="654"/>
                    <a:pt x="2103" y="850"/>
                  </a:cubicBezTo>
                  <a:lnTo>
                    <a:pt x="2072" y="912"/>
                  </a:lnTo>
                  <a:cubicBezTo>
                    <a:pt x="1865" y="1492"/>
                    <a:pt x="1243" y="1876"/>
                    <a:pt x="1108" y="1948"/>
                  </a:cubicBezTo>
                  <a:lnTo>
                    <a:pt x="1098" y="1927"/>
                  </a:lnTo>
                  <a:lnTo>
                    <a:pt x="1088" y="1948"/>
                  </a:lnTo>
                  <a:cubicBezTo>
                    <a:pt x="953" y="1865"/>
                    <a:pt x="342" y="1482"/>
                    <a:pt x="135" y="902"/>
                  </a:cubicBezTo>
                  <a:cubicBezTo>
                    <a:pt x="135" y="882"/>
                    <a:pt x="125" y="861"/>
                    <a:pt x="114" y="840"/>
                  </a:cubicBezTo>
                  <a:cubicBezTo>
                    <a:pt x="63" y="643"/>
                    <a:pt x="104" y="426"/>
                    <a:pt x="218" y="260"/>
                  </a:cubicBezTo>
                  <a:cubicBezTo>
                    <a:pt x="311" y="136"/>
                    <a:pt x="436" y="63"/>
                    <a:pt x="581" y="63"/>
                  </a:cubicBezTo>
                  <a:close/>
                  <a:moveTo>
                    <a:pt x="581" y="1"/>
                  </a:moveTo>
                  <a:cubicBezTo>
                    <a:pt x="415" y="1"/>
                    <a:pt x="270" y="84"/>
                    <a:pt x="166" y="219"/>
                  </a:cubicBezTo>
                  <a:cubicBezTo>
                    <a:pt x="42" y="394"/>
                    <a:pt x="1" y="643"/>
                    <a:pt x="63" y="861"/>
                  </a:cubicBezTo>
                  <a:cubicBezTo>
                    <a:pt x="63" y="882"/>
                    <a:pt x="73" y="902"/>
                    <a:pt x="84" y="923"/>
                  </a:cubicBezTo>
                  <a:cubicBezTo>
                    <a:pt x="311" y="1586"/>
                    <a:pt x="1026" y="1979"/>
                    <a:pt x="1088" y="2010"/>
                  </a:cubicBezTo>
                  <a:lnTo>
                    <a:pt x="1088" y="2031"/>
                  </a:lnTo>
                  <a:lnTo>
                    <a:pt x="1108" y="2021"/>
                  </a:lnTo>
                  <a:lnTo>
                    <a:pt x="1119" y="2031"/>
                  </a:lnTo>
                  <a:lnTo>
                    <a:pt x="1119" y="2010"/>
                  </a:lnTo>
                  <a:cubicBezTo>
                    <a:pt x="1181" y="1979"/>
                    <a:pt x="1895" y="1586"/>
                    <a:pt x="2134" y="933"/>
                  </a:cubicBezTo>
                  <a:cubicBezTo>
                    <a:pt x="2144" y="912"/>
                    <a:pt x="2155" y="892"/>
                    <a:pt x="2155" y="871"/>
                  </a:cubicBezTo>
                  <a:cubicBezTo>
                    <a:pt x="2217" y="654"/>
                    <a:pt x="2185" y="405"/>
                    <a:pt x="2051" y="229"/>
                  </a:cubicBezTo>
                  <a:cubicBezTo>
                    <a:pt x="1948" y="95"/>
                    <a:pt x="1803" y="12"/>
                    <a:pt x="1647" y="12"/>
                  </a:cubicBezTo>
                  <a:cubicBezTo>
                    <a:pt x="1637" y="1"/>
                    <a:pt x="1626" y="1"/>
                    <a:pt x="1626" y="1"/>
                  </a:cubicBezTo>
                  <a:cubicBezTo>
                    <a:pt x="1388" y="1"/>
                    <a:pt x="1274" y="105"/>
                    <a:pt x="1171" y="198"/>
                  </a:cubicBezTo>
                  <a:lnTo>
                    <a:pt x="1108" y="260"/>
                  </a:lnTo>
                  <a:lnTo>
                    <a:pt x="1046" y="198"/>
                  </a:lnTo>
                  <a:cubicBezTo>
                    <a:pt x="943" y="105"/>
                    <a:pt x="839" y="1"/>
                    <a:pt x="591" y="1"/>
                  </a:cubicBez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7" name="Google Shape;22;p2"/>
            <p:cNvSpPr/>
            <p:nvPr/>
          </p:nvSpPr>
          <p:spPr>
            <a:xfrm>
              <a:off x="2795993" y="3684632"/>
              <a:ext cx="16063" cy="16576"/>
            </a:xfrm>
            <a:custGeom>
              <a:avLst/>
              <a:gdLst/>
              <a:ahLst/>
              <a:cxnLst/>
              <a:rect l="l" t="t" r="r" b="b"/>
              <a:pathLst>
                <a:path w="643" h="668" extrusionOk="0">
                  <a:moveTo>
                    <a:pt x="198" y="1"/>
                  </a:moveTo>
                  <a:cubicBezTo>
                    <a:pt x="163" y="1"/>
                    <a:pt x="131" y="10"/>
                    <a:pt x="104" y="29"/>
                  </a:cubicBezTo>
                  <a:cubicBezTo>
                    <a:pt x="0" y="91"/>
                    <a:pt x="21" y="287"/>
                    <a:pt x="134" y="464"/>
                  </a:cubicBezTo>
                  <a:cubicBezTo>
                    <a:pt x="226" y="594"/>
                    <a:pt x="347" y="667"/>
                    <a:pt x="445" y="667"/>
                  </a:cubicBezTo>
                  <a:cubicBezTo>
                    <a:pt x="480" y="667"/>
                    <a:pt x="512" y="658"/>
                    <a:pt x="539" y="639"/>
                  </a:cubicBezTo>
                  <a:cubicBezTo>
                    <a:pt x="642" y="567"/>
                    <a:pt x="631" y="370"/>
                    <a:pt x="507" y="204"/>
                  </a:cubicBezTo>
                  <a:cubicBezTo>
                    <a:pt x="423" y="74"/>
                    <a:pt x="299" y="1"/>
                    <a:pt x="198" y="1"/>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8" name="Google Shape;23;p2"/>
            <p:cNvSpPr/>
            <p:nvPr/>
          </p:nvSpPr>
          <p:spPr>
            <a:xfrm>
              <a:off x="2775520" y="3684632"/>
              <a:ext cx="11654" cy="12235"/>
            </a:xfrm>
            <a:custGeom>
              <a:avLst/>
              <a:gdLst/>
              <a:ahLst/>
              <a:cxnLst/>
              <a:rect l="l" t="t" r="r" b="b"/>
              <a:pathLst>
                <a:path w="457" h="485" extrusionOk="0">
                  <a:moveTo>
                    <a:pt x="138" y="1"/>
                  </a:moveTo>
                  <a:cubicBezTo>
                    <a:pt x="114" y="1"/>
                    <a:pt x="91" y="7"/>
                    <a:pt x="72" y="21"/>
                  </a:cubicBezTo>
                  <a:cubicBezTo>
                    <a:pt x="0" y="72"/>
                    <a:pt x="0" y="207"/>
                    <a:pt x="93" y="331"/>
                  </a:cubicBezTo>
                  <a:cubicBezTo>
                    <a:pt x="156" y="426"/>
                    <a:pt x="243" y="484"/>
                    <a:pt x="317" y="484"/>
                  </a:cubicBezTo>
                  <a:cubicBezTo>
                    <a:pt x="341" y="484"/>
                    <a:pt x="363" y="478"/>
                    <a:pt x="383" y="466"/>
                  </a:cubicBezTo>
                  <a:cubicBezTo>
                    <a:pt x="456" y="414"/>
                    <a:pt x="445" y="269"/>
                    <a:pt x="362" y="145"/>
                  </a:cubicBezTo>
                  <a:cubicBezTo>
                    <a:pt x="294" y="53"/>
                    <a:pt x="208" y="1"/>
                    <a:pt x="138" y="1"/>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9" name="Google Shape;24;p2"/>
            <p:cNvSpPr/>
            <p:nvPr/>
          </p:nvSpPr>
          <p:spPr>
            <a:xfrm>
              <a:off x="2878514" y="3523608"/>
              <a:ext cx="0" cy="277056"/>
            </a:xfrm>
            <a:custGeom>
              <a:avLst/>
              <a:gdLst/>
              <a:ahLst/>
              <a:cxnLst/>
              <a:rect l="l" t="t" r="r" b="b"/>
              <a:pathLst>
                <a:path w="1" h="11071" extrusionOk="0">
                  <a:moveTo>
                    <a:pt x="0" y="11071"/>
                  </a:moveTo>
                  <a:lnTo>
                    <a:pt x="0" y="1"/>
                  </a:ln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20" name="Google Shape;25;p2"/>
            <p:cNvSpPr/>
            <p:nvPr/>
          </p:nvSpPr>
          <p:spPr>
            <a:xfrm>
              <a:off x="2877884" y="3523608"/>
              <a:ext cx="945" cy="277056"/>
            </a:xfrm>
            <a:custGeom>
              <a:avLst/>
              <a:gdLst/>
              <a:ahLst/>
              <a:cxnLst/>
              <a:rect l="l" t="t" r="r" b="b"/>
              <a:pathLst>
                <a:path w="42" h="11071" extrusionOk="0">
                  <a:moveTo>
                    <a:pt x="0" y="1"/>
                  </a:moveTo>
                  <a:lnTo>
                    <a:pt x="0" y="11071"/>
                  </a:lnTo>
                  <a:lnTo>
                    <a:pt x="42" y="11071"/>
                  </a:lnTo>
                  <a:lnTo>
                    <a:pt x="42" y="1"/>
                  </a:ln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21" name="Google Shape;26;p2"/>
            <p:cNvSpPr/>
            <p:nvPr/>
          </p:nvSpPr>
          <p:spPr>
            <a:xfrm>
              <a:off x="2850167" y="3794349"/>
              <a:ext cx="56379" cy="48939"/>
            </a:xfrm>
            <a:custGeom>
              <a:avLst/>
              <a:gdLst/>
              <a:ahLst/>
              <a:cxnLst/>
              <a:rect l="l" t="t" r="r" b="b"/>
              <a:pathLst>
                <a:path w="2259" h="1958" extrusionOk="0">
                  <a:moveTo>
                    <a:pt x="601" y="0"/>
                  </a:moveTo>
                  <a:cubicBezTo>
                    <a:pt x="218" y="11"/>
                    <a:pt x="1" y="466"/>
                    <a:pt x="104" y="819"/>
                  </a:cubicBezTo>
                  <a:lnTo>
                    <a:pt x="135" y="881"/>
                  </a:lnTo>
                  <a:cubicBezTo>
                    <a:pt x="374" y="1553"/>
                    <a:pt x="1119" y="1958"/>
                    <a:pt x="1119" y="1958"/>
                  </a:cubicBezTo>
                  <a:lnTo>
                    <a:pt x="1129" y="1958"/>
                  </a:lnTo>
                  <a:cubicBezTo>
                    <a:pt x="1129" y="1958"/>
                    <a:pt x="1875" y="1564"/>
                    <a:pt x="2123" y="891"/>
                  </a:cubicBezTo>
                  <a:cubicBezTo>
                    <a:pt x="2134" y="870"/>
                    <a:pt x="2144" y="849"/>
                    <a:pt x="2144" y="828"/>
                  </a:cubicBezTo>
                  <a:cubicBezTo>
                    <a:pt x="2258" y="466"/>
                    <a:pt x="2051" y="21"/>
                    <a:pt x="1658" y="11"/>
                  </a:cubicBezTo>
                  <a:cubicBezTo>
                    <a:pt x="1647" y="10"/>
                    <a:pt x="1637" y="10"/>
                    <a:pt x="1627" y="10"/>
                  </a:cubicBezTo>
                  <a:cubicBezTo>
                    <a:pt x="1351" y="10"/>
                    <a:pt x="1269" y="149"/>
                    <a:pt x="1129" y="269"/>
                  </a:cubicBezTo>
                  <a:cubicBezTo>
                    <a:pt x="984" y="145"/>
                    <a:pt x="912" y="0"/>
                    <a:pt x="601"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22" name="Google Shape;27;p2"/>
            <p:cNvSpPr/>
            <p:nvPr/>
          </p:nvSpPr>
          <p:spPr>
            <a:xfrm>
              <a:off x="2850482" y="3793560"/>
              <a:ext cx="55749" cy="50517"/>
            </a:xfrm>
            <a:custGeom>
              <a:avLst/>
              <a:gdLst/>
              <a:ahLst/>
              <a:cxnLst/>
              <a:rect l="l" t="t" r="r" b="b"/>
              <a:pathLst>
                <a:path w="2228" h="2031" extrusionOk="0">
                  <a:moveTo>
                    <a:pt x="591" y="62"/>
                  </a:moveTo>
                  <a:cubicBezTo>
                    <a:pt x="819" y="62"/>
                    <a:pt x="912" y="145"/>
                    <a:pt x="1006" y="238"/>
                  </a:cubicBezTo>
                  <a:cubicBezTo>
                    <a:pt x="1036" y="270"/>
                    <a:pt x="1068" y="300"/>
                    <a:pt x="1098" y="321"/>
                  </a:cubicBezTo>
                  <a:lnTo>
                    <a:pt x="1119" y="342"/>
                  </a:lnTo>
                  <a:lnTo>
                    <a:pt x="1140" y="321"/>
                  </a:lnTo>
                  <a:cubicBezTo>
                    <a:pt x="1171" y="300"/>
                    <a:pt x="1202" y="270"/>
                    <a:pt x="1223" y="249"/>
                  </a:cubicBezTo>
                  <a:cubicBezTo>
                    <a:pt x="1331" y="151"/>
                    <a:pt x="1411" y="72"/>
                    <a:pt x="1612" y="72"/>
                  </a:cubicBezTo>
                  <a:cubicBezTo>
                    <a:pt x="1623" y="72"/>
                    <a:pt x="1635" y="72"/>
                    <a:pt x="1648" y="72"/>
                  </a:cubicBezTo>
                  <a:cubicBezTo>
                    <a:pt x="1793" y="72"/>
                    <a:pt x="1927" y="145"/>
                    <a:pt x="2010" y="270"/>
                  </a:cubicBezTo>
                  <a:cubicBezTo>
                    <a:pt x="2124" y="435"/>
                    <a:pt x="2165" y="663"/>
                    <a:pt x="2103" y="850"/>
                  </a:cubicBezTo>
                  <a:cubicBezTo>
                    <a:pt x="2103" y="870"/>
                    <a:pt x="2093" y="891"/>
                    <a:pt x="2083" y="912"/>
                  </a:cubicBezTo>
                  <a:cubicBezTo>
                    <a:pt x="1875" y="1502"/>
                    <a:pt x="1243" y="1874"/>
                    <a:pt x="1119" y="1947"/>
                  </a:cubicBezTo>
                  <a:lnTo>
                    <a:pt x="1109" y="1936"/>
                  </a:lnTo>
                  <a:lnTo>
                    <a:pt x="1098" y="1947"/>
                  </a:lnTo>
                  <a:cubicBezTo>
                    <a:pt x="964" y="1874"/>
                    <a:pt x="353" y="1481"/>
                    <a:pt x="146" y="901"/>
                  </a:cubicBezTo>
                  <a:cubicBezTo>
                    <a:pt x="146" y="880"/>
                    <a:pt x="136" y="859"/>
                    <a:pt x="125" y="839"/>
                  </a:cubicBezTo>
                  <a:cubicBezTo>
                    <a:pt x="74" y="652"/>
                    <a:pt x="104" y="425"/>
                    <a:pt x="229" y="259"/>
                  </a:cubicBezTo>
                  <a:cubicBezTo>
                    <a:pt x="322" y="135"/>
                    <a:pt x="446" y="72"/>
                    <a:pt x="591" y="62"/>
                  </a:cubicBezTo>
                  <a:close/>
                  <a:moveTo>
                    <a:pt x="591" y="0"/>
                  </a:moveTo>
                  <a:cubicBezTo>
                    <a:pt x="426" y="10"/>
                    <a:pt x="281" y="83"/>
                    <a:pt x="177" y="228"/>
                  </a:cubicBezTo>
                  <a:cubicBezTo>
                    <a:pt x="42" y="404"/>
                    <a:pt x="1" y="652"/>
                    <a:pt x="63" y="859"/>
                  </a:cubicBezTo>
                  <a:lnTo>
                    <a:pt x="94" y="922"/>
                  </a:lnTo>
                  <a:cubicBezTo>
                    <a:pt x="322" y="1584"/>
                    <a:pt x="1036" y="1978"/>
                    <a:pt x="1088" y="2019"/>
                  </a:cubicBezTo>
                  <a:lnTo>
                    <a:pt x="1098" y="2030"/>
                  </a:lnTo>
                  <a:lnTo>
                    <a:pt x="1130" y="2030"/>
                  </a:lnTo>
                  <a:lnTo>
                    <a:pt x="1130" y="2019"/>
                  </a:lnTo>
                  <a:cubicBezTo>
                    <a:pt x="1192" y="1989"/>
                    <a:pt x="1906" y="1595"/>
                    <a:pt x="2145" y="932"/>
                  </a:cubicBezTo>
                  <a:cubicBezTo>
                    <a:pt x="2155" y="912"/>
                    <a:pt x="2155" y="891"/>
                    <a:pt x="2165" y="870"/>
                  </a:cubicBezTo>
                  <a:cubicBezTo>
                    <a:pt x="2228" y="663"/>
                    <a:pt x="2186" y="415"/>
                    <a:pt x="2062" y="238"/>
                  </a:cubicBezTo>
                  <a:cubicBezTo>
                    <a:pt x="1958" y="93"/>
                    <a:pt x="1813" y="10"/>
                    <a:pt x="1658" y="10"/>
                  </a:cubicBezTo>
                  <a:cubicBezTo>
                    <a:pt x="1646" y="10"/>
                    <a:pt x="1635" y="10"/>
                    <a:pt x="1624" y="10"/>
                  </a:cubicBezTo>
                  <a:cubicBezTo>
                    <a:pt x="1390" y="10"/>
                    <a:pt x="1290" y="109"/>
                    <a:pt x="1181" y="207"/>
                  </a:cubicBezTo>
                  <a:cubicBezTo>
                    <a:pt x="1161" y="217"/>
                    <a:pt x="1140" y="238"/>
                    <a:pt x="1119" y="259"/>
                  </a:cubicBezTo>
                  <a:cubicBezTo>
                    <a:pt x="1098" y="238"/>
                    <a:pt x="1078" y="217"/>
                    <a:pt x="1047" y="197"/>
                  </a:cubicBezTo>
                  <a:cubicBezTo>
                    <a:pt x="953" y="104"/>
                    <a:pt x="850" y="0"/>
                    <a:pt x="601" y="0"/>
                  </a:cubicBez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23" name="Google Shape;28;p2"/>
            <p:cNvSpPr/>
            <p:nvPr/>
          </p:nvSpPr>
          <p:spPr>
            <a:xfrm>
              <a:off x="2886073" y="3796717"/>
              <a:ext cx="16063" cy="16971"/>
            </a:xfrm>
            <a:custGeom>
              <a:avLst/>
              <a:gdLst/>
              <a:ahLst/>
              <a:cxnLst/>
              <a:rect l="l" t="t" r="r" b="b"/>
              <a:pathLst>
                <a:path w="643" h="675" extrusionOk="0">
                  <a:moveTo>
                    <a:pt x="194" y="0"/>
                  </a:moveTo>
                  <a:cubicBezTo>
                    <a:pt x="161" y="0"/>
                    <a:pt x="130" y="8"/>
                    <a:pt x="104" y="26"/>
                  </a:cubicBezTo>
                  <a:cubicBezTo>
                    <a:pt x="1" y="99"/>
                    <a:pt x="22" y="296"/>
                    <a:pt x="135" y="461"/>
                  </a:cubicBezTo>
                  <a:cubicBezTo>
                    <a:pt x="221" y="594"/>
                    <a:pt x="348" y="674"/>
                    <a:pt x="450" y="674"/>
                  </a:cubicBezTo>
                  <a:cubicBezTo>
                    <a:pt x="483" y="674"/>
                    <a:pt x="514" y="666"/>
                    <a:pt x="539" y="648"/>
                  </a:cubicBezTo>
                  <a:cubicBezTo>
                    <a:pt x="643" y="576"/>
                    <a:pt x="632" y="378"/>
                    <a:pt x="508" y="203"/>
                  </a:cubicBezTo>
                  <a:cubicBezTo>
                    <a:pt x="422" y="78"/>
                    <a:pt x="296" y="0"/>
                    <a:pt x="194"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24" name="Google Shape;29;p2"/>
            <p:cNvSpPr/>
            <p:nvPr/>
          </p:nvSpPr>
          <p:spPr>
            <a:xfrm>
              <a:off x="2865600" y="3796717"/>
              <a:ext cx="11654" cy="12235"/>
            </a:xfrm>
            <a:custGeom>
              <a:avLst/>
              <a:gdLst/>
              <a:ahLst/>
              <a:cxnLst/>
              <a:rect l="l" t="t" r="r" b="b"/>
              <a:pathLst>
                <a:path w="467" h="485" extrusionOk="0">
                  <a:moveTo>
                    <a:pt x="149" y="1"/>
                  </a:moveTo>
                  <a:cubicBezTo>
                    <a:pt x="125" y="1"/>
                    <a:pt x="102" y="7"/>
                    <a:pt x="83" y="20"/>
                  </a:cubicBezTo>
                  <a:cubicBezTo>
                    <a:pt x="0" y="72"/>
                    <a:pt x="11" y="217"/>
                    <a:pt x="94" y="331"/>
                  </a:cubicBezTo>
                  <a:cubicBezTo>
                    <a:pt x="165" y="425"/>
                    <a:pt x="253" y="484"/>
                    <a:pt x="324" y="484"/>
                  </a:cubicBezTo>
                  <a:cubicBezTo>
                    <a:pt x="346" y="484"/>
                    <a:pt x="366" y="478"/>
                    <a:pt x="384" y="466"/>
                  </a:cubicBezTo>
                  <a:cubicBezTo>
                    <a:pt x="467" y="414"/>
                    <a:pt x="456" y="269"/>
                    <a:pt x="373" y="145"/>
                  </a:cubicBezTo>
                  <a:cubicBezTo>
                    <a:pt x="304" y="53"/>
                    <a:pt x="219" y="1"/>
                    <a:pt x="149" y="1"/>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25" name="Google Shape;30;p2"/>
            <p:cNvSpPr/>
            <p:nvPr/>
          </p:nvSpPr>
          <p:spPr>
            <a:xfrm>
              <a:off x="2705282" y="3659768"/>
              <a:ext cx="0" cy="201675"/>
            </a:xfrm>
            <a:custGeom>
              <a:avLst/>
              <a:gdLst/>
              <a:ahLst/>
              <a:cxnLst/>
              <a:rect l="l" t="t" r="r" b="b"/>
              <a:pathLst>
                <a:path w="1" h="8058" extrusionOk="0">
                  <a:moveTo>
                    <a:pt x="1" y="8058"/>
                  </a:moveTo>
                  <a:lnTo>
                    <a:pt x="1" y="1"/>
                  </a:ln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26" name="Google Shape;31;p2"/>
            <p:cNvSpPr/>
            <p:nvPr/>
          </p:nvSpPr>
          <p:spPr>
            <a:xfrm>
              <a:off x="2704652" y="3659768"/>
              <a:ext cx="1260" cy="201675"/>
            </a:xfrm>
            <a:custGeom>
              <a:avLst/>
              <a:gdLst/>
              <a:ahLst/>
              <a:cxnLst/>
              <a:rect l="l" t="t" r="r" b="b"/>
              <a:pathLst>
                <a:path w="43" h="8058" extrusionOk="0">
                  <a:moveTo>
                    <a:pt x="1" y="1"/>
                  </a:moveTo>
                  <a:lnTo>
                    <a:pt x="1" y="8058"/>
                  </a:lnTo>
                  <a:lnTo>
                    <a:pt x="42" y="8058"/>
                  </a:lnTo>
                  <a:lnTo>
                    <a:pt x="42" y="1"/>
                  </a:ln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27" name="Google Shape;32;p2"/>
            <p:cNvSpPr/>
            <p:nvPr/>
          </p:nvSpPr>
          <p:spPr>
            <a:xfrm>
              <a:off x="2676935" y="3855128"/>
              <a:ext cx="56379" cy="48939"/>
            </a:xfrm>
            <a:custGeom>
              <a:avLst/>
              <a:gdLst/>
              <a:ahLst/>
              <a:cxnLst/>
              <a:rect l="l" t="t" r="r" b="b"/>
              <a:pathLst>
                <a:path w="2258" h="1958" extrusionOk="0">
                  <a:moveTo>
                    <a:pt x="601" y="1"/>
                  </a:moveTo>
                  <a:cubicBezTo>
                    <a:pt x="218" y="11"/>
                    <a:pt x="0" y="457"/>
                    <a:pt x="115" y="819"/>
                  </a:cubicBezTo>
                  <a:cubicBezTo>
                    <a:pt x="115" y="839"/>
                    <a:pt x="125" y="860"/>
                    <a:pt x="135" y="881"/>
                  </a:cubicBezTo>
                  <a:cubicBezTo>
                    <a:pt x="373" y="1554"/>
                    <a:pt x="1119" y="1958"/>
                    <a:pt x="1119" y="1958"/>
                  </a:cubicBezTo>
                  <a:lnTo>
                    <a:pt x="1130" y="1948"/>
                  </a:lnTo>
                  <a:lnTo>
                    <a:pt x="1130" y="1958"/>
                  </a:lnTo>
                  <a:cubicBezTo>
                    <a:pt x="1130" y="1958"/>
                    <a:pt x="1885" y="1554"/>
                    <a:pt x="2124" y="892"/>
                  </a:cubicBezTo>
                  <a:cubicBezTo>
                    <a:pt x="2134" y="871"/>
                    <a:pt x="2144" y="850"/>
                    <a:pt x="2144" y="829"/>
                  </a:cubicBezTo>
                  <a:cubicBezTo>
                    <a:pt x="2258" y="467"/>
                    <a:pt x="2051" y="11"/>
                    <a:pt x="1668" y="11"/>
                  </a:cubicBezTo>
                  <a:cubicBezTo>
                    <a:pt x="1658" y="11"/>
                    <a:pt x="1649" y="10"/>
                    <a:pt x="1639" y="10"/>
                  </a:cubicBezTo>
                  <a:cubicBezTo>
                    <a:pt x="1362" y="10"/>
                    <a:pt x="1279" y="150"/>
                    <a:pt x="1130" y="270"/>
                  </a:cubicBezTo>
                  <a:cubicBezTo>
                    <a:pt x="985" y="146"/>
                    <a:pt x="923" y="1"/>
                    <a:pt x="601" y="1"/>
                  </a:cubicBezTo>
                  <a:close/>
                </a:path>
              </a:pathLst>
            </a:custGeom>
            <a:solidFill>
              <a:schemeClr val="dk2"/>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28" name="Google Shape;33;p2"/>
            <p:cNvSpPr/>
            <p:nvPr/>
          </p:nvSpPr>
          <p:spPr>
            <a:xfrm>
              <a:off x="2677565" y="3854339"/>
              <a:ext cx="55434" cy="50912"/>
            </a:xfrm>
            <a:custGeom>
              <a:avLst/>
              <a:gdLst/>
              <a:ahLst/>
              <a:cxnLst/>
              <a:rect l="l" t="t" r="r" b="b"/>
              <a:pathLst>
                <a:path w="2217" h="2031" extrusionOk="0">
                  <a:moveTo>
                    <a:pt x="580" y="63"/>
                  </a:moveTo>
                  <a:cubicBezTo>
                    <a:pt x="819" y="63"/>
                    <a:pt x="902" y="145"/>
                    <a:pt x="1005" y="239"/>
                  </a:cubicBezTo>
                  <a:cubicBezTo>
                    <a:pt x="1026" y="270"/>
                    <a:pt x="1056" y="290"/>
                    <a:pt x="1088" y="322"/>
                  </a:cubicBezTo>
                  <a:lnTo>
                    <a:pt x="1109" y="343"/>
                  </a:lnTo>
                  <a:lnTo>
                    <a:pt x="1129" y="322"/>
                  </a:lnTo>
                  <a:cubicBezTo>
                    <a:pt x="1160" y="301"/>
                    <a:pt x="1191" y="270"/>
                    <a:pt x="1212" y="249"/>
                  </a:cubicBezTo>
                  <a:cubicBezTo>
                    <a:pt x="1319" y="152"/>
                    <a:pt x="1399" y="72"/>
                    <a:pt x="1607" y="72"/>
                  </a:cubicBezTo>
                  <a:cubicBezTo>
                    <a:pt x="1620" y="72"/>
                    <a:pt x="1633" y="73"/>
                    <a:pt x="1647" y="73"/>
                  </a:cubicBezTo>
                  <a:cubicBezTo>
                    <a:pt x="1781" y="73"/>
                    <a:pt x="1916" y="145"/>
                    <a:pt x="1999" y="270"/>
                  </a:cubicBezTo>
                  <a:cubicBezTo>
                    <a:pt x="2113" y="426"/>
                    <a:pt x="2154" y="653"/>
                    <a:pt x="2092" y="850"/>
                  </a:cubicBezTo>
                  <a:cubicBezTo>
                    <a:pt x="2092" y="870"/>
                    <a:pt x="2082" y="891"/>
                    <a:pt x="2071" y="912"/>
                  </a:cubicBezTo>
                  <a:cubicBezTo>
                    <a:pt x="1864" y="1492"/>
                    <a:pt x="1243" y="1875"/>
                    <a:pt x="1119" y="1947"/>
                  </a:cubicBezTo>
                  <a:lnTo>
                    <a:pt x="1098" y="1927"/>
                  </a:lnTo>
                  <a:lnTo>
                    <a:pt x="1088" y="1937"/>
                  </a:lnTo>
                  <a:cubicBezTo>
                    <a:pt x="953" y="1855"/>
                    <a:pt x="352" y="1482"/>
                    <a:pt x="145" y="902"/>
                  </a:cubicBezTo>
                  <a:cubicBezTo>
                    <a:pt x="135" y="881"/>
                    <a:pt x="124" y="860"/>
                    <a:pt x="124" y="840"/>
                  </a:cubicBezTo>
                  <a:cubicBezTo>
                    <a:pt x="62" y="643"/>
                    <a:pt x="104" y="426"/>
                    <a:pt x="218" y="260"/>
                  </a:cubicBezTo>
                  <a:cubicBezTo>
                    <a:pt x="311" y="136"/>
                    <a:pt x="435" y="63"/>
                    <a:pt x="580" y="63"/>
                  </a:cubicBezTo>
                  <a:close/>
                  <a:moveTo>
                    <a:pt x="580" y="1"/>
                  </a:moveTo>
                  <a:cubicBezTo>
                    <a:pt x="414" y="1"/>
                    <a:pt x="269" y="83"/>
                    <a:pt x="166" y="228"/>
                  </a:cubicBezTo>
                  <a:cubicBezTo>
                    <a:pt x="42" y="394"/>
                    <a:pt x="0" y="643"/>
                    <a:pt x="62" y="860"/>
                  </a:cubicBezTo>
                  <a:cubicBezTo>
                    <a:pt x="62" y="881"/>
                    <a:pt x="73" y="902"/>
                    <a:pt x="83" y="923"/>
                  </a:cubicBezTo>
                  <a:cubicBezTo>
                    <a:pt x="322" y="1575"/>
                    <a:pt x="1026" y="1979"/>
                    <a:pt x="1088" y="2010"/>
                  </a:cubicBezTo>
                  <a:lnTo>
                    <a:pt x="1088" y="2030"/>
                  </a:lnTo>
                  <a:lnTo>
                    <a:pt x="1109" y="2020"/>
                  </a:lnTo>
                  <a:lnTo>
                    <a:pt x="1119" y="2020"/>
                  </a:lnTo>
                  <a:lnTo>
                    <a:pt x="1119" y="2010"/>
                  </a:lnTo>
                  <a:cubicBezTo>
                    <a:pt x="1181" y="1979"/>
                    <a:pt x="1896" y="1585"/>
                    <a:pt x="2133" y="933"/>
                  </a:cubicBezTo>
                  <a:cubicBezTo>
                    <a:pt x="2144" y="912"/>
                    <a:pt x="2144" y="891"/>
                    <a:pt x="2154" y="860"/>
                  </a:cubicBezTo>
                  <a:cubicBezTo>
                    <a:pt x="2216" y="653"/>
                    <a:pt x="2175" y="405"/>
                    <a:pt x="2051" y="228"/>
                  </a:cubicBezTo>
                  <a:cubicBezTo>
                    <a:pt x="1947" y="94"/>
                    <a:pt x="1802" y="11"/>
                    <a:pt x="1647" y="11"/>
                  </a:cubicBezTo>
                  <a:cubicBezTo>
                    <a:pt x="1635" y="11"/>
                    <a:pt x="1623" y="11"/>
                    <a:pt x="1612" y="11"/>
                  </a:cubicBezTo>
                  <a:cubicBezTo>
                    <a:pt x="1388" y="11"/>
                    <a:pt x="1279" y="109"/>
                    <a:pt x="1171" y="198"/>
                  </a:cubicBezTo>
                  <a:lnTo>
                    <a:pt x="1109" y="260"/>
                  </a:lnTo>
                  <a:lnTo>
                    <a:pt x="1047" y="198"/>
                  </a:lnTo>
                  <a:cubicBezTo>
                    <a:pt x="943" y="94"/>
                    <a:pt x="839" y="1"/>
                    <a:pt x="580" y="1"/>
                  </a:cubicBez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29" name="Google Shape;34;p2"/>
            <p:cNvSpPr/>
            <p:nvPr/>
          </p:nvSpPr>
          <p:spPr>
            <a:xfrm>
              <a:off x="2712842" y="3857496"/>
              <a:ext cx="16063" cy="16576"/>
            </a:xfrm>
            <a:custGeom>
              <a:avLst/>
              <a:gdLst/>
              <a:ahLst/>
              <a:cxnLst/>
              <a:rect l="l" t="t" r="r" b="b"/>
              <a:pathLst>
                <a:path w="643" h="666" extrusionOk="0">
                  <a:moveTo>
                    <a:pt x="199" y="0"/>
                  </a:moveTo>
                  <a:cubicBezTo>
                    <a:pt x="164" y="0"/>
                    <a:pt x="131" y="9"/>
                    <a:pt x="104" y="28"/>
                  </a:cubicBezTo>
                  <a:cubicBezTo>
                    <a:pt x="1" y="90"/>
                    <a:pt x="21" y="287"/>
                    <a:pt x="136" y="463"/>
                  </a:cubicBezTo>
                  <a:cubicBezTo>
                    <a:pt x="229" y="588"/>
                    <a:pt x="351" y="665"/>
                    <a:pt x="450" y="665"/>
                  </a:cubicBezTo>
                  <a:cubicBezTo>
                    <a:pt x="483" y="665"/>
                    <a:pt x="513" y="657"/>
                    <a:pt x="539" y="639"/>
                  </a:cubicBezTo>
                  <a:cubicBezTo>
                    <a:pt x="643" y="567"/>
                    <a:pt x="633" y="370"/>
                    <a:pt x="508" y="204"/>
                  </a:cubicBezTo>
                  <a:cubicBezTo>
                    <a:pt x="424" y="74"/>
                    <a:pt x="300" y="0"/>
                    <a:pt x="199"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30" name="Google Shape;35;p2"/>
            <p:cNvSpPr/>
            <p:nvPr/>
          </p:nvSpPr>
          <p:spPr>
            <a:xfrm>
              <a:off x="2692369" y="3857890"/>
              <a:ext cx="11654" cy="11840"/>
            </a:xfrm>
            <a:custGeom>
              <a:avLst/>
              <a:gdLst/>
              <a:ahLst/>
              <a:cxnLst/>
              <a:rect l="l" t="t" r="r" b="b"/>
              <a:pathLst>
                <a:path w="457" h="484" extrusionOk="0">
                  <a:moveTo>
                    <a:pt x="141" y="0"/>
                  </a:moveTo>
                  <a:cubicBezTo>
                    <a:pt x="116" y="0"/>
                    <a:pt x="92" y="7"/>
                    <a:pt x="74" y="20"/>
                  </a:cubicBezTo>
                  <a:cubicBezTo>
                    <a:pt x="1" y="72"/>
                    <a:pt x="12" y="207"/>
                    <a:pt x="94" y="331"/>
                  </a:cubicBezTo>
                  <a:cubicBezTo>
                    <a:pt x="157" y="425"/>
                    <a:pt x="250" y="484"/>
                    <a:pt x="322" y="484"/>
                  </a:cubicBezTo>
                  <a:cubicBezTo>
                    <a:pt x="346" y="484"/>
                    <a:pt x="367" y="478"/>
                    <a:pt x="384" y="465"/>
                  </a:cubicBezTo>
                  <a:cubicBezTo>
                    <a:pt x="456" y="414"/>
                    <a:pt x="447" y="269"/>
                    <a:pt x="364" y="145"/>
                  </a:cubicBezTo>
                  <a:cubicBezTo>
                    <a:pt x="302" y="53"/>
                    <a:pt x="213" y="0"/>
                    <a:pt x="141"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31" name="Google Shape;36;p2"/>
            <p:cNvSpPr/>
            <p:nvPr/>
          </p:nvSpPr>
          <p:spPr>
            <a:xfrm>
              <a:off x="2329528" y="3737517"/>
              <a:ext cx="0" cy="81301"/>
            </a:xfrm>
            <a:custGeom>
              <a:avLst/>
              <a:gdLst/>
              <a:ahLst/>
              <a:cxnLst/>
              <a:rect l="l" t="t" r="r" b="b"/>
              <a:pathLst>
                <a:path w="1" h="3253" extrusionOk="0">
                  <a:moveTo>
                    <a:pt x="0" y="1"/>
                  </a:moveTo>
                  <a:lnTo>
                    <a:pt x="0" y="3252"/>
                  </a:ln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32" name="Google Shape;37;p2"/>
            <p:cNvSpPr/>
            <p:nvPr/>
          </p:nvSpPr>
          <p:spPr>
            <a:xfrm>
              <a:off x="2328898" y="3737517"/>
              <a:ext cx="1575" cy="81301"/>
            </a:xfrm>
            <a:custGeom>
              <a:avLst/>
              <a:gdLst/>
              <a:ahLst/>
              <a:cxnLst/>
              <a:rect l="l" t="t" r="r" b="b"/>
              <a:pathLst>
                <a:path w="53" h="3253" extrusionOk="0">
                  <a:moveTo>
                    <a:pt x="1" y="1"/>
                  </a:moveTo>
                  <a:lnTo>
                    <a:pt x="1" y="3252"/>
                  </a:lnTo>
                  <a:lnTo>
                    <a:pt x="53" y="3252"/>
                  </a:lnTo>
                  <a:lnTo>
                    <a:pt x="53" y="1"/>
                  </a:ln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33" name="Google Shape;38;p2"/>
            <p:cNvSpPr/>
            <p:nvPr/>
          </p:nvSpPr>
          <p:spPr>
            <a:xfrm>
              <a:off x="2301496" y="3812504"/>
              <a:ext cx="56379" cy="48939"/>
            </a:xfrm>
            <a:custGeom>
              <a:avLst/>
              <a:gdLst/>
              <a:ahLst/>
              <a:cxnLst/>
              <a:rect l="l" t="t" r="r" b="b"/>
              <a:pathLst>
                <a:path w="2249" h="1948" extrusionOk="0">
                  <a:moveTo>
                    <a:pt x="592" y="1"/>
                  </a:moveTo>
                  <a:cubicBezTo>
                    <a:pt x="208" y="11"/>
                    <a:pt x="1" y="466"/>
                    <a:pt x="104" y="818"/>
                  </a:cubicBezTo>
                  <a:cubicBezTo>
                    <a:pt x="115" y="839"/>
                    <a:pt x="125" y="871"/>
                    <a:pt x="125" y="891"/>
                  </a:cubicBezTo>
                  <a:cubicBezTo>
                    <a:pt x="374" y="1554"/>
                    <a:pt x="1130" y="1948"/>
                    <a:pt x="1130" y="1948"/>
                  </a:cubicBezTo>
                  <a:cubicBezTo>
                    <a:pt x="1130" y="1948"/>
                    <a:pt x="1886" y="1543"/>
                    <a:pt x="2124" y="880"/>
                  </a:cubicBezTo>
                  <a:cubicBezTo>
                    <a:pt x="2124" y="860"/>
                    <a:pt x="2134" y="839"/>
                    <a:pt x="2145" y="818"/>
                  </a:cubicBezTo>
                  <a:cubicBezTo>
                    <a:pt x="2248" y="456"/>
                    <a:pt x="2031" y="1"/>
                    <a:pt x="1648" y="1"/>
                  </a:cubicBezTo>
                  <a:cubicBezTo>
                    <a:pt x="1337" y="1"/>
                    <a:pt x="1275" y="146"/>
                    <a:pt x="1119" y="259"/>
                  </a:cubicBezTo>
                  <a:cubicBezTo>
                    <a:pt x="974" y="146"/>
                    <a:pt x="891" y="1"/>
                    <a:pt x="592" y="1"/>
                  </a:cubicBezTo>
                  <a:close/>
                </a:path>
              </a:pathLst>
            </a:custGeom>
            <a:solidFill>
              <a:schemeClr val="dk2"/>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34" name="Google Shape;39;p2"/>
            <p:cNvSpPr/>
            <p:nvPr/>
          </p:nvSpPr>
          <p:spPr>
            <a:xfrm>
              <a:off x="2301811" y="3811715"/>
              <a:ext cx="55749" cy="50912"/>
            </a:xfrm>
            <a:custGeom>
              <a:avLst/>
              <a:gdLst/>
              <a:ahLst/>
              <a:cxnLst/>
              <a:rect l="l" t="t" r="r" b="b"/>
              <a:pathLst>
                <a:path w="2227" h="2030" extrusionOk="0">
                  <a:moveTo>
                    <a:pt x="1637" y="62"/>
                  </a:moveTo>
                  <a:cubicBezTo>
                    <a:pt x="1782" y="62"/>
                    <a:pt x="1916" y="135"/>
                    <a:pt x="1999" y="259"/>
                  </a:cubicBezTo>
                  <a:cubicBezTo>
                    <a:pt x="2123" y="414"/>
                    <a:pt x="2155" y="642"/>
                    <a:pt x="2102" y="839"/>
                  </a:cubicBezTo>
                  <a:cubicBezTo>
                    <a:pt x="2092" y="860"/>
                    <a:pt x="2092" y="881"/>
                    <a:pt x="2082" y="902"/>
                  </a:cubicBezTo>
                  <a:cubicBezTo>
                    <a:pt x="1875" y="1471"/>
                    <a:pt x="1274" y="1854"/>
                    <a:pt x="1129" y="1937"/>
                  </a:cubicBezTo>
                  <a:lnTo>
                    <a:pt x="1119" y="1916"/>
                  </a:lnTo>
                  <a:lnTo>
                    <a:pt x="1108" y="1937"/>
                  </a:lnTo>
                  <a:cubicBezTo>
                    <a:pt x="984" y="1864"/>
                    <a:pt x="363" y="1491"/>
                    <a:pt x="146" y="902"/>
                  </a:cubicBezTo>
                  <a:cubicBezTo>
                    <a:pt x="135" y="881"/>
                    <a:pt x="135" y="870"/>
                    <a:pt x="125" y="839"/>
                  </a:cubicBezTo>
                  <a:cubicBezTo>
                    <a:pt x="63" y="653"/>
                    <a:pt x="104" y="425"/>
                    <a:pt x="218" y="269"/>
                  </a:cubicBezTo>
                  <a:cubicBezTo>
                    <a:pt x="311" y="135"/>
                    <a:pt x="436" y="73"/>
                    <a:pt x="581" y="62"/>
                  </a:cubicBezTo>
                  <a:lnTo>
                    <a:pt x="601" y="62"/>
                  </a:lnTo>
                  <a:cubicBezTo>
                    <a:pt x="808" y="62"/>
                    <a:pt x="901" y="145"/>
                    <a:pt x="1005" y="239"/>
                  </a:cubicBezTo>
                  <a:lnTo>
                    <a:pt x="1088" y="322"/>
                  </a:lnTo>
                  <a:lnTo>
                    <a:pt x="1108" y="332"/>
                  </a:lnTo>
                  <a:lnTo>
                    <a:pt x="1129" y="322"/>
                  </a:lnTo>
                  <a:cubicBezTo>
                    <a:pt x="1160" y="290"/>
                    <a:pt x="1191" y="259"/>
                    <a:pt x="1223" y="239"/>
                  </a:cubicBezTo>
                  <a:cubicBezTo>
                    <a:pt x="1315" y="145"/>
                    <a:pt x="1409" y="62"/>
                    <a:pt x="1637" y="62"/>
                  </a:cubicBezTo>
                  <a:close/>
                  <a:moveTo>
                    <a:pt x="581" y="0"/>
                  </a:moveTo>
                  <a:cubicBezTo>
                    <a:pt x="415" y="11"/>
                    <a:pt x="270" y="83"/>
                    <a:pt x="166" y="228"/>
                  </a:cubicBezTo>
                  <a:cubicBezTo>
                    <a:pt x="42" y="404"/>
                    <a:pt x="1" y="653"/>
                    <a:pt x="63" y="860"/>
                  </a:cubicBezTo>
                  <a:cubicBezTo>
                    <a:pt x="73" y="881"/>
                    <a:pt x="83" y="911"/>
                    <a:pt x="93" y="932"/>
                  </a:cubicBezTo>
                  <a:cubicBezTo>
                    <a:pt x="332" y="1585"/>
                    <a:pt x="1036" y="1979"/>
                    <a:pt x="1098" y="2009"/>
                  </a:cubicBezTo>
                  <a:lnTo>
                    <a:pt x="1108" y="2030"/>
                  </a:lnTo>
                  <a:lnTo>
                    <a:pt x="1119" y="2020"/>
                  </a:lnTo>
                  <a:lnTo>
                    <a:pt x="1129" y="2030"/>
                  </a:lnTo>
                  <a:lnTo>
                    <a:pt x="1140" y="2009"/>
                  </a:lnTo>
                  <a:cubicBezTo>
                    <a:pt x="1202" y="1979"/>
                    <a:pt x="1906" y="1574"/>
                    <a:pt x="2134" y="922"/>
                  </a:cubicBezTo>
                  <a:cubicBezTo>
                    <a:pt x="2144" y="902"/>
                    <a:pt x="2155" y="881"/>
                    <a:pt x="2165" y="849"/>
                  </a:cubicBezTo>
                  <a:cubicBezTo>
                    <a:pt x="2227" y="642"/>
                    <a:pt x="2185" y="394"/>
                    <a:pt x="2051" y="218"/>
                  </a:cubicBezTo>
                  <a:cubicBezTo>
                    <a:pt x="1947" y="83"/>
                    <a:pt x="1802" y="0"/>
                    <a:pt x="1647" y="0"/>
                  </a:cubicBezTo>
                  <a:lnTo>
                    <a:pt x="1626" y="0"/>
                  </a:lnTo>
                  <a:cubicBezTo>
                    <a:pt x="1377" y="0"/>
                    <a:pt x="1274" y="94"/>
                    <a:pt x="1181" y="187"/>
                  </a:cubicBezTo>
                  <a:cubicBezTo>
                    <a:pt x="1160" y="207"/>
                    <a:pt x="1140" y="239"/>
                    <a:pt x="1108" y="259"/>
                  </a:cubicBezTo>
                  <a:lnTo>
                    <a:pt x="1046" y="197"/>
                  </a:lnTo>
                  <a:cubicBezTo>
                    <a:pt x="943" y="104"/>
                    <a:pt x="829" y="0"/>
                    <a:pt x="581" y="0"/>
                  </a:cubicBez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35" name="Google Shape;40;p2"/>
            <p:cNvSpPr/>
            <p:nvPr/>
          </p:nvSpPr>
          <p:spPr>
            <a:xfrm>
              <a:off x="2306221" y="3814872"/>
              <a:ext cx="15748" cy="16971"/>
            </a:xfrm>
            <a:custGeom>
              <a:avLst/>
              <a:gdLst/>
              <a:ahLst/>
              <a:cxnLst/>
              <a:rect l="l" t="t" r="r" b="b"/>
              <a:pathLst>
                <a:path w="633" h="675" extrusionOk="0">
                  <a:moveTo>
                    <a:pt x="442" y="0"/>
                  </a:moveTo>
                  <a:cubicBezTo>
                    <a:pt x="342" y="0"/>
                    <a:pt x="218" y="80"/>
                    <a:pt x="124" y="213"/>
                  </a:cubicBezTo>
                  <a:cubicBezTo>
                    <a:pt x="11" y="378"/>
                    <a:pt x="0" y="575"/>
                    <a:pt x="104" y="648"/>
                  </a:cubicBezTo>
                  <a:cubicBezTo>
                    <a:pt x="130" y="666"/>
                    <a:pt x="160" y="674"/>
                    <a:pt x="192" y="674"/>
                  </a:cubicBezTo>
                  <a:cubicBezTo>
                    <a:pt x="291" y="674"/>
                    <a:pt x="412" y="596"/>
                    <a:pt x="497" y="472"/>
                  </a:cubicBezTo>
                  <a:cubicBezTo>
                    <a:pt x="622" y="295"/>
                    <a:pt x="632" y="99"/>
                    <a:pt x="529" y="26"/>
                  </a:cubicBezTo>
                  <a:cubicBezTo>
                    <a:pt x="503" y="9"/>
                    <a:pt x="474" y="0"/>
                    <a:pt x="442"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36" name="Google Shape;41;p2"/>
            <p:cNvSpPr/>
            <p:nvPr/>
          </p:nvSpPr>
          <p:spPr>
            <a:xfrm>
              <a:off x="2331103" y="3814872"/>
              <a:ext cx="11339" cy="12235"/>
            </a:xfrm>
            <a:custGeom>
              <a:avLst/>
              <a:gdLst/>
              <a:ahLst/>
              <a:cxnLst/>
              <a:rect l="l" t="t" r="r" b="b"/>
              <a:pathLst>
                <a:path w="457" h="484" extrusionOk="0">
                  <a:moveTo>
                    <a:pt x="319" y="0"/>
                  </a:moveTo>
                  <a:cubicBezTo>
                    <a:pt x="244" y="0"/>
                    <a:pt x="157" y="59"/>
                    <a:pt x="94" y="153"/>
                  </a:cubicBezTo>
                  <a:cubicBezTo>
                    <a:pt x="0" y="277"/>
                    <a:pt x="0" y="412"/>
                    <a:pt x="73" y="464"/>
                  </a:cubicBezTo>
                  <a:cubicBezTo>
                    <a:pt x="92" y="477"/>
                    <a:pt x="114" y="484"/>
                    <a:pt x="139" y="484"/>
                  </a:cubicBezTo>
                  <a:cubicBezTo>
                    <a:pt x="208" y="484"/>
                    <a:pt x="294" y="432"/>
                    <a:pt x="363" y="340"/>
                  </a:cubicBezTo>
                  <a:cubicBezTo>
                    <a:pt x="446" y="215"/>
                    <a:pt x="456" y="70"/>
                    <a:pt x="384" y="18"/>
                  </a:cubicBezTo>
                  <a:cubicBezTo>
                    <a:pt x="364" y="6"/>
                    <a:pt x="342" y="0"/>
                    <a:pt x="319"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37" name="Google Shape;42;p2"/>
            <p:cNvSpPr/>
            <p:nvPr/>
          </p:nvSpPr>
          <p:spPr>
            <a:xfrm>
              <a:off x="2494570" y="3722520"/>
              <a:ext cx="0" cy="80117"/>
            </a:xfrm>
            <a:custGeom>
              <a:avLst/>
              <a:gdLst/>
              <a:ahLst/>
              <a:cxnLst/>
              <a:rect l="l" t="t" r="r" b="b"/>
              <a:pathLst>
                <a:path w="1" h="3212" extrusionOk="0">
                  <a:moveTo>
                    <a:pt x="0" y="3211"/>
                  </a:moveTo>
                  <a:lnTo>
                    <a:pt x="0" y="1"/>
                  </a:ln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38" name="Google Shape;43;p2"/>
            <p:cNvSpPr/>
            <p:nvPr/>
          </p:nvSpPr>
          <p:spPr>
            <a:xfrm>
              <a:off x="2493940" y="3722520"/>
              <a:ext cx="945" cy="80117"/>
            </a:xfrm>
            <a:custGeom>
              <a:avLst/>
              <a:gdLst/>
              <a:ahLst/>
              <a:cxnLst/>
              <a:rect l="l" t="t" r="r" b="b"/>
              <a:pathLst>
                <a:path w="42" h="3212" extrusionOk="0">
                  <a:moveTo>
                    <a:pt x="0" y="1"/>
                  </a:moveTo>
                  <a:lnTo>
                    <a:pt x="0" y="3211"/>
                  </a:lnTo>
                  <a:lnTo>
                    <a:pt x="42" y="3211"/>
                  </a:lnTo>
                  <a:lnTo>
                    <a:pt x="42" y="1"/>
                  </a:ln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39" name="Google Shape;44;p2"/>
            <p:cNvSpPr/>
            <p:nvPr/>
          </p:nvSpPr>
          <p:spPr>
            <a:xfrm>
              <a:off x="2466223" y="3796717"/>
              <a:ext cx="56379" cy="48939"/>
            </a:xfrm>
            <a:custGeom>
              <a:avLst/>
              <a:gdLst/>
              <a:ahLst/>
              <a:cxnLst/>
              <a:rect l="l" t="t" r="r" b="b"/>
              <a:pathLst>
                <a:path w="2259" h="1958" extrusionOk="0">
                  <a:moveTo>
                    <a:pt x="1658" y="1"/>
                  </a:moveTo>
                  <a:cubicBezTo>
                    <a:pt x="1337" y="1"/>
                    <a:pt x="1275" y="146"/>
                    <a:pt x="1130" y="270"/>
                  </a:cubicBezTo>
                  <a:cubicBezTo>
                    <a:pt x="980" y="150"/>
                    <a:pt x="897" y="10"/>
                    <a:pt x="620" y="10"/>
                  </a:cubicBezTo>
                  <a:cubicBezTo>
                    <a:pt x="611" y="10"/>
                    <a:pt x="601" y="10"/>
                    <a:pt x="592" y="11"/>
                  </a:cubicBezTo>
                  <a:cubicBezTo>
                    <a:pt x="208" y="21"/>
                    <a:pt x="1" y="466"/>
                    <a:pt x="115" y="829"/>
                  </a:cubicBezTo>
                  <a:cubicBezTo>
                    <a:pt x="115" y="850"/>
                    <a:pt x="125" y="870"/>
                    <a:pt x="136" y="891"/>
                  </a:cubicBezTo>
                  <a:cubicBezTo>
                    <a:pt x="374" y="1564"/>
                    <a:pt x="1130" y="1957"/>
                    <a:pt x="1130" y="1957"/>
                  </a:cubicBezTo>
                  <a:lnTo>
                    <a:pt x="1140" y="1957"/>
                  </a:lnTo>
                  <a:cubicBezTo>
                    <a:pt x="1140" y="1957"/>
                    <a:pt x="1886" y="1554"/>
                    <a:pt x="2124" y="880"/>
                  </a:cubicBezTo>
                  <a:cubicBezTo>
                    <a:pt x="2134" y="860"/>
                    <a:pt x="2145" y="839"/>
                    <a:pt x="2145" y="818"/>
                  </a:cubicBezTo>
                  <a:cubicBezTo>
                    <a:pt x="2259" y="456"/>
                    <a:pt x="2041" y="11"/>
                    <a:pt x="1658" y="1"/>
                  </a:cubicBezTo>
                  <a:close/>
                </a:path>
              </a:pathLst>
            </a:custGeom>
            <a:solidFill>
              <a:schemeClr val="accent1"/>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40" name="Google Shape;45;p2"/>
            <p:cNvSpPr/>
            <p:nvPr/>
          </p:nvSpPr>
          <p:spPr>
            <a:xfrm>
              <a:off x="2466538" y="3795928"/>
              <a:ext cx="55749" cy="50517"/>
            </a:xfrm>
            <a:custGeom>
              <a:avLst/>
              <a:gdLst/>
              <a:ahLst/>
              <a:cxnLst/>
              <a:rect l="l" t="t" r="r" b="b"/>
              <a:pathLst>
                <a:path w="2227" h="2030" extrusionOk="0">
                  <a:moveTo>
                    <a:pt x="1647" y="62"/>
                  </a:moveTo>
                  <a:cubicBezTo>
                    <a:pt x="1792" y="73"/>
                    <a:pt x="1916" y="135"/>
                    <a:pt x="2010" y="259"/>
                  </a:cubicBezTo>
                  <a:cubicBezTo>
                    <a:pt x="2123" y="425"/>
                    <a:pt x="2165" y="653"/>
                    <a:pt x="2113" y="839"/>
                  </a:cubicBezTo>
                  <a:lnTo>
                    <a:pt x="2082" y="901"/>
                  </a:lnTo>
                  <a:cubicBezTo>
                    <a:pt x="1885" y="1481"/>
                    <a:pt x="1274" y="1864"/>
                    <a:pt x="1140" y="1947"/>
                  </a:cubicBezTo>
                  <a:lnTo>
                    <a:pt x="1129" y="1926"/>
                  </a:lnTo>
                  <a:lnTo>
                    <a:pt x="1108" y="1947"/>
                  </a:lnTo>
                  <a:cubicBezTo>
                    <a:pt x="984" y="1875"/>
                    <a:pt x="363" y="1491"/>
                    <a:pt x="146" y="911"/>
                  </a:cubicBezTo>
                  <a:cubicBezTo>
                    <a:pt x="146" y="891"/>
                    <a:pt x="135" y="870"/>
                    <a:pt x="125" y="849"/>
                  </a:cubicBezTo>
                  <a:cubicBezTo>
                    <a:pt x="73" y="663"/>
                    <a:pt x="104" y="435"/>
                    <a:pt x="218" y="269"/>
                  </a:cubicBezTo>
                  <a:cubicBezTo>
                    <a:pt x="311" y="145"/>
                    <a:pt x="446" y="73"/>
                    <a:pt x="581" y="73"/>
                  </a:cubicBezTo>
                  <a:lnTo>
                    <a:pt x="601" y="73"/>
                  </a:lnTo>
                  <a:cubicBezTo>
                    <a:pt x="818" y="73"/>
                    <a:pt x="901" y="156"/>
                    <a:pt x="1005" y="249"/>
                  </a:cubicBezTo>
                  <a:cubicBezTo>
                    <a:pt x="1036" y="269"/>
                    <a:pt x="1067" y="301"/>
                    <a:pt x="1098" y="322"/>
                  </a:cubicBezTo>
                  <a:lnTo>
                    <a:pt x="1119" y="342"/>
                  </a:lnTo>
                  <a:lnTo>
                    <a:pt x="1140" y="322"/>
                  </a:lnTo>
                  <a:cubicBezTo>
                    <a:pt x="1171" y="301"/>
                    <a:pt x="1202" y="269"/>
                    <a:pt x="1223" y="239"/>
                  </a:cubicBezTo>
                  <a:cubicBezTo>
                    <a:pt x="1326" y="145"/>
                    <a:pt x="1409" y="62"/>
                    <a:pt x="1647" y="62"/>
                  </a:cubicBezTo>
                  <a:close/>
                  <a:moveTo>
                    <a:pt x="1647" y="0"/>
                  </a:moveTo>
                  <a:cubicBezTo>
                    <a:pt x="1388" y="0"/>
                    <a:pt x="1285" y="104"/>
                    <a:pt x="1181" y="197"/>
                  </a:cubicBezTo>
                  <a:lnTo>
                    <a:pt x="1119" y="259"/>
                  </a:lnTo>
                  <a:cubicBezTo>
                    <a:pt x="1098" y="239"/>
                    <a:pt x="1078" y="218"/>
                    <a:pt x="1057" y="207"/>
                  </a:cubicBezTo>
                  <a:cubicBezTo>
                    <a:pt x="948" y="109"/>
                    <a:pt x="840" y="10"/>
                    <a:pt x="616" y="10"/>
                  </a:cubicBezTo>
                  <a:cubicBezTo>
                    <a:pt x="604" y="10"/>
                    <a:pt x="593" y="10"/>
                    <a:pt x="581" y="11"/>
                  </a:cubicBezTo>
                  <a:cubicBezTo>
                    <a:pt x="425" y="11"/>
                    <a:pt x="270" y="94"/>
                    <a:pt x="176" y="239"/>
                  </a:cubicBezTo>
                  <a:cubicBezTo>
                    <a:pt x="42" y="414"/>
                    <a:pt x="1" y="663"/>
                    <a:pt x="73" y="870"/>
                  </a:cubicBezTo>
                  <a:cubicBezTo>
                    <a:pt x="73" y="891"/>
                    <a:pt x="84" y="911"/>
                    <a:pt x="94" y="932"/>
                  </a:cubicBezTo>
                  <a:cubicBezTo>
                    <a:pt x="332" y="1595"/>
                    <a:pt x="1046" y="1988"/>
                    <a:pt x="1098" y="2020"/>
                  </a:cubicBezTo>
                  <a:lnTo>
                    <a:pt x="1108" y="2030"/>
                  </a:lnTo>
                  <a:lnTo>
                    <a:pt x="1129" y="2030"/>
                  </a:lnTo>
                  <a:lnTo>
                    <a:pt x="1140" y="2020"/>
                  </a:lnTo>
                  <a:cubicBezTo>
                    <a:pt x="1202" y="1978"/>
                    <a:pt x="1906" y="1585"/>
                    <a:pt x="2144" y="922"/>
                  </a:cubicBezTo>
                  <a:cubicBezTo>
                    <a:pt x="2155" y="901"/>
                    <a:pt x="2165" y="881"/>
                    <a:pt x="2165" y="860"/>
                  </a:cubicBezTo>
                  <a:cubicBezTo>
                    <a:pt x="2227" y="653"/>
                    <a:pt x="2185" y="404"/>
                    <a:pt x="2061" y="228"/>
                  </a:cubicBezTo>
                  <a:cubicBezTo>
                    <a:pt x="1958" y="83"/>
                    <a:pt x="1813" y="11"/>
                    <a:pt x="1647" y="0"/>
                  </a:cubicBez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41" name="Google Shape;46;p2"/>
            <p:cNvSpPr/>
            <p:nvPr/>
          </p:nvSpPr>
          <p:spPr>
            <a:xfrm>
              <a:off x="2470948" y="3799085"/>
              <a:ext cx="15748" cy="16971"/>
            </a:xfrm>
            <a:custGeom>
              <a:avLst/>
              <a:gdLst/>
              <a:ahLst/>
              <a:cxnLst/>
              <a:rect l="l" t="t" r="r" b="b"/>
              <a:pathLst>
                <a:path w="633" h="675" extrusionOk="0">
                  <a:moveTo>
                    <a:pt x="440" y="0"/>
                  </a:moveTo>
                  <a:cubicBezTo>
                    <a:pt x="342" y="0"/>
                    <a:pt x="221" y="78"/>
                    <a:pt x="135" y="203"/>
                  </a:cubicBezTo>
                  <a:cubicBezTo>
                    <a:pt x="11" y="379"/>
                    <a:pt x="0" y="575"/>
                    <a:pt x="104" y="648"/>
                  </a:cubicBezTo>
                  <a:cubicBezTo>
                    <a:pt x="129" y="666"/>
                    <a:pt x="159" y="674"/>
                    <a:pt x="191" y="674"/>
                  </a:cubicBezTo>
                  <a:cubicBezTo>
                    <a:pt x="291" y="674"/>
                    <a:pt x="414" y="594"/>
                    <a:pt x="508" y="462"/>
                  </a:cubicBezTo>
                  <a:cubicBezTo>
                    <a:pt x="622" y="296"/>
                    <a:pt x="633" y="99"/>
                    <a:pt x="529" y="27"/>
                  </a:cubicBezTo>
                  <a:cubicBezTo>
                    <a:pt x="503" y="9"/>
                    <a:pt x="473" y="0"/>
                    <a:pt x="440"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42" name="Google Shape;47;p2"/>
            <p:cNvSpPr/>
            <p:nvPr/>
          </p:nvSpPr>
          <p:spPr>
            <a:xfrm>
              <a:off x="2495830" y="3799085"/>
              <a:ext cx="11339" cy="12235"/>
            </a:xfrm>
            <a:custGeom>
              <a:avLst/>
              <a:gdLst/>
              <a:ahLst/>
              <a:cxnLst/>
              <a:rect l="l" t="t" r="r" b="b"/>
              <a:pathLst>
                <a:path w="457" h="485" extrusionOk="0">
                  <a:moveTo>
                    <a:pt x="317" y="1"/>
                  </a:moveTo>
                  <a:cubicBezTo>
                    <a:pt x="245" y="1"/>
                    <a:pt x="155" y="53"/>
                    <a:pt x="94" y="145"/>
                  </a:cubicBezTo>
                  <a:cubicBezTo>
                    <a:pt x="11" y="269"/>
                    <a:pt x="1" y="414"/>
                    <a:pt x="73" y="466"/>
                  </a:cubicBezTo>
                  <a:cubicBezTo>
                    <a:pt x="91" y="478"/>
                    <a:pt x="112" y="484"/>
                    <a:pt x="135" y="484"/>
                  </a:cubicBezTo>
                  <a:cubicBezTo>
                    <a:pt x="208" y="484"/>
                    <a:pt x="301" y="426"/>
                    <a:pt x="363" y="332"/>
                  </a:cubicBezTo>
                  <a:cubicBezTo>
                    <a:pt x="446" y="217"/>
                    <a:pt x="456" y="72"/>
                    <a:pt x="384" y="21"/>
                  </a:cubicBezTo>
                  <a:cubicBezTo>
                    <a:pt x="365" y="7"/>
                    <a:pt x="342" y="1"/>
                    <a:pt x="317" y="1"/>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43" name="Google Shape;48;p2"/>
            <p:cNvSpPr/>
            <p:nvPr/>
          </p:nvSpPr>
          <p:spPr>
            <a:xfrm>
              <a:off x="2404490" y="3706733"/>
              <a:ext cx="0" cy="208384"/>
            </a:xfrm>
            <a:custGeom>
              <a:avLst/>
              <a:gdLst/>
              <a:ahLst/>
              <a:cxnLst/>
              <a:rect l="l" t="t" r="r" b="b"/>
              <a:pathLst>
                <a:path w="1" h="8338" extrusionOk="0">
                  <a:moveTo>
                    <a:pt x="0" y="8338"/>
                  </a:moveTo>
                  <a:lnTo>
                    <a:pt x="0" y="1"/>
                  </a:ln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44" name="Google Shape;49;p2"/>
            <p:cNvSpPr/>
            <p:nvPr/>
          </p:nvSpPr>
          <p:spPr>
            <a:xfrm>
              <a:off x="2403860" y="3706733"/>
              <a:ext cx="945" cy="208384"/>
            </a:xfrm>
            <a:custGeom>
              <a:avLst/>
              <a:gdLst/>
              <a:ahLst/>
              <a:cxnLst/>
              <a:rect l="l" t="t" r="r" b="b"/>
              <a:pathLst>
                <a:path w="43" h="8338" extrusionOk="0">
                  <a:moveTo>
                    <a:pt x="1" y="1"/>
                  </a:moveTo>
                  <a:lnTo>
                    <a:pt x="1" y="8338"/>
                  </a:lnTo>
                  <a:lnTo>
                    <a:pt x="42" y="8338"/>
                  </a:lnTo>
                  <a:lnTo>
                    <a:pt x="42" y="1"/>
                  </a:ln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45" name="Google Shape;50;p2"/>
            <p:cNvSpPr/>
            <p:nvPr/>
          </p:nvSpPr>
          <p:spPr>
            <a:xfrm>
              <a:off x="2376143" y="3908803"/>
              <a:ext cx="56379" cy="48939"/>
            </a:xfrm>
            <a:custGeom>
              <a:avLst/>
              <a:gdLst/>
              <a:ahLst/>
              <a:cxnLst/>
              <a:rect l="l" t="t" r="r" b="b"/>
              <a:pathLst>
                <a:path w="2258" h="1958" extrusionOk="0">
                  <a:moveTo>
                    <a:pt x="621" y="0"/>
                  </a:moveTo>
                  <a:cubicBezTo>
                    <a:pt x="611" y="0"/>
                    <a:pt x="601" y="1"/>
                    <a:pt x="591" y="1"/>
                  </a:cubicBezTo>
                  <a:cubicBezTo>
                    <a:pt x="207" y="11"/>
                    <a:pt x="0" y="467"/>
                    <a:pt x="115" y="819"/>
                  </a:cubicBezTo>
                  <a:cubicBezTo>
                    <a:pt x="115" y="839"/>
                    <a:pt x="125" y="860"/>
                    <a:pt x="135" y="881"/>
                  </a:cubicBezTo>
                  <a:cubicBezTo>
                    <a:pt x="373" y="1554"/>
                    <a:pt x="1129" y="1958"/>
                    <a:pt x="1129" y="1958"/>
                  </a:cubicBezTo>
                  <a:cubicBezTo>
                    <a:pt x="1129" y="1958"/>
                    <a:pt x="1129" y="1948"/>
                    <a:pt x="1139" y="1948"/>
                  </a:cubicBezTo>
                  <a:lnTo>
                    <a:pt x="1139" y="1958"/>
                  </a:lnTo>
                  <a:cubicBezTo>
                    <a:pt x="1139" y="1958"/>
                    <a:pt x="1885" y="1544"/>
                    <a:pt x="2124" y="881"/>
                  </a:cubicBezTo>
                  <a:lnTo>
                    <a:pt x="2154" y="819"/>
                  </a:lnTo>
                  <a:cubicBezTo>
                    <a:pt x="2258" y="457"/>
                    <a:pt x="2041" y="1"/>
                    <a:pt x="1657" y="1"/>
                  </a:cubicBezTo>
                  <a:cubicBezTo>
                    <a:pt x="1647" y="1"/>
                    <a:pt x="1637" y="0"/>
                    <a:pt x="1627" y="0"/>
                  </a:cubicBezTo>
                  <a:cubicBezTo>
                    <a:pt x="1342" y="0"/>
                    <a:pt x="1270" y="150"/>
                    <a:pt x="1129" y="259"/>
                  </a:cubicBezTo>
                  <a:cubicBezTo>
                    <a:pt x="979" y="150"/>
                    <a:pt x="906" y="0"/>
                    <a:pt x="621"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46" name="Google Shape;51;p2"/>
            <p:cNvSpPr/>
            <p:nvPr/>
          </p:nvSpPr>
          <p:spPr>
            <a:xfrm>
              <a:off x="2376773" y="3908013"/>
              <a:ext cx="55749" cy="50912"/>
            </a:xfrm>
            <a:custGeom>
              <a:avLst/>
              <a:gdLst/>
              <a:ahLst/>
              <a:cxnLst/>
              <a:rect l="l" t="t" r="r" b="b"/>
              <a:pathLst>
                <a:path w="2228" h="2032" extrusionOk="0">
                  <a:moveTo>
                    <a:pt x="1637" y="64"/>
                  </a:moveTo>
                  <a:cubicBezTo>
                    <a:pt x="1782" y="64"/>
                    <a:pt x="1906" y="137"/>
                    <a:pt x="2000" y="261"/>
                  </a:cubicBezTo>
                  <a:cubicBezTo>
                    <a:pt x="2124" y="416"/>
                    <a:pt x="2155" y="644"/>
                    <a:pt x="2104" y="841"/>
                  </a:cubicBezTo>
                  <a:cubicBezTo>
                    <a:pt x="2093" y="861"/>
                    <a:pt x="2083" y="882"/>
                    <a:pt x="2083" y="903"/>
                  </a:cubicBezTo>
                  <a:cubicBezTo>
                    <a:pt x="1876" y="1483"/>
                    <a:pt x="1264" y="1866"/>
                    <a:pt x="1130" y="1938"/>
                  </a:cubicBezTo>
                  <a:lnTo>
                    <a:pt x="1119" y="1918"/>
                  </a:lnTo>
                  <a:lnTo>
                    <a:pt x="1099" y="1948"/>
                  </a:lnTo>
                  <a:cubicBezTo>
                    <a:pt x="974" y="1866"/>
                    <a:pt x="353" y="1493"/>
                    <a:pt x="146" y="903"/>
                  </a:cubicBezTo>
                  <a:cubicBezTo>
                    <a:pt x="136" y="882"/>
                    <a:pt x="125" y="861"/>
                    <a:pt x="125" y="841"/>
                  </a:cubicBezTo>
                  <a:cubicBezTo>
                    <a:pt x="63" y="654"/>
                    <a:pt x="95" y="426"/>
                    <a:pt x="219" y="261"/>
                  </a:cubicBezTo>
                  <a:cubicBezTo>
                    <a:pt x="302" y="137"/>
                    <a:pt x="436" y="64"/>
                    <a:pt x="581" y="64"/>
                  </a:cubicBezTo>
                  <a:lnTo>
                    <a:pt x="592" y="64"/>
                  </a:lnTo>
                  <a:cubicBezTo>
                    <a:pt x="809" y="64"/>
                    <a:pt x="902" y="146"/>
                    <a:pt x="1006" y="240"/>
                  </a:cubicBezTo>
                  <a:cubicBezTo>
                    <a:pt x="1027" y="271"/>
                    <a:pt x="1057" y="291"/>
                    <a:pt x="1089" y="323"/>
                  </a:cubicBezTo>
                  <a:lnTo>
                    <a:pt x="1109" y="333"/>
                  </a:lnTo>
                  <a:lnTo>
                    <a:pt x="1130" y="323"/>
                  </a:lnTo>
                  <a:cubicBezTo>
                    <a:pt x="1161" y="291"/>
                    <a:pt x="1192" y="261"/>
                    <a:pt x="1223" y="240"/>
                  </a:cubicBezTo>
                  <a:cubicBezTo>
                    <a:pt x="1317" y="137"/>
                    <a:pt x="1399" y="64"/>
                    <a:pt x="1637" y="64"/>
                  </a:cubicBezTo>
                  <a:close/>
                  <a:moveTo>
                    <a:pt x="605" y="1"/>
                  </a:moveTo>
                  <a:cubicBezTo>
                    <a:pt x="594" y="1"/>
                    <a:pt x="583" y="1"/>
                    <a:pt x="571" y="1"/>
                  </a:cubicBezTo>
                  <a:cubicBezTo>
                    <a:pt x="415" y="1"/>
                    <a:pt x="270" y="84"/>
                    <a:pt x="167" y="229"/>
                  </a:cubicBezTo>
                  <a:cubicBezTo>
                    <a:pt x="42" y="406"/>
                    <a:pt x="1" y="654"/>
                    <a:pt x="63" y="861"/>
                  </a:cubicBezTo>
                  <a:cubicBezTo>
                    <a:pt x="63" y="882"/>
                    <a:pt x="74" y="903"/>
                    <a:pt x="84" y="933"/>
                  </a:cubicBezTo>
                  <a:cubicBezTo>
                    <a:pt x="322" y="1586"/>
                    <a:pt x="1037" y="1980"/>
                    <a:pt x="1099" y="2010"/>
                  </a:cubicBezTo>
                  <a:lnTo>
                    <a:pt x="1099" y="2031"/>
                  </a:lnTo>
                  <a:lnTo>
                    <a:pt x="1119" y="2021"/>
                  </a:lnTo>
                  <a:lnTo>
                    <a:pt x="1130" y="2031"/>
                  </a:lnTo>
                  <a:lnTo>
                    <a:pt x="1130" y="2010"/>
                  </a:lnTo>
                  <a:cubicBezTo>
                    <a:pt x="1192" y="1980"/>
                    <a:pt x="1906" y="1576"/>
                    <a:pt x="2134" y="924"/>
                  </a:cubicBezTo>
                  <a:cubicBezTo>
                    <a:pt x="2145" y="903"/>
                    <a:pt x="2155" y="882"/>
                    <a:pt x="2155" y="851"/>
                  </a:cubicBezTo>
                  <a:cubicBezTo>
                    <a:pt x="2228" y="644"/>
                    <a:pt x="2176" y="395"/>
                    <a:pt x="2051" y="219"/>
                  </a:cubicBezTo>
                  <a:cubicBezTo>
                    <a:pt x="1948" y="84"/>
                    <a:pt x="1803" y="1"/>
                    <a:pt x="1637" y="1"/>
                  </a:cubicBezTo>
                  <a:lnTo>
                    <a:pt x="1627" y="1"/>
                  </a:lnTo>
                  <a:cubicBezTo>
                    <a:pt x="1379" y="1"/>
                    <a:pt x="1275" y="95"/>
                    <a:pt x="1172" y="188"/>
                  </a:cubicBezTo>
                  <a:lnTo>
                    <a:pt x="1109" y="250"/>
                  </a:lnTo>
                  <a:cubicBezTo>
                    <a:pt x="1089" y="240"/>
                    <a:pt x="1068" y="219"/>
                    <a:pt x="1047" y="199"/>
                  </a:cubicBezTo>
                  <a:cubicBezTo>
                    <a:pt x="938" y="100"/>
                    <a:pt x="839" y="1"/>
                    <a:pt x="605" y="1"/>
                  </a:cubicBez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47" name="Google Shape;52;p2"/>
            <p:cNvSpPr/>
            <p:nvPr/>
          </p:nvSpPr>
          <p:spPr>
            <a:xfrm>
              <a:off x="2380868" y="3911171"/>
              <a:ext cx="16063" cy="16971"/>
            </a:xfrm>
            <a:custGeom>
              <a:avLst/>
              <a:gdLst/>
              <a:ahLst/>
              <a:cxnLst/>
              <a:rect l="l" t="t" r="r" b="b"/>
              <a:pathLst>
                <a:path w="643" h="675" extrusionOk="0">
                  <a:moveTo>
                    <a:pt x="450" y="0"/>
                  </a:moveTo>
                  <a:cubicBezTo>
                    <a:pt x="348" y="0"/>
                    <a:pt x="221" y="78"/>
                    <a:pt x="136" y="203"/>
                  </a:cubicBezTo>
                  <a:cubicBezTo>
                    <a:pt x="11" y="379"/>
                    <a:pt x="1" y="576"/>
                    <a:pt x="104" y="648"/>
                  </a:cubicBezTo>
                  <a:cubicBezTo>
                    <a:pt x="130" y="666"/>
                    <a:pt x="160" y="674"/>
                    <a:pt x="193" y="674"/>
                  </a:cubicBezTo>
                  <a:cubicBezTo>
                    <a:pt x="292" y="674"/>
                    <a:pt x="415" y="597"/>
                    <a:pt x="508" y="472"/>
                  </a:cubicBezTo>
                  <a:cubicBezTo>
                    <a:pt x="622" y="296"/>
                    <a:pt x="643" y="99"/>
                    <a:pt x="539" y="26"/>
                  </a:cubicBezTo>
                  <a:cubicBezTo>
                    <a:pt x="514" y="9"/>
                    <a:pt x="483" y="0"/>
                    <a:pt x="450"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48" name="Google Shape;53;p2"/>
            <p:cNvSpPr/>
            <p:nvPr/>
          </p:nvSpPr>
          <p:spPr>
            <a:xfrm>
              <a:off x="2405750" y="3911171"/>
              <a:ext cx="11654" cy="12235"/>
            </a:xfrm>
            <a:custGeom>
              <a:avLst/>
              <a:gdLst/>
              <a:ahLst/>
              <a:cxnLst/>
              <a:rect l="l" t="t" r="r" b="b"/>
              <a:pathLst>
                <a:path w="468" h="484" extrusionOk="0">
                  <a:moveTo>
                    <a:pt x="324" y="0"/>
                  </a:moveTo>
                  <a:cubicBezTo>
                    <a:pt x="254" y="0"/>
                    <a:pt x="165" y="59"/>
                    <a:pt x="94" y="154"/>
                  </a:cubicBezTo>
                  <a:cubicBezTo>
                    <a:pt x="12" y="278"/>
                    <a:pt x="1" y="412"/>
                    <a:pt x="74" y="464"/>
                  </a:cubicBezTo>
                  <a:cubicBezTo>
                    <a:pt x="95" y="478"/>
                    <a:pt x="120" y="484"/>
                    <a:pt x="145" y="484"/>
                  </a:cubicBezTo>
                  <a:cubicBezTo>
                    <a:pt x="218" y="484"/>
                    <a:pt x="302" y="432"/>
                    <a:pt x="364" y="340"/>
                  </a:cubicBezTo>
                  <a:cubicBezTo>
                    <a:pt x="456" y="216"/>
                    <a:pt x="467" y="71"/>
                    <a:pt x="384" y="18"/>
                  </a:cubicBezTo>
                  <a:cubicBezTo>
                    <a:pt x="367" y="6"/>
                    <a:pt x="347" y="0"/>
                    <a:pt x="324"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49" name="Google Shape;54;p2"/>
            <p:cNvSpPr/>
            <p:nvPr/>
          </p:nvSpPr>
          <p:spPr>
            <a:xfrm>
              <a:off x="2622761" y="3659768"/>
              <a:ext cx="0" cy="84064"/>
            </a:xfrm>
            <a:custGeom>
              <a:avLst/>
              <a:gdLst/>
              <a:ahLst/>
              <a:cxnLst/>
              <a:rect l="l" t="t" r="r" b="b"/>
              <a:pathLst>
                <a:path w="1" h="3357" extrusionOk="0">
                  <a:moveTo>
                    <a:pt x="1" y="3356"/>
                  </a:moveTo>
                  <a:lnTo>
                    <a:pt x="1" y="1"/>
                  </a:ln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50" name="Google Shape;55;p2"/>
            <p:cNvSpPr/>
            <p:nvPr/>
          </p:nvSpPr>
          <p:spPr>
            <a:xfrm>
              <a:off x="2622131" y="3659768"/>
              <a:ext cx="945" cy="84064"/>
            </a:xfrm>
            <a:custGeom>
              <a:avLst/>
              <a:gdLst/>
              <a:ahLst/>
              <a:cxnLst/>
              <a:rect l="l" t="t" r="r" b="b"/>
              <a:pathLst>
                <a:path w="42" h="3357" extrusionOk="0">
                  <a:moveTo>
                    <a:pt x="0" y="1"/>
                  </a:moveTo>
                  <a:lnTo>
                    <a:pt x="0" y="3356"/>
                  </a:lnTo>
                  <a:lnTo>
                    <a:pt x="41" y="3356"/>
                  </a:lnTo>
                  <a:lnTo>
                    <a:pt x="41" y="1"/>
                  </a:ln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51" name="Google Shape;56;p2"/>
            <p:cNvSpPr/>
            <p:nvPr/>
          </p:nvSpPr>
          <p:spPr>
            <a:xfrm>
              <a:off x="2594414" y="3737517"/>
              <a:ext cx="56379" cy="48939"/>
            </a:xfrm>
            <a:custGeom>
              <a:avLst/>
              <a:gdLst/>
              <a:ahLst/>
              <a:cxnLst/>
              <a:rect l="l" t="t" r="r" b="b"/>
              <a:pathLst>
                <a:path w="2258" h="1958" extrusionOk="0">
                  <a:moveTo>
                    <a:pt x="601" y="1"/>
                  </a:moveTo>
                  <a:cubicBezTo>
                    <a:pt x="217" y="10"/>
                    <a:pt x="0" y="466"/>
                    <a:pt x="104" y="818"/>
                  </a:cubicBezTo>
                  <a:lnTo>
                    <a:pt x="135" y="880"/>
                  </a:lnTo>
                  <a:cubicBezTo>
                    <a:pt x="373" y="1554"/>
                    <a:pt x="1119" y="1957"/>
                    <a:pt x="1119" y="1957"/>
                  </a:cubicBezTo>
                  <a:lnTo>
                    <a:pt x="1129" y="1957"/>
                  </a:lnTo>
                  <a:cubicBezTo>
                    <a:pt x="1129" y="1957"/>
                    <a:pt x="1885" y="1564"/>
                    <a:pt x="2123" y="891"/>
                  </a:cubicBezTo>
                  <a:cubicBezTo>
                    <a:pt x="2134" y="870"/>
                    <a:pt x="2144" y="850"/>
                    <a:pt x="2144" y="829"/>
                  </a:cubicBezTo>
                  <a:cubicBezTo>
                    <a:pt x="2258" y="466"/>
                    <a:pt x="2051" y="21"/>
                    <a:pt x="1667" y="10"/>
                  </a:cubicBezTo>
                  <a:cubicBezTo>
                    <a:pt x="1657" y="10"/>
                    <a:pt x="1647" y="10"/>
                    <a:pt x="1638" y="10"/>
                  </a:cubicBezTo>
                  <a:cubicBezTo>
                    <a:pt x="1352" y="10"/>
                    <a:pt x="1279" y="150"/>
                    <a:pt x="1129" y="270"/>
                  </a:cubicBezTo>
                  <a:cubicBezTo>
                    <a:pt x="984" y="146"/>
                    <a:pt x="912" y="1"/>
                    <a:pt x="601" y="1"/>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52" name="Google Shape;57;p2"/>
            <p:cNvSpPr/>
            <p:nvPr/>
          </p:nvSpPr>
          <p:spPr>
            <a:xfrm>
              <a:off x="2594729" y="3736728"/>
              <a:ext cx="55749" cy="50912"/>
            </a:xfrm>
            <a:custGeom>
              <a:avLst/>
              <a:gdLst/>
              <a:ahLst/>
              <a:cxnLst/>
              <a:rect l="l" t="t" r="r" b="b"/>
              <a:pathLst>
                <a:path w="2228" h="2030" extrusionOk="0">
                  <a:moveTo>
                    <a:pt x="591" y="62"/>
                  </a:moveTo>
                  <a:cubicBezTo>
                    <a:pt x="819" y="62"/>
                    <a:pt x="912" y="145"/>
                    <a:pt x="1005" y="239"/>
                  </a:cubicBezTo>
                  <a:cubicBezTo>
                    <a:pt x="1036" y="269"/>
                    <a:pt x="1067" y="301"/>
                    <a:pt x="1098" y="321"/>
                  </a:cubicBezTo>
                  <a:lnTo>
                    <a:pt x="1119" y="342"/>
                  </a:lnTo>
                  <a:lnTo>
                    <a:pt x="1139" y="321"/>
                  </a:lnTo>
                  <a:cubicBezTo>
                    <a:pt x="1171" y="301"/>
                    <a:pt x="1202" y="269"/>
                    <a:pt x="1222" y="249"/>
                  </a:cubicBezTo>
                  <a:cubicBezTo>
                    <a:pt x="1331" y="161"/>
                    <a:pt x="1411" y="72"/>
                    <a:pt x="1612" y="72"/>
                  </a:cubicBezTo>
                  <a:cubicBezTo>
                    <a:pt x="1624" y="72"/>
                    <a:pt x="1635" y="72"/>
                    <a:pt x="1647" y="73"/>
                  </a:cubicBezTo>
                  <a:cubicBezTo>
                    <a:pt x="1792" y="73"/>
                    <a:pt x="1927" y="145"/>
                    <a:pt x="2009" y="269"/>
                  </a:cubicBezTo>
                  <a:cubicBezTo>
                    <a:pt x="2134" y="435"/>
                    <a:pt x="2165" y="663"/>
                    <a:pt x="2103" y="849"/>
                  </a:cubicBezTo>
                  <a:cubicBezTo>
                    <a:pt x="2103" y="870"/>
                    <a:pt x="2092" y="891"/>
                    <a:pt x="2082" y="911"/>
                  </a:cubicBezTo>
                  <a:cubicBezTo>
                    <a:pt x="1875" y="1502"/>
                    <a:pt x="1243" y="1885"/>
                    <a:pt x="1119" y="1947"/>
                  </a:cubicBezTo>
                  <a:lnTo>
                    <a:pt x="1109" y="1937"/>
                  </a:lnTo>
                  <a:lnTo>
                    <a:pt x="1098" y="1947"/>
                  </a:lnTo>
                  <a:cubicBezTo>
                    <a:pt x="953" y="1864"/>
                    <a:pt x="352" y="1481"/>
                    <a:pt x="145" y="901"/>
                  </a:cubicBezTo>
                  <a:cubicBezTo>
                    <a:pt x="145" y="881"/>
                    <a:pt x="135" y="860"/>
                    <a:pt x="125" y="839"/>
                  </a:cubicBezTo>
                  <a:cubicBezTo>
                    <a:pt x="73" y="653"/>
                    <a:pt x="104" y="425"/>
                    <a:pt x="228" y="259"/>
                  </a:cubicBezTo>
                  <a:cubicBezTo>
                    <a:pt x="322" y="135"/>
                    <a:pt x="446" y="73"/>
                    <a:pt x="591" y="62"/>
                  </a:cubicBezTo>
                  <a:close/>
                  <a:moveTo>
                    <a:pt x="591" y="0"/>
                  </a:moveTo>
                  <a:cubicBezTo>
                    <a:pt x="425" y="11"/>
                    <a:pt x="280" y="83"/>
                    <a:pt x="177" y="228"/>
                  </a:cubicBezTo>
                  <a:cubicBezTo>
                    <a:pt x="53" y="404"/>
                    <a:pt x="0" y="653"/>
                    <a:pt x="73" y="860"/>
                  </a:cubicBezTo>
                  <a:cubicBezTo>
                    <a:pt x="73" y="881"/>
                    <a:pt x="83" y="901"/>
                    <a:pt x="94" y="922"/>
                  </a:cubicBezTo>
                  <a:cubicBezTo>
                    <a:pt x="322" y="1585"/>
                    <a:pt x="1036" y="1988"/>
                    <a:pt x="1088" y="2020"/>
                  </a:cubicBezTo>
                  <a:lnTo>
                    <a:pt x="1098" y="2030"/>
                  </a:lnTo>
                  <a:lnTo>
                    <a:pt x="1130" y="2030"/>
                  </a:lnTo>
                  <a:lnTo>
                    <a:pt x="1130" y="2020"/>
                  </a:lnTo>
                  <a:cubicBezTo>
                    <a:pt x="1192" y="1988"/>
                    <a:pt x="1906" y="1595"/>
                    <a:pt x="2144" y="932"/>
                  </a:cubicBezTo>
                  <a:cubicBezTo>
                    <a:pt x="2154" y="911"/>
                    <a:pt x="2165" y="891"/>
                    <a:pt x="2165" y="870"/>
                  </a:cubicBezTo>
                  <a:cubicBezTo>
                    <a:pt x="2227" y="663"/>
                    <a:pt x="2186" y="414"/>
                    <a:pt x="2062" y="239"/>
                  </a:cubicBezTo>
                  <a:cubicBezTo>
                    <a:pt x="1958" y="94"/>
                    <a:pt x="1813" y="11"/>
                    <a:pt x="1657" y="11"/>
                  </a:cubicBezTo>
                  <a:cubicBezTo>
                    <a:pt x="1645" y="10"/>
                    <a:pt x="1633" y="10"/>
                    <a:pt x="1621" y="10"/>
                  </a:cubicBezTo>
                  <a:cubicBezTo>
                    <a:pt x="1389" y="10"/>
                    <a:pt x="1290" y="109"/>
                    <a:pt x="1181" y="207"/>
                  </a:cubicBezTo>
                  <a:cubicBezTo>
                    <a:pt x="1160" y="218"/>
                    <a:pt x="1139" y="239"/>
                    <a:pt x="1119" y="259"/>
                  </a:cubicBezTo>
                  <a:lnTo>
                    <a:pt x="1057" y="197"/>
                  </a:lnTo>
                  <a:cubicBezTo>
                    <a:pt x="953" y="104"/>
                    <a:pt x="850" y="0"/>
                    <a:pt x="601" y="0"/>
                  </a:cubicBez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53" name="Google Shape;58;p2"/>
            <p:cNvSpPr/>
            <p:nvPr/>
          </p:nvSpPr>
          <p:spPr>
            <a:xfrm>
              <a:off x="2630006" y="3739885"/>
              <a:ext cx="16063" cy="16971"/>
            </a:xfrm>
            <a:custGeom>
              <a:avLst/>
              <a:gdLst/>
              <a:ahLst/>
              <a:cxnLst/>
              <a:rect l="l" t="t" r="r" b="b"/>
              <a:pathLst>
                <a:path w="643" h="675" extrusionOk="0">
                  <a:moveTo>
                    <a:pt x="194" y="0"/>
                  </a:moveTo>
                  <a:cubicBezTo>
                    <a:pt x="161" y="0"/>
                    <a:pt x="130" y="9"/>
                    <a:pt x="104" y="27"/>
                  </a:cubicBezTo>
                  <a:cubicBezTo>
                    <a:pt x="1" y="99"/>
                    <a:pt x="21" y="296"/>
                    <a:pt x="135" y="462"/>
                  </a:cubicBezTo>
                  <a:cubicBezTo>
                    <a:pt x="229" y="594"/>
                    <a:pt x="352" y="674"/>
                    <a:pt x="452" y="674"/>
                  </a:cubicBezTo>
                  <a:cubicBezTo>
                    <a:pt x="484" y="674"/>
                    <a:pt x="514" y="666"/>
                    <a:pt x="539" y="648"/>
                  </a:cubicBezTo>
                  <a:cubicBezTo>
                    <a:pt x="643" y="575"/>
                    <a:pt x="632" y="379"/>
                    <a:pt x="508" y="202"/>
                  </a:cubicBezTo>
                  <a:cubicBezTo>
                    <a:pt x="422" y="78"/>
                    <a:pt x="296" y="0"/>
                    <a:pt x="194"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54" name="Google Shape;59;p2"/>
            <p:cNvSpPr/>
            <p:nvPr/>
          </p:nvSpPr>
          <p:spPr>
            <a:xfrm>
              <a:off x="2609848" y="3740280"/>
              <a:ext cx="11654" cy="11840"/>
            </a:xfrm>
            <a:custGeom>
              <a:avLst/>
              <a:gdLst/>
              <a:ahLst/>
              <a:cxnLst/>
              <a:rect l="l" t="t" r="r" b="b"/>
              <a:pathLst>
                <a:path w="467" h="485" extrusionOk="0">
                  <a:moveTo>
                    <a:pt x="149" y="1"/>
                  </a:moveTo>
                  <a:cubicBezTo>
                    <a:pt x="124" y="1"/>
                    <a:pt x="102" y="7"/>
                    <a:pt x="83" y="21"/>
                  </a:cubicBezTo>
                  <a:cubicBezTo>
                    <a:pt x="0" y="72"/>
                    <a:pt x="11" y="217"/>
                    <a:pt x="104" y="331"/>
                  </a:cubicBezTo>
                  <a:cubicBezTo>
                    <a:pt x="166" y="426"/>
                    <a:pt x="253" y="484"/>
                    <a:pt x="327" y="484"/>
                  </a:cubicBezTo>
                  <a:cubicBezTo>
                    <a:pt x="351" y="484"/>
                    <a:pt x="374" y="478"/>
                    <a:pt x="394" y="466"/>
                  </a:cubicBezTo>
                  <a:cubicBezTo>
                    <a:pt x="466" y="414"/>
                    <a:pt x="456" y="269"/>
                    <a:pt x="373" y="145"/>
                  </a:cubicBezTo>
                  <a:cubicBezTo>
                    <a:pt x="304" y="53"/>
                    <a:pt x="218" y="1"/>
                    <a:pt x="149" y="1"/>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55" name="Google Shape;60;p2"/>
            <p:cNvSpPr/>
            <p:nvPr/>
          </p:nvSpPr>
          <p:spPr>
            <a:xfrm>
              <a:off x="3039146" y="3640430"/>
              <a:ext cx="2520" cy="217461"/>
            </a:xfrm>
            <a:custGeom>
              <a:avLst/>
              <a:gdLst/>
              <a:ahLst/>
              <a:cxnLst/>
              <a:rect l="l" t="t" r="r" b="b"/>
              <a:pathLst>
                <a:path w="94" h="8690" extrusionOk="0">
                  <a:moveTo>
                    <a:pt x="93" y="1"/>
                  </a:moveTo>
                  <a:cubicBezTo>
                    <a:pt x="0" y="104"/>
                    <a:pt x="93" y="8690"/>
                    <a:pt x="93" y="8690"/>
                  </a:cubicBezTo>
                  <a:lnTo>
                    <a:pt x="93" y="1"/>
                  </a:ln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56" name="Google Shape;61;p2"/>
            <p:cNvSpPr/>
            <p:nvPr/>
          </p:nvSpPr>
          <p:spPr>
            <a:xfrm>
              <a:off x="3038831" y="3640035"/>
              <a:ext cx="3465" cy="217856"/>
            </a:xfrm>
            <a:custGeom>
              <a:avLst/>
              <a:gdLst/>
              <a:ahLst/>
              <a:cxnLst/>
              <a:rect l="l" t="t" r="r" b="b"/>
              <a:pathLst>
                <a:path w="146" h="8700" extrusionOk="0">
                  <a:moveTo>
                    <a:pt x="104" y="1"/>
                  </a:moveTo>
                  <a:cubicBezTo>
                    <a:pt x="1" y="94"/>
                    <a:pt x="84" y="7260"/>
                    <a:pt x="93" y="8700"/>
                  </a:cubicBezTo>
                  <a:lnTo>
                    <a:pt x="146" y="8700"/>
                  </a:lnTo>
                  <a:cubicBezTo>
                    <a:pt x="104" y="5768"/>
                    <a:pt x="63" y="187"/>
                    <a:pt x="135" y="31"/>
                  </a:cubicBezTo>
                  <a:lnTo>
                    <a:pt x="104" y="1"/>
                  </a:ln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57" name="Google Shape;62;p2"/>
            <p:cNvSpPr/>
            <p:nvPr/>
          </p:nvSpPr>
          <p:spPr>
            <a:xfrm>
              <a:off x="3013634" y="3855128"/>
              <a:ext cx="56064" cy="48939"/>
            </a:xfrm>
            <a:custGeom>
              <a:avLst/>
              <a:gdLst/>
              <a:ahLst/>
              <a:cxnLst/>
              <a:rect l="l" t="t" r="r" b="b"/>
              <a:pathLst>
                <a:path w="2249" h="1958" extrusionOk="0">
                  <a:moveTo>
                    <a:pt x="1658" y="1"/>
                  </a:moveTo>
                  <a:cubicBezTo>
                    <a:pt x="1337" y="1"/>
                    <a:pt x="1275" y="146"/>
                    <a:pt x="1130" y="270"/>
                  </a:cubicBezTo>
                  <a:cubicBezTo>
                    <a:pt x="979" y="150"/>
                    <a:pt x="897" y="10"/>
                    <a:pt x="620" y="10"/>
                  </a:cubicBezTo>
                  <a:cubicBezTo>
                    <a:pt x="611" y="10"/>
                    <a:pt x="601" y="11"/>
                    <a:pt x="591" y="11"/>
                  </a:cubicBezTo>
                  <a:cubicBezTo>
                    <a:pt x="208" y="11"/>
                    <a:pt x="1" y="467"/>
                    <a:pt x="104" y="829"/>
                  </a:cubicBezTo>
                  <a:lnTo>
                    <a:pt x="136" y="892"/>
                  </a:lnTo>
                  <a:cubicBezTo>
                    <a:pt x="374" y="1554"/>
                    <a:pt x="1130" y="1958"/>
                    <a:pt x="1130" y="1958"/>
                  </a:cubicBezTo>
                  <a:cubicBezTo>
                    <a:pt x="1130" y="1958"/>
                    <a:pt x="1885" y="1554"/>
                    <a:pt x="2124" y="881"/>
                  </a:cubicBezTo>
                  <a:cubicBezTo>
                    <a:pt x="2134" y="860"/>
                    <a:pt x="2134" y="839"/>
                    <a:pt x="2145" y="819"/>
                  </a:cubicBezTo>
                  <a:cubicBezTo>
                    <a:pt x="2248" y="457"/>
                    <a:pt x="2041" y="11"/>
                    <a:pt x="1658" y="1"/>
                  </a:cubicBezTo>
                  <a:close/>
                </a:path>
              </a:pathLst>
            </a:custGeom>
            <a:solidFill>
              <a:schemeClr val="dk2"/>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58" name="Google Shape;63;p2"/>
            <p:cNvSpPr/>
            <p:nvPr/>
          </p:nvSpPr>
          <p:spPr>
            <a:xfrm>
              <a:off x="3013949" y="3854339"/>
              <a:ext cx="55434" cy="50912"/>
            </a:xfrm>
            <a:custGeom>
              <a:avLst/>
              <a:gdLst/>
              <a:ahLst/>
              <a:cxnLst/>
              <a:rect l="l" t="t" r="r" b="b"/>
              <a:pathLst>
                <a:path w="2227" h="2031" extrusionOk="0">
                  <a:moveTo>
                    <a:pt x="1647" y="63"/>
                  </a:moveTo>
                  <a:cubicBezTo>
                    <a:pt x="1782" y="63"/>
                    <a:pt x="1916" y="136"/>
                    <a:pt x="2010" y="260"/>
                  </a:cubicBezTo>
                  <a:cubicBezTo>
                    <a:pt x="2123" y="426"/>
                    <a:pt x="2164" y="643"/>
                    <a:pt x="2102" y="840"/>
                  </a:cubicBezTo>
                  <a:cubicBezTo>
                    <a:pt x="2092" y="860"/>
                    <a:pt x="2092" y="881"/>
                    <a:pt x="2082" y="902"/>
                  </a:cubicBezTo>
                  <a:cubicBezTo>
                    <a:pt x="1874" y="1482"/>
                    <a:pt x="1274" y="1865"/>
                    <a:pt x="1140" y="1937"/>
                  </a:cubicBezTo>
                  <a:lnTo>
                    <a:pt x="1129" y="1927"/>
                  </a:lnTo>
                  <a:lnTo>
                    <a:pt x="1108" y="1947"/>
                  </a:lnTo>
                  <a:cubicBezTo>
                    <a:pt x="984" y="1875"/>
                    <a:pt x="363" y="1492"/>
                    <a:pt x="146" y="912"/>
                  </a:cubicBezTo>
                  <a:cubicBezTo>
                    <a:pt x="146" y="891"/>
                    <a:pt x="135" y="870"/>
                    <a:pt x="125" y="850"/>
                  </a:cubicBezTo>
                  <a:cubicBezTo>
                    <a:pt x="73" y="653"/>
                    <a:pt x="104" y="426"/>
                    <a:pt x="218" y="270"/>
                  </a:cubicBezTo>
                  <a:cubicBezTo>
                    <a:pt x="311" y="145"/>
                    <a:pt x="435" y="73"/>
                    <a:pt x="580" y="73"/>
                  </a:cubicBezTo>
                  <a:lnTo>
                    <a:pt x="601" y="73"/>
                  </a:lnTo>
                  <a:cubicBezTo>
                    <a:pt x="818" y="73"/>
                    <a:pt x="901" y="156"/>
                    <a:pt x="1005" y="249"/>
                  </a:cubicBezTo>
                  <a:cubicBezTo>
                    <a:pt x="1036" y="270"/>
                    <a:pt x="1067" y="301"/>
                    <a:pt x="1098" y="322"/>
                  </a:cubicBezTo>
                  <a:lnTo>
                    <a:pt x="1119" y="343"/>
                  </a:lnTo>
                  <a:lnTo>
                    <a:pt x="1129" y="322"/>
                  </a:lnTo>
                  <a:cubicBezTo>
                    <a:pt x="1170" y="290"/>
                    <a:pt x="1191" y="270"/>
                    <a:pt x="1222" y="239"/>
                  </a:cubicBezTo>
                  <a:cubicBezTo>
                    <a:pt x="1326" y="145"/>
                    <a:pt x="1409" y="63"/>
                    <a:pt x="1647" y="63"/>
                  </a:cubicBezTo>
                  <a:close/>
                  <a:moveTo>
                    <a:pt x="1626" y="1"/>
                  </a:moveTo>
                  <a:cubicBezTo>
                    <a:pt x="1377" y="1"/>
                    <a:pt x="1274" y="104"/>
                    <a:pt x="1181" y="198"/>
                  </a:cubicBezTo>
                  <a:cubicBezTo>
                    <a:pt x="1160" y="218"/>
                    <a:pt x="1140" y="239"/>
                    <a:pt x="1108" y="260"/>
                  </a:cubicBezTo>
                  <a:lnTo>
                    <a:pt x="1046" y="198"/>
                  </a:lnTo>
                  <a:cubicBezTo>
                    <a:pt x="947" y="109"/>
                    <a:pt x="840" y="11"/>
                    <a:pt x="616" y="11"/>
                  </a:cubicBezTo>
                  <a:cubicBezTo>
                    <a:pt x="604" y="11"/>
                    <a:pt x="592" y="11"/>
                    <a:pt x="580" y="11"/>
                  </a:cubicBezTo>
                  <a:cubicBezTo>
                    <a:pt x="415" y="11"/>
                    <a:pt x="270" y="94"/>
                    <a:pt x="176" y="228"/>
                  </a:cubicBezTo>
                  <a:cubicBezTo>
                    <a:pt x="42" y="405"/>
                    <a:pt x="1" y="653"/>
                    <a:pt x="73" y="860"/>
                  </a:cubicBezTo>
                  <a:cubicBezTo>
                    <a:pt x="73" y="891"/>
                    <a:pt x="83" y="912"/>
                    <a:pt x="93" y="933"/>
                  </a:cubicBezTo>
                  <a:cubicBezTo>
                    <a:pt x="332" y="1585"/>
                    <a:pt x="1036" y="1979"/>
                    <a:pt x="1098" y="2010"/>
                  </a:cubicBezTo>
                  <a:lnTo>
                    <a:pt x="1108" y="2030"/>
                  </a:lnTo>
                  <a:lnTo>
                    <a:pt x="1119" y="2020"/>
                  </a:lnTo>
                  <a:lnTo>
                    <a:pt x="1129" y="2030"/>
                  </a:lnTo>
                  <a:lnTo>
                    <a:pt x="1140" y="2010"/>
                  </a:lnTo>
                  <a:cubicBezTo>
                    <a:pt x="1191" y="1979"/>
                    <a:pt x="1906" y="1585"/>
                    <a:pt x="2144" y="923"/>
                  </a:cubicBezTo>
                  <a:cubicBezTo>
                    <a:pt x="2144" y="902"/>
                    <a:pt x="2154" y="881"/>
                    <a:pt x="2164" y="860"/>
                  </a:cubicBezTo>
                  <a:cubicBezTo>
                    <a:pt x="2227" y="643"/>
                    <a:pt x="2185" y="394"/>
                    <a:pt x="2051" y="228"/>
                  </a:cubicBezTo>
                  <a:cubicBezTo>
                    <a:pt x="1947" y="83"/>
                    <a:pt x="1802" y="1"/>
                    <a:pt x="1647" y="1"/>
                  </a:cubicBez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59" name="Google Shape;64;p2"/>
            <p:cNvSpPr/>
            <p:nvPr/>
          </p:nvSpPr>
          <p:spPr>
            <a:xfrm>
              <a:off x="3018358" y="3857496"/>
              <a:ext cx="15748" cy="16576"/>
            </a:xfrm>
            <a:custGeom>
              <a:avLst/>
              <a:gdLst/>
              <a:ahLst/>
              <a:cxnLst/>
              <a:rect l="l" t="t" r="r" b="b"/>
              <a:pathLst>
                <a:path w="633" h="666" extrusionOk="0">
                  <a:moveTo>
                    <a:pt x="435" y="0"/>
                  </a:moveTo>
                  <a:cubicBezTo>
                    <a:pt x="337" y="0"/>
                    <a:pt x="216" y="74"/>
                    <a:pt x="124" y="204"/>
                  </a:cubicBezTo>
                  <a:cubicBezTo>
                    <a:pt x="11" y="370"/>
                    <a:pt x="0" y="567"/>
                    <a:pt x="104" y="639"/>
                  </a:cubicBezTo>
                  <a:cubicBezTo>
                    <a:pt x="129" y="657"/>
                    <a:pt x="160" y="665"/>
                    <a:pt x="192" y="665"/>
                  </a:cubicBezTo>
                  <a:cubicBezTo>
                    <a:pt x="292" y="665"/>
                    <a:pt x="415" y="588"/>
                    <a:pt x="508" y="463"/>
                  </a:cubicBezTo>
                  <a:cubicBezTo>
                    <a:pt x="621" y="287"/>
                    <a:pt x="632" y="90"/>
                    <a:pt x="529" y="28"/>
                  </a:cubicBezTo>
                  <a:cubicBezTo>
                    <a:pt x="502" y="9"/>
                    <a:pt x="470" y="0"/>
                    <a:pt x="435"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60" name="Google Shape;65;p2"/>
            <p:cNvSpPr/>
            <p:nvPr/>
          </p:nvSpPr>
          <p:spPr>
            <a:xfrm>
              <a:off x="3042926" y="3857890"/>
              <a:ext cx="11654" cy="11840"/>
            </a:xfrm>
            <a:custGeom>
              <a:avLst/>
              <a:gdLst/>
              <a:ahLst/>
              <a:cxnLst/>
              <a:rect l="l" t="t" r="r" b="b"/>
              <a:pathLst>
                <a:path w="456" h="484" extrusionOk="0">
                  <a:moveTo>
                    <a:pt x="316" y="0"/>
                  </a:moveTo>
                  <a:cubicBezTo>
                    <a:pt x="245" y="0"/>
                    <a:pt x="155" y="53"/>
                    <a:pt x="94" y="145"/>
                  </a:cubicBezTo>
                  <a:cubicBezTo>
                    <a:pt x="11" y="269"/>
                    <a:pt x="0" y="414"/>
                    <a:pt x="73" y="465"/>
                  </a:cubicBezTo>
                  <a:cubicBezTo>
                    <a:pt x="91" y="478"/>
                    <a:pt x="112" y="484"/>
                    <a:pt x="135" y="484"/>
                  </a:cubicBezTo>
                  <a:cubicBezTo>
                    <a:pt x="207" y="484"/>
                    <a:pt x="300" y="425"/>
                    <a:pt x="363" y="331"/>
                  </a:cubicBezTo>
                  <a:cubicBezTo>
                    <a:pt x="446" y="207"/>
                    <a:pt x="456" y="72"/>
                    <a:pt x="384" y="20"/>
                  </a:cubicBezTo>
                  <a:cubicBezTo>
                    <a:pt x="365" y="7"/>
                    <a:pt x="342" y="0"/>
                    <a:pt x="316"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61" name="Google Shape;66;p2"/>
            <p:cNvSpPr/>
            <p:nvPr/>
          </p:nvSpPr>
          <p:spPr>
            <a:xfrm>
              <a:off x="3407971" y="3722520"/>
              <a:ext cx="0" cy="96693"/>
            </a:xfrm>
            <a:custGeom>
              <a:avLst/>
              <a:gdLst/>
              <a:ahLst/>
              <a:cxnLst/>
              <a:rect l="l" t="t" r="r" b="b"/>
              <a:pathLst>
                <a:path w="1" h="3864" extrusionOk="0">
                  <a:moveTo>
                    <a:pt x="1" y="3863"/>
                  </a:moveTo>
                  <a:lnTo>
                    <a:pt x="1" y="1"/>
                  </a:ln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62" name="Google Shape;67;p2"/>
            <p:cNvSpPr/>
            <p:nvPr/>
          </p:nvSpPr>
          <p:spPr>
            <a:xfrm>
              <a:off x="3407341" y="3722520"/>
              <a:ext cx="945" cy="96693"/>
            </a:xfrm>
            <a:custGeom>
              <a:avLst/>
              <a:gdLst/>
              <a:ahLst/>
              <a:cxnLst/>
              <a:rect l="l" t="t" r="r" b="b"/>
              <a:pathLst>
                <a:path w="42" h="3864" extrusionOk="0">
                  <a:moveTo>
                    <a:pt x="0" y="1"/>
                  </a:moveTo>
                  <a:lnTo>
                    <a:pt x="0" y="3863"/>
                  </a:lnTo>
                  <a:lnTo>
                    <a:pt x="41" y="3863"/>
                  </a:lnTo>
                  <a:lnTo>
                    <a:pt x="41" y="1"/>
                  </a:ln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63" name="Google Shape;68;p2"/>
            <p:cNvSpPr/>
            <p:nvPr/>
          </p:nvSpPr>
          <p:spPr>
            <a:xfrm>
              <a:off x="3379624" y="3812504"/>
              <a:ext cx="56379" cy="48939"/>
            </a:xfrm>
            <a:custGeom>
              <a:avLst/>
              <a:gdLst/>
              <a:ahLst/>
              <a:cxnLst/>
              <a:rect l="l" t="t" r="r" b="b"/>
              <a:pathLst>
                <a:path w="2259" h="1948" extrusionOk="0">
                  <a:moveTo>
                    <a:pt x="601" y="1"/>
                  </a:moveTo>
                  <a:cubicBezTo>
                    <a:pt x="218" y="1"/>
                    <a:pt x="1" y="456"/>
                    <a:pt x="115" y="818"/>
                  </a:cubicBezTo>
                  <a:cubicBezTo>
                    <a:pt x="115" y="839"/>
                    <a:pt x="125" y="860"/>
                    <a:pt x="136" y="880"/>
                  </a:cubicBezTo>
                  <a:cubicBezTo>
                    <a:pt x="373" y="1543"/>
                    <a:pt x="1119" y="1948"/>
                    <a:pt x="1119" y="1948"/>
                  </a:cubicBezTo>
                  <a:lnTo>
                    <a:pt x="1130" y="1948"/>
                  </a:lnTo>
                  <a:cubicBezTo>
                    <a:pt x="1130" y="1948"/>
                    <a:pt x="1875" y="1554"/>
                    <a:pt x="2124" y="891"/>
                  </a:cubicBezTo>
                  <a:cubicBezTo>
                    <a:pt x="2134" y="871"/>
                    <a:pt x="2134" y="839"/>
                    <a:pt x="2145" y="818"/>
                  </a:cubicBezTo>
                  <a:cubicBezTo>
                    <a:pt x="2258" y="466"/>
                    <a:pt x="2041" y="11"/>
                    <a:pt x="1657" y="1"/>
                  </a:cubicBezTo>
                  <a:cubicBezTo>
                    <a:pt x="1358" y="1"/>
                    <a:pt x="1275" y="146"/>
                    <a:pt x="1130" y="259"/>
                  </a:cubicBezTo>
                  <a:cubicBezTo>
                    <a:pt x="985" y="146"/>
                    <a:pt x="912" y="1"/>
                    <a:pt x="601" y="1"/>
                  </a:cubicBezTo>
                  <a:close/>
                </a:path>
              </a:pathLst>
            </a:custGeom>
            <a:solidFill>
              <a:schemeClr val="dk2"/>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64" name="Google Shape;69;p2"/>
            <p:cNvSpPr/>
            <p:nvPr/>
          </p:nvSpPr>
          <p:spPr>
            <a:xfrm>
              <a:off x="3380254" y="3811715"/>
              <a:ext cx="55434" cy="50517"/>
            </a:xfrm>
            <a:custGeom>
              <a:avLst/>
              <a:gdLst/>
              <a:ahLst/>
              <a:cxnLst/>
              <a:rect l="l" t="t" r="r" b="b"/>
              <a:pathLst>
                <a:path w="2217" h="2020" extrusionOk="0">
                  <a:moveTo>
                    <a:pt x="1636" y="62"/>
                  </a:moveTo>
                  <a:cubicBezTo>
                    <a:pt x="1781" y="73"/>
                    <a:pt x="1906" y="135"/>
                    <a:pt x="1999" y="269"/>
                  </a:cubicBezTo>
                  <a:cubicBezTo>
                    <a:pt x="2113" y="425"/>
                    <a:pt x="2154" y="653"/>
                    <a:pt x="2092" y="849"/>
                  </a:cubicBezTo>
                  <a:cubicBezTo>
                    <a:pt x="2092" y="870"/>
                    <a:pt x="2082" y="881"/>
                    <a:pt x="2071" y="902"/>
                  </a:cubicBezTo>
                  <a:cubicBezTo>
                    <a:pt x="1854" y="1491"/>
                    <a:pt x="1233" y="1875"/>
                    <a:pt x="1109" y="1947"/>
                  </a:cubicBezTo>
                  <a:lnTo>
                    <a:pt x="1098" y="1926"/>
                  </a:lnTo>
                  <a:lnTo>
                    <a:pt x="1088" y="1937"/>
                  </a:lnTo>
                  <a:cubicBezTo>
                    <a:pt x="953" y="1854"/>
                    <a:pt x="342" y="1471"/>
                    <a:pt x="145" y="902"/>
                  </a:cubicBezTo>
                  <a:lnTo>
                    <a:pt x="115" y="839"/>
                  </a:lnTo>
                  <a:cubicBezTo>
                    <a:pt x="62" y="642"/>
                    <a:pt x="104" y="414"/>
                    <a:pt x="218" y="259"/>
                  </a:cubicBezTo>
                  <a:cubicBezTo>
                    <a:pt x="311" y="135"/>
                    <a:pt x="435" y="62"/>
                    <a:pt x="580" y="62"/>
                  </a:cubicBezTo>
                  <a:lnTo>
                    <a:pt x="591" y="62"/>
                  </a:lnTo>
                  <a:cubicBezTo>
                    <a:pt x="819" y="62"/>
                    <a:pt x="902" y="145"/>
                    <a:pt x="994" y="239"/>
                  </a:cubicBezTo>
                  <a:cubicBezTo>
                    <a:pt x="1026" y="259"/>
                    <a:pt x="1057" y="290"/>
                    <a:pt x="1088" y="322"/>
                  </a:cubicBezTo>
                  <a:lnTo>
                    <a:pt x="1109" y="332"/>
                  </a:lnTo>
                  <a:lnTo>
                    <a:pt x="1129" y="322"/>
                  </a:lnTo>
                  <a:cubicBezTo>
                    <a:pt x="1160" y="290"/>
                    <a:pt x="1192" y="269"/>
                    <a:pt x="1212" y="239"/>
                  </a:cubicBezTo>
                  <a:cubicBezTo>
                    <a:pt x="1326" y="145"/>
                    <a:pt x="1409" y="62"/>
                    <a:pt x="1636" y="62"/>
                  </a:cubicBezTo>
                  <a:close/>
                  <a:moveTo>
                    <a:pt x="580" y="0"/>
                  </a:moveTo>
                  <a:cubicBezTo>
                    <a:pt x="415" y="0"/>
                    <a:pt x="270" y="83"/>
                    <a:pt x="166" y="218"/>
                  </a:cubicBezTo>
                  <a:cubicBezTo>
                    <a:pt x="42" y="394"/>
                    <a:pt x="0" y="642"/>
                    <a:pt x="62" y="849"/>
                  </a:cubicBezTo>
                  <a:cubicBezTo>
                    <a:pt x="62" y="881"/>
                    <a:pt x="73" y="902"/>
                    <a:pt x="83" y="922"/>
                  </a:cubicBezTo>
                  <a:cubicBezTo>
                    <a:pt x="322" y="1574"/>
                    <a:pt x="1026" y="1979"/>
                    <a:pt x="1077" y="2009"/>
                  </a:cubicBezTo>
                  <a:lnTo>
                    <a:pt x="1088" y="2020"/>
                  </a:lnTo>
                  <a:lnTo>
                    <a:pt x="1119" y="2020"/>
                  </a:lnTo>
                  <a:lnTo>
                    <a:pt x="1119" y="2009"/>
                  </a:lnTo>
                  <a:cubicBezTo>
                    <a:pt x="1181" y="1979"/>
                    <a:pt x="1896" y="1585"/>
                    <a:pt x="2134" y="932"/>
                  </a:cubicBezTo>
                  <a:cubicBezTo>
                    <a:pt x="2134" y="911"/>
                    <a:pt x="2144" y="881"/>
                    <a:pt x="2154" y="860"/>
                  </a:cubicBezTo>
                  <a:cubicBezTo>
                    <a:pt x="2216" y="653"/>
                    <a:pt x="2175" y="404"/>
                    <a:pt x="2051" y="228"/>
                  </a:cubicBezTo>
                  <a:cubicBezTo>
                    <a:pt x="1947" y="83"/>
                    <a:pt x="1802" y="11"/>
                    <a:pt x="1636" y="0"/>
                  </a:cubicBezTo>
                  <a:cubicBezTo>
                    <a:pt x="1388" y="0"/>
                    <a:pt x="1284" y="104"/>
                    <a:pt x="1171" y="197"/>
                  </a:cubicBezTo>
                  <a:lnTo>
                    <a:pt x="1109" y="259"/>
                  </a:lnTo>
                  <a:cubicBezTo>
                    <a:pt x="1088" y="239"/>
                    <a:pt x="1067" y="207"/>
                    <a:pt x="1047" y="187"/>
                  </a:cubicBezTo>
                  <a:cubicBezTo>
                    <a:pt x="943" y="94"/>
                    <a:pt x="840" y="0"/>
                    <a:pt x="580" y="0"/>
                  </a:cubicBez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65" name="Google Shape;70;p2"/>
            <p:cNvSpPr/>
            <p:nvPr/>
          </p:nvSpPr>
          <p:spPr>
            <a:xfrm>
              <a:off x="3415216" y="3814872"/>
              <a:ext cx="16063" cy="16971"/>
            </a:xfrm>
            <a:custGeom>
              <a:avLst/>
              <a:gdLst/>
              <a:ahLst/>
              <a:cxnLst/>
              <a:rect l="l" t="t" r="r" b="b"/>
              <a:pathLst>
                <a:path w="643" h="675" extrusionOk="0">
                  <a:moveTo>
                    <a:pt x="193" y="0"/>
                  </a:moveTo>
                  <a:cubicBezTo>
                    <a:pt x="160" y="0"/>
                    <a:pt x="130" y="9"/>
                    <a:pt x="104" y="26"/>
                  </a:cubicBezTo>
                  <a:cubicBezTo>
                    <a:pt x="1" y="99"/>
                    <a:pt x="11" y="295"/>
                    <a:pt x="136" y="472"/>
                  </a:cubicBezTo>
                  <a:cubicBezTo>
                    <a:pt x="221" y="596"/>
                    <a:pt x="347" y="674"/>
                    <a:pt x="449" y="674"/>
                  </a:cubicBezTo>
                  <a:cubicBezTo>
                    <a:pt x="483" y="674"/>
                    <a:pt x="513" y="666"/>
                    <a:pt x="539" y="648"/>
                  </a:cubicBezTo>
                  <a:cubicBezTo>
                    <a:pt x="643" y="575"/>
                    <a:pt x="633" y="378"/>
                    <a:pt x="509" y="213"/>
                  </a:cubicBezTo>
                  <a:cubicBezTo>
                    <a:pt x="422" y="80"/>
                    <a:pt x="295" y="0"/>
                    <a:pt x="193"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66" name="Google Shape;71;p2"/>
            <p:cNvSpPr/>
            <p:nvPr/>
          </p:nvSpPr>
          <p:spPr>
            <a:xfrm>
              <a:off x="3395058" y="3814872"/>
              <a:ext cx="11654" cy="12235"/>
            </a:xfrm>
            <a:custGeom>
              <a:avLst/>
              <a:gdLst/>
              <a:ahLst/>
              <a:cxnLst/>
              <a:rect l="l" t="t" r="r" b="b"/>
              <a:pathLst>
                <a:path w="457" h="484" extrusionOk="0">
                  <a:moveTo>
                    <a:pt x="133" y="0"/>
                  </a:moveTo>
                  <a:cubicBezTo>
                    <a:pt x="111" y="0"/>
                    <a:pt x="91" y="6"/>
                    <a:pt x="74" y="18"/>
                  </a:cubicBezTo>
                  <a:cubicBezTo>
                    <a:pt x="1" y="70"/>
                    <a:pt x="1" y="215"/>
                    <a:pt x="95" y="340"/>
                  </a:cubicBezTo>
                  <a:cubicBezTo>
                    <a:pt x="156" y="432"/>
                    <a:pt x="240" y="484"/>
                    <a:pt x="313" y="484"/>
                  </a:cubicBezTo>
                  <a:cubicBezTo>
                    <a:pt x="339" y="484"/>
                    <a:pt x="363" y="477"/>
                    <a:pt x="384" y="464"/>
                  </a:cubicBezTo>
                  <a:cubicBezTo>
                    <a:pt x="457" y="412"/>
                    <a:pt x="447" y="277"/>
                    <a:pt x="364" y="153"/>
                  </a:cubicBezTo>
                  <a:cubicBezTo>
                    <a:pt x="293" y="59"/>
                    <a:pt x="204" y="0"/>
                    <a:pt x="133"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67" name="Google Shape;72;p2"/>
            <p:cNvSpPr/>
            <p:nvPr/>
          </p:nvSpPr>
          <p:spPr>
            <a:xfrm>
              <a:off x="3243244" y="3682264"/>
              <a:ext cx="0" cy="121162"/>
            </a:xfrm>
            <a:custGeom>
              <a:avLst/>
              <a:gdLst/>
              <a:ahLst/>
              <a:cxnLst/>
              <a:rect l="l" t="t" r="r" b="b"/>
              <a:pathLst>
                <a:path w="1" h="4847" extrusionOk="0">
                  <a:moveTo>
                    <a:pt x="1" y="4847"/>
                  </a:moveTo>
                  <a:lnTo>
                    <a:pt x="1" y="0"/>
                  </a:ln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68" name="Google Shape;73;p2"/>
            <p:cNvSpPr/>
            <p:nvPr/>
          </p:nvSpPr>
          <p:spPr>
            <a:xfrm>
              <a:off x="3242299" y="3682264"/>
              <a:ext cx="1575" cy="121162"/>
            </a:xfrm>
            <a:custGeom>
              <a:avLst/>
              <a:gdLst/>
              <a:ahLst/>
              <a:cxnLst/>
              <a:rect l="l" t="t" r="r" b="b"/>
              <a:pathLst>
                <a:path w="53" h="4847" extrusionOk="0">
                  <a:moveTo>
                    <a:pt x="0" y="0"/>
                  </a:moveTo>
                  <a:lnTo>
                    <a:pt x="0" y="4847"/>
                  </a:lnTo>
                  <a:lnTo>
                    <a:pt x="52" y="4847"/>
                  </a:lnTo>
                  <a:lnTo>
                    <a:pt x="52" y="0"/>
                  </a:ln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69" name="Google Shape;74;p2"/>
            <p:cNvSpPr/>
            <p:nvPr/>
          </p:nvSpPr>
          <p:spPr>
            <a:xfrm>
              <a:off x="3214897" y="3796717"/>
              <a:ext cx="56379" cy="48939"/>
            </a:xfrm>
            <a:custGeom>
              <a:avLst/>
              <a:gdLst/>
              <a:ahLst/>
              <a:cxnLst/>
              <a:rect l="l" t="t" r="r" b="b"/>
              <a:pathLst>
                <a:path w="2248" h="1958" extrusionOk="0">
                  <a:moveTo>
                    <a:pt x="591" y="1"/>
                  </a:moveTo>
                  <a:cubicBezTo>
                    <a:pt x="208" y="11"/>
                    <a:pt x="0" y="456"/>
                    <a:pt x="104" y="818"/>
                  </a:cubicBezTo>
                  <a:cubicBezTo>
                    <a:pt x="115" y="839"/>
                    <a:pt x="115" y="860"/>
                    <a:pt x="125" y="880"/>
                  </a:cubicBezTo>
                  <a:cubicBezTo>
                    <a:pt x="363" y="1554"/>
                    <a:pt x="1119" y="1957"/>
                    <a:pt x="1119" y="1957"/>
                  </a:cubicBezTo>
                  <a:cubicBezTo>
                    <a:pt x="1119" y="1957"/>
                    <a:pt x="1875" y="1564"/>
                    <a:pt x="2124" y="891"/>
                  </a:cubicBezTo>
                  <a:cubicBezTo>
                    <a:pt x="2124" y="870"/>
                    <a:pt x="2134" y="850"/>
                    <a:pt x="2144" y="829"/>
                  </a:cubicBezTo>
                  <a:cubicBezTo>
                    <a:pt x="2248" y="466"/>
                    <a:pt x="2041" y="21"/>
                    <a:pt x="1657" y="11"/>
                  </a:cubicBezTo>
                  <a:cubicBezTo>
                    <a:pt x="1648" y="10"/>
                    <a:pt x="1638" y="10"/>
                    <a:pt x="1629" y="10"/>
                  </a:cubicBezTo>
                  <a:cubicBezTo>
                    <a:pt x="1352" y="10"/>
                    <a:pt x="1270" y="150"/>
                    <a:pt x="1130" y="270"/>
                  </a:cubicBezTo>
                  <a:cubicBezTo>
                    <a:pt x="974" y="146"/>
                    <a:pt x="912" y="1"/>
                    <a:pt x="591" y="1"/>
                  </a:cubicBezTo>
                  <a:close/>
                </a:path>
              </a:pathLst>
            </a:custGeom>
            <a:solidFill>
              <a:schemeClr val="accent1"/>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70" name="Google Shape;75;p2"/>
            <p:cNvSpPr/>
            <p:nvPr/>
          </p:nvSpPr>
          <p:spPr>
            <a:xfrm>
              <a:off x="3215212" y="3795928"/>
              <a:ext cx="55749" cy="50517"/>
            </a:xfrm>
            <a:custGeom>
              <a:avLst/>
              <a:gdLst/>
              <a:ahLst/>
              <a:cxnLst/>
              <a:rect l="l" t="t" r="r" b="b"/>
              <a:pathLst>
                <a:path w="2227" h="2030" extrusionOk="0">
                  <a:moveTo>
                    <a:pt x="580" y="62"/>
                  </a:moveTo>
                  <a:cubicBezTo>
                    <a:pt x="818" y="62"/>
                    <a:pt x="901" y="145"/>
                    <a:pt x="1004" y="239"/>
                  </a:cubicBezTo>
                  <a:cubicBezTo>
                    <a:pt x="1036" y="269"/>
                    <a:pt x="1056" y="301"/>
                    <a:pt x="1098" y="322"/>
                  </a:cubicBezTo>
                  <a:lnTo>
                    <a:pt x="1119" y="342"/>
                  </a:lnTo>
                  <a:lnTo>
                    <a:pt x="1129" y="322"/>
                  </a:lnTo>
                  <a:cubicBezTo>
                    <a:pt x="1160" y="301"/>
                    <a:pt x="1191" y="269"/>
                    <a:pt x="1222" y="249"/>
                  </a:cubicBezTo>
                  <a:cubicBezTo>
                    <a:pt x="1320" y="151"/>
                    <a:pt x="1408" y="72"/>
                    <a:pt x="1607" y="72"/>
                  </a:cubicBezTo>
                  <a:cubicBezTo>
                    <a:pt x="1620" y="72"/>
                    <a:pt x="1633" y="72"/>
                    <a:pt x="1646" y="73"/>
                  </a:cubicBezTo>
                  <a:cubicBezTo>
                    <a:pt x="1791" y="73"/>
                    <a:pt x="1916" y="145"/>
                    <a:pt x="2009" y="269"/>
                  </a:cubicBezTo>
                  <a:cubicBezTo>
                    <a:pt x="2123" y="435"/>
                    <a:pt x="2164" y="663"/>
                    <a:pt x="2102" y="849"/>
                  </a:cubicBezTo>
                  <a:cubicBezTo>
                    <a:pt x="2092" y="870"/>
                    <a:pt x="2092" y="891"/>
                    <a:pt x="2081" y="911"/>
                  </a:cubicBezTo>
                  <a:cubicBezTo>
                    <a:pt x="1864" y="1502"/>
                    <a:pt x="1243" y="1875"/>
                    <a:pt x="1119" y="1947"/>
                  </a:cubicBezTo>
                  <a:lnTo>
                    <a:pt x="1098" y="1926"/>
                  </a:lnTo>
                  <a:lnTo>
                    <a:pt x="1087" y="1947"/>
                  </a:lnTo>
                  <a:cubicBezTo>
                    <a:pt x="953" y="1864"/>
                    <a:pt x="352" y="1481"/>
                    <a:pt x="145" y="901"/>
                  </a:cubicBezTo>
                  <a:cubicBezTo>
                    <a:pt x="134" y="881"/>
                    <a:pt x="124" y="860"/>
                    <a:pt x="124" y="839"/>
                  </a:cubicBezTo>
                  <a:cubicBezTo>
                    <a:pt x="62" y="653"/>
                    <a:pt x="104" y="425"/>
                    <a:pt x="217" y="259"/>
                  </a:cubicBezTo>
                  <a:cubicBezTo>
                    <a:pt x="311" y="135"/>
                    <a:pt x="445" y="73"/>
                    <a:pt x="580" y="62"/>
                  </a:cubicBezTo>
                  <a:close/>
                  <a:moveTo>
                    <a:pt x="580" y="0"/>
                  </a:moveTo>
                  <a:cubicBezTo>
                    <a:pt x="424" y="11"/>
                    <a:pt x="269" y="83"/>
                    <a:pt x="176" y="228"/>
                  </a:cubicBezTo>
                  <a:cubicBezTo>
                    <a:pt x="42" y="404"/>
                    <a:pt x="0" y="653"/>
                    <a:pt x="62" y="860"/>
                  </a:cubicBezTo>
                  <a:cubicBezTo>
                    <a:pt x="72" y="881"/>
                    <a:pt x="72" y="901"/>
                    <a:pt x="83" y="922"/>
                  </a:cubicBezTo>
                  <a:cubicBezTo>
                    <a:pt x="321" y="1585"/>
                    <a:pt x="1025" y="1978"/>
                    <a:pt x="1087" y="2020"/>
                  </a:cubicBezTo>
                  <a:lnTo>
                    <a:pt x="1098" y="2030"/>
                  </a:lnTo>
                  <a:lnTo>
                    <a:pt x="1119" y="2030"/>
                  </a:lnTo>
                  <a:lnTo>
                    <a:pt x="1129" y="2020"/>
                  </a:lnTo>
                  <a:cubicBezTo>
                    <a:pt x="1181" y="1988"/>
                    <a:pt x="1895" y="1595"/>
                    <a:pt x="2133" y="932"/>
                  </a:cubicBezTo>
                  <a:lnTo>
                    <a:pt x="2164" y="870"/>
                  </a:lnTo>
                  <a:cubicBezTo>
                    <a:pt x="2226" y="663"/>
                    <a:pt x="2185" y="414"/>
                    <a:pt x="2061" y="239"/>
                  </a:cubicBezTo>
                  <a:cubicBezTo>
                    <a:pt x="1957" y="94"/>
                    <a:pt x="1812" y="11"/>
                    <a:pt x="1646" y="11"/>
                  </a:cubicBezTo>
                  <a:cubicBezTo>
                    <a:pt x="1634" y="10"/>
                    <a:pt x="1623" y="10"/>
                    <a:pt x="1611" y="10"/>
                  </a:cubicBezTo>
                  <a:cubicBezTo>
                    <a:pt x="1387" y="10"/>
                    <a:pt x="1279" y="108"/>
                    <a:pt x="1181" y="197"/>
                  </a:cubicBezTo>
                  <a:lnTo>
                    <a:pt x="1119" y="259"/>
                  </a:lnTo>
                  <a:cubicBezTo>
                    <a:pt x="1087" y="239"/>
                    <a:pt x="1066" y="218"/>
                    <a:pt x="1046" y="197"/>
                  </a:cubicBezTo>
                  <a:cubicBezTo>
                    <a:pt x="942" y="104"/>
                    <a:pt x="849" y="0"/>
                    <a:pt x="580" y="0"/>
                  </a:cubicBez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71" name="Google Shape;76;p2"/>
            <p:cNvSpPr/>
            <p:nvPr/>
          </p:nvSpPr>
          <p:spPr>
            <a:xfrm>
              <a:off x="3250803" y="3799085"/>
              <a:ext cx="15748" cy="16971"/>
            </a:xfrm>
            <a:custGeom>
              <a:avLst/>
              <a:gdLst/>
              <a:ahLst/>
              <a:cxnLst/>
              <a:rect l="l" t="t" r="r" b="b"/>
              <a:pathLst>
                <a:path w="633" h="675" extrusionOk="0">
                  <a:moveTo>
                    <a:pt x="193" y="0"/>
                  </a:moveTo>
                  <a:cubicBezTo>
                    <a:pt x="160" y="0"/>
                    <a:pt x="130" y="9"/>
                    <a:pt x="104" y="27"/>
                  </a:cubicBezTo>
                  <a:cubicBezTo>
                    <a:pt x="0" y="99"/>
                    <a:pt x="11" y="296"/>
                    <a:pt x="136" y="462"/>
                  </a:cubicBezTo>
                  <a:cubicBezTo>
                    <a:pt x="221" y="594"/>
                    <a:pt x="343" y="674"/>
                    <a:pt x="442" y="674"/>
                  </a:cubicBezTo>
                  <a:cubicBezTo>
                    <a:pt x="474" y="674"/>
                    <a:pt x="504" y="666"/>
                    <a:pt x="529" y="648"/>
                  </a:cubicBezTo>
                  <a:cubicBezTo>
                    <a:pt x="633" y="575"/>
                    <a:pt x="622" y="379"/>
                    <a:pt x="508" y="203"/>
                  </a:cubicBezTo>
                  <a:cubicBezTo>
                    <a:pt x="415" y="78"/>
                    <a:pt x="292" y="0"/>
                    <a:pt x="193"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72" name="Google Shape;77;p2"/>
            <p:cNvSpPr/>
            <p:nvPr/>
          </p:nvSpPr>
          <p:spPr>
            <a:xfrm>
              <a:off x="3230331" y="3799085"/>
              <a:ext cx="11339" cy="12235"/>
            </a:xfrm>
            <a:custGeom>
              <a:avLst/>
              <a:gdLst/>
              <a:ahLst/>
              <a:cxnLst/>
              <a:rect l="l" t="t" r="r" b="b"/>
              <a:pathLst>
                <a:path w="457" h="485" extrusionOk="0">
                  <a:moveTo>
                    <a:pt x="140" y="1"/>
                  </a:moveTo>
                  <a:cubicBezTo>
                    <a:pt x="115" y="1"/>
                    <a:pt x="92" y="7"/>
                    <a:pt x="73" y="21"/>
                  </a:cubicBezTo>
                  <a:cubicBezTo>
                    <a:pt x="1" y="72"/>
                    <a:pt x="11" y="217"/>
                    <a:pt x="94" y="332"/>
                  </a:cubicBezTo>
                  <a:cubicBezTo>
                    <a:pt x="156" y="426"/>
                    <a:pt x="249" y="484"/>
                    <a:pt x="322" y="484"/>
                  </a:cubicBezTo>
                  <a:cubicBezTo>
                    <a:pt x="345" y="484"/>
                    <a:pt x="366" y="478"/>
                    <a:pt x="384" y="466"/>
                  </a:cubicBezTo>
                  <a:cubicBezTo>
                    <a:pt x="456" y="414"/>
                    <a:pt x="446" y="269"/>
                    <a:pt x="363" y="145"/>
                  </a:cubicBezTo>
                  <a:cubicBezTo>
                    <a:pt x="302" y="53"/>
                    <a:pt x="212" y="1"/>
                    <a:pt x="140" y="1"/>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73" name="Google Shape;78;p2"/>
            <p:cNvSpPr/>
            <p:nvPr/>
          </p:nvSpPr>
          <p:spPr>
            <a:xfrm>
              <a:off x="3333010" y="3731203"/>
              <a:ext cx="0" cy="184309"/>
            </a:xfrm>
            <a:custGeom>
              <a:avLst/>
              <a:gdLst/>
              <a:ahLst/>
              <a:cxnLst/>
              <a:rect l="l" t="t" r="r" b="b"/>
              <a:pathLst>
                <a:path w="1" h="7374" extrusionOk="0">
                  <a:moveTo>
                    <a:pt x="1" y="7373"/>
                  </a:moveTo>
                  <a:lnTo>
                    <a:pt x="1" y="0"/>
                  </a:ln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74" name="Google Shape;79;p2"/>
            <p:cNvSpPr/>
            <p:nvPr/>
          </p:nvSpPr>
          <p:spPr>
            <a:xfrm>
              <a:off x="3332380" y="3731203"/>
              <a:ext cx="1575" cy="184309"/>
            </a:xfrm>
            <a:custGeom>
              <a:avLst/>
              <a:gdLst/>
              <a:ahLst/>
              <a:cxnLst/>
              <a:rect l="l" t="t" r="r" b="b"/>
              <a:pathLst>
                <a:path w="54" h="7374" extrusionOk="0">
                  <a:moveTo>
                    <a:pt x="1" y="0"/>
                  </a:moveTo>
                  <a:lnTo>
                    <a:pt x="1" y="7373"/>
                  </a:lnTo>
                  <a:lnTo>
                    <a:pt x="53" y="7373"/>
                  </a:lnTo>
                  <a:lnTo>
                    <a:pt x="53" y="0"/>
                  </a:ln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75" name="Google Shape;80;p2"/>
            <p:cNvSpPr/>
            <p:nvPr/>
          </p:nvSpPr>
          <p:spPr>
            <a:xfrm>
              <a:off x="3304977" y="3908803"/>
              <a:ext cx="56379" cy="48939"/>
            </a:xfrm>
            <a:custGeom>
              <a:avLst/>
              <a:gdLst/>
              <a:ahLst/>
              <a:cxnLst/>
              <a:rect l="l" t="t" r="r" b="b"/>
              <a:pathLst>
                <a:path w="2258" h="1958" extrusionOk="0">
                  <a:moveTo>
                    <a:pt x="632" y="0"/>
                  </a:moveTo>
                  <a:cubicBezTo>
                    <a:pt x="622" y="0"/>
                    <a:pt x="611" y="1"/>
                    <a:pt x="601" y="1"/>
                  </a:cubicBezTo>
                  <a:cubicBezTo>
                    <a:pt x="217" y="1"/>
                    <a:pt x="0" y="457"/>
                    <a:pt x="114" y="819"/>
                  </a:cubicBezTo>
                  <a:cubicBezTo>
                    <a:pt x="114" y="839"/>
                    <a:pt x="124" y="860"/>
                    <a:pt x="134" y="881"/>
                  </a:cubicBezTo>
                  <a:cubicBezTo>
                    <a:pt x="373" y="1544"/>
                    <a:pt x="1129" y="1958"/>
                    <a:pt x="1129" y="1958"/>
                  </a:cubicBezTo>
                  <a:cubicBezTo>
                    <a:pt x="1129" y="1958"/>
                    <a:pt x="1885" y="1554"/>
                    <a:pt x="2123" y="881"/>
                  </a:cubicBezTo>
                  <a:lnTo>
                    <a:pt x="2154" y="819"/>
                  </a:lnTo>
                  <a:cubicBezTo>
                    <a:pt x="2258" y="467"/>
                    <a:pt x="2051" y="11"/>
                    <a:pt x="1667" y="1"/>
                  </a:cubicBezTo>
                  <a:cubicBezTo>
                    <a:pt x="1657" y="1"/>
                    <a:pt x="1647" y="0"/>
                    <a:pt x="1638" y="0"/>
                  </a:cubicBezTo>
                  <a:cubicBezTo>
                    <a:pt x="1362" y="0"/>
                    <a:pt x="1279" y="150"/>
                    <a:pt x="1129" y="259"/>
                  </a:cubicBezTo>
                  <a:cubicBezTo>
                    <a:pt x="988" y="150"/>
                    <a:pt x="926" y="0"/>
                    <a:pt x="632"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76" name="Google Shape;81;p2"/>
            <p:cNvSpPr/>
            <p:nvPr/>
          </p:nvSpPr>
          <p:spPr>
            <a:xfrm>
              <a:off x="3305293" y="3908013"/>
              <a:ext cx="55749" cy="50912"/>
            </a:xfrm>
            <a:custGeom>
              <a:avLst/>
              <a:gdLst/>
              <a:ahLst/>
              <a:cxnLst/>
              <a:rect l="l" t="t" r="r" b="b"/>
              <a:pathLst>
                <a:path w="2227" h="2032" extrusionOk="0">
                  <a:moveTo>
                    <a:pt x="619" y="63"/>
                  </a:moveTo>
                  <a:cubicBezTo>
                    <a:pt x="828" y="63"/>
                    <a:pt x="907" y="142"/>
                    <a:pt x="1005" y="240"/>
                  </a:cubicBezTo>
                  <a:lnTo>
                    <a:pt x="1088" y="323"/>
                  </a:lnTo>
                  <a:lnTo>
                    <a:pt x="1109" y="333"/>
                  </a:lnTo>
                  <a:lnTo>
                    <a:pt x="1129" y="323"/>
                  </a:lnTo>
                  <a:cubicBezTo>
                    <a:pt x="1161" y="291"/>
                    <a:pt x="1191" y="271"/>
                    <a:pt x="1223" y="240"/>
                  </a:cubicBezTo>
                  <a:cubicBezTo>
                    <a:pt x="1321" y="151"/>
                    <a:pt x="1410" y="63"/>
                    <a:pt x="1614" y="63"/>
                  </a:cubicBezTo>
                  <a:cubicBezTo>
                    <a:pt x="1625" y="63"/>
                    <a:pt x="1636" y="63"/>
                    <a:pt x="1647" y="64"/>
                  </a:cubicBezTo>
                  <a:cubicBezTo>
                    <a:pt x="1792" y="64"/>
                    <a:pt x="1916" y="137"/>
                    <a:pt x="2010" y="261"/>
                  </a:cubicBezTo>
                  <a:cubicBezTo>
                    <a:pt x="2123" y="426"/>
                    <a:pt x="2155" y="654"/>
                    <a:pt x="2103" y="841"/>
                  </a:cubicBezTo>
                  <a:cubicBezTo>
                    <a:pt x="2093" y="861"/>
                    <a:pt x="2082" y="882"/>
                    <a:pt x="2082" y="903"/>
                  </a:cubicBezTo>
                  <a:cubicBezTo>
                    <a:pt x="1865" y="1493"/>
                    <a:pt x="1244" y="1876"/>
                    <a:pt x="1119" y="1948"/>
                  </a:cubicBezTo>
                  <a:lnTo>
                    <a:pt x="1099" y="1928"/>
                  </a:lnTo>
                  <a:lnTo>
                    <a:pt x="1088" y="1938"/>
                  </a:lnTo>
                  <a:cubicBezTo>
                    <a:pt x="954" y="1856"/>
                    <a:pt x="353" y="1472"/>
                    <a:pt x="146" y="903"/>
                  </a:cubicBezTo>
                  <a:cubicBezTo>
                    <a:pt x="135" y="882"/>
                    <a:pt x="125" y="861"/>
                    <a:pt x="125" y="841"/>
                  </a:cubicBezTo>
                  <a:cubicBezTo>
                    <a:pt x="63" y="644"/>
                    <a:pt x="104" y="416"/>
                    <a:pt x="218" y="261"/>
                  </a:cubicBezTo>
                  <a:cubicBezTo>
                    <a:pt x="312" y="137"/>
                    <a:pt x="436" y="64"/>
                    <a:pt x="581" y="64"/>
                  </a:cubicBezTo>
                  <a:cubicBezTo>
                    <a:pt x="594" y="63"/>
                    <a:pt x="606" y="63"/>
                    <a:pt x="619" y="63"/>
                  </a:cubicBezTo>
                  <a:close/>
                  <a:moveTo>
                    <a:pt x="1614" y="1"/>
                  </a:moveTo>
                  <a:cubicBezTo>
                    <a:pt x="1388" y="1"/>
                    <a:pt x="1280" y="100"/>
                    <a:pt x="1181" y="199"/>
                  </a:cubicBezTo>
                  <a:cubicBezTo>
                    <a:pt x="1161" y="219"/>
                    <a:pt x="1140" y="240"/>
                    <a:pt x="1109" y="250"/>
                  </a:cubicBezTo>
                  <a:lnTo>
                    <a:pt x="1046" y="188"/>
                  </a:lnTo>
                  <a:cubicBezTo>
                    <a:pt x="943" y="95"/>
                    <a:pt x="850" y="1"/>
                    <a:pt x="591" y="1"/>
                  </a:cubicBezTo>
                  <a:lnTo>
                    <a:pt x="581" y="1"/>
                  </a:lnTo>
                  <a:cubicBezTo>
                    <a:pt x="415" y="1"/>
                    <a:pt x="270" y="84"/>
                    <a:pt x="167" y="219"/>
                  </a:cubicBezTo>
                  <a:cubicBezTo>
                    <a:pt x="42" y="395"/>
                    <a:pt x="1" y="644"/>
                    <a:pt x="63" y="851"/>
                  </a:cubicBezTo>
                  <a:cubicBezTo>
                    <a:pt x="73" y="882"/>
                    <a:pt x="73" y="903"/>
                    <a:pt x="84" y="924"/>
                  </a:cubicBezTo>
                  <a:cubicBezTo>
                    <a:pt x="322" y="1576"/>
                    <a:pt x="1026" y="1980"/>
                    <a:pt x="1088" y="2010"/>
                  </a:cubicBezTo>
                  <a:lnTo>
                    <a:pt x="1099" y="2031"/>
                  </a:lnTo>
                  <a:lnTo>
                    <a:pt x="1109" y="2021"/>
                  </a:lnTo>
                  <a:lnTo>
                    <a:pt x="1119" y="2021"/>
                  </a:lnTo>
                  <a:lnTo>
                    <a:pt x="1129" y="2010"/>
                  </a:lnTo>
                  <a:cubicBezTo>
                    <a:pt x="1181" y="1980"/>
                    <a:pt x="1896" y="1586"/>
                    <a:pt x="2134" y="924"/>
                  </a:cubicBezTo>
                  <a:cubicBezTo>
                    <a:pt x="2144" y="903"/>
                    <a:pt x="2155" y="882"/>
                    <a:pt x="2155" y="861"/>
                  </a:cubicBezTo>
                  <a:cubicBezTo>
                    <a:pt x="2227" y="654"/>
                    <a:pt x="2186" y="406"/>
                    <a:pt x="2061" y="229"/>
                  </a:cubicBezTo>
                  <a:cubicBezTo>
                    <a:pt x="1958" y="84"/>
                    <a:pt x="1813" y="1"/>
                    <a:pt x="1647" y="1"/>
                  </a:cubicBezTo>
                  <a:cubicBezTo>
                    <a:pt x="1636" y="1"/>
                    <a:pt x="1625" y="1"/>
                    <a:pt x="1614" y="1"/>
                  </a:cubicBez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77" name="Google Shape;82;p2"/>
            <p:cNvSpPr/>
            <p:nvPr/>
          </p:nvSpPr>
          <p:spPr>
            <a:xfrm>
              <a:off x="3340884" y="3911171"/>
              <a:ext cx="15748" cy="16971"/>
            </a:xfrm>
            <a:custGeom>
              <a:avLst/>
              <a:gdLst/>
              <a:ahLst/>
              <a:cxnLst/>
              <a:rect l="l" t="t" r="r" b="b"/>
              <a:pathLst>
                <a:path w="633" h="675" extrusionOk="0">
                  <a:moveTo>
                    <a:pt x="192" y="0"/>
                  </a:moveTo>
                  <a:cubicBezTo>
                    <a:pt x="159" y="0"/>
                    <a:pt x="129" y="9"/>
                    <a:pt x="104" y="26"/>
                  </a:cubicBezTo>
                  <a:cubicBezTo>
                    <a:pt x="0" y="99"/>
                    <a:pt x="11" y="296"/>
                    <a:pt x="125" y="472"/>
                  </a:cubicBezTo>
                  <a:cubicBezTo>
                    <a:pt x="218" y="597"/>
                    <a:pt x="341" y="674"/>
                    <a:pt x="440" y="674"/>
                  </a:cubicBezTo>
                  <a:cubicBezTo>
                    <a:pt x="473" y="674"/>
                    <a:pt x="503" y="666"/>
                    <a:pt x="529" y="648"/>
                  </a:cubicBezTo>
                  <a:cubicBezTo>
                    <a:pt x="632" y="576"/>
                    <a:pt x="622" y="379"/>
                    <a:pt x="508" y="203"/>
                  </a:cubicBezTo>
                  <a:cubicBezTo>
                    <a:pt x="414" y="78"/>
                    <a:pt x="291" y="0"/>
                    <a:pt x="192"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78" name="Google Shape;83;p2"/>
            <p:cNvSpPr/>
            <p:nvPr/>
          </p:nvSpPr>
          <p:spPr>
            <a:xfrm>
              <a:off x="3320411" y="3911171"/>
              <a:ext cx="11339" cy="12235"/>
            </a:xfrm>
            <a:custGeom>
              <a:avLst/>
              <a:gdLst/>
              <a:ahLst/>
              <a:cxnLst/>
              <a:rect l="l" t="t" r="r" b="b"/>
              <a:pathLst>
                <a:path w="457" h="484" extrusionOk="0">
                  <a:moveTo>
                    <a:pt x="134" y="0"/>
                  </a:moveTo>
                  <a:cubicBezTo>
                    <a:pt x="111" y="0"/>
                    <a:pt x="90" y="6"/>
                    <a:pt x="73" y="18"/>
                  </a:cubicBezTo>
                  <a:cubicBezTo>
                    <a:pt x="1" y="71"/>
                    <a:pt x="11" y="216"/>
                    <a:pt x="93" y="340"/>
                  </a:cubicBezTo>
                  <a:cubicBezTo>
                    <a:pt x="155" y="432"/>
                    <a:pt x="245" y="484"/>
                    <a:pt x="316" y="484"/>
                  </a:cubicBezTo>
                  <a:cubicBezTo>
                    <a:pt x="342" y="484"/>
                    <a:pt x="365" y="478"/>
                    <a:pt x="383" y="464"/>
                  </a:cubicBezTo>
                  <a:cubicBezTo>
                    <a:pt x="456" y="412"/>
                    <a:pt x="445" y="278"/>
                    <a:pt x="363" y="154"/>
                  </a:cubicBezTo>
                  <a:cubicBezTo>
                    <a:pt x="300" y="59"/>
                    <a:pt x="207" y="0"/>
                    <a:pt x="134"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79" name="Google Shape;84;p2"/>
            <p:cNvSpPr/>
            <p:nvPr/>
          </p:nvSpPr>
          <p:spPr>
            <a:xfrm>
              <a:off x="3114738" y="3648717"/>
              <a:ext cx="0" cy="95509"/>
            </a:xfrm>
            <a:custGeom>
              <a:avLst/>
              <a:gdLst/>
              <a:ahLst/>
              <a:cxnLst/>
              <a:rect l="l" t="t" r="r" b="b"/>
              <a:pathLst>
                <a:path w="1" h="3822" extrusionOk="0">
                  <a:moveTo>
                    <a:pt x="0" y="3822"/>
                  </a:moveTo>
                  <a:lnTo>
                    <a:pt x="0" y="0"/>
                  </a:ln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80" name="Google Shape;85;p2"/>
            <p:cNvSpPr/>
            <p:nvPr/>
          </p:nvSpPr>
          <p:spPr>
            <a:xfrm>
              <a:off x="3114423" y="3648717"/>
              <a:ext cx="1260" cy="95509"/>
            </a:xfrm>
            <a:custGeom>
              <a:avLst/>
              <a:gdLst/>
              <a:ahLst/>
              <a:cxnLst/>
              <a:rect l="l" t="t" r="r" b="b"/>
              <a:pathLst>
                <a:path w="52" h="3822" extrusionOk="0">
                  <a:moveTo>
                    <a:pt x="0" y="0"/>
                  </a:moveTo>
                  <a:lnTo>
                    <a:pt x="0" y="3822"/>
                  </a:lnTo>
                  <a:lnTo>
                    <a:pt x="52" y="3822"/>
                  </a:lnTo>
                  <a:lnTo>
                    <a:pt x="52" y="0"/>
                  </a:ln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81" name="Google Shape;86;p2"/>
            <p:cNvSpPr/>
            <p:nvPr/>
          </p:nvSpPr>
          <p:spPr>
            <a:xfrm>
              <a:off x="3086706" y="3737517"/>
              <a:ext cx="56379" cy="48939"/>
            </a:xfrm>
            <a:custGeom>
              <a:avLst/>
              <a:gdLst/>
              <a:ahLst/>
              <a:cxnLst/>
              <a:rect l="l" t="t" r="r" b="b"/>
              <a:pathLst>
                <a:path w="2258" h="1958" extrusionOk="0">
                  <a:moveTo>
                    <a:pt x="1668" y="1"/>
                  </a:moveTo>
                  <a:cubicBezTo>
                    <a:pt x="1346" y="1"/>
                    <a:pt x="1284" y="146"/>
                    <a:pt x="1129" y="270"/>
                  </a:cubicBezTo>
                  <a:cubicBezTo>
                    <a:pt x="989" y="150"/>
                    <a:pt x="907" y="10"/>
                    <a:pt x="629" y="10"/>
                  </a:cubicBezTo>
                  <a:cubicBezTo>
                    <a:pt x="620" y="10"/>
                    <a:pt x="610" y="10"/>
                    <a:pt x="601" y="10"/>
                  </a:cubicBezTo>
                  <a:cubicBezTo>
                    <a:pt x="218" y="21"/>
                    <a:pt x="0" y="466"/>
                    <a:pt x="114" y="829"/>
                  </a:cubicBezTo>
                  <a:cubicBezTo>
                    <a:pt x="124" y="850"/>
                    <a:pt x="124" y="870"/>
                    <a:pt x="135" y="891"/>
                  </a:cubicBezTo>
                  <a:cubicBezTo>
                    <a:pt x="384" y="1564"/>
                    <a:pt x="1139" y="1957"/>
                    <a:pt x="1139" y="1957"/>
                  </a:cubicBezTo>
                  <a:cubicBezTo>
                    <a:pt x="1139" y="1957"/>
                    <a:pt x="1896" y="1554"/>
                    <a:pt x="2133" y="880"/>
                  </a:cubicBezTo>
                  <a:cubicBezTo>
                    <a:pt x="2144" y="860"/>
                    <a:pt x="2144" y="839"/>
                    <a:pt x="2154" y="818"/>
                  </a:cubicBezTo>
                  <a:cubicBezTo>
                    <a:pt x="2258" y="466"/>
                    <a:pt x="2050" y="10"/>
                    <a:pt x="1668" y="1"/>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82" name="Google Shape;87;p2"/>
            <p:cNvSpPr/>
            <p:nvPr/>
          </p:nvSpPr>
          <p:spPr>
            <a:xfrm>
              <a:off x="3087021" y="3736728"/>
              <a:ext cx="55749" cy="50912"/>
            </a:xfrm>
            <a:custGeom>
              <a:avLst/>
              <a:gdLst/>
              <a:ahLst/>
              <a:cxnLst/>
              <a:rect l="l" t="t" r="r" b="b"/>
              <a:pathLst>
                <a:path w="2228" h="2041" extrusionOk="0">
                  <a:moveTo>
                    <a:pt x="1637" y="62"/>
                  </a:moveTo>
                  <a:cubicBezTo>
                    <a:pt x="1782" y="73"/>
                    <a:pt x="1917" y="135"/>
                    <a:pt x="2000" y="259"/>
                  </a:cubicBezTo>
                  <a:cubicBezTo>
                    <a:pt x="2124" y="425"/>
                    <a:pt x="2165" y="653"/>
                    <a:pt x="2103" y="839"/>
                  </a:cubicBezTo>
                  <a:cubicBezTo>
                    <a:pt x="2093" y="860"/>
                    <a:pt x="2093" y="881"/>
                    <a:pt x="2083" y="901"/>
                  </a:cubicBezTo>
                  <a:cubicBezTo>
                    <a:pt x="1876" y="1481"/>
                    <a:pt x="1275" y="1864"/>
                    <a:pt x="1130" y="1947"/>
                  </a:cubicBezTo>
                  <a:lnTo>
                    <a:pt x="1119" y="1926"/>
                  </a:lnTo>
                  <a:lnTo>
                    <a:pt x="1109" y="1947"/>
                  </a:lnTo>
                  <a:cubicBezTo>
                    <a:pt x="974" y="1875"/>
                    <a:pt x="364" y="1491"/>
                    <a:pt x="146" y="911"/>
                  </a:cubicBezTo>
                  <a:cubicBezTo>
                    <a:pt x="136" y="891"/>
                    <a:pt x="125" y="870"/>
                    <a:pt x="125" y="849"/>
                  </a:cubicBezTo>
                  <a:cubicBezTo>
                    <a:pt x="63" y="663"/>
                    <a:pt x="104" y="435"/>
                    <a:pt x="219" y="269"/>
                  </a:cubicBezTo>
                  <a:cubicBezTo>
                    <a:pt x="311" y="145"/>
                    <a:pt x="436" y="73"/>
                    <a:pt x="581" y="73"/>
                  </a:cubicBezTo>
                  <a:lnTo>
                    <a:pt x="601" y="73"/>
                  </a:lnTo>
                  <a:cubicBezTo>
                    <a:pt x="808" y="73"/>
                    <a:pt x="902" y="156"/>
                    <a:pt x="1006" y="249"/>
                  </a:cubicBezTo>
                  <a:cubicBezTo>
                    <a:pt x="1036" y="269"/>
                    <a:pt x="1057" y="301"/>
                    <a:pt x="1088" y="321"/>
                  </a:cubicBezTo>
                  <a:lnTo>
                    <a:pt x="1109" y="342"/>
                  </a:lnTo>
                  <a:lnTo>
                    <a:pt x="1130" y="321"/>
                  </a:lnTo>
                  <a:cubicBezTo>
                    <a:pt x="1161" y="301"/>
                    <a:pt x="1192" y="269"/>
                    <a:pt x="1223" y="239"/>
                  </a:cubicBezTo>
                  <a:cubicBezTo>
                    <a:pt x="1316" y="145"/>
                    <a:pt x="1409" y="62"/>
                    <a:pt x="1637" y="62"/>
                  </a:cubicBezTo>
                  <a:close/>
                  <a:moveTo>
                    <a:pt x="1627" y="0"/>
                  </a:moveTo>
                  <a:cubicBezTo>
                    <a:pt x="1378" y="0"/>
                    <a:pt x="1275" y="104"/>
                    <a:pt x="1181" y="197"/>
                  </a:cubicBezTo>
                  <a:cubicBezTo>
                    <a:pt x="1161" y="218"/>
                    <a:pt x="1140" y="239"/>
                    <a:pt x="1109" y="259"/>
                  </a:cubicBezTo>
                  <a:cubicBezTo>
                    <a:pt x="1088" y="239"/>
                    <a:pt x="1068" y="218"/>
                    <a:pt x="1047" y="207"/>
                  </a:cubicBezTo>
                  <a:cubicBezTo>
                    <a:pt x="949" y="109"/>
                    <a:pt x="840" y="10"/>
                    <a:pt x="616" y="10"/>
                  </a:cubicBezTo>
                  <a:cubicBezTo>
                    <a:pt x="604" y="10"/>
                    <a:pt x="593" y="10"/>
                    <a:pt x="581" y="11"/>
                  </a:cubicBezTo>
                  <a:cubicBezTo>
                    <a:pt x="415" y="11"/>
                    <a:pt x="270" y="94"/>
                    <a:pt x="166" y="239"/>
                  </a:cubicBezTo>
                  <a:cubicBezTo>
                    <a:pt x="42" y="414"/>
                    <a:pt x="1" y="663"/>
                    <a:pt x="63" y="870"/>
                  </a:cubicBezTo>
                  <a:cubicBezTo>
                    <a:pt x="74" y="891"/>
                    <a:pt x="84" y="911"/>
                    <a:pt x="84" y="932"/>
                  </a:cubicBezTo>
                  <a:cubicBezTo>
                    <a:pt x="332" y="1595"/>
                    <a:pt x="1047" y="1988"/>
                    <a:pt x="1098" y="2020"/>
                  </a:cubicBezTo>
                  <a:lnTo>
                    <a:pt x="1109" y="2030"/>
                  </a:lnTo>
                  <a:lnTo>
                    <a:pt x="1119" y="2030"/>
                  </a:lnTo>
                  <a:lnTo>
                    <a:pt x="1130" y="2041"/>
                  </a:lnTo>
                  <a:lnTo>
                    <a:pt x="1140" y="2020"/>
                  </a:lnTo>
                  <a:cubicBezTo>
                    <a:pt x="1202" y="1988"/>
                    <a:pt x="1906" y="1585"/>
                    <a:pt x="2145" y="922"/>
                  </a:cubicBezTo>
                  <a:cubicBezTo>
                    <a:pt x="2145" y="901"/>
                    <a:pt x="2155" y="881"/>
                    <a:pt x="2165" y="860"/>
                  </a:cubicBezTo>
                  <a:cubicBezTo>
                    <a:pt x="2228" y="653"/>
                    <a:pt x="2186" y="404"/>
                    <a:pt x="2051" y="228"/>
                  </a:cubicBezTo>
                  <a:cubicBezTo>
                    <a:pt x="1948" y="83"/>
                    <a:pt x="1803" y="11"/>
                    <a:pt x="1648" y="0"/>
                  </a:cubicBez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83" name="Google Shape;88;p2"/>
            <p:cNvSpPr/>
            <p:nvPr/>
          </p:nvSpPr>
          <p:spPr>
            <a:xfrm>
              <a:off x="3091116" y="3739885"/>
              <a:ext cx="16063" cy="16971"/>
            </a:xfrm>
            <a:custGeom>
              <a:avLst/>
              <a:gdLst/>
              <a:ahLst/>
              <a:cxnLst/>
              <a:rect l="l" t="t" r="r" b="b"/>
              <a:pathLst>
                <a:path w="643" h="675" extrusionOk="0">
                  <a:moveTo>
                    <a:pt x="450" y="0"/>
                  </a:moveTo>
                  <a:cubicBezTo>
                    <a:pt x="351" y="0"/>
                    <a:pt x="229" y="78"/>
                    <a:pt x="135" y="202"/>
                  </a:cubicBezTo>
                  <a:cubicBezTo>
                    <a:pt x="21" y="379"/>
                    <a:pt x="0" y="575"/>
                    <a:pt x="104" y="648"/>
                  </a:cubicBezTo>
                  <a:cubicBezTo>
                    <a:pt x="129" y="666"/>
                    <a:pt x="160" y="674"/>
                    <a:pt x="193" y="674"/>
                  </a:cubicBezTo>
                  <a:cubicBezTo>
                    <a:pt x="294" y="674"/>
                    <a:pt x="422" y="594"/>
                    <a:pt x="508" y="462"/>
                  </a:cubicBezTo>
                  <a:cubicBezTo>
                    <a:pt x="633" y="296"/>
                    <a:pt x="642" y="99"/>
                    <a:pt x="539" y="27"/>
                  </a:cubicBezTo>
                  <a:cubicBezTo>
                    <a:pt x="513" y="9"/>
                    <a:pt x="483" y="0"/>
                    <a:pt x="450"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84" name="Google Shape;89;p2"/>
            <p:cNvSpPr/>
            <p:nvPr/>
          </p:nvSpPr>
          <p:spPr>
            <a:xfrm>
              <a:off x="3116313" y="3740280"/>
              <a:ext cx="11339" cy="11840"/>
            </a:xfrm>
            <a:custGeom>
              <a:avLst/>
              <a:gdLst/>
              <a:ahLst/>
              <a:cxnLst/>
              <a:rect l="l" t="t" r="r" b="b"/>
              <a:pathLst>
                <a:path w="456" h="485" extrusionOk="0">
                  <a:moveTo>
                    <a:pt x="311" y="1"/>
                  </a:moveTo>
                  <a:cubicBezTo>
                    <a:pt x="238" y="1"/>
                    <a:pt x="154" y="53"/>
                    <a:pt x="93" y="145"/>
                  </a:cubicBezTo>
                  <a:cubicBezTo>
                    <a:pt x="0" y="269"/>
                    <a:pt x="0" y="414"/>
                    <a:pt x="72" y="466"/>
                  </a:cubicBezTo>
                  <a:cubicBezTo>
                    <a:pt x="90" y="478"/>
                    <a:pt x="111" y="484"/>
                    <a:pt x="133" y="484"/>
                  </a:cubicBezTo>
                  <a:cubicBezTo>
                    <a:pt x="204" y="484"/>
                    <a:pt x="292" y="426"/>
                    <a:pt x="362" y="331"/>
                  </a:cubicBezTo>
                  <a:cubicBezTo>
                    <a:pt x="445" y="217"/>
                    <a:pt x="456" y="72"/>
                    <a:pt x="383" y="21"/>
                  </a:cubicBezTo>
                  <a:cubicBezTo>
                    <a:pt x="362" y="7"/>
                    <a:pt x="337" y="1"/>
                    <a:pt x="311" y="1"/>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85" name="Google Shape;90;p2"/>
            <p:cNvSpPr/>
            <p:nvPr/>
          </p:nvSpPr>
          <p:spPr>
            <a:xfrm>
              <a:off x="1896450" y="3172750"/>
              <a:ext cx="1939875" cy="599498"/>
            </a:xfrm>
            <a:custGeom>
              <a:avLst/>
              <a:gdLst/>
              <a:ahLst/>
              <a:cxnLst/>
              <a:rect l="l" t="t" r="r" b="b"/>
              <a:pathLst>
                <a:path w="77595" h="23979" extrusionOk="0">
                  <a:moveTo>
                    <a:pt x="35608" y="1"/>
                  </a:moveTo>
                  <a:cubicBezTo>
                    <a:pt x="35452" y="1"/>
                    <a:pt x="35295" y="6"/>
                    <a:pt x="35137" y="17"/>
                  </a:cubicBezTo>
                  <a:cubicBezTo>
                    <a:pt x="32279" y="224"/>
                    <a:pt x="29980" y="2233"/>
                    <a:pt x="29276" y="4864"/>
                  </a:cubicBezTo>
                  <a:cubicBezTo>
                    <a:pt x="29162" y="4864"/>
                    <a:pt x="29038" y="4864"/>
                    <a:pt x="28924" y="4874"/>
                  </a:cubicBezTo>
                  <a:cubicBezTo>
                    <a:pt x="28292" y="4915"/>
                    <a:pt x="27692" y="5101"/>
                    <a:pt x="27163" y="5381"/>
                  </a:cubicBezTo>
                  <a:cubicBezTo>
                    <a:pt x="26086" y="4677"/>
                    <a:pt x="24823" y="4222"/>
                    <a:pt x="23446" y="4128"/>
                  </a:cubicBezTo>
                  <a:cubicBezTo>
                    <a:pt x="23254" y="4114"/>
                    <a:pt x="23063" y="4107"/>
                    <a:pt x="22873" y="4107"/>
                  </a:cubicBezTo>
                  <a:cubicBezTo>
                    <a:pt x="20108" y="4107"/>
                    <a:pt x="17634" y="5564"/>
                    <a:pt x="16238" y="7784"/>
                  </a:cubicBezTo>
                  <a:cubicBezTo>
                    <a:pt x="15565" y="7400"/>
                    <a:pt x="14798" y="7163"/>
                    <a:pt x="13981" y="7101"/>
                  </a:cubicBezTo>
                  <a:cubicBezTo>
                    <a:pt x="13851" y="7091"/>
                    <a:pt x="13722" y="7086"/>
                    <a:pt x="13593" y="7086"/>
                  </a:cubicBezTo>
                  <a:cubicBezTo>
                    <a:pt x="11319" y="7086"/>
                    <a:pt x="9330" y="8544"/>
                    <a:pt x="8585" y="10631"/>
                  </a:cubicBezTo>
                  <a:cubicBezTo>
                    <a:pt x="8534" y="10673"/>
                    <a:pt x="8482" y="10725"/>
                    <a:pt x="8430" y="10766"/>
                  </a:cubicBezTo>
                  <a:cubicBezTo>
                    <a:pt x="7695" y="10290"/>
                    <a:pt x="6825" y="9979"/>
                    <a:pt x="5893" y="9906"/>
                  </a:cubicBezTo>
                  <a:cubicBezTo>
                    <a:pt x="5763" y="9897"/>
                    <a:pt x="5635" y="9893"/>
                    <a:pt x="5507" y="9893"/>
                  </a:cubicBezTo>
                  <a:cubicBezTo>
                    <a:pt x="2792" y="9893"/>
                    <a:pt x="485" y="11961"/>
                    <a:pt x="218" y="14691"/>
                  </a:cubicBezTo>
                  <a:cubicBezTo>
                    <a:pt x="218" y="14743"/>
                    <a:pt x="208" y="14784"/>
                    <a:pt x="208" y="14836"/>
                  </a:cubicBezTo>
                  <a:cubicBezTo>
                    <a:pt x="1" y="17767"/>
                    <a:pt x="2206" y="20314"/>
                    <a:pt x="5137" y="20521"/>
                  </a:cubicBezTo>
                  <a:cubicBezTo>
                    <a:pt x="5263" y="20533"/>
                    <a:pt x="5390" y="20538"/>
                    <a:pt x="5514" y="20538"/>
                  </a:cubicBezTo>
                  <a:cubicBezTo>
                    <a:pt x="5604" y="20538"/>
                    <a:pt x="5692" y="20536"/>
                    <a:pt x="5779" y="20531"/>
                  </a:cubicBezTo>
                  <a:cubicBezTo>
                    <a:pt x="5945" y="20521"/>
                    <a:pt x="6100" y="20511"/>
                    <a:pt x="6256" y="20490"/>
                  </a:cubicBezTo>
                  <a:lnTo>
                    <a:pt x="6410" y="20459"/>
                  </a:lnTo>
                  <a:cubicBezTo>
                    <a:pt x="6825" y="20386"/>
                    <a:pt x="7218" y="20273"/>
                    <a:pt x="7602" y="20107"/>
                  </a:cubicBezTo>
                  <a:cubicBezTo>
                    <a:pt x="7850" y="20552"/>
                    <a:pt x="8140" y="20977"/>
                    <a:pt x="8472" y="21360"/>
                  </a:cubicBezTo>
                  <a:cubicBezTo>
                    <a:pt x="9165" y="22158"/>
                    <a:pt x="10014" y="22810"/>
                    <a:pt x="10978" y="23265"/>
                  </a:cubicBezTo>
                  <a:cubicBezTo>
                    <a:pt x="11050" y="23307"/>
                    <a:pt x="11133" y="23338"/>
                    <a:pt x="11215" y="23369"/>
                  </a:cubicBezTo>
                  <a:cubicBezTo>
                    <a:pt x="11454" y="23472"/>
                    <a:pt x="11712" y="23566"/>
                    <a:pt x="11972" y="23649"/>
                  </a:cubicBezTo>
                  <a:cubicBezTo>
                    <a:pt x="12272" y="23742"/>
                    <a:pt x="12582" y="23815"/>
                    <a:pt x="12893" y="23866"/>
                  </a:cubicBezTo>
                  <a:cubicBezTo>
                    <a:pt x="13059" y="23897"/>
                    <a:pt x="13214" y="23918"/>
                    <a:pt x="13380" y="23939"/>
                  </a:cubicBezTo>
                  <a:cubicBezTo>
                    <a:pt x="13463" y="23939"/>
                    <a:pt x="13546" y="23949"/>
                    <a:pt x="13629" y="23959"/>
                  </a:cubicBezTo>
                  <a:cubicBezTo>
                    <a:pt x="13809" y="23972"/>
                    <a:pt x="13987" y="23978"/>
                    <a:pt x="14165" y="23978"/>
                  </a:cubicBezTo>
                  <a:cubicBezTo>
                    <a:pt x="16012" y="23978"/>
                    <a:pt x="17722" y="23301"/>
                    <a:pt x="19044" y="22168"/>
                  </a:cubicBezTo>
                  <a:cubicBezTo>
                    <a:pt x="19272" y="22292"/>
                    <a:pt x="19511" y="22395"/>
                    <a:pt x="19748" y="22489"/>
                  </a:cubicBezTo>
                  <a:cubicBezTo>
                    <a:pt x="20484" y="22779"/>
                    <a:pt x="21260" y="22965"/>
                    <a:pt x="22089" y="23027"/>
                  </a:cubicBezTo>
                  <a:cubicBezTo>
                    <a:pt x="22255" y="23037"/>
                    <a:pt x="22420" y="23048"/>
                    <a:pt x="22576" y="23048"/>
                  </a:cubicBezTo>
                  <a:cubicBezTo>
                    <a:pt x="22600" y="23048"/>
                    <a:pt x="22623" y="23048"/>
                    <a:pt x="22647" y="23048"/>
                  </a:cubicBezTo>
                  <a:cubicBezTo>
                    <a:pt x="23750" y="23048"/>
                    <a:pt x="24812" y="22821"/>
                    <a:pt x="25765" y="22406"/>
                  </a:cubicBezTo>
                  <a:cubicBezTo>
                    <a:pt x="25910" y="22344"/>
                    <a:pt x="26045" y="22271"/>
                    <a:pt x="26180" y="22209"/>
                  </a:cubicBezTo>
                  <a:cubicBezTo>
                    <a:pt x="27132" y="21723"/>
                    <a:pt x="27982" y="21060"/>
                    <a:pt x="28665" y="20241"/>
                  </a:cubicBezTo>
                  <a:cubicBezTo>
                    <a:pt x="29121" y="20407"/>
                    <a:pt x="29618" y="20521"/>
                    <a:pt x="30136" y="20563"/>
                  </a:cubicBezTo>
                  <a:cubicBezTo>
                    <a:pt x="30218" y="20563"/>
                    <a:pt x="30311" y="20573"/>
                    <a:pt x="30405" y="20573"/>
                  </a:cubicBezTo>
                  <a:cubicBezTo>
                    <a:pt x="30444" y="20574"/>
                    <a:pt x="30484" y="20574"/>
                    <a:pt x="30523" y="20574"/>
                  </a:cubicBezTo>
                  <a:cubicBezTo>
                    <a:pt x="32340" y="20574"/>
                    <a:pt x="33967" y="19642"/>
                    <a:pt x="34930" y="18222"/>
                  </a:cubicBezTo>
                  <a:cubicBezTo>
                    <a:pt x="34971" y="18160"/>
                    <a:pt x="35013" y="18087"/>
                    <a:pt x="35044" y="18025"/>
                  </a:cubicBezTo>
                  <a:lnTo>
                    <a:pt x="35199" y="17777"/>
                  </a:lnTo>
                  <a:cubicBezTo>
                    <a:pt x="35240" y="17694"/>
                    <a:pt x="35272" y="17622"/>
                    <a:pt x="35313" y="17549"/>
                  </a:cubicBezTo>
                  <a:cubicBezTo>
                    <a:pt x="35365" y="17425"/>
                    <a:pt x="35417" y="17311"/>
                    <a:pt x="35468" y="17197"/>
                  </a:cubicBezTo>
                  <a:cubicBezTo>
                    <a:pt x="35530" y="17031"/>
                    <a:pt x="35583" y="16865"/>
                    <a:pt x="35634" y="16690"/>
                  </a:cubicBezTo>
                  <a:cubicBezTo>
                    <a:pt x="35675" y="16524"/>
                    <a:pt x="35717" y="16348"/>
                    <a:pt x="35748" y="16172"/>
                  </a:cubicBezTo>
                  <a:cubicBezTo>
                    <a:pt x="35769" y="16058"/>
                    <a:pt x="35790" y="15933"/>
                    <a:pt x="35800" y="15809"/>
                  </a:cubicBezTo>
                  <a:cubicBezTo>
                    <a:pt x="35955" y="15809"/>
                    <a:pt x="36110" y="15809"/>
                    <a:pt x="36266" y="15799"/>
                  </a:cubicBezTo>
                  <a:cubicBezTo>
                    <a:pt x="36959" y="15747"/>
                    <a:pt x="37612" y="15592"/>
                    <a:pt x="38223" y="15354"/>
                  </a:cubicBezTo>
                  <a:cubicBezTo>
                    <a:pt x="38430" y="15271"/>
                    <a:pt x="38627" y="15178"/>
                    <a:pt x="38814" y="15074"/>
                  </a:cubicBezTo>
                  <a:cubicBezTo>
                    <a:pt x="39911" y="16016"/>
                    <a:pt x="41320" y="16576"/>
                    <a:pt x="42841" y="16586"/>
                  </a:cubicBezTo>
                  <a:cubicBezTo>
                    <a:pt x="43349" y="18750"/>
                    <a:pt x="45213" y="20428"/>
                    <a:pt x="47543" y="20593"/>
                  </a:cubicBezTo>
                  <a:cubicBezTo>
                    <a:pt x="47673" y="20603"/>
                    <a:pt x="47803" y="20608"/>
                    <a:pt x="47931" y="20608"/>
                  </a:cubicBezTo>
                  <a:cubicBezTo>
                    <a:pt x="48649" y="20608"/>
                    <a:pt x="49334" y="20462"/>
                    <a:pt x="49966" y="20190"/>
                  </a:cubicBezTo>
                  <a:cubicBezTo>
                    <a:pt x="50111" y="20449"/>
                    <a:pt x="50267" y="20708"/>
                    <a:pt x="50442" y="20946"/>
                  </a:cubicBezTo>
                  <a:cubicBezTo>
                    <a:pt x="50753" y="21371"/>
                    <a:pt x="51105" y="21764"/>
                    <a:pt x="51489" y="22105"/>
                  </a:cubicBezTo>
                  <a:cubicBezTo>
                    <a:pt x="51551" y="22158"/>
                    <a:pt x="51602" y="22209"/>
                    <a:pt x="51664" y="22250"/>
                  </a:cubicBezTo>
                  <a:cubicBezTo>
                    <a:pt x="52804" y="23214"/>
                    <a:pt x="54253" y="23845"/>
                    <a:pt x="55859" y="23959"/>
                  </a:cubicBezTo>
                  <a:cubicBezTo>
                    <a:pt x="56038" y="23972"/>
                    <a:pt x="56215" y="23979"/>
                    <a:pt x="56391" y="23979"/>
                  </a:cubicBezTo>
                  <a:cubicBezTo>
                    <a:pt x="58198" y="23979"/>
                    <a:pt x="59868" y="23313"/>
                    <a:pt x="61161" y="22209"/>
                  </a:cubicBezTo>
                  <a:cubicBezTo>
                    <a:pt x="61212" y="22240"/>
                    <a:pt x="61274" y="22261"/>
                    <a:pt x="61327" y="22292"/>
                  </a:cubicBezTo>
                  <a:cubicBezTo>
                    <a:pt x="61668" y="22458"/>
                    <a:pt x="62031" y="22602"/>
                    <a:pt x="62404" y="22717"/>
                  </a:cubicBezTo>
                  <a:cubicBezTo>
                    <a:pt x="62528" y="22758"/>
                    <a:pt x="62652" y="22789"/>
                    <a:pt x="62776" y="22820"/>
                  </a:cubicBezTo>
                  <a:cubicBezTo>
                    <a:pt x="63149" y="22924"/>
                    <a:pt x="63543" y="22996"/>
                    <a:pt x="63946" y="23027"/>
                  </a:cubicBezTo>
                  <a:cubicBezTo>
                    <a:pt x="64008" y="23037"/>
                    <a:pt x="64081" y="23037"/>
                    <a:pt x="64143" y="23048"/>
                  </a:cubicBezTo>
                  <a:cubicBezTo>
                    <a:pt x="64226" y="23058"/>
                    <a:pt x="64309" y="23058"/>
                    <a:pt x="64381" y="23058"/>
                  </a:cubicBezTo>
                  <a:cubicBezTo>
                    <a:pt x="64464" y="23069"/>
                    <a:pt x="64547" y="23069"/>
                    <a:pt x="64620" y="23069"/>
                  </a:cubicBezTo>
                  <a:cubicBezTo>
                    <a:pt x="64636" y="23069"/>
                    <a:pt x="64653" y="23069"/>
                    <a:pt x="64669" y="23069"/>
                  </a:cubicBezTo>
                  <a:cubicBezTo>
                    <a:pt x="66235" y="23069"/>
                    <a:pt x="67698" y="22605"/>
                    <a:pt x="68917" y="21795"/>
                  </a:cubicBezTo>
                  <a:cubicBezTo>
                    <a:pt x="69041" y="21712"/>
                    <a:pt x="69165" y="21629"/>
                    <a:pt x="69290" y="21536"/>
                  </a:cubicBezTo>
                  <a:cubicBezTo>
                    <a:pt x="69756" y="21184"/>
                    <a:pt x="70191" y="20780"/>
                    <a:pt x="70574" y="20324"/>
                  </a:cubicBezTo>
                  <a:cubicBezTo>
                    <a:pt x="70854" y="20428"/>
                    <a:pt x="71154" y="20501"/>
                    <a:pt x="71454" y="20563"/>
                  </a:cubicBezTo>
                  <a:cubicBezTo>
                    <a:pt x="71641" y="20593"/>
                    <a:pt x="71827" y="20614"/>
                    <a:pt x="72014" y="20635"/>
                  </a:cubicBezTo>
                  <a:cubicBezTo>
                    <a:pt x="72106" y="20635"/>
                    <a:pt x="72189" y="20646"/>
                    <a:pt x="72283" y="20646"/>
                  </a:cubicBezTo>
                  <a:cubicBezTo>
                    <a:pt x="72316" y="20646"/>
                    <a:pt x="72348" y="20647"/>
                    <a:pt x="72381" y="20647"/>
                  </a:cubicBezTo>
                  <a:cubicBezTo>
                    <a:pt x="75093" y="20647"/>
                    <a:pt x="77380" y="18551"/>
                    <a:pt x="77585" y="15809"/>
                  </a:cubicBezTo>
                  <a:cubicBezTo>
                    <a:pt x="77585" y="15706"/>
                    <a:pt x="77595" y="15613"/>
                    <a:pt x="77595" y="15519"/>
                  </a:cubicBezTo>
                  <a:lnTo>
                    <a:pt x="77595" y="15426"/>
                  </a:lnTo>
                  <a:cubicBezTo>
                    <a:pt x="77595" y="15364"/>
                    <a:pt x="77595" y="15291"/>
                    <a:pt x="77585" y="15219"/>
                  </a:cubicBezTo>
                  <a:lnTo>
                    <a:pt x="77585" y="15126"/>
                  </a:lnTo>
                  <a:cubicBezTo>
                    <a:pt x="77574" y="15064"/>
                    <a:pt x="77574" y="14992"/>
                    <a:pt x="77564" y="14929"/>
                  </a:cubicBezTo>
                  <a:lnTo>
                    <a:pt x="77564" y="14847"/>
                  </a:lnTo>
                  <a:lnTo>
                    <a:pt x="77533" y="14629"/>
                  </a:lnTo>
                  <a:cubicBezTo>
                    <a:pt x="77523" y="14608"/>
                    <a:pt x="77523" y="14587"/>
                    <a:pt x="77523" y="14567"/>
                  </a:cubicBezTo>
                  <a:cubicBezTo>
                    <a:pt x="77502" y="14474"/>
                    <a:pt x="77491" y="14391"/>
                    <a:pt x="77471" y="14297"/>
                  </a:cubicBezTo>
                  <a:lnTo>
                    <a:pt x="77471" y="14287"/>
                  </a:lnTo>
                  <a:cubicBezTo>
                    <a:pt x="76974" y="12113"/>
                    <a:pt x="75100" y="10414"/>
                    <a:pt x="72759" y="10238"/>
                  </a:cubicBezTo>
                  <a:cubicBezTo>
                    <a:pt x="72614" y="10228"/>
                    <a:pt x="72479" y="10228"/>
                    <a:pt x="72345" y="10228"/>
                  </a:cubicBezTo>
                  <a:cubicBezTo>
                    <a:pt x="71517" y="7152"/>
                    <a:pt x="68824" y="4791"/>
                    <a:pt x="65469" y="4542"/>
                  </a:cubicBezTo>
                  <a:cubicBezTo>
                    <a:pt x="65285" y="4529"/>
                    <a:pt x="65102" y="4523"/>
                    <a:pt x="64921" y="4523"/>
                  </a:cubicBezTo>
                  <a:cubicBezTo>
                    <a:pt x="62209" y="4523"/>
                    <a:pt x="59785" y="5951"/>
                    <a:pt x="58416" y="8125"/>
                  </a:cubicBezTo>
                  <a:cubicBezTo>
                    <a:pt x="57764" y="7752"/>
                    <a:pt x="57008" y="7515"/>
                    <a:pt x="56211" y="7463"/>
                  </a:cubicBezTo>
                  <a:cubicBezTo>
                    <a:pt x="56078" y="7453"/>
                    <a:pt x="55947" y="7448"/>
                    <a:pt x="55816" y="7448"/>
                  </a:cubicBezTo>
                  <a:cubicBezTo>
                    <a:pt x="55275" y="7448"/>
                    <a:pt x="54754" y="7532"/>
                    <a:pt x="54253" y="7690"/>
                  </a:cubicBezTo>
                  <a:cubicBezTo>
                    <a:pt x="53617" y="6006"/>
                    <a:pt x="51980" y="4831"/>
                    <a:pt x="50114" y="4831"/>
                  </a:cubicBezTo>
                  <a:cubicBezTo>
                    <a:pt x="50007" y="4831"/>
                    <a:pt x="49899" y="4835"/>
                    <a:pt x="49790" y="4843"/>
                  </a:cubicBezTo>
                  <a:cubicBezTo>
                    <a:pt x="49013" y="4905"/>
                    <a:pt x="48299" y="5154"/>
                    <a:pt x="47688" y="5557"/>
                  </a:cubicBezTo>
                  <a:cubicBezTo>
                    <a:pt x="47667" y="5536"/>
                    <a:pt x="47657" y="5516"/>
                    <a:pt x="47637" y="5506"/>
                  </a:cubicBezTo>
                  <a:cubicBezTo>
                    <a:pt x="47595" y="5474"/>
                    <a:pt x="47564" y="5444"/>
                    <a:pt x="47533" y="5423"/>
                  </a:cubicBezTo>
                  <a:cubicBezTo>
                    <a:pt x="46905" y="3697"/>
                    <a:pt x="45256" y="2491"/>
                    <a:pt x="43360" y="2491"/>
                  </a:cubicBezTo>
                  <a:cubicBezTo>
                    <a:pt x="43253" y="2491"/>
                    <a:pt x="43146" y="2495"/>
                    <a:pt x="43039" y="2503"/>
                  </a:cubicBezTo>
                  <a:cubicBezTo>
                    <a:pt x="42355" y="2554"/>
                    <a:pt x="41713" y="2751"/>
                    <a:pt x="41154" y="3072"/>
                  </a:cubicBezTo>
                  <a:cubicBezTo>
                    <a:pt x="39990" y="1209"/>
                    <a:pt x="37925" y="1"/>
                    <a:pt x="35608" y="1"/>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grpSp>
      <p:sp>
        <p:nvSpPr>
          <p:cNvPr id="86" name="Google Shape;91;p2"/>
          <p:cNvSpPr/>
          <p:nvPr/>
        </p:nvSpPr>
        <p:spPr>
          <a:xfrm>
            <a:off x="-346386" y="4843173"/>
            <a:ext cx="9979314" cy="3140867"/>
          </a:xfrm>
          <a:custGeom>
            <a:avLst/>
            <a:gdLst/>
            <a:ahLst/>
            <a:cxnLst/>
            <a:rect l="l" t="t" r="r" b="b"/>
            <a:pathLst>
              <a:path w="77595" h="22934" extrusionOk="0">
                <a:moveTo>
                  <a:pt x="35294" y="0"/>
                </a:moveTo>
                <a:cubicBezTo>
                  <a:pt x="35129" y="0"/>
                  <a:pt x="34963" y="6"/>
                  <a:pt x="34796" y="18"/>
                </a:cubicBezTo>
                <a:cubicBezTo>
                  <a:pt x="31720" y="245"/>
                  <a:pt x="29245" y="2410"/>
                  <a:pt x="28499" y="5237"/>
                </a:cubicBezTo>
                <a:lnTo>
                  <a:pt x="28302" y="5237"/>
                </a:lnTo>
                <a:cubicBezTo>
                  <a:pt x="27029" y="4015"/>
                  <a:pt x="25340" y="3218"/>
                  <a:pt x="23446" y="3083"/>
                </a:cubicBezTo>
                <a:cubicBezTo>
                  <a:pt x="23254" y="3069"/>
                  <a:pt x="23063" y="3062"/>
                  <a:pt x="22873" y="3062"/>
                </a:cubicBezTo>
                <a:cubicBezTo>
                  <a:pt x="20108" y="3062"/>
                  <a:pt x="17634" y="4519"/>
                  <a:pt x="16238" y="6739"/>
                </a:cubicBezTo>
                <a:cubicBezTo>
                  <a:pt x="15565" y="6355"/>
                  <a:pt x="14798" y="6117"/>
                  <a:pt x="13981" y="6055"/>
                </a:cubicBezTo>
                <a:cubicBezTo>
                  <a:pt x="13850" y="6046"/>
                  <a:pt x="13721" y="6041"/>
                  <a:pt x="13592" y="6041"/>
                </a:cubicBezTo>
                <a:cubicBezTo>
                  <a:pt x="11310" y="6041"/>
                  <a:pt x="9330" y="7499"/>
                  <a:pt x="8585" y="9586"/>
                </a:cubicBezTo>
                <a:cubicBezTo>
                  <a:pt x="8534" y="9628"/>
                  <a:pt x="8482" y="9680"/>
                  <a:pt x="8430" y="9721"/>
                </a:cubicBezTo>
                <a:cubicBezTo>
                  <a:pt x="7695" y="9245"/>
                  <a:pt x="6825" y="8934"/>
                  <a:pt x="5893" y="8861"/>
                </a:cubicBezTo>
                <a:cubicBezTo>
                  <a:pt x="5769" y="8853"/>
                  <a:pt x="5646" y="8849"/>
                  <a:pt x="5524" y="8849"/>
                </a:cubicBezTo>
                <a:cubicBezTo>
                  <a:pt x="2802" y="8849"/>
                  <a:pt x="486" y="10910"/>
                  <a:pt x="218" y="13646"/>
                </a:cubicBezTo>
                <a:cubicBezTo>
                  <a:pt x="218" y="13698"/>
                  <a:pt x="208" y="13739"/>
                  <a:pt x="208" y="13791"/>
                </a:cubicBezTo>
                <a:cubicBezTo>
                  <a:pt x="1" y="16722"/>
                  <a:pt x="2206" y="19269"/>
                  <a:pt x="5137" y="19476"/>
                </a:cubicBezTo>
                <a:cubicBezTo>
                  <a:pt x="5272" y="19487"/>
                  <a:pt x="5406" y="19492"/>
                  <a:pt x="5541" y="19492"/>
                </a:cubicBezTo>
                <a:cubicBezTo>
                  <a:pt x="5676" y="19492"/>
                  <a:pt x="5810" y="19487"/>
                  <a:pt x="5945" y="19476"/>
                </a:cubicBezTo>
                <a:cubicBezTo>
                  <a:pt x="6525" y="19424"/>
                  <a:pt x="7084" y="19290"/>
                  <a:pt x="7602" y="19062"/>
                </a:cubicBezTo>
                <a:cubicBezTo>
                  <a:pt x="7933" y="19663"/>
                  <a:pt x="8347" y="20211"/>
                  <a:pt x="8824" y="20698"/>
                </a:cubicBezTo>
                <a:lnTo>
                  <a:pt x="8834" y="20708"/>
                </a:lnTo>
                <a:cubicBezTo>
                  <a:pt x="8958" y="20832"/>
                  <a:pt x="9082" y="20947"/>
                  <a:pt x="9206" y="21060"/>
                </a:cubicBezTo>
                <a:cubicBezTo>
                  <a:pt x="9289" y="21133"/>
                  <a:pt x="9372" y="21195"/>
                  <a:pt x="9445" y="21267"/>
                </a:cubicBezTo>
                <a:cubicBezTo>
                  <a:pt x="9496" y="21309"/>
                  <a:pt x="9549" y="21340"/>
                  <a:pt x="9600" y="21382"/>
                </a:cubicBezTo>
                <a:cubicBezTo>
                  <a:pt x="9724" y="21474"/>
                  <a:pt x="9848" y="21568"/>
                  <a:pt x="9984" y="21661"/>
                </a:cubicBezTo>
                <a:cubicBezTo>
                  <a:pt x="10046" y="21702"/>
                  <a:pt x="10118" y="21744"/>
                  <a:pt x="10191" y="21796"/>
                </a:cubicBezTo>
                <a:cubicBezTo>
                  <a:pt x="10232" y="21817"/>
                  <a:pt x="10283" y="21847"/>
                  <a:pt x="10325" y="21879"/>
                </a:cubicBezTo>
                <a:cubicBezTo>
                  <a:pt x="10408" y="21920"/>
                  <a:pt x="10481" y="21971"/>
                  <a:pt x="10563" y="22013"/>
                </a:cubicBezTo>
                <a:cubicBezTo>
                  <a:pt x="10698" y="22086"/>
                  <a:pt x="10833" y="22158"/>
                  <a:pt x="10978" y="22220"/>
                </a:cubicBezTo>
                <a:cubicBezTo>
                  <a:pt x="11050" y="22261"/>
                  <a:pt x="11133" y="22293"/>
                  <a:pt x="11215" y="22324"/>
                </a:cubicBezTo>
                <a:cubicBezTo>
                  <a:pt x="11454" y="22427"/>
                  <a:pt x="11712" y="22521"/>
                  <a:pt x="11972" y="22604"/>
                </a:cubicBezTo>
                <a:cubicBezTo>
                  <a:pt x="12272" y="22696"/>
                  <a:pt x="12582" y="22769"/>
                  <a:pt x="12893" y="22821"/>
                </a:cubicBezTo>
                <a:cubicBezTo>
                  <a:pt x="13059" y="22852"/>
                  <a:pt x="13214" y="22873"/>
                  <a:pt x="13380" y="22894"/>
                </a:cubicBezTo>
                <a:cubicBezTo>
                  <a:pt x="13463" y="22894"/>
                  <a:pt x="13546" y="22904"/>
                  <a:pt x="13629" y="22914"/>
                </a:cubicBezTo>
                <a:cubicBezTo>
                  <a:pt x="13809" y="22927"/>
                  <a:pt x="13987" y="22933"/>
                  <a:pt x="14165" y="22933"/>
                </a:cubicBezTo>
                <a:cubicBezTo>
                  <a:pt x="16012" y="22933"/>
                  <a:pt x="17722" y="22256"/>
                  <a:pt x="19044" y="21122"/>
                </a:cubicBezTo>
                <a:cubicBezTo>
                  <a:pt x="19272" y="21247"/>
                  <a:pt x="19511" y="21350"/>
                  <a:pt x="19748" y="21444"/>
                </a:cubicBezTo>
                <a:cubicBezTo>
                  <a:pt x="20484" y="21744"/>
                  <a:pt x="21260" y="21920"/>
                  <a:pt x="22089" y="21982"/>
                </a:cubicBezTo>
                <a:cubicBezTo>
                  <a:pt x="22255" y="21992"/>
                  <a:pt x="22420" y="22003"/>
                  <a:pt x="22576" y="22003"/>
                </a:cubicBezTo>
                <a:cubicBezTo>
                  <a:pt x="22600" y="22003"/>
                  <a:pt x="22623" y="22003"/>
                  <a:pt x="22647" y="22003"/>
                </a:cubicBezTo>
                <a:cubicBezTo>
                  <a:pt x="23750" y="22003"/>
                  <a:pt x="24812" y="21776"/>
                  <a:pt x="25765" y="21361"/>
                </a:cubicBezTo>
                <a:cubicBezTo>
                  <a:pt x="25910" y="21299"/>
                  <a:pt x="26045" y="21237"/>
                  <a:pt x="26180" y="21164"/>
                </a:cubicBezTo>
                <a:cubicBezTo>
                  <a:pt x="27132" y="20677"/>
                  <a:pt x="27982" y="20015"/>
                  <a:pt x="28665" y="19196"/>
                </a:cubicBezTo>
                <a:cubicBezTo>
                  <a:pt x="29121" y="19362"/>
                  <a:pt x="29618" y="19476"/>
                  <a:pt x="30136" y="19518"/>
                </a:cubicBezTo>
                <a:cubicBezTo>
                  <a:pt x="30237" y="19525"/>
                  <a:pt x="30339" y="19529"/>
                  <a:pt x="30441" y="19529"/>
                </a:cubicBezTo>
                <a:cubicBezTo>
                  <a:pt x="30608" y="19529"/>
                  <a:pt x="30776" y="19520"/>
                  <a:pt x="30943" y="19507"/>
                </a:cubicBezTo>
                <a:cubicBezTo>
                  <a:pt x="31047" y="19507"/>
                  <a:pt x="31150" y="19486"/>
                  <a:pt x="31254" y="19476"/>
                </a:cubicBezTo>
                <a:cubicBezTo>
                  <a:pt x="32455" y="19311"/>
                  <a:pt x="33553" y="18731"/>
                  <a:pt x="34361" y="17881"/>
                </a:cubicBezTo>
                <a:cubicBezTo>
                  <a:pt x="34371" y="17871"/>
                  <a:pt x="34371" y="17861"/>
                  <a:pt x="34381" y="17861"/>
                </a:cubicBezTo>
                <a:cubicBezTo>
                  <a:pt x="34485" y="17746"/>
                  <a:pt x="34578" y="17643"/>
                  <a:pt x="34671" y="17529"/>
                </a:cubicBezTo>
                <a:cubicBezTo>
                  <a:pt x="34806" y="17353"/>
                  <a:pt x="34930" y="17177"/>
                  <a:pt x="35044" y="16991"/>
                </a:cubicBezTo>
                <a:cubicBezTo>
                  <a:pt x="35204" y="17001"/>
                  <a:pt x="35365" y="17006"/>
                  <a:pt x="35525" y="17006"/>
                </a:cubicBezTo>
                <a:cubicBezTo>
                  <a:pt x="35686" y="17006"/>
                  <a:pt x="35846" y="17001"/>
                  <a:pt x="36007" y="16991"/>
                </a:cubicBezTo>
                <a:cubicBezTo>
                  <a:pt x="37001" y="16918"/>
                  <a:pt x="37923" y="16649"/>
                  <a:pt x="38751" y="16214"/>
                </a:cubicBezTo>
                <a:cubicBezTo>
                  <a:pt x="39929" y="17231"/>
                  <a:pt x="41467" y="17837"/>
                  <a:pt x="43115" y="17837"/>
                </a:cubicBezTo>
                <a:cubicBezTo>
                  <a:pt x="43278" y="17837"/>
                  <a:pt x="43442" y="17831"/>
                  <a:pt x="43608" y="17819"/>
                </a:cubicBezTo>
                <a:cubicBezTo>
                  <a:pt x="43743" y="17809"/>
                  <a:pt x="43867" y="17799"/>
                  <a:pt x="43991" y="17788"/>
                </a:cubicBezTo>
                <a:cubicBezTo>
                  <a:pt x="44871" y="18782"/>
                  <a:pt x="46114" y="19445"/>
                  <a:pt x="47543" y="19548"/>
                </a:cubicBezTo>
                <a:cubicBezTo>
                  <a:pt x="47673" y="19558"/>
                  <a:pt x="47803" y="19562"/>
                  <a:pt x="47931" y="19562"/>
                </a:cubicBezTo>
                <a:cubicBezTo>
                  <a:pt x="48649" y="19562"/>
                  <a:pt x="49334" y="19417"/>
                  <a:pt x="49966" y="19145"/>
                </a:cubicBezTo>
                <a:cubicBezTo>
                  <a:pt x="50070" y="19341"/>
                  <a:pt x="50184" y="19538"/>
                  <a:pt x="50318" y="19714"/>
                </a:cubicBezTo>
                <a:cubicBezTo>
                  <a:pt x="50401" y="19838"/>
                  <a:pt x="50484" y="19963"/>
                  <a:pt x="50578" y="20077"/>
                </a:cubicBezTo>
                <a:cubicBezTo>
                  <a:pt x="50619" y="20139"/>
                  <a:pt x="50670" y="20201"/>
                  <a:pt x="50722" y="20252"/>
                </a:cubicBezTo>
                <a:cubicBezTo>
                  <a:pt x="51954" y="21754"/>
                  <a:pt x="53767" y="22759"/>
                  <a:pt x="55859" y="22914"/>
                </a:cubicBezTo>
                <a:cubicBezTo>
                  <a:pt x="56038" y="22927"/>
                  <a:pt x="56215" y="22934"/>
                  <a:pt x="56391" y="22934"/>
                </a:cubicBezTo>
                <a:cubicBezTo>
                  <a:pt x="58198" y="22934"/>
                  <a:pt x="59868" y="22268"/>
                  <a:pt x="61161" y="21164"/>
                </a:cubicBezTo>
                <a:cubicBezTo>
                  <a:pt x="61212" y="21195"/>
                  <a:pt x="61274" y="21216"/>
                  <a:pt x="61327" y="21247"/>
                </a:cubicBezTo>
                <a:cubicBezTo>
                  <a:pt x="61668" y="21412"/>
                  <a:pt x="62031" y="21557"/>
                  <a:pt x="62404" y="21672"/>
                </a:cubicBezTo>
                <a:cubicBezTo>
                  <a:pt x="62528" y="21713"/>
                  <a:pt x="62652" y="21744"/>
                  <a:pt x="62776" y="21775"/>
                </a:cubicBezTo>
                <a:cubicBezTo>
                  <a:pt x="63149" y="21879"/>
                  <a:pt x="63543" y="21951"/>
                  <a:pt x="63946" y="21982"/>
                </a:cubicBezTo>
                <a:cubicBezTo>
                  <a:pt x="64008" y="21992"/>
                  <a:pt x="64081" y="22003"/>
                  <a:pt x="64143" y="22003"/>
                </a:cubicBezTo>
                <a:cubicBezTo>
                  <a:pt x="64226" y="22013"/>
                  <a:pt x="64309" y="22013"/>
                  <a:pt x="64381" y="22013"/>
                </a:cubicBezTo>
                <a:cubicBezTo>
                  <a:pt x="64464" y="22024"/>
                  <a:pt x="64547" y="22024"/>
                  <a:pt x="64620" y="22024"/>
                </a:cubicBezTo>
                <a:cubicBezTo>
                  <a:pt x="64636" y="22024"/>
                  <a:pt x="64653" y="22024"/>
                  <a:pt x="64669" y="22024"/>
                </a:cubicBezTo>
                <a:cubicBezTo>
                  <a:pt x="66235" y="22024"/>
                  <a:pt x="67698" y="21559"/>
                  <a:pt x="68917" y="20750"/>
                </a:cubicBezTo>
                <a:cubicBezTo>
                  <a:pt x="69041" y="20667"/>
                  <a:pt x="69165" y="20584"/>
                  <a:pt x="69290" y="20491"/>
                </a:cubicBezTo>
                <a:cubicBezTo>
                  <a:pt x="69756" y="20139"/>
                  <a:pt x="70191" y="19735"/>
                  <a:pt x="70574" y="19279"/>
                </a:cubicBezTo>
                <a:cubicBezTo>
                  <a:pt x="70854" y="19383"/>
                  <a:pt x="71154" y="19465"/>
                  <a:pt x="71454" y="19518"/>
                </a:cubicBezTo>
                <a:cubicBezTo>
                  <a:pt x="71641" y="19548"/>
                  <a:pt x="71827" y="19569"/>
                  <a:pt x="72014" y="19590"/>
                </a:cubicBezTo>
                <a:cubicBezTo>
                  <a:pt x="72106" y="19590"/>
                  <a:pt x="72189" y="19600"/>
                  <a:pt x="72283" y="19600"/>
                </a:cubicBezTo>
                <a:cubicBezTo>
                  <a:pt x="72316" y="19601"/>
                  <a:pt x="72348" y="19601"/>
                  <a:pt x="72381" y="19601"/>
                </a:cubicBezTo>
                <a:cubicBezTo>
                  <a:pt x="75093" y="19601"/>
                  <a:pt x="77380" y="17506"/>
                  <a:pt x="77585" y="14764"/>
                </a:cubicBezTo>
                <a:cubicBezTo>
                  <a:pt x="77585" y="14671"/>
                  <a:pt x="77595" y="14568"/>
                  <a:pt x="77595" y="14474"/>
                </a:cubicBezTo>
                <a:lnTo>
                  <a:pt x="77595" y="14381"/>
                </a:lnTo>
                <a:cubicBezTo>
                  <a:pt x="77595" y="14319"/>
                  <a:pt x="77595" y="14246"/>
                  <a:pt x="77585" y="14174"/>
                </a:cubicBezTo>
                <a:lnTo>
                  <a:pt x="77585" y="14081"/>
                </a:lnTo>
                <a:cubicBezTo>
                  <a:pt x="77574" y="14018"/>
                  <a:pt x="77574" y="13946"/>
                  <a:pt x="77564" y="13884"/>
                </a:cubicBezTo>
                <a:lnTo>
                  <a:pt x="77564" y="13801"/>
                </a:lnTo>
                <a:lnTo>
                  <a:pt x="77533" y="13583"/>
                </a:lnTo>
                <a:cubicBezTo>
                  <a:pt x="77523" y="13563"/>
                  <a:pt x="77523" y="13542"/>
                  <a:pt x="77523" y="13521"/>
                </a:cubicBezTo>
                <a:cubicBezTo>
                  <a:pt x="77502" y="13429"/>
                  <a:pt x="77491" y="13346"/>
                  <a:pt x="77471" y="13252"/>
                </a:cubicBezTo>
                <a:lnTo>
                  <a:pt x="77471" y="13242"/>
                </a:lnTo>
                <a:cubicBezTo>
                  <a:pt x="76974" y="11067"/>
                  <a:pt x="75100" y="9369"/>
                  <a:pt x="72759" y="9203"/>
                </a:cubicBezTo>
                <a:cubicBezTo>
                  <a:pt x="72614" y="9193"/>
                  <a:pt x="72479" y="9183"/>
                  <a:pt x="72345" y="9183"/>
                </a:cubicBezTo>
                <a:cubicBezTo>
                  <a:pt x="71517" y="6107"/>
                  <a:pt x="68824" y="3746"/>
                  <a:pt x="65469" y="3497"/>
                </a:cubicBezTo>
                <a:cubicBezTo>
                  <a:pt x="65285" y="3484"/>
                  <a:pt x="65102" y="3478"/>
                  <a:pt x="64921" y="3478"/>
                </a:cubicBezTo>
                <a:cubicBezTo>
                  <a:pt x="62209" y="3478"/>
                  <a:pt x="59785" y="4906"/>
                  <a:pt x="58416" y="7080"/>
                </a:cubicBezTo>
                <a:cubicBezTo>
                  <a:pt x="57764" y="6707"/>
                  <a:pt x="57008" y="6470"/>
                  <a:pt x="56211" y="6417"/>
                </a:cubicBezTo>
                <a:cubicBezTo>
                  <a:pt x="56081" y="6407"/>
                  <a:pt x="55952" y="6402"/>
                  <a:pt x="55824" y="6402"/>
                </a:cubicBezTo>
                <a:cubicBezTo>
                  <a:pt x="55298" y="6402"/>
                  <a:pt x="54789" y="6485"/>
                  <a:pt x="54306" y="6635"/>
                </a:cubicBezTo>
                <a:cubicBezTo>
                  <a:pt x="53428" y="5748"/>
                  <a:pt x="52218" y="5204"/>
                  <a:pt x="50900" y="5204"/>
                </a:cubicBezTo>
                <a:cubicBezTo>
                  <a:pt x="50786" y="5204"/>
                  <a:pt x="50672" y="5208"/>
                  <a:pt x="50557" y="5216"/>
                </a:cubicBezTo>
                <a:cubicBezTo>
                  <a:pt x="49718" y="5278"/>
                  <a:pt x="48951" y="5547"/>
                  <a:pt x="48289" y="5972"/>
                </a:cubicBezTo>
                <a:cubicBezTo>
                  <a:pt x="48237" y="5920"/>
                  <a:pt x="48185" y="5879"/>
                  <a:pt x="48123" y="5837"/>
                </a:cubicBezTo>
                <a:cubicBezTo>
                  <a:pt x="47456" y="3974"/>
                  <a:pt x="45674" y="2677"/>
                  <a:pt x="43631" y="2677"/>
                </a:cubicBezTo>
                <a:cubicBezTo>
                  <a:pt x="43517" y="2677"/>
                  <a:pt x="43402" y="2681"/>
                  <a:pt x="43287" y="2689"/>
                </a:cubicBezTo>
                <a:cubicBezTo>
                  <a:pt x="42551" y="2741"/>
                  <a:pt x="41868" y="2959"/>
                  <a:pt x="41267" y="3301"/>
                </a:cubicBezTo>
                <a:cubicBezTo>
                  <a:pt x="40015" y="1300"/>
                  <a:pt x="37787" y="0"/>
                  <a:pt x="35294" y="0"/>
                </a:cubicBezTo>
                <a:close/>
              </a:path>
            </a:pathLst>
          </a:custGeom>
          <a:solidFill>
            <a:srgbClr val="FFFEFA"/>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9" name="Google Shape;9;p2"/>
          <p:cNvSpPr txBox="1">
            <a:spLocks noGrp="1"/>
          </p:cNvSpPr>
          <p:nvPr>
            <p:ph type="ctrTitle"/>
          </p:nvPr>
        </p:nvSpPr>
        <p:spPr>
          <a:xfrm>
            <a:off x="619080" y="2577397"/>
            <a:ext cx="7906271" cy="2231313"/>
          </a:xfrm>
          <a:prstGeom prst="rect">
            <a:avLst/>
          </a:prstGeom>
        </p:spPr>
        <p:txBody>
          <a:bodyPr spcFirstLastPara="1" anchor="b">
            <a:noAutofit/>
          </a:bodyPr>
          <a:lstStyle>
            <a:lvl1pPr lvl="0" algn="ctr">
              <a:spcBef>
                <a:spcPts val="0"/>
              </a:spcBef>
              <a:spcAft>
                <a:spcPts val="0"/>
              </a:spcAft>
              <a:buSzPts val="5200"/>
              <a:buNone/>
              <a:defRPr sz="6515" b="1">
                <a:latin typeface="McLaren"/>
                <a:ea typeface="McLaren"/>
                <a:cs typeface="McLaren"/>
                <a:sym typeface="McLaren"/>
              </a:defRPr>
            </a:lvl1pPr>
            <a:lvl2pPr lvl="1" algn="ctr">
              <a:spcBef>
                <a:spcPts val="0"/>
              </a:spcBef>
              <a:spcAft>
                <a:spcPts val="0"/>
              </a:spcAft>
              <a:buSzPts val="5200"/>
              <a:buNone/>
              <a:defRPr sz="6515"/>
            </a:lvl2pPr>
            <a:lvl3pPr lvl="2" algn="ctr">
              <a:spcBef>
                <a:spcPts val="0"/>
              </a:spcBef>
              <a:spcAft>
                <a:spcPts val="0"/>
              </a:spcAft>
              <a:buSzPts val="5200"/>
              <a:buNone/>
              <a:defRPr sz="6515"/>
            </a:lvl3pPr>
            <a:lvl4pPr lvl="3" algn="ctr">
              <a:spcBef>
                <a:spcPts val="0"/>
              </a:spcBef>
              <a:spcAft>
                <a:spcPts val="0"/>
              </a:spcAft>
              <a:buSzPts val="5200"/>
              <a:buNone/>
              <a:defRPr sz="6515"/>
            </a:lvl4pPr>
            <a:lvl5pPr lvl="4" algn="ctr">
              <a:spcBef>
                <a:spcPts val="0"/>
              </a:spcBef>
              <a:spcAft>
                <a:spcPts val="0"/>
              </a:spcAft>
              <a:buSzPts val="5200"/>
              <a:buNone/>
              <a:defRPr sz="6515"/>
            </a:lvl5pPr>
            <a:lvl6pPr lvl="5" algn="ctr">
              <a:spcBef>
                <a:spcPts val="0"/>
              </a:spcBef>
              <a:spcAft>
                <a:spcPts val="0"/>
              </a:spcAft>
              <a:buSzPts val="5200"/>
              <a:buNone/>
              <a:defRPr sz="6515"/>
            </a:lvl6pPr>
            <a:lvl7pPr lvl="6" algn="ctr">
              <a:spcBef>
                <a:spcPts val="0"/>
              </a:spcBef>
              <a:spcAft>
                <a:spcPts val="0"/>
              </a:spcAft>
              <a:buSzPts val="5200"/>
              <a:buNone/>
              <a:defRPr sz="6515"/>
            </a:lvl7pPr>
            <a:lvl8pPr lvl="7" algn="ctr">
              <a:spcBef>
                <a:spcPts val="0"/>
              </a:spcBef>
              <a:spcAft>
                <a:spcPts val="0"/>
              </a:spcAft>
              <a:buSzPts val="5200"/>
              <a:buNone/>
              <a:defRPr sz="6515"/>
            </a:lvl8pPr>
            <a:lvl9pPr lvl="8" algn="ctr">
              <a:spcBef>
                <a:spcPts val="0"/>
              </a:spcBef>
              <a:spcAft>
                <a:spcPts val="0"/>
              </a:spcAft>
              <a:buSzPts val="5200"/>
              <a:buNone/>
              <a:defRPr sz="6515"/>
            </a:lvl9pPr>
          </a:lstStyle>
          <a:p>
            <a:endParaRPr/>
          </a:p>
        </p:txBody>
      </p:sp>
      <p:sp>
        <p:nvSpPr>
          <p:cNvPr id="10" name="Google Shape;10;p2"/>
          <p:cNvSpPr txBox="1">
            <a:spLocks noGrp="1"/>
          </p:cNvSpPr>
          <p:nvPr>
            <p:ph type="subTitle" idx="1"/>
          </p:nvPr>
        </p:nvSpPr>
        <p:spPr>
          <a:xfrm>
            <a:off x="619186" y="5510703"/>
            <a:ext cx="7906271" cy="612086"/>
          </a:xfrm>
          <a:prstGeom prst="rect">
            <a:avLst/>
          </a:prstGeom>
        </p:spPr>
        <p:txBody>
          <a:bodyPr spcFirstLastPara="1">
            <a:noAutofit/>
          </a:bodyPr>
          <a:lstStyle>
            <a:lvl1pPr lvl="0" algn="ctr">
              <a:lnSpc>
                <a:spcPct val="100000"/>
              </a:lnSpc>
              <a:spcBef>
                <a:spcPts val="0"/>
              </a:spcBef>
              <a:spcAft>
                <a:spcPts val="0"/>
              </a:spcAft>
              <a:buSzPts val="2800"/>
              <a:buNone/>
              <a:defRPr sz="2004">
                <a:latin typeface="Quicksand"/>
                <a:ea typeface="Quicksand"/>
                <a:cs typeface="Quicksand"/>
                <a:sym typeface="Quicksand"/>
              </a:defRPr>
            </a:lvl1pPr>
            <a:lvl2pPr lvl="1" algn="ctr">
              <a:lnSpc>
                <a:spcPct val="100000"/>
              </a:lnSpc>
              <a:spcBef>
                <a:spcPts val="0"/>
              </a:spcBef>
              <a:spcAft>
                <a:spcPts val="0"/>
              </a:spcAft>
              <a:buSzPts val="2800"/>
              <a:buNone/>
              <a:defRPr sz="3508"/>
            </a:lvl2pPr>
            <a:lvl3pPr lvl="2" algn="ctr">
              <a:lnSpc>
                <a:spcPct val="100000"/>
              </a:lnSpc>
              <a:spcBef>
                <a:spcPts val="0"/>
              </a:spcBef>
              <a:spcAft>
                <a:spcPts val="0"/>
              </a:spcAft>
              <a:buSzPts val="2800"/>
              <a:buNone/>
              <a:defRPr sz="3508"/>
            </a:lvl3pPr>
            <a:lvl4pPr lvl="3" algn="ctr">
              <a:lnSpc>
                <a:spcPct val="100000"/>
              </a:lnSpc>
              <a:spcBef>
                <a:spcPts val="0"/>
              </a:spcBef>
              <a:spcAft>
                <a:spcPts val="0"/>
              </a:spcAft>
              <a:buSzPts val="2800"/>
              <a:buNone/>
              <a:defRPr sz="3508"/>
            </a:lvl4pPr>
            <a:lvl5pPr lvl="4" algn="ctr">
              <a:lnSpc>
                <a:spcPct val="100000"/>
              </a:lnSpc>
              <a:spcBef>
                <a:spcPts val="0"/>
              </a:spcBef>
              <a:spcAft>
                <a:spcPts val="0"/>
              </a:spcAft>
              <a:buSzPts val="2800"/>
              <a:buNone/>
              <a:defRPr sz="3508"/>
            </a:lvl5pPr>
            <a:lvl6pPr lvl="5" algn="ctr">
              <a:lnSpc>
                <a:spcPct val="100000"/>
              </a:lnSpc>
              <a:spcBef>
                <a:spcPts val="0"/>
              </a:spcBef>
              <a:spcAft>
                <a:spcPts val="0"/>
              </a:spcAft>
              <a:buSzPts val="2800"/>
              <a:buNone/>
              <a:defRPr sz="3508"/>
            </a:lvl6pPr>
            <a:lvl7pPr lvl="6" algn="ctr">
              <a:lnSpc>
                <a:spcPct val="100000"/>
              </a:lnSpc>
              <a:spcBef>
                <a:spcPts val="0"/>
              </a:spcBef>
              <a:spcAft>
                <a:spcPts val="0"/>
              </a:spcAft>
              <a:buSzPts val="2800"/>
              <a:buNone/>
              <a:defRPr sz="3508"/>
            </a:lvl7pPr>
            <a:lvl8pPr lvl="7" algn="ctr">
              <a:lnSpc>
                <a:spcPct val="100000"/>
              </a:lnSpc>
              <a:spcBef>
                <a:spcPts val="0"/>
              </a:spcBef>
              <a:spcAft>
                <a:spcPts val="0"/>
              </a:spcAft>
              <a:buSzPts val="2800"/>
              <a:buNone/>
              <a:defRPr sz="3508"/>
            </a:lvl8pPr>
            <a:lvl9pPr lvl="8" algn="ctr">
              <a:lnSpc>
                <a:spcPct val="100000"/>
              </a:lnSpc>
              <a:spcBef>
                <a:spcPts val="0"/>
              </a:spcBef>
              <a:spcAft>
                <a:spcPts val="0"/>
              </a:spcAft>
              <a:buSzPts val="2800"/>
              <a:buNone/>
              <a:defRPr sz="3508"/>
            </a:lvl9pPr>
          </a:lstStyle>
          <a:p>
            <a:endParaRPr/>
          </a:p>
        </p:txBody>
      </p:sp>
    </p:spTree>
    <p:extLst>
      <p:ext uri="{BB962C8B-B14F-4D97-AF65-F5344CB8AC3E}">
        <p14:creationId xmlns:p14="http://schemas.microsoft.com/office/powerpoint/2010/main" val="3117738639"/>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accent4"/>
        </a:solidFill>
        <a:effectLst/>
      </p:bgPr>
    </p:bg>
    <p:spTree>
      <p:nvGrpSpPr>
        <p:cNvPr id="1" name="Shape 92"/>
        <p:cNvGrpSpPr/>
        <p:nvPr/>
      </p:nvGrpSpPr>
      <p:grpSpPr>
        <a:xfrm>
          <a:off x="0" y="0"/>
          <a:ext cx="0" cy="0"/>
          <a:chOff x="0" y="0"/>
          <a:chExt cx="0" cy="0"/>
        </a:xfrm>
      </p:grpSpPr>
      <p:grpSp>
        <p:nvGrpSpPr>
          <p:cNvPr id="3" name="Google Shape;93;p3"/>
          <p:cNvGrpSpPr>
            <a:grpSpLocks/>
          </p:cNvGrpSpPr>
          <p:nvPr/>
        </p:nvGrpSpPr>
        <p:grpSpPr bwMode="auto">
          <a:xfrm flipH="1">
            <a:off x="-294273" y="4520231"/>
            <a:ext cx="4239407" cy="2642252"/>
            <a:chOff x="4434156" y="56550"/>
            <a:chExt cx="3505543" cy="2052072"/>
          </a:xfrm>
        </p:grpSpPr>
        <p:sp>
          <p:nvSpPr>
            <p:cNvPr id="4" name="Google Shape;94;p3"/>
            <p:cNvSpPr/>
            <p:nvPr/>
          </p:nvSpPr>
          <p:spPr>
            <a:xfrm flipH="1">
              <a:off x="4434156" y="764380"/>
              <a:ext cx="1249626" cy="785596"/>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5" name="Google Shape;95;p3"/>
            <p:cNvSpPr/>
            <p:nvPr/>
          </p:nvSpPr>
          <p:spPr>
            <a:xfrm flipH="1">
              <a:off x="5605205" y="246997"/>
              <a:ext cx="934051" cy="588801"/>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6" name="Google Shape;96;p3"/>
            <p:cNvSpPr/>
            <p:nvPr/>
          </p:nvSpPr>
          <p:spPr>
            <a:xfrm flipH="1">
              <a:off x="4502594" y="1259543"/>
              <a:ext cx="309238" cy="285671"/>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7" name="Google Shape;97;p3"/>
            <p:cNvSpPr/>
            <p:nvPr/>
          </p:nvSpPr>
          <p:spPr>
            <a:xfrm flipH="1">
              <a:off x="4852388" y="1602349"/>
              <a:ext cx="196442" cy="180925"/>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8" name="Google Shape;98;p3"/>
            <p:cNvSpPr/>
            <p:nvPr/>
          </p:nvSpPr>
          <p:spPr>
            <a:xfrm flipH="1">
              <a:off x="6342814" y="56550"/>
              <a:ext cx="196442" cy="182513"/>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9" name="Google Shape;99;p3"/>
            <p:cNvSpPr/>
            <p:nvPr/>
          </p:nvSpPr>
          <p:spPr>
            <a:xfrm flipH="1">
              <a:off x="6690073" y="575520"/>
              <a:ext cx="1249626" cy="787183"/>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0" name="Google Shape;100;p3"/>
            <p:cNvSpPr/>
            <p:nvPr/>
          </p:nvSpPr>
          <p:spPr>
            <a:xfrm flipH="1">
              <a:off x="7067749" y="1226215"/>
              <a:ext cx="196442" cy="180925"/>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1" name="Google Shape;101;p3"/>
            <p:cNvSpPr/>
            <p:nvPr/>
          </p:nvSpPr>
          <p:spPr>
            <a:xfrm flipH="1">
              <a:off x="5792776" y="1257957"/>
              <a:ext cx="934051" cy="588800"/>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2" name="Google Shape;102;p3"/>
            <p:cNvSpPr/>
            <p:nvPr/>
          </p:nvSpPr>
          <p:spPr>
            <a:xfrm flipH="1">
              <a:off x="6493630" y="1926109"/>
              <a:ext cx="196443" cy="182513"/>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grpSp>
      <p:grpSp>
        <p:nvGrpSpPr>
          <p:cNvPr id="13" name="Google Shape;104;p3"/>
          <p:cNvGrpSpPr>
            <a:grpSpLocks/>
          </p:cNvGrpSpPr>
          <p:nvPr/>
        </p:nvGrpSpPr>
        <p:grpSpPr bwMode="auto">
          <a:xfrm>
            <a:off x="5362867" y="-514963"/>
            <a:ext cx="4240940" cy="2642252"/>
            <a:chOff x="4434156" y="56550"/>
            <a:chExt cx="3505543" cy="2052072"/>
          </a:xfrm>
        </p:grpSpPr>
        <p:sp>
          <p:nvSpPr>
            <p:cNvPr id="14" name="Google Shape;105;p3"/>
            <p:cNvSpPr/>
            <p:nvPr/>
          </p:nvSpPr>
          <p:spPr>
            <a:xfrm flipH="1">
              <a:off x="4434156" y="764380"/>
              <a:ext cx="1249174" cy="785596"/>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5" name="Google Shape;106;p3"/>
            <p:cNvSpPr/>
            <p:nvPr/>
          </p:nvSpPr>
          <p:spPr>
            <a:xfrm flipH="1">
              <a:off x="5604782" y="246997"/>
              <a:ext cx="933713" cy="588801"/>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6" name="Google Shape;107;p3"/>
            <p:cNvSpPr/>
            <p:nvPr/>
          </p:nvSpPr>
          <p:spPr>
            <a:xfrm flipH="1">
              <a:off x="4502569" y="1259543"/>
              <a:ext cx="309126" cy="285671"/>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7" name="Google Shape;108;p3"/>
            <p:cNvSpPr/>
            <p:nvPr/>
          </p:nvSpPr>
          <p:spPr>
            <a:xfrm flipH="1">
              <a:off x="4852237" y="1602349"/>
              <a:ext cx="197638" cy="180925"/>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8" name="Google Shape;109;p3"/>
            <p:cNvSpPr/>
            <p:nvPr/>
          </p:nvSpPr>
          <p:spPr>
            <a:xfrm flipH="1">
              <a:off x="6342124" y="56550"/>
              <a:ext cx="196371" cy="182512"/>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9" name="Google Shape;110;p3"/>
            <p:cNvSpPr/>
            <p:nvPr/>
          </p:nvSpPr>
          <p:spPr>
            <a:xfrm flipH="1">
              <a:off x="6690525" y="575520"/>
              <a:ext cx="1249174" cy="787183"/>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20" name="Google Shape;111;p3"/>
            <p:cNvSpPr/>
            <p:nvPr/>
          </p:nvSpPr>
          <p:spPr>
            <a:xfrm flipH="1">
              <a:off x="7068064" y="1226215"/>
              <a:ext cx="196372" cy="180925"/>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21" name="Google Shape;112;p3"/>
            <p:cNvSpPr/>
            <p:nvPr/>
          </p:nvSpPr>
          <p:spPr>
            <a:xfrm flipH="1">
              <a:off x="5793551" y="1257957"/>
              <a:ext cx="933714" cy="588800"/>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22" name="Google Shape;113;p3"/>
            <p:cNvSpPr/>
            <p:nvPr/>
          </p:nvSpPr>
          <p:spPr>
            <a:xfrm flipH="1">
              <a:off x="6492886" y="1926109"/>
              <a:ext cx="196372" cy="182513"/>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grpSp>
      <p:sp>
        <p:nvSpPr>
          <p:cNvPr id="103" name="Google Shape;103;p3"/>
          <p:cNvSpPr txBox="1">
            <a:spLocks noGrp="1"/>
          </p:cNvSpPr>
          <p:nvPr>
            <p:ph type="title"/>
          </p:nvPr>
        </p:nvSpPr>
        <p:spPr>
          <a:xfrm>
            <a:off x="311714" y="2867988"/>
            <a:ext cx="8520978" cy="1122222"/>
          </a:xfrm>
          <a:prstGeom prst="rect">
            <a:avLst/>
          </a:prstGeom>
        </p:spPr>
        <p:txBody>
          <a:bodyPr spcFirstLastPara="1" anchor="ctr">
            <a:noAutofit/>
          </a:bodyPr>
          <a:lstStyle>
            <a:lvl1pPr lvl="0" algn="ctr">
              <a:spcBef>
                <a:spcPts val="0"/>
              </a:spcBef>
              <a:spcAft>
                <a:spcPts val="0"/>
              </a:spcAft>
              <a:buSzPts val="3600"/>
              <a:buNone/>
              <a:defRPr sz="4510"/>
            </a:lvl1pPr>
            <a:lvl2pPr lvl="1" algn="ctr">
              <a:spcBef>
                <a:spcPts val="0"/>
              </a:spcBef>
              <a:spcAft>
                <a:spcPts val="0"/>
              </a:spcAft>
              <a:buSzPts val="3600"/>
              <a:buNone/>
              <a:defRPr sz="4510"/>
            </a:lvl2pPr>
            <a:lvl3pPr lvl="2" algn="ctr">
              <a:spcBef>
                <a:spcPts val="0"/>
              </a:spcBef>
              <a:spcAft>
                <a:spcPts val="0"/>
              </a:spcAft>
              <a:buSzPts val="3600"/>
              <a:buNone/>
              <a:defRPr sz="4510"/>
            </a:lvl3pPr>
            <a:lvl4pPr lvl="3" algn="ctr">
              <a:spcBef>
                <a:spcPts val="0"/>
              </a:spcBef>
              <a:spcAft>
                <a:spcPts val="0"/>
              </a:spcAft>
              <a:buSzPts val="3600"/>
              <a:buNone/>
              <a:defRPr sz="4510"/>
            </a:lvl4pPr>
            <a:lvl5pPr lvl="4" algn="ctr">
              <a:spcBef>
                <a:spcPts val="0"/>
              </a:spcBef>
              <a:spcAft>
                <a:spcPts val="0"/>
              </a:spcAft>
              <a:buSzPts val="3600"/>
              <a:buNone/>
              <a:defRPr sz="4510"/>
            </a:lvl5pPr>
            <a:lvl6pPr lvl="5" algn="ctr">
              <a:spcBef>
                <a:spcPts val="0"/>
              </a:spcBef>
              <a:spcAft>
                <a:spcPts val="0"/>
              </a:spcAft>
              <a:buSzPts val="3600"/>
              <a:buNone/>
              <a:defRPr sz="4510"/>
            </a:lvl6pPr>
            <a:lvl7pPr lvl="6" algn="ctr">
              <a:spcBef>
                <a:spcPts val="0"/>
              </a:spcBef>
              <a:spcAft>
                <a:spcPts val="0"/>
              </a:spcAft>
              <a:buSzPts val="3600"/>
              <a:buNone/>
              <a:defRPr sz="4510"/>
            </a:lvl7pPr>
            <a:lvl8pPr lvl="7" algn="ctr">
              <a:spcBef>
                <a:spcPts val="0"/>
              </a:spcBef>
              <a:spcAft>
                <a:spcPts val="0"/>
              </a:spcAft>
              <a:buSzPts val="3600"/>
              <a:buNone/>
              <a:defRPr sz="4510"/>
            </a:lvl8pPr>
            <a:lvl9pPr lvl="8" algn="ctr">
              <a:spcBef>
                <a:spcPts val="0"/>
              </a:spcBef>
              <a:spcAft>
                <a:spcPts val="0"/>
              </a:spcAft>
              <a:buSzPts val="3600"/>
              <a:buNone/>
              <a:defRPr sz="4510"/>
            </a:lvl9pPr>
          </a:lstStyle>
          <a:p>
            <a:endParaRPr/>
          </a:p>
        </p:txBody>
      </p:sp>
    </p:spTree>
    <p:extLst>
      <p:ext uri="{BB962C8B-B14F-4D97-AF65-F5344CB8AC3E}">
        <p14:creationId xmlns:p14="http://schemas.microsoft.com/office/powerpoint/2010/main" val="146032520"/>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showMasterSp="0" matchingName="Title and two columns" type="twoColTx">
  <p:cSld name="Title and two columns">
    <p:bg>
      <p:bgPr>
        <a:solidFill>
          <a:schemeClr val="accent4"/>
        </a:solidFill>
        <a:effectLst/>
      </p:bgPr>
    </p:bg>
    <p:spTree>
      <p:nvGrpSpPr>
        <p:cNvPr id="1" name="Shape 129"/>
        <p:cNvGrpSpPr/>
        <p:nvPr/>
      </p:nvGrpSpPr>
      <p:grpSpPr>
        <a:xfrm>
          <a:off x="0" y="0"/>
          <a:ext cx="0" cy="0"/>
          <a:chOff x="0" y="0"/>
          <a:chExt cx="0" cy="0"/>
        </a:xfrm>
      </p:grpSpPr>
      <p:grpSp>
        <p:nvGrpSpPr>
          <p:cNvPr id="5" name="Google Shape;130;p5"/>
          <p:cNvGrpSpPr>
            <a:grpSpLocks/>
          </p:cNvGrpSpPr>
          <p:nvPr/>
        </p:nvGrpSpPr>
        <p:grpSpPr bwMode="auto">
          <a:xfrm>
            <a:off x="239133" y="163480"/>
            <a:ext cx="8511001" cy="2037374"/>
            <a:chOff x="198024" y="127700"/>
            <a:chExt cx="7035792" cy="1582723"/>
          </a:xfrm>
        </p:grpSpPr>
        <p:grpSp>
          <p:nvGrpSpPr>
            <p:cNvPr id="6" name="Google Shape;131;p5"/>
            <p:cNvGrpSpPr>
              <a:grpSpLocks/>
            </p:cNvGrpSpPr>
            <p:nvPr/>
          </p:nvGrpSpPr>
          <p:grpSpPr bwMode="auto">
            <a:xfrm>
              <a:off x="5309325" y="127700"/>
              <a:ext cx="1924491" cy="1257576"/>
              <a:chOff x="1341350" y="30575"/>
              <a:chExt cx="1924491" cy="1257576"/>
            </a:xfrm>
          </p:grpSpPr>
          <p:sp>
            <p:nvSpPr>
              <p:cNvPr id="15" name="Google Shape;132;p5"/>
              <p:cNvSpPr/>
              <p:nvPr/>
            </p:nvSpPr>
            <p:spPr>
              <a:xfrm>
                <a:off x="2122984" y="30575"/>
                <a:ext cx="1142857" cy="719131"/>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6" name="Google Shape;133;p5"/>
              <p:cNvSpPr/>
              <p:nvPr/>
            </p:nvSpPr>
            <p:spPr>
              <a:xfrm>
                <a:off x="1341229" y="749706"/>
                <a:ext cx="853975" cy="538157"/>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grpSp>
        <p:sp>
          <p:nvSpPr>
            <p:cNvPr id="7" name="Google Shape;134;p5"/>
            <p:cNvSpPr/>
            <p:nvPr/>
          </p:nvSpPr>
          <p:spPr>
            <a:xfrm>
              <a:off x="6887918" y="580134"/>
              <a:ext cx="283814" cy="263523"/>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8" name="Google Shape;135;p5"/>
            <p:cNvSpPr/>
            <p:nvPr/>
          </p:nvSpPr>
          <p:spPr>
            <a:xfrm>
              <a:off x="6671257" y="894456"/>
              <a:ext cx="179918" cy="165098"/>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9" name="Google Shape;136;p5"/>
            <p:cNvSpPr/>
            <p:nvPr/>
          </p:nvSpPr>
          <p:spPr>
            <a:xfrm>
              <a:off x="5309204" y="673795"/>
              <a:ext cx="179918" cy="166686"/>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0" name="Google Shape;137;p5"/>
            <p:cNvSpPr/>
            <p:nvPr/>
          </p:nvSpPr>
          <p:spPr>
            <a:xfrm flipH="1">
              <a:off x="198024" y="778569"/>
              <a:ext cx="1142857" cy="719131"/>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1" name="Google Shape;138;p5"/>
            <p:cNvSpPr/>
            <p:nvPr/>
          </p:nvSpPr>
          <p:spPr>
            <a:xfrm flipH="1">
              <a:off x="1268661" y="305498"/>
              <a:ext cx="853975" cy="538158"/>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2" name="Google Shape;139;p5"/>
            <p:cNvSpPr/>
            <p:nvPr/>
          </p:nvSpPr>
          <p:spPr>
            <a:xfrm flipH="1">
              <a:off x="260109" y="1231003"/>
              <a:ext cx="283814" cy="261935"/>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3" name="Google Shape;140;p5"/>
            <p:cNvSpPr/>
            <p:nvPr/>
          </p:nvSpPr>
          <p:spPr>
            <a:xfrm flipH="1">
              <a:off x="580666" y="1543737"/>
              <a:ext cx="179918" cy="166686"/>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4" name="Google Shape;141;p5"/>
            <p:cNvSpPr/>
            <p:nvPr/>
          </p:nvSpPr>
          <p:spPr>
            <a:xfrm flipH="1">
              <a:off x="1942718" y="130875"/>
              <a:ext cx="179918" cy="166686"/>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grpSp>
      <p:sp>
        <p:nvSpPr>
          <p:cNvPr id="142" name="Google Shape;142;p5"/>
          <p:cNvSpPr txBox="1">
            <a:spLocks noGrp="1"/>
          </p:cNvSpPr>
          <p:nvPr>
            <p:ph type="title"/>
          </p:nvPr>
        </p:nvSpPr>
        <p:spPr>
          <a:xfrm>
            <a:off x="619186" y="593421"/>
            <a:ext cx="7906271" cy="763852"/>
          </a:xfrm>
          <a:prstGeom prst="rect">
            <a:avLst/>
          </a:prstGeom>
        </p:spPr>
        <p:txBody>
          <a:bodyPr spcFirstLastPara="1">
            <a:noAutofit/>
          </a:bodyPr>
          <a:lstStyle>
            <a:lvl1pPr lvl="0">
              <a:spcBef>
                <a:spcPts val="0"/>
              </a:spcBef>
              <a:spcAft>
                <a:spcPts val="0"/>
              </a:spcAft>
              <a:buClr>
                <a:schemeClr val="dk2"/>
              </a:buClr>
              <a:buSzPts val="2800"/>
              <a:buNone/>
              <a:defRPr>
                <a:solidFill>
                  <a:schemeClr val="dk2"/>
                </a:solidFill>
              </a:defRPr>
            </a:lvl1pPr>
            <a:lvl2pPr lvl="1">
              <a:spcBef>
                <a:spcPts val="0"/>
              </a:spcBef>
              <a:spcAft>
                <a:spcPts val="0"/>
              </a:spcAft>
              <a:buClr>
                <a:schemeClr val="dk2"/>
              </a:buClr>
              <a:buSzPts val="2800"/>
              <a:buNone/>
              <a:defRPr>
                <a:solidFill>
                  <a:schemeClr val="dk2"/>
                </a:solidFill>
              </a:defRPr>
            </a:lvl2pPr>
            <a:lvl3pPr lvl="2">
              <a:spcBef>
                <a:spcPts val="0"/>
              </a:spcBef>
              <a:spcAft>
                <a:spcPts val="0"/>
              </a:spcAft>
              <a:buClr>
                <a:schemeClr val="dk2"/>
              </a:buClr>
              <a:buSzPts val="2800"/>
              <a:buNone/>
              <a:defRPr>
                <a:solidFill>
                  <a:schemeClr val="dk2"/>
                </a:solidFill>
              </a:defRPr>
            </a:lvl3pPr>
            <a:lvl4pPr lvl="3">
              <a:spcBef>
                <a:spcPts val="0"/>
              </a:spcBef>
              <a:spcAft>
                <a:spcPts val="0"/>
              </a:spcAft>
              <a:buClr>
                <a:schemeClr val="dk2"/>
              </a:buClr>
              <a:buSzPts val="2800"/>
              <a:buNone/>
              <a:defRPr>
                <a:solidFill>
                  <a:schemeClr val="dk2"/>
                </a:solidFill>
              </a:defRPr>
            </a:lvl4pPr>
            <a:lvl5pPr lvl="4">
              <a:spcBef>
                <a:spcPts val="0"/>
              </a:spcBef>
              <a:spcAft>
                <a:spcPts val="0"/>
              </a:spcAft>
              <a:buClr>
                <a:schemeClr val="dk2"/>
              </a:buClr>
              <a:buSzPts val="2800"/>
              <a:buNone/>
              <a:defRPr>
                <a:solidFill>
                  <a:schemeClr val="dk2"/>
                </a:solidFill>
              </a:defRPr>
            </a:lvl5pPr>
            <a:lvl6pPr lvl="5">
              <a:spcBef>
                <a:spcPts val="0"/>
              </a:spcBef>
              <a:spcAft>
                <a:spcPts val="0"/>
              </a:spcAft>
              <a:buClr>
                <a:schemeClr val="dk2"/>
              </a:buClr>
              <a:buSzPts val="2800"/>
              <a:buNone/>
              <a:defRPr>
                <a:solidFill>
                  <a:schemeClr val="dk2"/>
                </a:solidFill>
              </a:defRPr>
            </a:lvl6pPr>
            <a:lvl7pPr lvl="6">
              <a:spcBef>
                <a:spcPts val="0"/>
              </a:spcBef>
              <a:spcAft>
                <a:spcPts val="0"/>
              </a:spcAft>
              <a:buClr>
                <a:schemeClr val="dk2"/>
              </a:buClr>
              <a:buSzPts val="2800"/>
              <a:buNone/>
              <a:defRPr>
                <a:solidFill>
                  <a:schemeClr val="dk2"/>
                </a:solidFill>
              </a:defRPr>
            </a:lvl7pPr>
            <a:lvl8pPr lvl="7">
              <a:spcBef>
                <a:spcPts val="0"/>
              </a:spcBef>
              <a:spcAft>
                <a:spcPts val="0"/>
              </a:spcAft>
              <a:buClr>
                <a:schemeClr val="dk2"/>
              </a:buClr>
              <a:buSzPts val="2800"/>
              <a:buNone/>
              <a:defRPr>
                <a:solidFill>
                  <a:schemeClr val="dk2"/>
                </a:solidFill>
              </a:defRPr>
            </a:lvl8pPr>
            <a:lvl9pPr lvl="8">
              <a:spcBef>
                <a:spcPts val="0"/>
              </a:spcBef>
              <a:spcAft>
                <a:spcPts val="0"/>
              </a:spcAft>
              <a:buClr>
                <a:schemeClr val="dk2"/>
              </a:buClr>
              <a:buSzPts val="2800"/>
              <a:buNone/>
              <a:defRPr>
                <a:solidFill>
                  <a:schemeClr val="dk2"/>
                </a:solidFill>
              </a:defRPr>
            </a:lvl9pPr>
          </a:lstStyle>
          <a:p>
            <a:endParaRPr/>
          </a:p>
        </p:txBody>
      </p:sp>
      <p:sp>
        <p:nvSpPr>
          <p:cNvPr id="143" name="Google Shape;143;p5"/>
          <p:cNvSpPr txBox="1">
            <a:spLocks noGrp="1"/>
          </p:cNvSpPr>
          <p:nvPr>
            <p:ph type="body" idx="1"/>
          </p:nvPr>
        </p:nvSpPr>
        <p:spPr>
          <a:xfrm>
            <a:off x="725051" y="1992111"/>
            <a:ext cx="3612399" cy="3644710"/>
          </a:xfrm>
          <a:prstGeom prst="rect">
            <a:avLst/>
          </a:prstGeom>
        </p:spPr>
        <p:txBody>
          <a:bodyPr spcFirstLastPara="1">
            <a:noAutofit/>
          </a:bodyPr>
          <a:lstStyle>
            <a:lvl1pPr marL="572780" lvl="0" indent="-397764">
              <a:spcBef>
                <a:spcPts val="0"/>
              </a:spcBef>
              <a:spcAft>
                <a:spcPts val="0"/>
              </a:spcAft>
              <a:buSzPts val="1400"/>
              <a:buChar char="●"/>
              <a:defRPr sz="1754"/>
            </a:lvl1pPr>
            <a:lvl2pPr marL="1145560" lvl="1" indent="-381853">
              <a:spcBef>
                <a:spcPts val="0"/>
              </a:spcBef>
              <a:spcAft>
                <a:spcPts val="0"/>
              </a:spcAft>
              <a:buSzPts val="1200"/>
              <a:buChar char="○"/>
              <a:defRPr sz="1503"/>
            </a:lvl2pPr>
            <a:lvl3pPr marL="1718340" lvl="2" indent="-381853">
              <a:spcBef>
                <a:spcPts val="0"/>
              </a:spcBef>
              <a:spcAft>
                <a:spcPts val="0"/>
              </a:spcAft>
              <a:buSzPts val="1200"/>
              <a:buChar char="■"/>
              <a:defRPr sz="1503"/>
            </a:lvl3pPr>
            <a:lvl4pPr marL="2291121" lvl="3" indent="-381853">
              <a:spcBef>
                <a:spcPts val="0"/>
              </a:spcBef>
              <a:spcAft>
                <a:spcPts val="0"/>
              </a:spcAft>
              <a:buSzPts val="1200"/>
              <a:buChar char="●"/>
              <a:defRPr sz="1503"/>
            </a:lvl4pPr>
            <a:lvl5pPr marL="2863901" lvl="4" indent="-381853">
              <a:spcBef>
                <a:spcPts val="0"/>
              </a:spcBef>
              <a:spcAft>
                <a:spcPts val="0"/>
              </a:spcAft>
              <a:buSzPts val="1200"/>
              <a:buChar char="○"/>
              <a:defRPr sz="1503"/>
            </a:lvl5pPr>
            <a:lvl6pPr marL="3436681" lvl="5" indent="-381853">
              <a:spcBef>
                <a:spcPts val="0"/>
              </a:spcBef>
              <a:spcAft>
                <a:spcPts val="0"/>
              </a:spcAft>
              <a:buSzPts val="1200"/>
              <a:buChar char="■"/>
              <a:defRPr sz="1503"/>
            </a:lvl6pPr>
            <a:lvl7pPr marL="4009461" lvl="6" indent="-381853">
              <a:spcBef>
                <a:spcPts val="0"/>
              </a:spcBef>
              <a:spcAft>
                <a:spcPts val="0"/>
              </a:spcAft>
              <a:buSzPts val="1200"/>
              <a:buChar char="●"/>
              <a:defRPr sz="1503"/>
            </a:lvl7pPr>
            <a:lvl8pPr marL="4582241" lvl="7" indent="-381853">
              <a:spcBef>
                <a:spcPts val="0"/>
              </a:spcBef>
              <a:spcAft>
                <a:spcPts val="0"/>
              </a:spcAft>
              <a:buSzPts val="1200"/>
              <a:buChar char="○"/>
              <a:defRPr sz="1503"/>
            </a:lvl8pPr>
            <a:lvl9pPr marL="5155021" lvl="8" indent="-381853">
              <a:spcBef>
                <a:spcPts val="0"/>
              </a:spcBef>
              <a:spcAft>
                <a:spcPts val="0"/>
              </a:spcAft>
              <a:buSzPts val="1200"/>
              <a:buChar char="■"/>
              <a:defRPr sz="1503"/>
            </a:lvl9pPr>
          </a:lstStyle>
          <a:p>
            <a:endParaRPr/>
          </a:p>
        </p:txBody>
      </p:sp>
      <p:sp>
        <p:nvSpPr>
          <p:cNvPr id="144" name="Google Shape;144;p5"/>
          <p:cNvSpPr txBox="1">
            <a:spLocks noGrp="1"/>
          </p:cNvSpPr>
          <p:nvPr>
            <p:ph type="body" idx="2"/>
          </p:nvPr>
        </p:nvSpPr>
        <p:spPr>
          <a:xfrm>
            <a:off x="4807361" y="1992111"/>
            <a:ext cx="3612399" cy="3644710"/>
          </a:xfrm>
          <a:prstGeom prst="rect">
            <a:avLst/>
          </a:prstGeom>
        </p:spPr>
        <p:txBody>
          <a:bodyPr spcFirstLastPara="1">
            <a:noAutofit/>
          </a:bodyPr>
          <a:lstStyle>
            <a:lvl1pPr marL="572780" lvl="0" indent="-397764">
              <a:spcBef>
                <a:spcPts val="0"/>
              </a:spcBef>
              <a:spcAft>
                <a:spcPts val="0"/>
              </a:spcAft>
              <a:buSzPts val="1400"/>
              <a:buChar char="●"/>
              <a:defRPr sz="1754"/>
            </a:lvl1pPr>
            <a:lvl2pPr marL="1145560" lvl="1" indent="-381853">
              <a:spcBef>
                <a:spcPts val="0"/>
              </a:spcBef>
              <a:spcAft>
                <a:spcPts val="0"/>
              </a:spcAft>
              <a:buSzPts val="1200"/>
              <a:buChar char="○"/>
              <a:defRPr sz="1503"/>
            </a:lvl2pPr>
            <a:lvl3pPr marL="1718340" lvl="2" indent="-381853">
              <a:spcBef>
                <a:spcPts val="0"/>
              </a:spcBef>
              <a:spcAft>
                <a:spcPts val="0"/>
              </a:spcAft>
              <a:buSzPts val="1200"/>
              <a:buChar char="■"/>
              <a:defRPr sz="1503"/>
            </a:lvl3pPr>
            <a:lvl4pPr marL="2291121" lvl="3" indent="-381853">
              <a:spcBef>
                <a:spcPts val="0"/>
              </a:spcBef>
              <a:spcAft>
                <a:spcPts val="0"/>
              </a:spcAft>
              <a:buSzPts val="1200"/>
              <a:buChar char="●"/>
              <a:defRPr sz="1503"/>
            </a:lvl4pPr>
            <a:lvl5pPr marL="2863901" lvl="4" indent="-381853">
              <a:spcBef>
                <a:spcPts val="0"/>
              </a:spcBef>
              <a:spcAft>
                <a:spcPts val="0"/>
              </a:spcAft>
              <a:buSzPts val="1200"/>
              <a:buChar char="○"/>
              <a:defRPr sz="1503"/>
            </a:lvl5pPr>
            <a:lvl6pPr marL="3436681" lvl="5" indent="-381853">
              <a:spcBef>
                <a:spcPts val="0"/>
              </a:spcBef>
              <a:spcAft>
                <a:spcPts val="0"/>
              </a:spcAft>
              <a:buSzPts val="1200"/>
              <a:buChar char="■"/>
              <a:defRPr sz="1503"/>
            </a:lvl6pPr>
            <a:lvl7pPr marL="4009461" lvl="6" indent="-381853">
              <a:spcBef>
                <a:spcPts val="0"/>
              </a:spcBef>
              <a:spcAft>
                <a:spcPts val="0"/>
              </a:spcAft>
              <a:buSzPts val="1200"/>
              <a:buChar char="●"/>
              <a:defRPr sz="1503"/>
            </a:lvl7pPr>
            <a:lvl8pPr marL="4582241" lvl="7" indent="-381853">
              <a:spcBef>
                <a:spcPts val="0"/>
              </a:spcBef>
              <a:spcAft>
                <a:spcPts val="0"/>
              </a:spcAft>
              <a:buSzPts val="1200"/>
              <a:buChar char="○"/>
              <a:defRPr sz="1503"/>
            </a:lvl8pPr>
            <a:lvl9pPr marL="5155021" lvl="8" indent="-381853">
              <a:spcBef>
                <a:spcPts val="0"/>
              </a:spcBef>
              <a:spcAft>
                <a:spcPts val="0"/>
              </a:spcAft>
              <a:buSzPts val="1200"/>
              <a:buChar char="■"/>
              <a:defRPr sz="1503"/>
            </a:lvl9pPr>
          </a:lstStyle>
          <a:p>
            <a:endParaRPr/>
          </a:p>
        </p:txBody>
      </p:sp>
    </p:spTree>
    <p:extLst>
      <p:ext uri="{BB962C8B-B14F-4D97-AF65-F5344CB8AC3E}">
        <p14:creationId xmlns:p14="http://schemas.microsoft.com/office/powerpoint/2010/main" val="3329321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le and two columns" type="twoColTx">
  <p:cSld name="Title and two columns">
    <p:bg>
      <p:bgPr>
        <a:solidFill>
          <a:schemeClr val="accent4"/>
        </a:solidFill>
        <a:effectLst/>
      </p:bgPr>
    </p:bg>
    <p:spTree>
      <p:nvGrpSpPr>
        <p:cNvPr id="1" name="Shape 129"/>
        <p:cNvGrpSpPr/>
        <p:nvPr/>
      </p:nvGrpSpPr>
      <p:grpSpPr>
        <a:xfrm>
          <a:off x="0" y="0"/>
          <a:ext cx="0" cy="0"/>
          <a:chOff x="0" y="0"/>
          <a:chExt cx="0" cy="0"/>
        </a:xfrm>
      </p:grpSpPr>
      <p:grpSp>
        <p:nvGrpSpPr>
          <p:cNvPr id="5" name="Google Shape;130;p5"/>
          <p:cNvGrpSpPr>
            <a:grpSpLocks/>
          </p:cNvGrpSpPr>
          <p:nvPr/>
        </p:nvGrpSpPr>
        <p:grpSpPr bwMode="auto">
          <a:xfrm>
            <a:off x="239198" y="163480"/>
            <a:ext cx="8511001" cy="2037374"/>
            <a:chOff x="198024" y="127700"/>
            <a:chExt cx="7035792" cy="1582723"/>
          </a:xfrm>
        </p:grpSpPr>
        <p:grpSp>
          <p:nvGrpSpPr>
            <p:cNvPr id="6" name="Google Shape;131;p5"/>
            <p:cNvGrpSpPr>
              <a:grpSpLocks/>
            </p:cNvGrpSpPr>
            <p:nvPr/>
          </p:nvGrpSpPr>
          <p:grpSpPr bwMode="auto">
            <a:xfrm>
              <a:off x="5309325" y="127700"/>
              <a:ext cx="1924491" cy="1257576"/>
              <a:chOff x="1341350" y="30575"/>
              <a:chExt cx="1924491" cy="1257576"/>
            </a:xfrm>
          </p:grpSpPr>
          <p:sp>
            <p:nvSpPr>
              <p:cNvPr id="15" name="Google Shape;132;p5"/>
              <p:cNvSpPr/>
              <p:nvPr/>
            </p:nvSpPr>
            <p:spPr>
              <a:xfrm>
                <a:off x="2122984" y="30575"/>
                <a:ext cx="1142857" cy="719131"/>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6" name="Google Shape;133;p5"/>
              <p:cNvSpPr/>
              <p:nvPr/>
            </p:nvSpPr>
            <p:spPr>
              <a:xfrm>
                <a:off x="1341229" y="749706"/>
                <a:ext cx="853975" cy="538157"/>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grpSp>
        <p:sp>
          <p:nvSpPr>
            <p:cNvPr id="7" name="Google Shape;134;p5"/>
            <p:cNvSpPr/>
            <p:nvPr/>
          </p:nvSpPr>
          <p:spPr>
            <a:xfrm>
              <a:off x="6887918" y="580134"/>
              <a:ext cx="283814" cy="263523"/>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8" name="Google Shape;135;p5"/>
            <p:cNvSpPr/>
            <p:nvPr/>
          </p:nvSpPr>
          <p:spPr>
            <a:xfrm>
              <a:off x="6671257" y="894456"/>
              <a:ext cx="179918" cy="165098"/>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9" name="Google Shape;136;p5"/>
            <p:cNvSpPr/>
            <p:nvPr/>
          </p:nvSpPr>
          <p:spPr>
            <a:xfrm>
              <a:off x="5309204" y="673795"/>
              <a:ext cx="179918" cy="166686"/>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0" name="Google Shape;137;p5"/>
            <p:cNvSpPr/>
            <p:nvPr/>
          </p:nvSpPr>
          <p:spPr>
            <a:xfrm flipH="1">
              <a:off x="198024" y="778569"/>
              <a:ext cx="1142857" cy="719131"/>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1" name="Google Shape;138;p5"/>
            <p:cNvSpPr/>
            <p:nvPr/>
          </p:nvSpPr>
          <p:spPr>
            <a:xfrm flipH="1">
              <a:off x="1268661" y="305498"/>
              <a:ext cx="853975" cy="538158"/>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2" name="Google Shape;139;p5"/>
            <p:cNvSpPr/>
            <p:nvPr/>
          </p:nvSpPr>
          <p:spPr>
            <a:xfrm flipH="1">
              <a:off x="260109" y="1231003"/>
              <a:ext cx="283814" cy="261935"/>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3" name="Google Shape;140;p5"/>
            <p:cNvSpPr/>
            <p:nvPr/>
          </p:nvSpPr>
          <p:spPr>
            <a:xfrm flipH="1">
              <a:off x="580666" y="1543737"/>
              <a:ext cx="179918" cy="166686"/>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4" name="Google Shape;141;p5"/>
            <p:cNvSpPr/>
            <p:nvPr/>
          </p:nvSpPr>
          <p:spPr>
            <a:xfrm flipH="1">
              <a:off x="1942718" y="130875"/>
              <a:ext cx="179918" cy="166686"/>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grpSp>
      <p:sp>
        <p:nvSpPr>
          <p:cNvPr id="142" name="Google Shape;142;p5"/>
          <p:cNvSpPr txBox="1">
            <a:spLocks noGrp="1"/>
          </p:cNvSpPr>
          <p:nvPr>
            <p:ph type="title"/>
          </p:nvPr>
        </p:nvSpPr>
        <p:spPr>
          <a:xfrm>
            <a:off x="619192" y="593421"/>
            <a:ext cx="7906271" cy="763852"/>
          </a:xfrm>
          <a:prstGeom prst="rect">
            <a:avLst/>
          </a:prstGeom>
        </p:spPr>
        <p:txBody>
          <a:bodyPr spcFirstLastPara="1">
            <a:noAutofit/>
          </a:bodyPr>
          <a:lstStyle>
            <a:lvl1pPr lvl="0">
              <a:spcBef>
                <a:spcPts val="0"/>
              </a:spcBef>
              <a:spcAft>
                <a:spcPts val="0"/>
              </a:spcAft>
              <a:buClr>
                <a:schemeClr val="dk2"/>
              </a:buClr>
              <a:buSzPts val="2800"/>
              <a:buNone/>
              <a:defRPr>
                <a:solidFill>
                  <a:schemeClr val="dk2"/>
                </a:solidFill>
              </a:defRPr>
            </a:lvl1pPr>
            <a:lvl2pPr lvl="1">
              <a:spcBef>
                <a:spcPts val="0"/>
              </a:spcBef>
              <a:spcAft>
                <a:spcPts val="0"/>
              </a:spcAft>
              <a:buClr>
                <a:schemeClr val="dk2"/>
              </a:buClr>
              <a:buSzPts val="2800"/>
              <a:buNone/>
              <a:defRPr>
                <a:solidFill>
                  <a:schemeClr val="dk2"/>
                </a:solidFill>
              </a:defRPr>
            </a:lvl2pPr>
            <a:lvl3pPr lvl="2">
              <a:spcBef>
                <a:spcPts val="0"/>
              </a:spcBef>
              <a:spcAft>
                <a:spcPts val="0"/>
              </a:spcAft>
              <a:buClr>
                <a:schemeClr val="dk2"/>
              </a:buClr>
              <a:buSzPts val="2800"/>
              <a:buNone/>
              <a:defRPr>
                <a:solidFill>
                  <a:schemeClr val="dk2"/>
                </a:solidFill>
              </a:defRPr>
            </a:lvl3pPr>
            <a:lvl4pPr lvl="3">
              <a:spcBef>
                <a:spcPts val="0"/>
              </a:spcBef>
              <a:spcAft>
                <a:spcPts val="0"/>
              </a:spcAft>
              <a:buClr>
                <a:schemeClr val="dk2"/>
              </a:buClr>
              <a:buSzPts val="2800"/>
              <a:buNone/>
              <a:defRPr>
                <a:solidFill>
                  <a:schemeClr val="dk2"/>
                </a:solidFill>
              </a:defRPr>
            </a:lvl4pPr>
            <a:lvl5pPr lvl="4">
              <a:spcBef>
                <a:spcPts val="0"/>
              </a:spcBef>
              <a:spcAft>
                <a:spcPts val="0"/>
              </a:spcAft>
              <a:buClr>
                <a:schemeClr val="dk2"/>
              </a:buClr>
              <a:buSzPts val="2800"/>
              <a:buNone/>
              <a:defRPr>
                <a:solidFill>
                  <a:schemeClr val="dk2"/>
                </a:solidFill>
              </a:defRPr>
            </a:lvl5pPr>
            <a:lvl6pPr lvl="5">
              <a:spcBef>
                <a:spcPts val="0"/>
              </a:spcBef>
              <a:spcAft>
                <a:spcPts val="0"/>
              </a:spcAft>
              <a:buClr>
                <a:schemeClr val="dk2"/>
              </a:buClr>
              <a:buSzPts val="2800"/>
              <a:buNone/>
              <a:defRPr>
                <a:solidFill>
                  <a:schemeClr val="dk2"/>
                </a:solidFill>
              </a:defRPr>
            </a:lvl6pPr>
            <a:lvl7pPr lvl="6">
              <a:spcBef>
                <a:spcPts val="0"/>
              </a:spcBef>
              <a:spcAft>
                <a:spcPts val="0"/>
              </a:spcAft>
              <a:buClr>
                <a:schemeClr val="dk2"/>
              </a:buClr>
              <a:buSzPts val="2800"/>
              <a:buNone/>
              <a:defRPr>
                <a:solidFill>
                  <a:schemeClr val="dk2"/>
                </a:solidFill>
              </a:defRPr>
            </a:lvl7pPr>
            <a:lvl8pPr lvl="7">
              <a:spcBef>
                <a:spcPts val="0"/>
              </a:spcBef>
              <a:spcAft>
                <a:spcPts val="0"/>
              </a:spcAft>
              <a:buClr>
                <a:schemeClr val="dk2"/>
              </a:buClr>
              <a:buSzPts val="2800"/>
              <a:buNone/>
              <a:defRPr>
                <a:solidFill>
                  <a:schemeClr val="dk2"/>
                </a:solidFill>
              </a:defRPr>
            </a:lvl8pPr>
            <a:lvl9pPr lvl="8">
              <a:spcBef>
                <a:spcPts val="0"/>
              </a:spcBef>
              <a:spcAft>
                <a:spcPts val="0"/>
              </a:spcAft>
              <a:buClr>
                <a:schemeClr val="dk2"/>
              </a:buClr>
              <a:buSzPts val="2800"/>
              <a:buNone/>
              <a:defRPr>
                <a:solidFill>
                  <a:schemeClr val="dk2"/>
                </a:solidFill>
              </a:defRPr>
            </a:lvl9pPr>
          </a:lstStyle>
          <a:p>
            <a:endParaRPr/>
          </a:p>
        </p:txBody>
      </p:sp>
      <p:sp>
        <p:nvSpPr>
          <p:cNvPr id="143" name="Google Shape;143;p5"/>
          <p:cNvSpPr txBox="1">
            <a:spLocks noGrp="1"/>
          </p:cNvSpPr>
          <p:nvPr>
            <p:ph type="body" idx="1"/>
          </p:nvPr>
        </p:nvSpPr>
        <p:spPr>
          <a:xfrm>
            <a:off x="725051" y="1992111"/>
            <a:ext cx="3612399" cy="3644710"/>
          </a:xfrm>
          <a:prstGeom prst="rect">
            <a:avLst/>
          </a:prstGeom>
        </p:spPr>
        <p:txBody>
          <a:bodyPr spcFirstLastPara="1">
            <a:noAutofit/>
          </a:bodyPr>
          <a:lstStyle>
            <a:lvl1pPr marL="572780" lvl="0" indent="-397764">
              <a:spcBef>
                <a:spcPts val="0"/>
              </a:spcBef>
              <a:spcAft>
                <a:spcPts val="0"/>
              </a:spcAft>
              <a:buSzPts val="1400"/>
              <a:buChar char="●"/>
              <a:defRPr sz="1754"/>
            </a:lvl1pPr>
            <a:lvl2pPr marL="1145560" lvl="1" indent="-381853">
              <a:spcBef>
                <a:spcPts val="0"/>
              </a:spcBef>
              <a:spcAft>
                <a:spcPts val="0"/>
              </a:spcAft>
              <a:buSzPts val="1200"/>
              <a:buChar char="○"/>
              <a:defRPr sz="1503"/>
            </a:lvl2pPr>
            <a:lvl3pPr marL="1718340" lvl="2" indent="-381853">
              <a:spcBef>
                <a:spcPts val="0"/>
              </a:spcBef>
              <a:spcAft>
                <a:spcPts val="0"/>
              </a:spcAft>
              <a:buSzPts val="1200"/>
              <a:buChar char="■"/>
              <a:defRPr sz="1503"/>
            </a:lvl3pPr>
            <a:lvl4pPr marL="2291121" lvl="3" indent="-381853">
              <a:spcBef>
                <a:spcPts val="0"/>
              </a:spcBef>
              <a:spcAft>
                <a:spcPts val="0"/>
              </a:spcAft>
              <a:buSzPts val="1200"/>
              <a:buChar char="●"/>
              <a:defRPr sz="1503"/>
            </a:lvl4pPr>
            <a:lvl5pPr marL="2863901" lvl="4" indent="-381853">
              <a:spcBef>
                <a:spcPts val="0"/>
              </a:spcBef>
              <a:spcAft>
                <a:spcPts val="0"/>
              </a:spcAft>
              <a:buSzPts val="1200"/>
              <a:buChar char="○"/>
              <a:defRPr sz="1503"/>
            </a:lvl5pPr>
            <a:lvl6pPr marL="3436681" lvl="5" indent="-381853">
              <a:spcBef>
                <a:spcPts val="0"/>
              </a:spcBef>
              <a:spcAft>
                <a:spcPts val="0"/>
              </a:spcAft>
              <a:buSzPts val="1200"/>
              <a:buChar char="■"/>
              <a:defRPr sz="1503"/>
            </a:lvl6pPr>
            <a:lvl7pPr marL="4009461" lvl="6" indent="-381853">
              <a:spcBef>
                <a:spcPts val="0"/>
              </a:spcBef>
              <a:spcAft>
                <a:spcPts val="0"/>
              </a:spcAft>
              <a:buSzPts val="1200"/>
              <a:buChar char="●"/>
              <a:defRPr sz="1503"/>
            </a:lvl7pPr>
            <a:lvl8pPr marL="4582241" lvl="7" indent="-381853">
              <a:spcBef>
                <a:spcPts val="0"/>
              </a:spcBef>
              <a:spcAft>
                <a:spcPts val="0"/>
              </a:spcAft>
              <a:buSzPts val="1200"/>
              <a:buChar char="○"/>
              <a:defRPr sz="1503"/>
            </a:lvl8pPr>
            <a:lvl9pPr marL="5155021" lvl="8" indent="-381853">
              <a:spcBef>
                <a:spcPts val="0"/>
              </a:spcBef>
              <a:spcAft>
                <a:spcPts val="0"/>
              </a:spcAft>
              <a:buSzPts val="1200"/>
              <a:buChar char="■"/>
              <a:defRPr sz="1503"/>
            </a:lvl9pPr>
          </a:lstStyle>
          <a:p>
            <a:endParaRPr/>
          </a:p>
        </p:txBody>
      </p:sp>
      <p:sp>
        <p:nvSpPr>
          <p:cNvPr id="144" name="Google Shape;144;p5"/>
          <p:cNvSpPr txBox="1">
            <a:spLocks noGrp="1"/>
          </p:cNvSpPr>
          <p:nvPr>
            <p:ph type="body" idx="2"/>
          </p:nvPr>
        </p:nvSpPr>
        <p:spPr>
          <a:xfrm>
            <a:off x="4807373" y="1992111"/>
            <a:ext cx="3612399" cy="3644710"/>
          </a:xfrm>
          <a:prstGeom prst="rect">
            <a:avLst/>
          </a:prstGeom>
        </p:spPr>
        <p:txBody>
          <a:bodyPr spcFirstLastPara="1">
            <a:noAutofit/>
          </a:bodyPr>
          <a:lstStyle>
            <a:lvl1pPr marL="572780" lvl="0" indent="-397764">
              <a:spcBef>
                <a:spcPts val="0"/>
              </a:spcBef>
              <a:spcAft>
                <a:spcPts val="0"/>
              </a:spcAft>
              <a:buSzPts val="1400"/>
              <a:buChar char="●"/>
              <a:defRPr sz="1754"/>
            </a:lvl1pPr>
            <a:lvl2pPr marL="1145560" lvl="1" indent="-381853">
              <a:spcBef>
                <a:spcPts val="0"/>
              </a:spcBef>
              <a:spcAft>
                <a:spcPts val="0"/>
              </a:spcAft>
              <a:buSzPts val="1200"/>
              <a:buChar char="○"/>
              <a:defRPr sz="1503"/>
            </a:lvl2pPr>
            <a:lvl3pPr marL="1718340" lvl="2" indent="-381853">
              <a:spcBef>
                <a:spcPts val="0"/>
              </a:spcBef>
              <a:spcAft>
                <a:spcPts val="0"/>
              </a:spcAft>
              <a:buSzPts val="1200"/>
              <a:buChar char="■"/>
              <a:defRPr sz="1503"/>
            </a:lvl3pPr>
            <a:lvl4pPr marL="2291121" lvl="3" indent="-381853">
              <a:spcBef>
                <a:spcPts val="0"/>
              </a:spcBef>
              <a:spcAft>
                <a:spcPts val="0"/>
              </a:spcAft>
              <a:buSzPts val="1200"/>
              <a:buChar char="●"/>
              <a:defRPr sz="1503"/>
            </a:lvl4pPr>
            <a:lvl5pPr marL="2863901" lvl="4" indent="-381853">
              <a:spcBef>
                <a:spcPts val="0"/>
              </a:spcBef>
              <a:spcAft>
                <a:spcPts val="0"/>
              </a:spcAft>
              <a:buSzPts val="1200"/>
              <a:buChar char="○"/>
              <a:defRPr sz="1503"/>
            </a:lvl5pPr>
            <a:lvl6pPr marL="3436681" lvl="5" indent="-381853">
              <a:spcBef>
                <a:spcPts val="0"/>
              </a:spcBef>
              <a:spcAft>
                <a:spcPts val="0"/>
              </a:spcAft>
              <a:buSzPts val="1200"/>
              <a:buChar char="■"/>
              <a:defRPr sz="1503"/>
            </a:lvl6pPr>
            <a:lvl7pPr marL="4009461" lvl="6" indent="-381853">
              <a:spcBef>
                <a:spcPts val="0"/>
              </a:spcBef>
              <a:spcAft>
                <a:spcPts val="0"/>
              </a:spcAft>
              <a:buSzPts val="1200"/>
              <a:buChar char="●"/>
              <a:defRPr sz="1503"/>
            </a:lvl7pPr>
            <a:lvl8pPr marL="4582241" lvl="7" indent="-381853">
              <a:spcBef>
                <a:spcPts val="0"/>
              </a:spcBef>
              <a:spcAft>
                <a:spcPts val="0"/>
              </a:spcAft>
              <a:buSzPts val="1200"/>
              <a:buChar char="○"/>
              <a:defRPr sz="1503"/>
            </a:lvl8pPr>
            <a:lvl9pPr marL="5155021" lvl="8" indent="-381853">
              <a:spcBef>
                <a:spcPts val="0"/>
              </a:spcBef>
              <a:spcAft>
                <a:spcPts val="0"/>
              </a:spcAft>
              <a:buSzPts val="1200"/>
              <a:buChar char="■"/>
              <a:defRPr sz="1503"/>
            </a:lvl9pPr>
          </a:lstStyle>
          <a:p>
            <a:endParaRPr/>
          </a:p>
        </p:txBody>
      </p:sp>
    </p:spTree>
    <p:extLst>
      <p:ext uri="{BB962C8B-B14F-4D97-AF65-F5344CB8AC3E}">
        <p14:creationId xmlns:p14="http://schemas.microsoft.com/office/powerpoint/2010/main" val="3799128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accent4"/>
        </a:solidFill>
        <a:effectLst/>
      </p:bgPr>
    </p:bg>
    <p:spTree>
      <p:nvGrpSpPr>
        <p:cNvPr id="1" name="Shape 92"/>
        <p:cNvGrpSpPr/>
        <p:nvPr/>
      </p:nvGrpSpPr>
      <p:grpSpPr>
        <a:xfrm>
          <a:off x="0" y="0"/>
          <a:ext cx="0" cy="0"/>
          <a:chOff x="0" y="0"/>
          <a:chExt cx="0" cy="0"/>
        </a:xfrm>
      </p:grpSpPr>
      <p:grpSp>
        <p:nvGrpSpPr>
          <p:cNvPr id="3" name="Google Shape;93;p3"/>
          <p:cNvGrpSpPr>
            <a:grpSpLocks/>
          </p:cNvGrpSpPr>
          <p:nvPr/>
        </p:nvGrpSpPr>
        <p:grpSpPr bwMode="auto">
          <a:xfrm flipH="1">
            <a:off x="-294213" y="4520231"/>
            <a:ext cx="4239407" cy="2642252"/>
            <a:chOff x="4434156" y="56550"/>
            <a:chExt cx="3505543" cy="2052072"/>
          </a:xfrm>
        </p:grpSpPr>
        <p:sp>
          <p:nvSpPr>
            <p:cNvPr id="4" name="Google Shape;94;p3"/>
            <p:cNvSpPr/>
            <p:nvPr/>
          </p:nvSpPr>
          <p:spPr>
            <a:xfrm flipH="1">
              <a:off x="4434156" y="764380"/>
              <a:ext cx="1249626" cy="785596"/>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5" name="Google Shape;95;p3"/>
            <p:cNvSpPr/>
            <p:nvPr/>
          </p:nvSpPr>
          <p:spPr>
            <a:xfrm flipH="1">
              <a:off x="5605205" y="246997"/>
              <a:ext cx="934051" cy="588801"/>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6" name="Google Shape;96;p3"/>
            <p:cNvSpPr/>
            <p:nvPr/>
          </p:nvSpPr>
          <p:spPr>
            <a:xfrm flipH="1">
              <a:off x="4502594" y="1259543"/>
              <a:ext cx="309238" cy="285671"/>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7" name="Google Shape;97;p3"/>
            <p:cNvSpPr/>
            <p:nvPr/>
          </p:nvSpPr>
          <p:spPr>
            <a:xfrm flipH="1">
              <a:off x="4852388" y="1602349"/>
              <a:ext cx="196442" cy="180925"/>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8" name="Google Shape;98;p3"/>
            <p:cNvSpPr/>
            <p:nvPr/>
          </p:nvSpPr>
          <p:spPr>
            <a:xfrm flipH="1">
              <a:off x="6342814" y="56550"/>
              <a:ext cx="196442" cy="182513"/>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9" name="Google Shape;99;p3"/>
            <p:cNvSpPr/>
            <p:nvPr/>
          </p:nvSpPr>
          <p:spPr>
            <a:xfrm flipH="1">
              <a:off x="6690073" y="575520"/>
              <a:ext cx="1249626" cy="787183"/>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0" name="Google Shape;100;p3"/>
            <p:cNvSpPr/>
            <p:nvPr/>
          </p:nvSpPr>
          <p:spPr>
            <a:xfrm flipH="1">
              <a:off x="7067749" y="1226215"/>
              <a:ext cx="196442" cy="180925"/>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1" name="Google Shape;101;p3"/>
            <p:cNvSpPr/>
            <p:nvPr/>
          </p:nvSpPr>
          <p:spPr>
            <a:xfrm flipH="1">
              <a:off x="5792776" y="1257957"/>
              <a:ext cx="934051" cy="588800"/>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2" name="Google Shape;102;p3"/>
            <p:cNvSpPr/>
            <p:nvPr/>
          </p:nvSpPr>
          <p:spPr>
            <a:xfrm flipH="1">
              <a:off x="6493630" y="1926109"/>
              <a:ext cx="196443" cy="182513"/>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grpSp>
      <p:grpSp>
        <p:nvGrpSpPr>
          <p:cNvPr id="13" name="Google Shape;104;p3"/>
          <p:cNvGrpSpPr>
            <a:grpSpLocks/>
          </p:cNvGrpSpPr>
          <p:nvPr/>
        </p:nvGrpSpPr>
        <p:grpSpPr bwMode="auto">
          <a:xfrm>
            <a:off x="5362876" y="-514963"/>
            <a:ext cx="4240940" cy="2642252"/>
            <a:chOff x="4434156" y="56550"/>
            <a:chExt cx="3505543" cy="2052072"/>
          </a:xfrm>
        </p:grpSpPr>
        <p:sp>
          <p:nvSpPr>
            <p:cNvPr id="14" name="Google Shape;105;p3"/>
            <p:cNvSpPr/>
            <p:nvPr/>
          </p:nvSpPr>
          <p:spPr>
            <a:xfrm flipH="1">
              <a:off x="4434156" y="764380"/>
              <a:ext cx="1249174" cy="785596"/>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5" name="Google Shape;106;p3"/>
            <p:cNvSpPr/>
            <p:nvPr/>
          </p:nvSpPr>
          <p:spPr>
            <a:xfrm flipH="1">
              <a:off x="5604782" y="246997"/>
              <a:ext cx="933713" cy="588801"/>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6" name="Google Shape;107;p3"/>
            <p:cNvSpPr/>
            <p:nvPr/>
          </p:nvSpPr>
          <p:spPr>
            <a:xfrm flipH="1">
              <a:off x="4502569" y="1259543"/>
              <a:ext cx="309126" cy="285671"/>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7" name="Google Shape;108;p3"/>
            <p:cNvSpPr/>
            <p:nvPr/>
          </p:nvSpPr>
          <p:spPr>
            <a:xfrm flipH="1">
              <a:off x="4852237" y="1602349"/>
              <a:ext cx="197638" cy="180925"/>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8" name="Google Shape;109;p3"/>
            <p:cNvSpPr/>
            <p:nvPr/>
          </p:nvSpPr>
          <p:spPr>
            <a:xfrm flipH="1">
              <a:off x="6342124" y="56550"/>
              <a:ext cx="196371" cy="182512"/>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9" name="Google Shape;110;p3"/>
            <p:cNvSpPr/>
            <p:nvPr/>
          </p:nvSpPr>
          <p:spPr>
            <a:xfrm flipH="1">
              <a:off x="6690525" y="575520"/>
              <a:ext cx="1249174" cy="787183"/>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20" name="Google Shape;111;p3"/>
            <p:cNvSpPr/>
            <p:nvPr/>
          </p:nvSpPr>
          <p:spPr>
            <a:xfrm flipH="1">
              <a:off x="7068064" y="1226215"/>
              <a:ext cx="196372" cy="180925"/>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21" name="Google Shape;112;p3"/>
            <p:cNvSpPr/>
            <p:nvPr/>
          </p:nvSpPr>
          <p:spPr>
            <a:xfrm flipH="1">
              <a:off x="5793551" y="1257957"/>
              <a:ext cx="933714" cy="588800"/>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22" name="Google Shape;113;p3"/>
            <p:cNvSpPr/>
            <p:nvPr/>
          </p:nvSpPr>
          <p:spPr>
            <a:xfrm flipH="1">
              <a:off x="6492886" y="1926109"/>
              <a:ext cx="196372" cy="182513"/>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grpSp>
      <p:sp>
        <p:nvSpPr>
          <p:cNvPr id="103" name="Google Shape;103;p3"/>
          <p:cNvSpPr txBox="1">
            <a:spLocks noGrp="1"/>
          </p:cNvSpPr>
          <p:nvPr>
            <p:ph type="title"/>
          </p:nvPr>
        </p:nvSpPr>
        <p:spPr>
          <a:xfrm>
            <a:off x="311714" y="2867988"/>
            <a:ext cx="8520978" cy="1122222"/>
          </a:xfrm>
          <a:prstGeom prst="rect">
            <a:avLst/>
          </a:prstGeom>
        </p:spPr>
        <p:txBody>
          <a:bodyPr spcFirstLastPara="1" anchor="ctr">
            <a:noAutofit/>
          </a:bodyPr>
          <a:lstStyle>
            <a:lvl1pPr lvl="0" algn="ctr">
              <a:spcBef>
                <a:spcPts val="0"/>
              </a:spcBef>
              <a:spcAft>
                <a:spcPts val="0"/>
              </a:spcAft>
              <a:buSzPts val="3600"/>
              <a:buNone/>
              <a:defRPr sz="4510"/>
            </a:lvl1pPr>
            <a:lvl2pPr lvl="1" algn="ctr">
              <a:spcBef>
                <a:spcPts val="0"/>
              </a:spcBef>
              <a:spcAft>
                <a:spcPts val="0"/>
              </a:spcAft>
              <a:buSzPts val="3600"/>
              <a:buNone/>
              <a:defRPr sz="4510"/>
            </a:lvl2pPr>
            <a:lvl3pPr lvl="2" algn="ctr">
              <a:spcBef>
                <a:spcPts val="0"/>
              </a:spcBef>
              <a:spcAft>
                <a:spcPts val="0"/>
              </a:spcAft>
              <a:buSzPts val="3600"/>
              <a:buNone/>
              <a:defRPr sz="4510"/>
            </a:lvl3pPr>
            <a:lvl4pPr lvl="3" algn="ctr">
              <a:spcBef>
                <a:spcPts val="0"/>
              </a:spcBef>
              <a:spcAft>
                <a:spcPts val="0"/>
              </a:spcAft>
              <a:buSzPts val="3600"/>
              <a:buNone/>
              <a:defRPr sz="4510"/>
            </a:lvl4pPr>
            <a:lvl5pPr lvl="4" algn="ctr">
              <a:spcBef>
                <a:spcPts val="0"/>
              </a:spcBef>
              <a:spcAft>
                <a:spcPts val="0"/>
              </a:spcAft>
              <a:buSzPts val="3600"/>
              <a:buNone/>
              <a:defRPr sz="4510"/>
            </a:lvl5pPr>
            <a:lvl6pPr lvl="5" algn="ctr">
              <a:spcBef>
                <a:spcPts val="0"/>
              </a:spcBef>
              <a:spcAft>
                <a:spcPts val="0"/>
              </a:spcAft>
              <a:buSzPts val="3600"/>
              <a:buNone/>
              <a:defRPr sz="4510"/>
            </a:lvl6pPr>
            <a:lvl7pPr lvl="6" algn="ctr">
              <a:spcBef>
                <a:spcPts val="0"/>
              </a:spcBef>
              <a:spcAft>
                <a:spcPts val="0"/>
              </a:spcAft>
              <a:buSzPts val="3600"/>
              <a:buNone/>
              <a:defRPr sz="4510"/>
            </a:lvl7pPr>
            <a:lvl8pPr lvl="7" algn="ctr">
              <a:spcBef>
                <a:spcPts val="0"/>
              </a:spcBef>
              <a:spcAft>
                <a:spcPts val="0"/>
              </a:spcAft>
              <a:buSzPts val="3600"/>
              <a:buNone/>
              <a:defRPr sz="4510"/>
            </a:lvl8pPr>
            <a:lvl9pPr lvl="8" algn="ctr">
              <a:spcBef>
                <a:spcPts val="0"/>
              </a:spcBef>
              <a:spcAft>
                <a:spcPts val="0"/>
              </a:spcAft>
              <a:buSzPts val="3600"/>
              <a:buNone/>
              <a:defRPr sz="4510"/>
            </a:lvl9pPr>
          </a:lstStyle>
          <a:p>
            <a:endParaRPr/>
          </a:p>
        </p:txBody>
      </p:sp>
    </p:spTree>
    <p:extLst>
      <p:ext uri="{BB962C8B-B14F-4D97-AF65-F5344CB8AC3E}">
        <p14:creationId xmlns:p14="http://schemas.microsoft.com/office/powerpoint/2010/main" val="3444832293"/>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showMasterSp="0" matchingName="One column text">
  <p:cSld name="One column text">
    <p:bg>
      <p:bgPr>
        <a:solidFill>
          <a:schemeClr val="accent4"/>
        </a:solidFill>
        <a:effectLst/>
      </p:bgPr>
    </p:bg>
    <p:spTree>
      <p:nvGrpSpPr>
        <p:cNvPr id="1" name="Shape 147"/>
        <p:cNvGrpSpPr/>
        <p:nvPr/>
      </p:nvGrpSpPr>
      <p:grpSpPr>
        <a:xfrm>
          <a:off x="0" y="0"/>
          <a:ext cx="0" cy="0"/>
          <a:chOff x="0" y="0"/>
          <a:chExt cx="0" cy="0"/>
        </a:xfrm>
      </p:grpSpPr>
      <p:grpSp>
        <p:nvGrpSpPr>
          <p:cNvPr id="4" name="Google Shape;148;p7"/>
          <p:cNvGrpSpPr>
            <a:grpSpLocks/>
          </p:cNvGrpSpPr>
          <p:nvPr/>
        </p:nvGrpSpPr>
        <p:grpSpPr bwMode="auto">
          <a:xfrm>
            <a:off x="239133" y="163480"/>
            <a:ext cx="8511001" cy="2037374"/>
            <a:chOff x="198024" y="127700"/>
            <a:chExt cx="7035792" cy="1582723"/>
          </a:xfrm>
        </p:grpSpPr>
        <p:grpSp>
          <p:nvGrpSpPr>
            <p:cNvPr id="5" name="Google Shape;149;p7"/>
            <p:cNvGrpSpPr>
              <a:grpSpLocks/>
            </p:cNvGrpSpPr>
            <p:nvPr/>
          </p:nvGrpSpPr>
          <p:grpSpPr bwMode="auto">
            <a:xfrm>
              <a:off x="5309325" y="127700"/>
              <a:ext cx="1924491" cy="1257576"/>
              <a:chOff x="1341350" y="30575"/>
              <a:chExt cx="1924491" cy="1257576"/>
            </a:xfrm>
          </p:grpSpPr>
          <p:sp>
            <p:nvSpPr>
              <p:cNvPr id="14" name="Google Shape;150;p7"/>
              <p:cNvSpPr/>
              <p:nvPr/>
            </p:nvSpPr>
            <p:spPr>
              <a:xfrm>
                <a:off x="2122984" y="30575"/>
                <a:ext cx="1142857" cy="719131"/>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5" name="Google Shape;151;p7"/>
              <p:cNvSpPr/>
              <p:nvPr/>
            </p:nvSpPr>
            <p:spPr>
              <a:xfrm>
                <a:off x="1341229" y="749706"/>
                <a:ext cx="853975" cy="538157"/>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grpSp>
        <p:sp>
          <p:nvSpPr>
            <p:cNvPr id="6" name="Google Shape;152;p7"/>
            <p:cNvSpPr/>
            <p:nvPr/>
          </p:nvSpPr>
          <p:spPr>
            <a:xfrm>
              <a:off x="6887918" y="580134"/>
              <a:ext cx="283814" cy="263523"/>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7" name="Google Shape;153;p7"/>
            <p:cNvSpPr/>
            <p:nvPr/>
          </p:nvSpPr>
          <p:spPr>
            <a:xfrm>
              <a:off x="6671257" y="894456"/>
              <a:ext cx="179918" cy="165098"/>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8" name="Google Shape;154;p7"/>
            <p:cNvSpPr/>
            <p:nvPr/>
          </p:nvSpPr>
          <p:spPr>
            <a:xfrm>
              <a:off x="5309204" y="673795"/>
              <a:ext cx="179918" cy="166686"/>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9" name="Google Shape;155;p7"/>
            <p:cNvSpPr/>
            <p:nvPr/>
          </p:nvSpPr>
          <p:spPr>
            <a:xfrm flipH="1">
              <a:off x="198024" y="778569"/>
              <a:ext cx="1142857" cy="719131"/>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0" name="Google Shape;156;p7"/>
            <p:cNvSpPr/>
            <p:nvPr/>
          </p:nvSpPr>
          <p:spPr>
            <a:xfrm flipH="1">
              <a:off x="1268661" y="305498"/>
              <a:ext cx="853975" cy="538158"/>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1" name="Google Shape;157;p7"/>
            <p:cNvSpPr/>
            <p:nvPr/>
          </p:nvSpPr>
          <p:spPr>
            <a:xfrm flipH="1">
              <a:off x="260109" y="1231003"/>
              <a:ext cx="283814" cy="261935"/>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2" name="Google Shape;158;p7"/>
            <p:cNvSpPr/>
            <p:nvPr/>
          </p:nvSpPr>
          <p:spPr>
            <a:xfrm flipH="1">
              <a:off x="580666" y="1543737"/>
              <a:ext cx="179918" cy="166686"/>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3" name="Google Shape;159;p7"/>
            <p:cNvSpPr/>
            <p:nvPr/>
          </p:nvSpPr>
          <p:spPr>
            <a:xfrm flipH="1">
              <a:off x="1942718" y="130875"/>
              <a:ext cx="179918" cy="166686"/>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grpSp>
      <p:sp>
        <p:nvSpPr>
          <p:cNvPr id="160" name="Google Shape;160;p7"/>
          <p:cNvSpPr txBox="1">
            <a:spLocks noGrp="1"/>
          </p:cNvSpPr>
          <p:nvPr>
            <p:ph type="title"/>
          </p:nvPr>
        </p:nvSpPr>
        <p:spPr>
          <a:xfrm>
            <a:off x="619152" y="593421"/>
            <a:ext cx="6388012" cy="763852"/>
          </a:xfrm>
          <a:prstGeom prst="rect">
            <a:avLst/>
          </a:prstGeom>
        </p:spPr>
        <p:txBody>
          <a:bodyPr spcFirstLastPara="1">
            <a:noAutofit/>
          </a:bodyPr>
          <a:lstStyle>
            <a:lvl1pPr lvl="0" rtl="0">
              <a:spcBef>
                <a:spcPts val="0"/>
              </a:spcBef>
              <a:spcAft>
                <a:spcPts val="0"/>
              </a:spcAft>
              <a:buClr>
                <a:schemeClr val="dk2"/>
              </a:buClr>
              <a:buSzPts val="2800"/>
              <a:buNone/>
              <a:defRPr>
                <a:solidFill>
                  <a:schemeClr val="dk2"/>
                </a:solidFill>
              </a:defRPr>
            </a:lvl1pPr>
            <a:lvl2pPr lvl="1" rtl="0">
              <a:spcBef>
                <a:spcPts val="0"/>
              </a:spcBef>
              <a:spcAft>
                <a:spcPts val="0"/>
              </a:spcAft>
              <a:buClr>
                <a:schemeClr val="dk2"/>
              </a:buClr>
              <a:buSzPts val="2800"/>
              <a:buNone/>
              <a:defRPr>
                <a:solidFill>
                  <a:schemeClr val="dk2"/>
                </a:solidFill>
              </a:defRPr>
            </a:lvl2pPr>
            <a:lvl3pPr lvl="2" rtl="0">
              <a:spcBef>
                <a:spcPts val="0"/>
              </a:spcBef>
              <a:spcAft>
                <a:spcPts val="0"/>
              </a:spcAft>
              <a:buClr>
                <a:schemeClr val="dk2"/>
              </a:buClr>
              <a:buSzPts val="2800"/>
              <a:buNone/>
              <a:defRPr>
                <a:solidFill>
                  <a:schemeClr val="dk2"/>
                </a:solidFill>
              </a:defRPr>
            </a:lvl3pPr>
            <a:lvl4pPr lvl="3" rtl="0">
              <a:spcBef>
                <a:spcPts val="0"/>
              </a:spcBef>
              <a:spcAft>
                <a:spcPts val="0"/>
              </a:spcAft>
              <a:buClr>
                <a:schemeClr val="dk2"/>
              </a:buClr>
              <a:buSzPts val="2800"/>
              <a:buNone/>
              <a:defRPr>
                <a:solidFill>
                  <a:schemeClr val="dk2"/>
                </a:solidFill>
              </a:defRPr>
            </a:lvl4pPr>
            <a:lvl5pPr lvl="4" rtl="0">
              <a:spcBef>
                <a:spcPts val="0"/>
              </a:spcBef>
              <a:spcAft>
                <a:spcPts val="0"/>
              </a:spcAft>
              <a:buClr>
                <a:schemeClr val="dk2"/>
              </a:buClr>
              <a:buSzPts val="2800"/>
              <a:buNone/>
              <a:defRPr>
                <a:solidFill>
                  <a:schemeClr val="dk2"/>
                </a:solidFill>
              </a:defRPr>
            </a:lvl5pPr>
            <a:lvl6pPr lvl="5" rtl="0">
              <a:spcBef>
                <a:spcPts val="0"/>
              </a:spcBef>
              <a:spcAft>
                <a:spcPts val="0"/>
              </a:spcAft>
              <a:buClr>
                <a:schemeClr val="dk2"/>
              </a:buClr>
              <a:buSzPts val="2800"/>
              <a:buNone/>
              <a:defRPr>
                <a:solidFill>
                  <a:schemeClr val="dk2"/>
                </a:solidFill>
              </a:defRPr>
            </a:lvl6pPr>
            <a:lvl7pPr lvl="6" rtl="0">
              <a:spcBef>
                <a:spcPts val="0"/>
              </a:spcBef>
              <a:spcAft>
                <a:spcPts val="0"/>
              </a:spcAft>
              <a:buClr>
                <a:schemeClr val="dk2"/>
              </a:buClr>
              <a:buSzPts val="2800"/>
              <a:buNone/>
              <a:defRPr>
                <a:solidFill>
                  <a:schemeClr val="dk2"/>
                </a:solidFill>
              </a:defRPr>
            </a:lvl7pPr>
            <a:lvl8pPr lvl="7" rtl="0">
              <a:spcBef>
                <a:spcPts val="0"/>
              </a:spcBef>
              <a:spcAft>
                <a:spcPts val="0"/>
              </a:spcAft>
              <a:buClr>
                <a:schemeClr val="dk2"/>
              </a:buClr>
              <a:buSzPts val="2800"/>
              <a:buNone/>
              <a:defRPr>
                <a:solidFill>
                  <a:schemeClr val="dk2"/>
                </a:solidFill>
              </a:defRPr>
            </a:lvl8pPr>
            <a:lvl9pPr lvl="8" rtl="0">
              <a:spcBef>
                <a:spcPts val="0"/>
              </a:spcBef>
              <a:spcAft>
                <a:spcPts val="0"/>
              </a:spcAft>
              <a:buClr>
                <a:schemeClr val="dk2"/>
              </a:buClr>
              <a:buSzPts val="2800"/>
              <a:buNone/>
              <a:defRPr>
                <a:solidFill>
                  <a:schemeClr val="dk2"/>
                </a:solidFill>
              </a:defRPr>
            </a:lvl9pPr>
          </a:lstStyle>
          <a:p>
            <a:endParaRPr/>
          </a:p>
        </p:txBody>
      </p:sp>
      <p:sp>
        <p:nvSpPr>
          <p:cNvPr id="161" name="Google Shape;161;p7"/>
          <p:cNvSpPr txBox="1">
            <a:spLocks noGrp="1"/>
          </p:cNvSpPr>
          <p:nvPr>
            <p:ph type="body" idx="1"/>
          </p:nvPr>
        </p:nvSpPr>
        <p:spPr>
          <a:xfrm>
            <a:off x="619186" y="1939784"/>
            <a:ext cx="7906271" cy="4152143"/>
          </a:xfrm>
          <a:prstGeom prst="rect">
            <a:avLst/>
          </a:prstGeom>
        </p:spPr>
        <p:txBody>
          <a:bodyPr spcFirstLastPara="1">
            <a:noAutofit/>
          </a:bodyPr>
          <a:lstStyle>
            <a:lvl1pPr marL="572780" lvl="0" indent="-429585" rtl="0">
              <a:lnSpc>
                <a:spcPct val="100000"/>
              </a:lnSpc>
              <a:spcBef>
                <a:spcPts val="0"/>
              </a:spcBef>
              <a:spcAft>
                <a:spcPts val="0"/>
              </a:spcAft>
              <a:buClr>
                <a:srgbClr val="595959"/>
              </a:buClr>
              <a:buSzPts val="1800"/>
              <a:buFont typeface="Arial"/>
              <a:buChar char="●"/>
              <a:defRPr sz="1503"/>
            </a:lvl1pPr>
            <a:lvl2pPr marL="1145560" lvl="1" indent="-397764" rtl="0">
              <a:spcBef>
                <a:spcPts val="0"/>
              </a:spcBef>
              <a:spcAft>
                <a:spcPts val="0"/>
              </a:spcAft>
              <a:buClr>
                <a:srgbClr val="595959"/>
              </a:buClr>
              <a:buSzPts val="1400"/>
              <a:buFont typeface="Arial"/>
              <a:buChar char="○"/>
              <a:defRPr sz="1503"/>
            </a:lvl2pPr>
            <a:lvl3pPr marL="1718340" lvl="2" indent="-397764" rtl="0">
              <a:spcBef>
                <a:spcPts val="0"/>
              </a:spcBef>
              <a:spcAft>
                <a:spcPts val="0"/>
              </a:spcAft>
              <a:buClr>
                <a:srgbClr val="595959"/>
              </a:buClr>
              <a:buSzPts val="1400"/>
              <a:buFont typeface="Arial"/>
              <a:buChar char="■"/>
              <a:defRPr sz="1503"/>
            </a:lvl3pPr>
            <a:lvl4pPr marL="2291121" lvl="3" indent="-397764" rtl="0">
              <a:spcBef>
                <a:spcPts val="0"/>
              </a:spcBef>
              <a:spcAft>
                <a:spcPts val="0"/>
              </a:spcAft>
              <a:buClr>
                <a:srgbClr val="595959"/>
              </a:buClr>
              <a:buSzPts val="1400"/>
              <a:buFont typeface="Arial"/>
              <a:buChar char="●"/>
              <a:defRPr sz="1503"/>
            </a:lvl4pPr>
            <a:lvl5pPr marL="2863901" lvl="4" indent="-397764" rtl="0">
              <a:spcBef>
                <a:spcPts val="0"/>
              </a:spcBef>
              <a:spcAft>
                <a:spcPts val="0"/>
              </a:spcAft>
              <a:buClr>
                <a:srgbClr val="595959"/>
              </a:buClr>
              <a:buSzPts val="1400"/>
              <a:buFont typeface="Arial"/>
              <a:buChar char="○"/>
              <a:defRPr sz="1503"/>
            </a:lvl5pPr>
            <a:lvl6pPr marL="3436681" lvl="5" indent="-397764" rtl="0">
              <a:spcBef>
                <a:spcPts val="0"/>
              </a:spcBef>
              <a:spcAft>
                <a:spcPts val="0"/>
              </a:spcAft>
              <a:buClr>
                <a:srgbClr val="595959"/>
              </a:buClr>
              <a:buSzPts val="1400"/>
              <a:buFont typeface="Arial"/>
              <a:buChar char="■"/>
              <a:defRPr sz="1503"/>
            </a:lvl6pPr>
            <a:lvl7pPr marL="4009461" lvl="6" indent="-397764" rtl="0">
              <a:spcBef>
                <a:spcPts val="0"/>
              </a:spcBef>
              <a:spcAft>
                <a:spcPts val="0"/>
              </a:spcAft>
              <a:buClr>
                <a:srgbClr val="595959"/>
              </a:buClr>
              <a:buSzPts val="1400"/>
              <a:buFont typeface="Arial"/>
              <a:buChar char="●"/>
              <a:defRPr sz="1503"/>
            </a:lvl7pPr>
            <a:lvl8pPr marL="4582241" lvl="7" indent="-397764" rtl="0">
              <a:spcBef>
                <a:spcPts val="0"/>
              </a:spcBef>
              <a:spcAft>
                <a:spcPts val="0"/>
              </a:spcAft>
              <a:buClr>
                <a:srgbClr val="595959"/>
              </a:buClr>
              <a:buSzPts val="1400"/>
              <a:buFont typeface="Arial"/>
              <a:buChar char="○"/>
              <a:defRPr sz="1503"/>
            </a:lvl8pPr>
            <a:lvl9pPr marL="5155021" lvl="8" indent="-397764" rtl="0">
              <a:spcBef>
                <a:spcPts val="0"/>
              </a:spcBef>
              <a:spcAft>
                <a:spcPts val="0"/>
              </a:spcAft>
              <a:buClr>
                <a:srgbClr val="595959"/>
              </a:buClr>
              <a:buSzPts val="1400"/>
              <a:buFont typeface="Arial"/>
              <a:buChar char="■"/>
              <a:defRPr sz="1503"/>
            </a:lvl9pPr>
          </a:lstStyle>
          <a:p>
            <a:endParaRPr/>
          </a:p>
        </p:txBody>
      </p:sp>
    </p:spTree>
    <p:extLst>
      <p:ext uri="{BB962C8B-B14F-4D97-AF65-F5344CB8AC3E}">
        <p14:creationId xmlns:p14="http://schemas.microsoft.com/office/powerpoint/2010/main" val="1349985479"/>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showMasterSp="0" matchingName="Main point">
  <p:cSld name="Main point">
    <p:bg>
      <p:bgPr>
        <a:solidFill>
          <a:schemeClr val="accent5"/>
        </a:solidFill>
        <a:effectLst/>
      </p:bgPr>
    </p:bg>
    <p:spTree>
      <p:nvGrpSpPr>
        <p:cNvPr id="1" name="Shape 162"/>
        <p:cNvGrpSpPr/>
        <p:nvPr/>
      </p:nvGrpSpPr>
      <p:grpSpPr>
        <a:xfrm>
          <a:off x="0" y="0"/>
          <a:ext cx="0" cy="0"/>
          <a:chOff x="0" y="0"/>
          <a:chExt cx="0" cy="0"/>
        </a:xfrm>
      </p:grpSpPr>
      <p:grpSp>
        <p:nvGrpSpPr>
          <p:cNvPr id="3" name="Google Shape;164;p8"/>
          <p:cNvGrpSpPr>
            <a:grpSpLocks/>
          </p:cNvGrpSpPr>
          <p:nvPr/>
        </p:nvGrpSpPr>
        <p:grpSpPr bwMode="auto">
          <a:xfrm>
            <a:off x="5362867" y="73634"/>
            <a:ext cx="4240940" cy="2640207"/>
            <a:chOff x="4434156" y="56550"/>
            <a:chExt cx="3505543" cy="2052072"/>
          </a:xfrm>
        </p:grpSpPr>
        <p:sp>
          <p:nvSpPr>
            <p:cNvPr id="4" name="Google Shape;165;p8"/>
            <p:cNvSpPr/>
            <p:nvPr/>
          </p:nvSpPr>
          <p:spPr>
            <a:xfrm flipH="1">
              <a:off x="4434156" y="763340"/>
              <a:ext cx="1249174" cy="786204"/>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5" name="Google Shape;166;p8"/>
            <p:cNvSpPr/>
            <p:nvPr/>
          </p:nvSpPr>
          <p:spPr>
            <a:xfrm flipH="1">
              <a:off x="5604782" y="247145"/>
              <a:ext cx="933713" cy="587668"/>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6" name="Google Shape;167;p8"/>
            <p:cNvSpPr/>
            <p:nvPr/>
          </p:nvSpPr>
          <p:spPr>
            <a:xfrm flipH="1">
              <a:off x="4502569" y="1258887"/>
              <a:ext cx="309126" cy="287480"/>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7" name="Google Shape;168;p8"/>
            <p:cNvSpPr/>
            <p:nvPr/>
          </p:nvSpPr>
          <p:spPr>
            <a:xfrm flipH="1">
              <a:off x="4852237" y="1601958"/>
              <a:ext cx="197638" cy="181065"/>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8" name="Google Shape;169;p8"/>
            <p:cNvSpPr/>
            <p:nvPr/>
          </p:nvSpPr>
          <p:spPr>
            <a:xfrm flipH="1">
              <a:off x="6342124" y="56550"/>
              <a:ext cx="196371" cy="182654"/>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9" name="Google Shape;170;p8"/>
            <p:cNvSpPr/>
            <p:nvPr/>
          </p:nvSpPr>
          <p:spPr>
            <a:xfrm flipH="1">
              <a:off x="6690525" y="575922"/>
              <a:ext cx="1249174" cy="786204"/>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0" name="Google Shape;171;p8"/>
            <p:cNvSpPr/>
            <p:nvPr/>
          </p:nvSpPr>
          <p:spPr>
            <a:xfrm flipH="1">
              <a:off x="7068064" y="1225532"/>
              <a:ext cx="196372" cy="182654"/>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1" name="Google Shape;172;p8"/>
            <p:cNvSpPr/>
            <p:nvPr/>
          </p:nvSpPr>
          <p:spPr>
            <a:xfrm flipH="1">
              <a:off x="5793551" y="1258887"/>
              <a:ext cx="933714" cy="587668"/>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2" name="Google Shape;173;p8"/>
            <p:cNvSpPr/>
            <p:nvPr/>
          </p:nvSpPr>
          <p:spPr>
            <a:xfrm flipH="1">
              <a:off x="6492886" y="1925969"/>
              <a:ext cx="196372" cy="182653"/>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grpSp>
      <p:sp>
        <p:nvSpPr>
          <p:cNvPr id="163" name="Google Shape;163;p8"/>
          <p:cNvSpPr txBox="1">
            <a:spLocks noGrp="1"/>
          </p:cNvSpPr>
          <p:nvPr>
            <p:ph type="title"/>
          </p:nvPr>
        </p:nvSpPr>
        <p:spPr>
          <a:xfrm>
            <a:off x="619153" y="600239"/>
            <a:ext cx="6368054" cy="5454708"/>
          </a:xfrm>
          <a:prstGeom prst="rect">
            <a:avLst/>
          </a:prstGeom>
        </p:spPr>
        <p:txBody>
          <a:bodyPr spcFirstLastPara="1" anchor="ctr">
            <a:noAutofit/>
          </a:bodyPr>
          <a:lstStyle>
            <a:lvl1pPr lvl="0">
              <a:spcBef>
                <a:spcPts val="0"/>
              </a:spcBef>
              <a:spcAft>
                <a:spcPts val="0"/>
              </a:spcAft>
              <a:buSzPts val="4800"/>
              <a:buNone/>
              <a:defRPr sz="6013"/>
            </a:lvl1pPr>
            <a:lvl2pPr lvl="1">
              <a:spcBef>
                <a:spcPts val="0"/>
              </a:spcBef>
              <a:spcAft>
                <a:spcPts val="0"/>
              </a:spcAft>
              <a:buSzPts val="4800"/>
              <a:buNone/>
              <a:defRPr sz="6013"/>
            </a:lvl2pPr>
            <a:lvl3pPr lvl="2">
              <a:spcBef>
                <a:spcPts val="0"/>
              </a:spcBef>
              <a:spcAft>
                <a:spcPts val="0"/>
              </a:spcAft>
              <a:buSzPts val="4800"/>
              <a:buNone/>
              <a:defRPr sz="6013"/>
            </a:lvl3pPr>
            <a:lvl4pPr lvl="3">
              <a:spcBef>
                <a:spcPts val="0"/>
              </a:spcBef>
              <a:spcAft>
                <a:spcPts val="0"/>
              </a:spcAft>
              <a:buSzPts val="4800"/>
              <a:buNone/>
              <a:defRPr sz="6013"/>
            </a:lvl4pPr>
            <a:lvl5pPr lvl="4">
              <a:spcBef>
                <a:spcPts val="0"/>
              </a:spcBef>
              <a:spcAft>
                <a:spcPts val="0"/>
              </a:spcAft>
              <a:buSzPts val="4800"/>
              <a:buNone/>
              <a:defRPr sz="6013"/>
            </a:lvl5pPr>
            <a:lvl6pPr lvl="5">
              <a:spcBef>
                <a:spcPts val="0"/>
              </a:spcBef>
              <a:spcAft>
                <a:spcPts val="0"/>
              </a:spcAft>
              <a:buSzPts val="4800"/>
              <a:buNone/>
              <a:defRPr sz="6013"/>
            </a:lvl6pPr>
            <a:lvl7pPr lvl="6">
              <a:spcBef>
                <a:spcPts val="0"/>
              </a:spcBef>
              <a:spcAft>
                <a:spcPts val="0"/>
              </a:spcAft>
              <a:buSzPts val="4800"/>
              <a:buNone/>
              <a:defRPr sz="6013"/>
            </a:lvl7pPr>
            <a:lvl8pPr lvl="7">
              <a:spcBef>
                <a:spcPts val="0"/>
              </a:spcBef>
              <a:spcAft>
                <a:spcPts val="0"/>
              </a:spcAft>
              <a:buSzPts val="4800"/>
              <a:buNone/>
              <a:defRPr sz="6013"/>
            </a:lvl8pPr>
            <a:lvl9pPr lvl="8">
              <a:spcBef>
                <a:spcPts val="0"/>
              </a:spcBef>
              <a:spcAft>
                <a:spcPts val="0"/>
              </a:spcAft>
              <a:buSzPts val="4800"/>
              <a:buNone/>
              <a:defRPr sz="6013"/>
            </a:lvl9pPr>
          </a:lstStyle>
          <a:p>
            <a:endParaRPr/>
          </a:p>
        </p:txBody>
      </p:sp>
    </p:spTree>
    <p:extLst>
      <p:ext uri="{BB962C8B-B14F-4D97-AF65-F5344CB8AC3E}">
        <p14:creationId xmlns:p14="http://schemas.microsoft.com/office/powerpoint/2010/main" val="4006221894"/>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showMasterSp="0" matchingName="Section title and description">
  <p:cSld name="Section title and description">
    <p:bg>
      <p:bgPr>
        <a:solidFill>
          <a:schemeClr val="accent4"/>
        </a:solidFill>
        <a:effectLst/>
      </p:bgPr>
    </p:bg>
    <p:spTree>
      <p:nvGrpSpPr>
        <p:cNvPr id="1" name="Shape 174"/>
        <p:cNvGrpSpPr/>
        <p:nvPr/>
      </p:nvGrpSpPr>
      <p:grpSpPr>
        <a:xfrm>
          <a:off x="0" y="0"/>
          <a:ext cx="0" cy="0"/>
          <a:chOff x="0" y="0"/>
          <a:chExt cx="0" cy="0"/>
        </a:xfrm>
      </p:grpSpPr>
      <p:grpSp>
        <p:nvGrpSpPr>
          <p:cNvPr id="4" name="Google Shape;177;p9"/>
          <p:cNvGrpSpPr>
            <a:grpSpLocks/>
          </p:cNvGrpSpPr>
          <p:nvPr/>
        </p:nvGrpSpPr>
        <p:grpSpPr bwMode="auto">
          <a:xfrm>
            <a:off x="239133" y="163480"/>
            <a:ext cx="8511001" cy="2037374"/>
            <a:chOff x="198024" y="127700"/>
            <a:chExt cx="7035792" cy="1582723"/>
          </a:xfrm>
        </p:grpSpPr>
        <p:grpSp>
          <p:nvGrpSpPr>
            <p:cNvPr id="5" name="Google Shape;178;p9"/>
            <p:cNvGrpSpPr>
              <a:grpSpLocks/>
            </p:cNvGrpSpPr>
            <p:nvPr/>
          </p:nvGrpSpPr>
          <p:grpSpPr bwMode="auto">
            <a:xfrm>
              <a:off x="5309325" y="127700"/>
              <a:ext cx="1924491" cy="1257576"/>
              <a:chOff x="1341350" y="30575"/>
              <a:chExt cx="1924491" cy="1257576"/>
            </a:xfrm>
          </p:grpSpPr>
          <p:sp>
            <p:nvSpPr>
              <p:cNvPr id="14" name="Google Shape;179;p9"/>
              <p:cNvSpPr/>
              <p:nvPr/>
            </p:nvSpPr>
            <p:spPr>
              <a:xfrm>
                <a:off x="2122984" y="30575"/>
                <a:ext cx="1142857" cy="719131"/>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5" name="Google Shape;180;p9"/>
              <p:cNvSpPr/>
              <p:nvPr/>
            </p:nvSpPr>
            <p:spPr>
              <a:xfrm>
                <a:off x="1341229" y="749706"/>
                <a:ext cx="853975" cy="538157"/>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grpSp>
        <p:sp>
          <p:nvSpPr>
            <p:cNvPr id="6" name="Google Shape;181;p9"/>
            <p:cNvSpPr/>
            <p:nvPr/>
          </p:nvSpPr>
          <p:spPr>
            <a:xfrm>
              <a:off x="6887918" y="580134"/>
              <a:ext cx="283814" cy="263523"/>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7" name="Google Shape;182;p9"/>
            <p:cNvSpPr/>
            <p:nvPr/>
          </p:nvSpPr>
          <p:spPr>
            <a:xfrm>
              <a:off x="6671257" y="894456"/>
              <a:ext cx="179918" cy="165098"/>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8" name="Google Shape;183;p9"/>
            <p:cNvSpPr/>
            <p:nvPr/>
          </p:nvSpPr>
          <p:spPr>
            <a:xfrm>
              <a:off x="5309204" y="673795"/>
              <a:ext cx="179918" cy="166686"/>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9" name="Google Shape;184;p9"/>
            <p:cNvSpPr/>
            <p:nvPr/>
          </p:nvSpPr>
          <p:spPr>
            <a:xfrm flipH="1">
              <a:off x="198024" y="778569"/>
              <a:ext cx="1142857" cy="719131"/>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0" name="Google Shape;185;p9"/>
            <p:cNvSpPr/>
            <p:nvPr/>
          </p:nvSpPr>
          <p:spPr>
            <a:xfrm flipH="1">
              <a:off x="1268661" y="305498"/>
              <a:ext cx="853975" cy="538158"/>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1" name="Google Shape;186;p9"/>
            <p:cNvSpPr/>
            <p:nvPr/>
          </p:nvSpPr>
          <p:spPr>
            <a:xfrm flipH="1">
              <a:off x="260109" y="1231003"/>
              <a:ext cx="283814" cy="261935"/>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2" name="Google Shape;187;p9"/>
            <p:cNvSpPr/>
            <p:nvPr/>
          </p:nvSpPr>
          <p:spPr>
            <a:xfrm flipH="1">
              <a:off x="580666" y="1543737"/>
              <a:ext cx="179918" cy="166686"/>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3" name="Google Shape;188;p9"/>
            <p:cNvSpPr/>
            <p:nvPr/>
          </p:nvSpPr>
          <p:spPr>
            <a:xfrm flipH="1">
              <a:off x="1942718" y="130875"/>
              <a:ext cx="179918" cy="166686"/>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grpSp>
      <p:sp>
        <p:nvSpPr>
          <p:cNvPr id="175" name="Google Shape;175;p9"/>
          <p:cNvSpPr txBox="1">
            <a:spLocks noGrp="1"/>
          </p:cNvSpPr>
          <p:nvPr>
            <p:ph type="title"/>
          </p:nvPr>
        </p:nvSpPr>
        <p:spPr>
          <a:xfrm>
            <a:off x="2472050" y="1759843"/>
            <a:ext cx="4045305" cy="1976439"/>
          </a:xfrm>
          <a:prstGeom prst="rect">
            <a:avLst/>
          </a:prstGeom>
        </p:spPr>
        <p:txBody>
          <a:bodyPr spcFirstLastPara="1" anchor="b">
            <a:noAutofit/>
          </a:bodyPr>
          <a:lstStyle>
            <a:lvl1pPr lvl="0" algn="ctr">
              <a:spcBef>
                <a:spcPts val="0"/>
              </a:spcBef>
              <a:spcAft>
                <a:spcPts val="0"/>
              </a:spcAft>
              <a:buSzPts val="4200"/>
              <a:buNone/>
              <a:defRPr sz="5262"/>
            </a:lvl1pPr>
            <a:lvl2pPr lvl="1" algn="ctr">
              <a:spcBef>
                <a:spcPts val="0"/>
              </a:spcBef>
              <a:spcAft>
                <a:spcPts val="0"/>
              </a:spcAft>
              <a:buSzPts val="4200"/>
              <a:buNone/>
              <a:defRPr sz="5262"/>
            </a:lvl2pPr>
            <a:lvl3pPr lvl="2" algn="ctr">
              <a:spcBef>
                <a:spcPts val="0"/>
              </a:spcBef>
              <a:spcAft>
                <a:spcPts val="0"/>
              </a:spcAft>
              <a:buSzPts val="4200"/>
              <a:buNone/>
              <a:defRPr sz="5262"/>
            </a:lvl3pPr>
            <a:lvl4pPr lvl="3" algn="ctr">
              <a:spcBef>
                <a:spcPts val="0"/>
              </a:spcBef>
              <a:spcAft>
                <a:spcPts val="0"/>
              </a:spcAft>
              <a:buSzPts val="4200"/>
              <a:buNone/>
              <a:defRPr sz="5262"/>
            </a:lvl4pPr>
            <a:lvl5pPr lvl="4" algn="ctr">
              <a:spcBef>
                <a:spcPts val="0"/>
              </a:spcBef>
              <a:spcAft>
                <a:spcPts val="0"/>
              </a:spcAft>
              <a:buSzPts val="4200"/>
              <a:buNone/>
              <a:defRPr sz="5262"/>
            </a:lvl5pPr>
            <a:lvl6pPr lvl="5" algn="ctr">
              <a:spcBef>
                <a:spcPts val="0"/>
              </a:spcBef>
              <a:spcAft>
                <a:spcPts val="0"/>
              </a:spcAft>
              <a:buSzPts val="4200"/>
              <a:buNone/>
              <a:defRPr sz="5262"/>
            </a:lvl6pPr>
            <a:lvl7pPr lvl="6" algn="ctr">
              <a:spcBef>
                <a:spcPts val="0"/>
              </a:spcBef>
              <a:spcAft>
                <a:spcPts val="0"/>
              </a:spcAft>
              <a:buSzPts val="4200"/>
              <a:buNone/>
              <a:defRPr sz="5262"/>
            </a:lvl7pPr>
            <a:lvl8pPr lvl="7" algn="ctr">
              <a:spcBef>
                <a:spcPts val="0"/>
              </a:spcBef>
              <a:spcAft>
                <a:spcPts val="0"/>
              </a:spcAft>
              <a:buSzPts val="4200"/>
              <a:buNone/>
              <a:defRPr sz="5262"/>
            </a:lvl8pPr>
            <a:lvl9pPr lvl="8" algn="ctr">
              <a:spcBef>
                <a:spcPts val="0"/>
              </a:spcBef>
              <a:spcAft>
                <a:spcPts val="0"/>
              </a:spcAft>
              <a:buSzPts val="4200"/>
              <a:buNone/>
              <a:defRPr sz="5262"/>
            </a:lvl9pPr>
          </a:lstStyle>
          <a:p>
            <a:endParaRPr/>
          </a:p>
        </p:txBody>
      </p:sp>
      <p:sp>
        <p:nvSpPr>
          <p:cNvPr id="176" name="Google Shape;176;p9"/>
          <p:cNvSpPr txBox="1">
            <a:spLocks noGrp="1"/>
          </p:cNvSpPr>
          <p:nvPr>
            <p:ph type="subTitle" idx="1"/>
          </p:nvPr>
        </p:nvSpPr>
        <p:spPr>
          <a:xfrm>
            <a:off x="2472050" y="3853113"/>
            <a:ext cx="4045305" cy="1647032"/>
          </a:xfrm>
          <a:prstGeom prst="rect">
            <a:avLst/>
          </a:prstGeom>
        </p:spPr>
        <p:txBody>
          <a:bodyPr spcFirstLastPara="1">
            <a:noAutofit/>
          </a:bodyPr>
          <a:lstStyle>
            <a:lvl1pPr lvl="0" algn="ctr">
              <a:lnSpc>
                <a:spcPct val="100000"/>
              </a:lnSpc>
              <a:spcBef>
                <a:spcPts val="0"/>
              </a:spcBef>
              <a:spcAft>
                <a:spcPts val="0"/>
              </a:spcAft>
              <a:buSzPts val="2100"/>
              <a:buNone/>
              <a:defRPr sz="2631"/>
            </a:lvl1pPr>
            <a:lvl2pPr lvl="1" algn="ctr">
              <a:lnSpc>
                <a:spcPct val="100000"/>
              </a:lnSpc>
              <a:spcBef>
                <a:spcPts val="0"/>
              </a:spcBef>
              <a:spcAft>
                <a:spcPts val="0"/>
              </a:spcAft>
              <a:buSzPts val="2100"/>
              <a:buNone/>
              <a:defRPr sz="2631"/>
            </a:lvl2pPr>
            <a:lvl3pPr lvl="2" algn="ctr">
              <a:lnSpc>
                <a:spcPct val="100000"/>
              </a:lnSpc>
              <a:spcBef>
                <a:spcPts val="0"/>
              </a:spcBef>
              <a:spcAft>
                <a:spcPts val="0"/>
              </a:spcAft>
              <a:buSzPts val="2100"/>
              <a:buNone/>
              <a:defRPr sz="2631"/>
            </a:lvl3pPr>
            <a:lvl4pPr lvl="3" algn="ctr">
              <a:lnSpc>
                <a:spcPct val="100000"/>
              </a:lnSpc>
              <a:spcBef>
                <a:spcPts val="0"/>
              </a:spcBef>
              <a:spcAft>
                <a:spcPts val="0"/>
              </a:spcAft>
              <a:buSzPts val="2100"/>
              <a:buNone/>
              <a:defRPr sz="2631"/>
            </a:lvl4pPr>
            <a:lvl5pPr lvl="4" algn="ctr">
              <a:lnSpc>
                <a:spcPct val="100000"/>
              </a:lnSpc>
              <a:spcBef>
                <a:spcPts val="0"/>
              </a:spcBef>
              <a:spcAft>
                <a:spcPts val="0"/>
              </a:spcAft>
              <a:buSzPts val="2100"/>
              <a:buNone/>
              <a:defRPr sz="2631"/>
            </a:lvl5pPr>
            <a:lvl6pPr lvl="5" algn="ctr">
              <a:lnSpc>
                <a:spcPct val="100000"/>
              </a:lnSpc>
              <a:spcBef>
                <a:spcPts val="0"/>
              </a:spcBef>
              <a:spcAft>
                <a:spcPts val="0"/>
              </a:spcAft>
              <a:buSzPts val="2100"/>
              <a:buNone/>
              <a:defRPr sz="2631"/>
            </a:lvl6pPr>
            <a:lvl7pPr lvl="6" algn="ctr">
              <a:lnSpc>
                <a:spcPct val="100000"/>
              </a:lnSpc>
              <a:spcBef>
                <a:spcPts val="0"/>
              </a:spcBef>
              <a:spcAft>
                <a:spcPts val="0"/>
              </a:spcAft>
              <a:buSzPts val="2100"/>
              <a:buNone/>
              <a:defRPr sz="2631"/>
            </a:lvl7pPr>
            <a:lvl8pPr lvl="7" algn="ctr">
              <a:lnSpc>
                <a:spcPct val="100000"/>
              </a:lnSpc>
              <a:spcBef>
                <a:spcPts val="0"/>
              </a:spcBef>
              <a:spcAft>
                <a:spcPts val="0"/>
              </a:spcAft>
              <a:buSzPts val="2100"/>
              <a:buNone/>
              <a:defRPr sz="2631"/>
            </a:lvl8pPr>
            <a:lvl9pPr lvl="8" algn="ctr">
              <a:lnSpc>
                <a:spcPct val="100000"/>
              </a:lnSpc>
              <a:spcBef>
                <a:spcPts val="0"/>
              </a:spcBef>
              <a:spcAft>
                <a:spcPts val="0"/>
              </a:spcAft>
              <a:buSzPts val="2100"/>
              <a:buNone/>
              <a:defRPr sz="2631"/>
            </a:lvl9pPr>
          </a:lstStyle>
          <a:p>
            <a:endParaRPr/>
          </a:p>
        </p:txBody>
      </p:sp>
    </p:spTree>
    <p:extLst>
      <p:ext uri="{BB962C8B-B14F-4D97-AF65-F5344CB8AC3E}">
        <p14:creationId xmlns:p14="http://schemas.microsoft.com/office/powerpoint/2010/main" val="1137152186"/>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showMasterSp="0" matchingName="Caption">
  <p:cSld name="Caption">
    <p:bg>
      <p:bgPr>
        <a:solidFill>
          <a:schemeClr val="accent5"/>
        </a:solidFill>
        <a:effectLst/>
      </p:bgPr>
    </p:bg>
    <p:spTree>
      <p:nvGrpSpPr>
        <p:cNvPr id="1" name="Shape 189"/>
        <p:cNvGrpSpPr/>
        <p:nvPr/>
      </p:nvGrpSpPr>
      <p:grpSpPr>
        <a:xfrm>
          <a:off x="0" y="0"/>
          <a:ext cx="0" cy="0"/>
          <a:chOff x="0" y="0"/>
          <a:chExt cx="0" cy="0"/>
        </a:xfrm>
      </p:grpSpPr>
      <p:grpSp>
        <p:nvGrpSpPr>
          <p:cNvPr id="3" name="Google Shape;191;p10"/>
          <p:cNvGrpSpPr>
            <a:grpSpLocks/>
          </p:cNvGrpSpPr>
          <p:nvPr/>
        </p:nvGrpSpPr>
        <p:grpSpPr bwMode="auto">
          <a:xfrm>
            <a:off x="5362867" y="73634"/>
            <a:ext cx="4240940" cy="2640207"/>
            <a:chOff x="4434156" y="56550"/>
            <a:chExt cx="3505543" cy="2052072"/>
          </a:xfrm>
        </p:grpSpPr>
        <p:sp>
          <p:nvSpPr>
            <p:cNvPr id="4" name="Google Shape;192;p10"/>
            <p:cNvSpPr/>
            <p:nvPr/>
          </p:nvSpPr>
          <p:spPr>
            <a:xfrm flipH="1">
              <a:off x="4434156" y="763340"/>
              <a:ext cx="1249174" cy="786204"/>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5" name="Google Shape;193;p10"/>
            <p:cNvSpPr/>
            <p:nvPr/>
          </p:nvSpPr>
          <p:spPr>
            <a:xfrm flipH="1">
              <a:off x="5604782" y="247145"/>
              <a:ext cx="933713" cy="587668"/>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6" name="Google Shape;194;p10"/>
            <p:cNvSpPr/>
            <p:nvPr/>
          </p:nvSpPr>
          <p:spPr>
            <a:xfrm flipH="1">
              <a:off x="4502569" y="1258887"/>
              <a:ext cx="309126" cy="287480"/>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7" name="Google Shape;195;p10"/>
            <p:cNvSpPr/>
            <p:nvPr/>
          </p:nvSpPr>
          <p:spPr>
            <a:xfrm flipH="1">
              <a:off x="4852237" y="1601958"/>
              <a:ext cx="197638" cy="181065"/>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8" name="Google Shape;196;p10"/>
            <p:cNvSpPr/>
            <p:nvPr/>
          </p:nvSpPr>
          <p:spPr>
            <a:xfrm flipH="1">
              <a:off x="6342124" y="56550"/>
              <a:ext cx="196371" cy="182654"/>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9" name="Google Shape;197;p10"/>
            <p:cNvSpPr/>
            <p:nvPr/>
          </p:nvSpPr>
          <p:spPr>
            <a:xfrm flipH="1">
              <a:off x="6690525" y="575922"/>
              <a:ext cx="1249174" cy="786204"/>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0" name="Google Shape;198;p10"/>
            <p:cNvSpPr/>
            <p:nvPr/>
          </p:nvSpPr>
          <p:spPr>
            <a:xfrm flipH="1">
              <a:off x="7068064" y="1225532"/>
              <a:ext cx="196372" cy="182654"/>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1" name="Google Shape;199;p10"/>
            <p:cNvSpPr/>
            <p:nvPr/>
          </p:nvSpPr>
          <p:spPr>
            <a:xfrm flipH="1">
              <a:off x="5793551" y="1258887"/>
              <a:ext cx="933714" cy="587668"/>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2" name="Google Shape;200;p10"/>
            <p:cNvSpPr/>
            <p:nvPr/>
          </p:nvSpPr>
          <p:spPr>
            <a:xfrm flipH="1">
              <a:off x="6492886" y="1925969"/>
              <a:ext cx="196372" cy="182653"/>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grpSp>
      <p:sp>
        <p:nvSpPr>
          <p:cNvPr id="190" name="Google Shape;190;p10"/>
          <p:cNvSpPr txBox="1">
            <a:spLocks noGrp="1"/>
          </p:cNvSpPr>
          <p:nvPr>
            <p:ph type="body" idx="1"/>
          </p:nvPr>
        </p:nvSpPr>
        <p:spPr>
          <a:xfrm>
            <a:off x="619158" y="5315689"/>
            <a:ext cx="5999012" cy="807104"/>
          </a:xfrm>
          <a:prstGeom prst="rect">
            <a:avLst/>
          </a:prstGeom>
        </p:spPr>
        <p:txBody>
          <a:bodyPr spcFirstLastPara="1" anchor="ctr">
            <a:noAutofit/>
          </a:bodyPr>
          <a:lstStyle>
            <a:lvl1pPr marL="572780" lvl="0" indent="-286390">
              <a:lnSpc>
                <a:spcPct val="100000"/>
              </a:lnSpc>
              <a:spcBef>
                <a:spcPts val="0"/>
              </a:spcBef>
              <a:spcAft>
                <a:spcPts val="0"/>
              </a:spcAft>
              <a:buSzPts val="1600"/>
              <a:buNone/>
              <a:defRPr/>
            </a:lvl1pPr>
          </a:lstStyle>
          <a:p>
            <a:endParaRPr/>
          </a:p>
        </p:txBody>
      </p:sp>
    </p:spTree>
    <p:extLst>
      <p:ext uri="{BB962C8B-B14F-4D97-AF65-F5344CB8AC3E}">
        <p14:creationId xmlns:p14="http://schemas.microsoft.com/office/powerpoint/2010/main" val="1388448687"/>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showMasterSp="0" matchingName="Big number">
  <p:cSld name="Big number">
    <p:bg>
      <p:bgPr>
        <a:solidFill>
          <a:schemeClr val="accent4"/>
        </a:solidFill>
        <a:effectLst/>
      </p:bgPr>
    </p:bg>
    <p:spTree>
      <p:nvGrpSpPr>
        <p:cNvPr id="1" name="Shape 201"/>
        <p:cNvGrpSpPr/>
        <p:nvPr/>
      </p:nvGrpSpPr>
      <p:grpSpPr>
        <a:xfrm>
          <a:off x="0" y="0"/>
          <a:ext cx="0" cy="0"/>
          <a:chOff x="0" y="0"/>
          <a:chExt cx="0" cy="0"/>
        </a:xfrm>
      </p:grpSpPr>
      <p:grpSp>
        <p:nvGrpSpPr>
          <p:cNvPr id="4" name="Google Shape;204;p11"/>
          <p:cNvGrpSpPr>
            <a:grpSpLocks/>
          </p:cNvGrpSpPr>
          <p:nvPr/>
        </p:nvGrpSpPr>
        <p:grpSpPr bwMode="auto">
          <a:xfrm>
            <a:off x="239133" y="163480"/>
            <a:ext cx="8511001" cy="2037374"/>
            <a:chOff x="198024" y="127700"/>
            <a:chExt cx="7035792" cy="1582723"/>
          </a:xfrm>
        </p:grpSpPr>
        <p:grpSp>
          <p:nvGrpSpPr>
            <p:cNvPr id="5" name="Google Shape;205;p11"/>
            <p:cNvGrpSpPr>
              <a:grpSpLocks/>
            </p:cNvGrpSpPr>
            <p:nvPr/>
          </p:nvGrpSpPr>
          <p:grpSpPr bwMode="auto">
            <a:xfrm>
              <a:off x="5309325" y="127700"/>
              <a:ext cx="1924491" cy="1257576"/>
              <a:chOff x="1341350" y="30575"/>
              <a:chExt cx="1924491" cy="1257576"/>
            </a:xfrm>
          </p:grpSpPr>
          <p:sp>
            <p:nvSpPr>
              <p:cNvPr id="14" name="Google Shape;206;p11"/>
              <p:cNvSpPr/>
              <p:nvPr/>
            </p:nvSpPr>
            <p:spPr>
              <a:xfrm>
                <a:off x="2122984" y="30575"/>
                <a:ext cx="1142857" cy="719131"/>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5" name="Google Shape;207;p11"/>
              <p:cNvSpPr/>
              <p:nvPr/>
            </p:nvSpPr>
            <p:spPr>
              <a:xfrm>
                <a:off x="1341229" y="749706"/>
                <a:ext cx="853975" cy="538157"/>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grpSp>
        <p:sp>
          <p:nvSpPr>
            <p:cNvPr id="6" name="Google Shape;208;p11"/>
            <p:cNvSpPr/>
            <p:nvPr/>
          </p:nvSpPr>
          <p:spPr>
            <a:xfrm>
              <a:off x="6887918" y="580134"/>
              <a:ext cx="283814" cy="263523"/>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7" name="Google Shape;209;p11"/>
            <p:cNvSpPr/>
            <p:nvPr/>
          </p:nvSpPr>
          <p:spPr>
            <a:xfrm>
              <a:off x="6671257" y="894456"/>
              <a:ext cx="179918" cy="165098"/>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8" name="Google Shape;210;p11"/>
            <p:cNvSpPr/>
            <p:nvPr/>
          </p:nvSpPr>
          <p:spPr>
            <a:xfrm>
              <a:off x="5309204" y="673795"/>
              <a:ext cx="179918" cy="166686"/>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9" name="Google Shape;211;p11"/>
            <p:cNvSpPr/>
            <p:nvPr/>
          </p:nvSpPr>
          <p:spPr>
            <a:xfrm flipH="1">
              <a:off x="198024" y="778569"/>
              <a:ext cx="1142857" cy="719131"/>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0" name="Google Shape;212;p11"/>
            <p:cNvSpPr/>
            <p:nvPr/>
          </p:nvSpPr>
          <p:spPr>
            <a:xfrm flipH="1">
              <a:off x="1268661" y="305498"/>
              <a:ext cx="853975" cy="538158"/>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1" name="Google Shape;213;p11"/>
            <p:cNvSpPr/>
            <p:nvPr/>
          </p:nvSpPr>
          <p:spPr>
            <a:xfrm flipH="1">
              <a:off x="260109" y="1231003"/>
              <a:ext cx="283814" cy="261935"/>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2" name="Google Shape;214;p11"/>
            <p:cNvSpPr/>
            <p:nvPr/>
          </p:nvSpPr>
          <p:spPr>
            <a:xfrm flipH="1">
              <a:off x="580666" y="1543737"/>
              <a:ext cx="179918" cy="166686"/>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3" name="Google Shape;215;p11"/>
            <p:cNvSpPr/>
            <p:nvPr/>
          </p:nvSpPr>
          <p:spPr>
            <a:xfrm flipH="1">
              <a:off x="1942718" y="130875"/>
              <a:ext cx="179918" cy="166686"/>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grpSp>
      <p:sp>
        <p:nvSpPr>
          <p:cNvPr id="202" name="Google Shape;202;p11"/>
          <p:cNvSpPr txBox="1">
            <a:spLocks noGrp="1"/>
          </p:cNvSpPr>
          <p:nvPr>
            <p:ph type="title"/>
          </p:nvPr>
        </p:nvSpPr>
        <p:spPr>
          <a:xfrm>
            <a:off x="697685" y="1474927"/>
            <a:ext cx="7749147" cy="2618260"/>
          </a:xfrm>
          <a:prstGeom prst="rect">
            <a:avLst/>
          </a:prstGeom>
        </p:spPr>
        <p:txBody>
          <a:bodyPr spcFirstLastPara="1" anchor="b">
            <a:noAutofit/>
          </a:bodyPr>
          <a:lstStyle>
            <a:lvl1pPr lvl="0" algn="ctr">
              <a:spcBef>
                <a:spcPts val="0"/>
              </a:spcBef>
              <a:spcAft>
                <a:spcPts val="0"/>
              </a:spcAft>
              <a:buSzPts val="12000"/>
              <a:buNone/>
              <a:defRPr sz="15034"/>
            </a:lvl1pPr>
            <a:lvl2pPr lvl="1" algn="ctr">
              <a:spcBef>
                <a:spcPts val="0"/>
              </a:spcBef>
              <a:spcAft>
                <a:spcPts val="0"/>
              </a:spcAft>
              <a:buSzPts val="12000"/>
              <a:buNone/>
              <a:defRPr sz="15034"/>
            </a:lvl2pPr>
            <a:lvl3pPr lvl="2" algn="ctr">
              <a:spcBef>
                <a:spcPts val="0"/>
              </a:spcBef>
              <a:spcAft>
                <a:spcPts val="0"/>
              </a:spcAft>
              <a:buSzPts val="12000"/>
              <a:buNone/>
              <a:defRPr sz="15034"/>
            </a:lvl3pPr>
            <a:lvl4pPr lvl="3" algn="ctr">
              <a:spcBef>
                <a:spcPts val="0"/>
              </a:spcBef>
              <a:spcAft>
                <a:spcPts val="0"/>
              </a:spcAft>
              <a:buSzPts val="12000"/>
              <a:buNone/>
              <a:defRPr sz="15034"/>
            </a:lvl4pPr>
            <a:lvl5pPr lvl="4" algn="ctr">
              <a:spcBef>
                <a:spcPts val="0"/>
              </a:spcBef>
              <a:spcAft>
                <a:spcPts val="0"/>
              </a:spcAft>
              <a:buSzPts val="12000"/>
              <a:buNone/>
              <a:defRPr sz="15034"/>
            </a:lvl5pPr>
            <a:lvl6pPr lvl="5" algn="ctr">
              <a:spcBef>
                <a:spcPts val="0"/>
              </a:spcBef>
              <a:spcAft>
                <a:spcPts val="0"/>
              </a:spcAft>
              <a:buSzPts val="12000"/>
              <a:buNone/>
              <a:defRPr sz="15034"/>
            </a:lvl6pPr>
            <a:lvl7pPr lvl="6" algn="ctr">
              <a:spcBef>
                <a:spcPts val="0"/>
              </a:spcBef>
              <a:spcAft>
                <a:spcPts val="0"/>
              </a:spcAft>
              <a:buSzPts val="12000"/>
              <a:buNone/>
              <a:defRPr sz="15034"/>
            </a:lvl7pPr>
            <a:lvl8pPr lvl="7" algn="ctr">
              <a:spcBef>
                <a:spcPts val="0"/>
              </a:spcBef>
              <a:spcAft>
                <a:spcPts val="0"/>
              </a:spcAft>
              <a:buSzPts val="12000"/>
              <a:buNone/>
              <a:defRPr sz="15034"/>
            </a:lvl8pPr>
            <a:lvl9pPr lvl="8" algn="ctr">
              <a:spcBef>
                <a:spcPts val="0"/>
              </a:spcBef>
              <a:spcAft>
                <a:spcPts val="0"/>
              </a:spcAft>
              <a:buSzPts val="12000"/>
              <a:buNone/>
              <a:defRPr sz="15034"/>
            </a:lvl9pPr>
          </a:lstStyle>
          <a:p>
            <a:r>
              <a:rPr lang="en-US"/>
              <a:t>Click to edit Master title style</a:t>
            </a:r>
            <a:endParaRPr/>
          </a:p>
        </p:txBody>
      </p:sp>
      <p:sp>
        <p:nvSpPr>
          <p:cNvPr id="203" name="Google Shape;203;p11"/>
          <p:cNvSpPr txBox="1">
            <a:spLocks noGrp="1"/>
          </p:cNvSpPr>
          <p:nvPr>
            <p:ph type="body" idx="1"/>
          </p:nvPr>
        </p:nvSpPr>
        <p:spPr>
          <a:xfrm>
            <a:off x="697685" y="4203244"/>
            <a:ext cx="7749147" cy="1734308"/>
          </a:xfrm>
          <a:prstGeom prst="rect">
            <a:avLst/>
          </a:prstGeom>
        </p:spPr>
        <p:txBody>
          <a:bodyPr spcFirstLastPara="1">
            <a:noAutofit/>
          </a:bodyPr>
          <a:lstStyle>
            <a:lvl1pPr marL="572780" lvl="0" indent="-413675" algn="ctr">
              <a:spcBef>
                <a:spcPts val="0"/>
              </a:spcBef>
              <a:spcAft>
                <a:spcPts val="0"/>
              </a:spcAft>
              <a:buSzPts val="1600"/>
              <a:buChar char="●"/>
              <a:defRPr/>
            </a:lvl1pPr>
            <a:lvl2pPr marL="1145560" lvl="1" indent="-413675" algn="ctr">
              <a:spcBef>
                <a:spcPts val="0"/>
              </a:spcBef>
              <a:spcAft>
                <a:spcPts val="0"/>
              </a:spcAft>
              <a:buSzPts val="1600"/>
              <a:buChar char="○"/>
              <a:defRPr/>
            </a:lvl2pPr>
            <a:lvl3pPr marL="1718340" lvl="2" indent="-413675" algn="ctr">
              <a:spcBef>
                <a:spcPts val="0"/>
              </a:spcBef>
              <a:spcAft>
                <a:spcPts val="0"/>
              </a:spcAft>
              <a:buSzPts val="1600"/>
              <a:buChar char="■"/>
              <a:defRPr/>
            </a:lvl3pPr>
            <a:lvl4pPr marL="2291121" lvl="3" indent="-413675" algn="ctr">
              <a:spcBef>
                <a:spcPts val="0"/>
              </a:spcBef>
              <a:spcAft>
                <a:spcPts val="0"/>
              </a:spcAft>
              <a:buSzPts val="1600"/>
              <a:buChar char="●"/>
              <a:defRPr/>
            </a:lvl4pPr>
            <a:lvl5pPr marL="2863901" lvl="4" indent="-413675" algn="ctr">
              <a:spcBef>
                <a:spcPts val="0"/>
              </a:spcBef>
              <a:spcAft>
                <a:spcPts val="0"/>
              </a:spcAft>
              <a:buSzPts val="1600"/>
              <a:buChar char="○"/>
              <a:defRPr/>
            </a:lvl5pPr>
            <a:lvl6pPr marL="3436681" lvl="5" indent="-413675" algn="ctr">
              <a:spcBef>
                <a:spcPts val="0"/>
              </a:spcBef>
              <a:spcAft>
                <a:spcPts val="0"/>
              </a:spcAft>
              <a:buSzPts val="1600"/>
              <a:buChar char="■"/>
              <a:defRPr/>
            </a:lvl6pPr>
            <a:lvl7pPr marL="4009461" lvl="6" indent="-413675" algn="ctr">
              <a:spcBef>
                <a:spcPts val="0"/>
              </a:spcBef>
              <a:spcAft>
                <a:spcPts val="0"/>
              </a:spcAft>
              <a:buSzPts val="1600"/>
              <a:buChar char="●"/>
              <a:defRPr/>
            </a:lvl7pPr>
            <a:lvl8pPr marL="4582241" lvl="7" indent="-413675" algn="ctr">
              <a:spcBef>
                <a:spcPts val="0"/>
              </a:spcBef>
              <a:spcAft>
                <a:spcPts val="0"/>
              </a:spcAft>
              <a:buSzPts val="1600"/>
              <a:buChar char="○"/>
              <a:defRPr/>
            </a:lvl8pPr>
            <a:lvl9pPr marL="5155021" lvl="8" indent="-413675" algn="ctr">
              <a:spcBef>
                <a:spcPts val="0"/>
              </a:spcBef>
              <a:spcAft>
                <a:spcPts val="0"/>
              </a:spcAft>
              <a:buSzPts val="1600"/>
              <a:buChar char="■"/>
              <a:defRPr/>
            </a:lvl9pPr>
          </a:lstStyle>
          <a:p>
            <a:endParaRPr/>
          </a:p>
        </p:txBody>
      </p:sp>
    </p:spTree>
    <p:extLst>
      <p:ext uri="{BB962C8B-B14F-4D97-AF65-F5344CB8AC3E}">
        <p14:creationId xmlns:p14="http://schemas.microsoft.com/office/powerpoint/2010/main" val="3166700980"/>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6"/>
        <p:cNvGrpSpPr/>
        <p:nvPr/>
      </p:nvGrpSpPr>
      <p:grpSpPr>
        <a:xfrm>
          <a:off x="0" y="0"/>
          <a:ext cx="0" cy="0"/>
          <a:chOff x="0" y="0"/>
          <a:chExt cx="0" cy="0"/>
        </a:xfrm>
      </p:grpSpPr>
    </p:spTree>
    <p:extLst>
      <p:ext uri="{BB962C8B-B14F-4D97-AF65-F5344CB8AC3E}">
        <p14:creationId xmlns:p14="http://schemas.microsoft.com/office/powerpoint/2010/main" val="3168708509"/>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showMasterSp="0" matchingName="Title and text 1">
  <p:cSld name="Title and text 1">
    <p:bg>
      <p:bgPr>
        <a:solidFill>
          <a:schemeClr val="accent4"/>
        </a:solidFill>
        <a:effectLst/>
      </p:bgPr>
    </p:bg>
    <p:spTree>
      <p:nvGrpSpPr>
        <p:cNvPr id="1" name="Shape 217"/>
        <p:cNvGrpSpPr/>
        <p:nvPr/>
      </p:nvGrpSpPr>
      <p:grpSpPr>
        <a:xfrm>
          <a:off x="0" y="0"/>
          <a:ext cx="0" cy="0"/>
          <a:chOff x="0" y="0"/>
          <a:chExt cx="0" cy="0"/>
        </a:xfrm>
      </p:grpSpPr>
      <p:sp>
        <p:nvSpPr>
          <p:cNvPr id="4" name="Google Shape;218;p13"/>
          <p:cNvSpPr/>
          <p:nvPr/>
        </p:nvSpPr>
        <p:spPr>
          <a:xfrm>
            <a:off x="-323396" y="-230917"/>
            <a:ext cx="10065144" cy="6216341"/>
          </a:xfrm>
          <a:custGeom>
            <a:avLst/>
            <a:gdLst/>
            <a:ahLst/>
            <a:cxnLst/>
            <a:rect l="l" t="t" r="r" b="b"/>
            <a:pathLst>
              <a:path w="93182" h="54069" extrusionOk="0">
                <a:moveTo>
                  <a:pt x="34418" y="0"/>
                </a:moveTo>
                <a:lnTo>
                  <a:pt x="0" y="415"/>
                </a:lnTo>
                <a:lnTo>
                  <a:pt x="800" y="38739"/>
                </a:lnTo>
                <a:cubicBezTo>
                  <a:pt x="3252" y="37536"/>
                  <a:pt x="6083" y="36800"/>
                  <a:pt x="9342" y="36800"/>
                </a:cubicBezTo>
                <a:cubicBezTo>
                  <a:pt x="14199" y="36800"/>
                  <a:pt x="20008" y="38434"/>
                  <a:pt x="26929" y="42584"/>
                </a:cubicBezTo>
                <a:cubicBezTo>
                  <a:pt x="40355" y="50647"/>
                  <a:pt x="51394" y="54068"/>
                  <a:pt x="60450" y="54068"/>
                </a:cubicBezTo>
                <a:cubicBezTo>
                  <a:pt x="75024" y="54068"/>
                  <a:pt x="84465" y="45207"/>
                  <a:pt x="90459" y="32573"/>
                </a:cubicBezTo>
                <a:cubicBezTo>
                  <a:pt x="93182" y="26836"/>
                  <a:pt x="89153" y="7859"/>
                  <a:pt x="90613" y="1046"/>
                </a:cubicBezTo>
                <a:cubicBezTo>
                  <a:pt x="64085" y="216"/>
                  <a:pt x="34418" y="0"/>
                  <a:pt x="34418" y="0"/>
                </a:cubicBezTo>
                <a:close/>
              </a:path>
            </a:pathLst>
          </a:custGeom>
          <a:solidFill>
            <a:srgbClr val="FFFEFA"/>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5" name="Google Shape;219;p13"/>
          <p:cNvSpPr/>
          <p:nvPr/>
        </p:nvSpPr>
        <p:spPr>
          <a:xfrm>
            <a:off x="-122614" y="-290177"/>
            <a:ext cx="8877313" cy="5703421"/>
          </a:xfrm>
          <a:custGeom>
            <a:avLst/>
            <a:gdLst/>
            <a:ahLst/>
            <a:cxnLst/>
            <a:rect l="l" t="t" r="r" b="b"/>
            <a:pathLst>
              <a:path w="78572" h="47430" extrusionOk="0">
                <a:moveTo>
                  <a:pt x="0" y="0"/>
                </a:moveTo>
                <a:lnTo>
                  <a:pt x="0" y="47429"/>
                </a:lnTo>
                <a:cubicBezTo>
                  <a:pt x="5828" y="41169"/>
                  <a:pt x="13288" y="36525"/>
                  <a:pt x="21515" y="35034"/>
                </a:cubicBezTo>
                <a:cubicBezTo>
                  <a:pt x="24198" y="34578"/>
                  <a:pt x="26962" y="34442"/>
                  <a:pt x="29802" y="34442"/>
                </a:cubicBezTo>
                <a:cubicBezTo>
                  <a:pt x="33982" y="34442"/>
                  <a:pt x="38330" y="34736"/>
                  <a:pt x="42836" y="34736"/>
                </a:cubicBezTo>
                <a:cubicBezTo>
                  <a:pt x="44569" y="34736"/>
                  <a:pt x="46326" y="34693"/>
                  <a:pt x="48106" y="34572"/>
                </a:cubicBezTo>
                <a:cubicBezTo>
                  <a:pt x="59732" y="33773"/>
                  <a:pt x="70159" y="26883"/>
                  <a:pt x="75204" y="16378"/>
                </a:cubicBezTo>
                <a:cubicBezTo>
                  <a:pt x="77495" y="11580"/>
                  <a:pt x="78571" y="6337"/>
                  <a:pt x="78356" y="1046"/>
                </a:cubicBezTo>
                <a:lnTo>
                  <a:pt x="0" y="0"/>
                </a:lnTo>
                <a:close/>
              </a:path>
            </a:pathLst>
          </a:custGeom>
          <a:solidFill>
            <a:srgbClr val="D9EEFC"/>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220" name="Google Shape;220;p13"/>
          <p:cNvSpPr txBox="1">
            <a:spLocks noGrp="1"/>
          </p:cNvSpPr>
          <p:nvPr>
            <p:ph type="title"/>
          </p:nvPr>
        </p:nvSpPr>
        <p:spPr>
          <a:xfrm>
            <a:off x="3906265" y="2074402"/>
            <a:ext cx="4800080" cy="1457807"/>
          </a:xfrm>
          <a:prstGeom prst="rect">
            <a:avLst/>
          </a:prstGeom>
        </p:spPr>
        <p:txBody>
          <a:bodyPr spcFirstLastPara="1">
            <a:noAutofit/>
          </a:bodyPr>
          <a:lstStyle>
            <a:lvl1pPr lvl="0" algn="ctr" rtl="0">
              <a:spcBef>
                <a:spcPts val="0"/>
              </a:spcBef>
              <a:spcAft>
                <a:spcPts val="0"/>
              </a:spcAft>
              <a:buClr>
                <a:schemeClr val="dk1"/>
              </a:buClr>
              <a:buSzPts val="3000"/>
              <a:buFont typeface="McLaren"/>
              <a:buNone/>
              <a:defRPr sz="6890" b="1">
                <a:solidFill>
                  <a:schemeClr val="accent2"/>
                </a:solidFill>
                <a:latin typeface="McLaren"/>
                <a:ea typeface="McLaren"/>
                <a:cs typeface="McLaren"/>
                <a:sym typeface="McLaren"/>
              </a:defRPr>
            </a:lvl1pPr>
            <a:lvl2pPr lvl="1"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2pPr>
            <a:lvl3pPr lvl="2"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3pPr>
            <a:lvl4pPr lvl="3"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4pPr>
            <a:lvl5pPr lvl="4"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5pPr>
            <a:lvl6pPr lvl="5"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6pPr>
            <a:lvl7pPr lvl="6"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7pPr>
            <a:lvl8pPr lvl="7"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8pPr>
            <a:lvl9pPr lvl="8"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9pPr>
          </a:lstStyle>
          <a:p>
            <a:endParaRPr/>
          </a:p>
        </p:txBody>
      </p:sp>
      <p:sp>
        <p:nvSpPr>
          <p:cNvPr id="221" name="Google Shape;221;p13"/>
          <p:cNvSpPr txBox="1">
            <a:spLocks noGrp="1"/>
          </p:cNvSpPr>
          <p:nvPr>
            <p:ph type="subTitle" idx="1"/>
          </p:nvPr>
        </p:nvSpPr>
        <p:spPr>
          <a:xfrm>
            <a:off x="4367446" y="3826405"/>
            <a:ext cx="3877658" cy="957712"/>
          </a:xfrm>
          <a:prstGeom prst="rect">
            <a:avLst/>
          </a:prstGeom>
        </p:spPr>
        <p:txBody>
          <a:bodyPr spcFirstLastPara="1">
            <a:noAutofit/>
          </a:bodyPr>
          <a:lstStyle>
            <a:lvl1pPr lvl="0" algn="ctr">
              <a:spcBef>
                <a:spcPts val="0"/>
              </a:spcBef>
              <a:spcAft>
                <a:spcPts val="0"/>
              </a:spcAft>
              <a:buSzPts val="1600"/>
              <a:buNone/>
              <a:defRPr/>
            </a:lvl1pPr>
            <a:lvl2pPr lvl="1" algn="ctr">
              <a:spcBef>
                <a:spcPts val="0"/>
              </a:spcBef>
              <a:spcAft>
                <a:spcPts val="0"/>
              </a:spcAft>
              <a:buSzPts val="1600"/>
              <a:buNone/>
              <a:defRPr/>
            </a:lvl2pPr>
            <a:lvl3pPr lvl="2" algn="ctr">
              <a:spcBef>
                <a:spcPts val="0"/>
              </a:spcBef>
              <a:spcAft>
                <a:spcPts val="0"/>
              </a:spcAft>
              <a:buSzPts val="1600"/>
              <a:buNone/>
              <a:defRPr/>
            </a:lvl3pPr>
            <a:lvl4pPr lvl="3" algn="ctr">
              <a:spcBef>
                <a:spcPts val="0"/>
              </a:spcBef>
              <a:spcAft>
                <a:spcPts val="0"/>
              </a:spcAft>
              <a:buSzPts val="1600"/>
              <a:buNone/>
              <a:defRPr/>
            </a:lvl4pPr>
            <a:lvl5pPr lvl="4" algn="ctr">
              <a:spcBef>
                <a:spcPts val="0"/>
              </a:spcBef>
              <a:spcAft>
                <a:spcPts val="0"/>
              </a:spcAft>
              <a:buSzPts val="1600"/>
              <a:buNone/>
              <a:defRPr/>
            </a:lvl5pPr>
            <a:lvl6pPr lvl="5" algn="ctr">
              <a:spcBef>
                <a:spcPts val="0"/>
              </a:spcBef>
              <a:spcAft>
                <a:spcPts val="0"/>
              </a:spcAft>
              <a:buSzPts val="1600"/>
              <a:buNone/>
              <a:defRPr/>
            </a:lvl6pPr>
            <a:lvl7pPr lvl="6" algn="ctr">
              <a:spcBef>
                <a:spcPts val="0"/>
              </a:spcBef>
              <a:spcAft>
                <a:spcPts val="0"/>
              </a:spcAft>
              <a:buSzPts val="1600"/>
              <a:buNone/>
              <a:defRPr/>
            </a:lvl7pPr>
            <a:lvl8pPr lvl="7" algn="ctr">
              <a:spcBef>
                <a:spcPts val="0"/>
              </a:spcBef>
              <a:spcAft>
                <a:spcPts val="0"/>
              </a:spcAft>
              <a:buSzPts val="1600"/>
              <a:buNone/>
              <a:defRPr/>
            </a:lvl8pPr>
            <a:lvl9pPr lvl="8" algn="ctr">
              <a:spcBef>
                <a:spcPts val="0"/>
              </a:spcBef>
              <a:spcAft>
                <a:spcPts val="0"/>
              </a:spcAft>
              <a:buSzPts val="1600"/>
              <a:buNone/>
              <a:defRPr/>
            </a:lvl9pPr>
          </a:lstStyle>
          <a:p>
            <a:endParaRPr/>
          </a:p>
        </p:txBody>
      </p:sp>
    </p:spTree>
    <p:extLst>
      <p:ext uri="{BB962C8B-B14F-4D97-AF65-F5344CB8AC3E}">
        <p14:creationId xmlns:p14="http://schemas.microsoft.com/office/powerpoint/2010/main" val="2367534611"/>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showMasterSp="0" matchingName="Title and text 2">
  <p:cSld name="Title and text 2">
    <p:bg>
      <p:bgPr>
        <a:solidFill>
          <a:schemeClr val="accent4"/>
        </a:solidFill>
        <a:effectLst/>
      </p:bgPr>
    </p:bg>
    <p:spTree>
      <p:nvGrpSpPr>
        <p:cNvPr id="1" name="Shape 222"/>
        <p:cNvGrpSpPr/>
        <p:nvPr/>
      </p:nvGrpSpPr>
      <p:grpSpPr>
        <a:xfrm>
          <a:off x="0" y="0"/>
          <a:ext cx="0" cy="0"/>
          <a:chOff x="0" y="0"/>
          <a:chExt cx="0" cy="0"/>
        </a:xfrm>
      </p:grpSpPr>
      <p:sp>
        <p:nvSpPr>
          <p:cNvPr id="4" name="Google Shape;223;p14"/>
          <p:cNvSpPr/>
          <p:nvPr/>
        </p:nvSpPr>
        <p:spPr>
          <a:xfrm>
            <a:off x="-156334" y="-181872"/>
            <a:ext cx="9888885" cy="5372373"/>
          </a:xfrm>
          <a:custGeom>
            <a:avLst/>
            <a:gdLst/>
            <a:ahLst/>
            <a:cxnLst/>
            <a:rect l="l" t="t" r="r" b="b"/>
            <a:pathLst>
              <a:path w="92368" h="47145" extrusionOk="0">
                <a:moveTo>
                  <a:pt x="87676" y="1"/>
                </a:moveTo>
                <a:lnTo>
                  <a:pt x="785" y="1030"/>
                </a:lnTo>
                <a:lnTo>
                  <a:pt x="1" y="39340"/>
                </a:lnTo>
                <a:cubicBezTo>
                  <a:pt x="3146" y="35286"/>
                  <a:pt x="7825" y="31762"/>
                  <a:pt x="14560" y="31762"/>
                </a:cubicBezTo>
                <a:cubicBezTo>
                  <a:pt x="18889" y="31762"/>
                  <a:pt x="24068" y="33218"/>
                  <a:pt x="30236" y="36925"/>
                </a:cubicBezTo>
                <a:cubicBezTo>
                  <a:pt x="42193" y="44100"/>
                  <a:pt x="52025" y="47145"/>
                  <a:pt x="60092" y="47145"/>
                </a:cubicBezTo>
                <a:cubicBezTo>
                  <a:pt x="78981" y="47145"/>
                  <a:pt x="88196" y="30453"/>
                  <a:pt x="92367" y="11012"/>
                </a:cubicBezTo>
                <a:lnTo>
                  <a:pt x="87676" y="1"/>
                </a:lnTo>
                <a:close/>
              </a:path>
            </a:pathLst>
          </a:custGeom>
          <a:solidFill>
            <a:schemeClr val="lt1"/>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224" name="Google Shape;224;p14"/>
          <p:cNvSpPr txBox="1">
            <a:spLocks noGrp="1"/>
          </p:cNvSpPr>
          <p:nvPr>
            <p:ph type="title"/>
          </p:nvPr>
        </p:nvSpPr>
        <p:spPr>
          <a:xfrm>
            <a:off x="619186" y="735730"/>
            <a:ext cx="7906271" cy="1476729"/>
          </a:xfrm>
          <a:prstGeom prst="rect">
            <a:avLst/>
          </a:prstGeom>
        </p:spPr>
        <p:txBody>
          <a:bodyPr spcFirstLastPara="1">
            <a:noAutofit/>
          </a:bodyPr>
          <a:lstStyle>
            <a:lvl1pPr lvl="0" rtl="0">
              <a:spcBef>
                <a:spcPts val="0"/>
              </a:spcBef>
              <a:spcAft>
                <a:spcPts val="0"/>
              </a:spcAft>
              <a:buClr>
                <a:schemeClr val="dk1"/>
              </a:buClr>
              <a:buSzPts val="3000"/>
              <a:buFont typeface="McLaren"/>
              <a:buNone/>
              <a:defRPr sz="6765" b="1">
                <a:solidFill>
                  <a:schemeClr val="dk2"/>
                </a:solidFill>
                <a:latin typeface="McLaren"/>
                <a:ea typeface="McLaren"/>
                <a:cs typeface="McLaren"/>
                <a:sym typeface="McLaren"/>
              </a:defRPr>
            </a:lvl1pPr>
            <a:lvl2pPr lvl="1"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2pPr>
            <a:lvl3pPr lvl="2"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3pPr>
            <a:lvl4pPr lvl="3"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4pPr>
            <a:lvl5pPr lvl="4"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5pPr>
            <a:lvl6pPr lvl="5"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6pPr>
            <a:lvl7pPr lvl="6"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7pPr>
            <a:lvl8pPr lvl="7"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8pPr>
            <a:lvl9pPr lvl="8"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9pPr>
          </a:lstStyle>
          <a:p>
            <a:endParaRPr/>
          </a:p>
        </p:txBody>
      </p:sp>
      <p:sp>
        <p:nvSpPr>
          <p:cNvPr id="225" name="Google Shape;225;p14"/>
          <p:cNvSpPr txBox="1">
            <a:spLocks noGrp="1"/>
          </p:cNvSpPr>
          <p:nvPr>
            <p:ph type="subTitle" idx="1"/>
          </p:nvPr>
        </p:nvSpPr>
        <p:spPr>
          <a:xfrm>
            <a:off x="619191" y="1990116"/>
            <a:ext cx="4949585" cy="945354"/>
          </a:xfrm>
          <a:prstGeom prst="rect">
            <a:avLst/>
          </a:prstGeom>
        </p:spPr>
        <p:txBody>
          <a:bodyPr spcFirstLastPara="1">
            <a:noAutofit/>
          </a:bodyPr>
          <a:lstStyle>
            <a:lvl1pPr lvl="0"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Tree>
    <p:extLst>
      <p:ext uri="{BB962C8B-B14F-4D97-AF65-F5344CB8AC3E}">
        <p14:creationId xmlns:p14="http://schemas.microsoft.com/office/powerpoint/2010/main" val="1239538413"/>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showMasterSp="0" matchingName="Title and text 3">
  <p:cSld name="Title and text 3">
    <p:spTree>
      <p:nvGrpSpPr>
        <p:cNvPr id="1" name="Shape 226"/>
        <p:cNvGrpSpPr/>
        <p:nvPr/>
      </p:nvGrpSpPr>
      <p:grpSpPr>
        <a:xfrm>
          <a:off x="0" y="0"/>
          <a:ext cx="0" cy="0"/>
          <a:chOff x="0" y="0"/>
          <a:chExt cx="0" cy="0"/>
        </a:xfrm>
      </p:grpSpPr>
      <p:sp>
        <p:nvSpPr>
          <p:cNvPr id="4" name="Google Shape;227;p15"/>
          <p:cNvSpPr/>
          <p:nvPr/>
        </p:nvSpPr>
        <p:spPr>
          <a:xfrm>
            <a:off x="-118015" y="-978839"/>
            <a:ext cx="9332521" cy="7728534"/>
          </a:xfrm>
          <a:custGeom>
            <a:avLst/>
            <a:gdLst/>
            <a:ahLst/>
            <a:cxnLst/>
            <a:rect l="l" t="t" r="r" b="b"/>
            <a:pathLst>
              <a:path w="86615" h="67392" extrusionOk="0">
                <a:moveTo>
                  <a:pt x="86461" y="1"/>
                </a:moveTo>
                <a:lnTo>
                  <a:pt x="1030" y="415"/>
                </a:lnTo>
                <a:cubicBezTo>
                  <a:pt x="1030" y="415"/>
                  <a:pt x="0" y="67375"/>
                  <a:pt x="0" y="67391"/>
                </a:cubicBezTo>
                <a:cubicBezTo>
                  <a:pt x="3768" y="51966"/>
                  <a:pt x="16932" y="37126"/>
                  <a:pt x="32926" y="34204"/>
                </a:cubicBezTo>
                <a:cubicBezTo>
                  <a:pt x="35610" y="33748"/>
                  <a:pt x="38373" y="33612"/>
                  <a:pt x="41213" y="33612"/>
                </a:cubicBezTo>
                <a:cubicBezTo>
                  <a:pt x="45394" y="33612"/>
                  <a:pt x="49741" y="33906"/>
                  <a:pt x="54247" y="33906"/>
                </a:cubicBezTo>
                <a:cubicBezTo>
                  <a:pt x="55981" y="33906"/>
                  <a:pt x="57737" y="33863"/>
                  <a:pt x="59517" y="33742"/>
                </a:cubicBezTo>
                <a:cubicBezTo>
                  <a:pt x="71158" y="32943"/>
                  <a:pt x="81571" y="26053"/>
                  <a:pt x="86615" y="15548"/>
                </a:cubicBezTo>
                <a:lnTo>
                  <a:pt x="86461" y="1"/>
                </a:lnTo>
                <a:close/>
              </a:path>
            </a:pathLst>
          </a:custGeom>
          <a:solidFill>
            <a:srgbClr val="D9EEFC"/>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228" name="Google Shape;228;p15"/>
          <p:cNvSpPr txBox="1">
            <a:spLocks noGrp="1"/>
          </p:cNvSpPr>
          <p:nvPr>
            <p:ph type="title"/>
          </p:nvPr>
        </p:nvSpPr>
        <p:spPr>
          <a:xfrm>
            <a:off x="619154" y="1389945"/>
            <a:ext cx="4437933" cy="2677344"/>
          </a:xfrm>
          <a:prstGeom prst="rect">
            <a:avLst/>
          </a:prstGeom>
        </p:spPr>
        <p:txBody>
          <a:bodyPr spcFirstLastPara="1">
            <a:noAutofit/>
          </a:bodyPr>
          <a:lstStyle>
            <a:lvl1pPr lvl="0" algn="ctr" rtl="0">
              <a:spcBef>
                <a:spcPts val="0"/>
              </a:spcBef>
              <a:spcAft>
                <a:spcPts val="0"/>
              </a:spcAft>
              <a:buClr>
                <a:schemeClr val="dk1"/>
              </a:buClr>
              <a:buSzPts val="3000"/>
              <a:buFont typeface="McLaren"/>
              <a:buNone/>
              <a:defRPr sz="7517" b="1">
                <a:solidFill>
                  <a:schemeClr val="accent2"/>
                </a:solidFill>
                <a:latin typeface="McLaren"/>
                <a:ea typeface="McLaren"/>
                <a:cs typeface="McLaren"/>
                <a:sym typeface="McLaren"/>
              </a:defRPr>
            </a:lvl1pPr>
            <a:lvl2pPr lvl="1"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2pPr>
            <a:lvl3pPr lvl="2"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3pPr>
            <a:lvl4pPr lvl="3"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4pPr>
            <a:lvl5pPr lvl="4"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5pPr>
            <a:lvl6pPr lvl="5"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6pPr>
            <a:lvl7pPr lvl="6"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7pPr>
            <a:lvl8pPr lvl="7"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8pPr>
            <a:lvl9pPr lvl="8"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9pPr>
          </a:lstStyle>
          <a:p>
            <a:endParaRPr/>
          </a:p>
        </p:txBody>
      </p:sp>
      <p:sp>
        <p:nvSpPr>
          <p:cNvPr id="229" name="Google Shape;229;p15"/>
          <p:cNvSpPr txBox="1">
            <a:spLocks noGrp="1"/>
          </p:cNvSpPr>
          <p:nvPr>
            <p:ph type="subTitle" idx="1"/>
          </p:nvPr>
        </p:nvSpPr>
        <p:spPr>
          <a:xfrm>
            <a:off x="619184" y="4323197"/>
            <a:ext cx="4437933" cy="931838"/>
          </a:xfrm>
          <a:prstGeom prst="rect">
            <a:avLst/>
          </a:prstGeom>
        </p:spPr>
        <p:txBody>
          <a:bodyPr spcFirstLastPara="1">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Tree>
    <p:extLst>
      <p:ext uri="{BB962C8B-B14F-4D97-AF65-F5344CB8AC3E}">
        <p14:creationId xmlns:p14="http://schemas.microsoft.com/office/powerpoint/2010/main" val="2273348085"/>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matchingName="Title and text 4">
  <p:cSld name="Title and text 4">
    <p:bg>
      <p:bgPr>
        <a:solidFill>
          <a:schemeClr val="accent5"/>
        </a:solidFill>
        <a:effectLst/>
      </p:bgPr>
    </p:bg>
    <p:spTree>
      <p:nvGrpSpPr>
        <p:cNvPr id="1" name="Shape 230"/>
        <p:cNvGrpSpPr/>
        <p:nvPr/>
      </p:nvGrpSpPr>
      <p:grpSpPr>
        <a:xfrm>
          <a:off x="0" y="0"/>
          <a:ext cx="0" cy="0"/>
          <a:chOff x="0" y="0"/>
          <a:chExt cx="0" cy="0"/>
        </a:xfrm>
      </p:grpSpPr>
      <p:sp>
        <p:nvSpPr>
          <p:cNvPr id="4" name="Google Shape;231;p16"/>
          <p:cNvSpPr/>
          <p:nvPr/>
        </p:nvSpPr>
        <p:spPr>
          <a:xfrm>
            <a:off x="-82765" y="1661437"/>
            <a:ext cx="9839839" cy="5384633"/>
          </a:xfrm>
          <a:custGeom>
            <a:avLst/>
            <a:gdLst/>
            <a:ahLst/>
            <a:cxnLst/>
            <a:rect l="l" t="t" r="r" b="b"/>
            <a:pathLst>
              <a:path w="92367" h="47494" extrusionOk="0">
                <a:moveTo>
                  <a:pt x="60109" y="1"/>
                </a:moveTo>
                <a:cubicBezTo>
                  <a:pt x="52038" y="1"/>
                  <a:pt x="42201" y="3048"/>
                  <a:pt x="30235" y="10230"/>
                </a:cubicBezTo>
                <a:cubicBezTo>
                  <a:pt x="24072" y="13928"/>
                  <a:pt x="18899" y="15381"/>
                  <a:pt x="14574" y="15381"/>
                </a:cubicBezTo>
                <a:cubicBezTo>
                  <a:pt x="7837" y="15381"/>
                  <a:pt x="3157" y="11856"/>
                  <a:pt x="0" y="7800"/>
                </a:cubicBezTo>
                <a:lnTo>
                  <a:pt x="0" y="7800"/>
                </a:lnTo>
                <a:lnTo>
                  <a:pt x="800" y="47494"/>
                </a:lnTo>
                <a:lnTo>
                  <a:pt x="87677" y="47156"/>
                </a:lnTo>
                <a:lnTo>
                  <a:pt x="92366" y="36144"/>
                </a:lnTo>
                <a:cubicBezTo>
                  <a:pt x="88207" y="16695"/>
                  <a:pt x="78998" y="1"/>
                  <a:pt x="60109" y="1"/>
                </a:cubicBezTo>
                <a:close/>
              </a:path>
            </a:pathLst>
          </a:custGeom>
          <a:solidFill>
            <a:srgbClr val="FFFEFA"/>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232" name="Google Shape;232;p16"/>
          <p:cNvSpPr txBox="1">
            <a:spLocks noGrp="1"/>
          </p:cNvSpPr>
          <p:nvPr>
            <p:ph type="title"/>
          </p:nvPr>
        </p:nvSpPr>
        <p:spPr>
          <a:xfrm>
            <a:off x="619153" y="4281962"/>
            <a:ext cx="7905908" cy="763852"/>
          </a:xfrm>
          <a:prstGeom prst="rect">
            <a:avLst/>
          </a:prstGeom>
        </p:spPr>
        <p:txBody>
          <a:bodyPr spcFirstLastPara="1">
            <a:noAutofit/>
          </a:bodyPr>
          <a:lstStyle>
            <a:lvl1pPr lvl="0" algn="ctr" rtl="0">
              <a:spcBef>
                <a:spcPts val="0"/>
              </a:spcBef>
              <a:spcAft>
                <a:spcPts val="0"/>
              </a:spcAft>
              <a:buClr>
                <a:schemeClr val="dk1"/>
              </a:buClr>
              <a:buSzPts val="3000"/>
              <a:buFont typeface="McLaren"/>
              <a:buNone/>
              <a:defRPr sz="5011" b="1">
                <a:solidFill>
                  <a:schemeClr val="accent2"/>
                </a:solidFill>
                <a:latin typeface="McLaren"/>
                <a:ea typeface="McLaren"/>
                <a:cs typeface="McLaren"/>
                <a:sym typeface="McLaren"/>
              </a:defRPr>
            </a:lvl1pPr>
            <a:lvl2pPr lvl="1"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2pPr>
            <a:lvl3pPr lvl="2"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3pPr>
            <a:lvl4pPr lvl="3"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4pPr>
            <a:lvl5pPr lvl="4"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5pPr>
            <a:lvl6pPr lvl="5"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6pPr>
            <a:lvl7pPr lvl="6"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7pPr>
            <a:lvl8pPr lvl="7"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8pPr>
            <a:lvl9pPr lvl="8"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9pPr>
          </a:lstStyle>
          <a:p>
            <a:endParaRPr/>
          </a:p>
        </p:txBody>
      </p:sp>
      <p:sp>
        <p:nvSpPr>
          <p:cNvPr id="233" name="Google Shape;233;p16"/>
          <p:cNvSpPr txBox="1">
            <a:spLocks noGrp="1"/>
          </p:cNvSpPr>
          <p:nvPr>
            <p:ph type="subTitle" idx="1"/>
          </p:nvPr>
        </p:nvSpPr>
        <p:spPr>
          <a:xfrm>
            <a:off x="2388524" y="5263552"/>
            <a:ext cx="4642231" cy="874298"/>
          </a:xfrm>
          <a:prstGeom prst="rect">
            <a:avLst/>
          </a:prstGeom>
        </p:spPr>
        <p:txBody>
          <a:bodyPr spcFirstLastPara="1">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Tree>
    <p:extLst>
      <p:ext uri="{BB962C8B-B14F-4D97-AF65-F5344CB8AC3E}">
        <p14:creationId xmlns:p14="http://schemas.microsoft.com/office/powerpoint/2010/main" val="21772870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matchingName="Title and two columns" type="twoColTx">
  <p:cSld name="Title and two columns">
    <p:bg>
      <p:bgPr>
        <a:solidFill>
          <a:schemeClr val="accent4"/>
        </a:solidFill>
        <a:effectLst/>
      </p:bgPr>
    </p:bg>
    <p:spTree>
      <p:nvGrpSpPr>
        <p:cNvPr id="1" name="Shape 129"/>
        <p:cNvGrpSpPr/>
        <p:nvPr/>
      </p:nvGrpSpPr>
      <p:grpSpPr>
        <a:xfrm>
          <a:off x="0" y="0"/>
          <a:ext cx="0" cy="0"/>
          <a:chOff x="0" y="0"/>
          <a:chExt cx="0" cy="0"/>
        </a:xfrm>
      </p:grpSpPr>
      <p:grpSp>
        <p:nvGrpSpPr>
          <p:cNvPr id="5" name="Google Shape;130;p5"/>
          <p:cNvGrpSpPr>
            <a:grpSpLocks/>
          </p:cNvGrpSpPr>
          <p:nvPr/>
        </p:nvGrpSpPr>
        <p:grpSpPr bwMode="auto">
          <a:xfrm>
            <a:off x="239195" y="163480"/>
            <a:ext cx="8511001" cy="2037374"/>
            <a:chOff x="198024" y="127700"/>
            <a:chExt cx="7035792" cy="1582723"/>
          </a:xfrm>
        </p:grpSpPr>
        <p:grpSp>
          <p:nvGrpSpPr>
            <p:cNvPr id="6" name="Google Shape;131;p5"/>
            <p:cNvGrpSpPr>
              <a:grpSpLocks/>
            </p:cNvGrpSpPr>
            <p:nvPr/>
          </p:nvGrpSpPr>
          <p:grpSpPr bwMode="auto">
            <a:xfrm>
              <a:off x="5309325" y="127700"/>
              <a:ext cx="1924491" cy="1257576"/>
              <a:chOff x="1341350" y="30575"/>
              <a:chExt cx="1924491" cy="1257576"/>
            </a:xfrm>
          </p:grpSpPr>
          <p:sp>
            <p:nvSpPr>
              <p:cNvPr id="15" name="Google Shape;132;p5"/>
              <p:cNvSpPr/>
              <p:nvPr/>
            </p:nvSpPr>
            <p:spPr>
              <a:xfrm>
                <a:off x="2122984" y="30575"/>
                <a:ext cx="1142857" cy="719131"/>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6" name="Google Shape;133;p5"/>
              <p:cNvSpPr/>
              <p:nvPr/>
            </p:nvSpPr>
            <p:spPr>
              <a:xfrm>
                <a:off x="1341229" y="749706"/>
                <a:ext cx="853975" cy="538157"/>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grpSp>
        <p:sp>
          <p:nvSpPr>
            <p:cNvPr id="7" name="Google Shape;134;p5"/>
            <p:cNvSpPr/>
            <p:nvPr/>
          </p:nvSpPr>
          <p:spPr>
            <a:xfrm>
              <a:off x="6887918" y="580134"/>
              <a:ext cx="283814" cy="263523"/>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8" name="Google Shape;135;p5"/>
            <p:cNvSpPr/>
            <p:nvPr/>
          </p:nvSpPr>
          <p:spPr>
            <a:xfrm>
              <a:off x="6671257" y="894456"/>
              <a:ext cx="179918" cy="165098"/>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9" name="Google Shape;136;p5"/>
            <p:cNvSpPr/>
            <p:nvPr/>
          </p:nvSpPr>
          <p:spPr>
            <a:xfrm>
              <a:off x="5309204" y="673795"/>
              <a:ext cx="179918" cy="166686"/>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0" name="Google Shape;137;p5"/>
            <p:cNvSpPr/>
            <p:nvPr/>
          </p:nvSpPr>
          <p:spPr>
            <a:xfrm flipH="1">
              <a:off x="198024" y="778569"/>
              <a:ext cx="1142857" cy="719131"/>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1" name="Google Shape;138;p5"/>
            <p:cNvSpPr/>
            <p:nvPr/>
          </p:nvSpPr>
          <p:spPr>
            <a:xfrm flipH="1">
              <a:off x="1268661" y="305498"/>
              <a:ext cx="853975" cy="538158"/>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2" name="Google Shape;139;p5"/>
            <p:cNvSpPr/>
            <p:nvPr/>
          </p:nvSpPr>
          <p:spPr>
            <a:xfrm flipH="1">
              <a:off x="260109" y="1231003"/>
              <a:ext cx="283814" cy="261935"/>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3" name="Google Shape;140;p5"/>
            <p:cNvSpPr/>
            <p:nvPr/>
          </p:nvSpPr>
          <p:spPr>
            <a:xfrm flipH="1">
              <a:off x="580666" y="1543737"/>
              <a:ext cx="179918" cy="166686"/>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4" name="Google Shape;141;p5"/>
            <p:cNvSpPr/>
            <p:nvPr/>
          </p:nvSpPr>
          <p:spPr>
            <a:xfrm flipH="1">
              <a:off x="1942718" y="130875"/>
              <a:ext cx="179918" cy="166686"/>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grpSp>
      <p:sp>
        <p:nvSpPr>
          <p:cNvPr id="142" name="Google Shape;142;p5"/>
          <p:cNvSpPr txBox="1">
            <a:spLocks noGrp="1"/>
          </p:cNvSpPr>
          <p:nvPr>
            <p:ph type="title"/>
          </p:nvPr>
        </p:nvSpPr>
        <p:spPr>
          <a:xfrm>
            <a:off x="619192" y="593421"/>
            <a:ext cx="7906271" cy="763852"/>
          </a:xfrm>
          <a:prstGeom prst="rect">
            <a:avLst/>
          </a:prstGeom>
        </p:spPr>
        <p:txBody>
          <a:bodyPr spcFirstLastPara="1">
            <a:noAutofit/>
          </a:bodyPr>
          <a:lstStyle>
            <a:lvl1pPr lvl="0">
              <a:spcBef>
                <a:spcPts val="0"/>
              </a:spcBef>
              <a:spcAft>
                <a:spcPts val="0"/>
              </a:spcAft>
              <a:buClr>
                <a:schemeClr val="dk2"/>
              </a:buClr>
              <a:buSzPts val="2800"/>
              <a:buNone/>
              <a:defRPr>
                <a:solidFill>
                  <a:schemeClr val="dk2"/>
                </a:solidFill>
              </a:defRPr>
            </a:lvl1pPr>
            <a:lvl2pPr lvl="1">
              <a:spcBef>
                <a:spcPts val="0"/>
              </a:spcBef>
              <a:spcAft>
                <a:spcPts val="0"/>
              </a:spcAft>
              <a:buClr>
                <a:schemeClr val="dk2"/>
              </a:buClr>
              <a:buSzPts val="2800"/>
              <a:buNone/>
              <a:defRPr>
                <a:solidFill>
                  <a:schemeClr val="dk2"/>
                </a:solidFill>
              </a:defRPr>
            </a:lvl2pPr>
            <a:lvl3pPr lvl="2">
              <a:spcBef>
                <a:spcPts val="0"/>
              </a:spcBef>
              <a:spcAft>
                <a:spcPts val="0"/>
              </a:spcAft>
              <a:buClr>
                <a:schemeClr val="dk2"/>
              </a:buClr>
              <a:buSzPts val="2800"/>
              <a:buNone/>
              <a:defRPr>
                <a:solidFill>
                  <a:schemeClr val="dk2"/>
                </a:solidFill>
              </a:defRPr>
            </a:lvl3pPr>
            <a:lvl4pPr lvl="3">
              <a:spcBef>
                <a:spcPts val="0"/>
              </a:spcBef>
              <a:spcAft>
                <a:spcPts val="0"/>
              </a:spcAft>
              <a:buClr>
                <a:schemeClr val="dk2"/>
              </a:buClr>
              <a:buSzPts val="2800"/>
              <a:buNone/>
              <a:defRPr>
                <a:solidFill>
                  <a:schemeClr val="dk2"/>
                </a:solidFill>
              </a:defRPr>
            </a:lvl4pPr>
            <a:lvl5pPr lvl="4">
              <a:spcBef>
                <a:spcPts val="0"/>
              </a:spcBef>
              <a:spcAft>
                <a:spcPts val="0"/>
              </a:spcAft>
              <a:buClr>
                <a:schemeClr val="dk2"/>
              </a:buClr>
              <a:buSzPts val="2800"/>
              <a:buNone/>
              <a:defRPr>
                <a:solidFill>
                  <a:schemeClr val="dk2"/>
                </a:solidFill>
              </a:defRPr>
            </a:lvl5pPr>
            <a:lvl6pPr lvl="5">
              <a:spcBef>
                <a:spcPts val="0"/>
              </a:spcBef>
              <a:spcAft>
                <a:spcPts val="0"/>
              </a:spcAft>
              <a:buClr>
                <a:schemeClr val="dk2"/>
              </a:buClr>
              <a:buSzPts val="2800"/>
              <a:buNone/>
              <a:defRPr>
                <a:solidFill>
                  <a:schemeClr val="dk2"/>
                </a:solidFill>
              </a:defRPr>
            </a:lvl6pPr>
            <a:lvl7pPr lvl="6">
              <a:spcBef>
                <a:spcPts val="0"/>
              </a:spcBef>
              <a:spcAft>
                <a:spcPts val="0"/>
              </a:spcAft>
              <a:buClr>
                <a:schemeClr val="dk2"/>
              </a:buClr>
              <a:buSzPts val="2800"/>
              <a:buNone/>
              <a:defRPr>
                <a:solidFill>
                  <a:schemeClr val="dk2"/>
                </a:solidFill>
              </a:defRPr>
            </a:lvl7pPr>
            <a:lvl8pPr lvl="7">
              <a:spcBef>
                <a:spcPts val="0"/>
              </a:spcBef>
              <a:spcAft>
                <a:spcPts val="0"/>
              </a:spcAft>
              <a:buClr>
                <a:schemeClr val="dk2"/>
              </a:buClr>
              <a:buSzPts val="2800"/>
              <a:buNone/>
              <a:defRPr>
                <a:solidFill>
                  <a:schemeClr val="dk2"/>
                </a:solidFill>
              </a:defRPr>
            </a:lvl8pPr>
            <a:lvl9pPr lvl="8">
              <a:spcBef>
                <a:spcPts val="0"/>
              </a:spcBef>
              <a:spcAft>
                <a:spcPts val="0"/>
              </a:spcAft>
              <a:buClr>
                <a:schemeClr val="dk2"/>
              </a:buClr>
              <a:buSzPts val="2800"/>
              <a:buNone/>
              <a:defRPr>
                <a:solidFill>
                  <a:schemeClr val="dk2"/>
                </a:solidFill>
              </a:defRPr>
            </a:lvl9pPr>
          </a:lstStyle>
          <a:p>
            <a:endParaRPr/>
          </a:p>
        </p:txBody>
      </p:sp>
      <p:sp>
        <p:nvSpPr>
          <p:cNvPr id="143" name="Google Shape;143;p5"/>
          <p:cNvSpPr txBox="1">
            <a:spLocks noGrp="1"/>
          </p:cNvSpPr>
          <p:nvPr>
            <p:ph type="body" idx="1"/>
          </p:nvPr>
        </p:nvSpPr>
        <p:spPr>
          <a:xfrm>
            <a:off x="725051" y="1992111"/>
            <a:ext cx="3612399" cy="3644710"/>
          </a:xfrm>
          <a:prstGeom prst="rect">
            <a:avLst/>
          </a:prstGeom>
        </p:spPr>
        <p:txBody>
          <a:bodyPr spcFirstLastPara="1">
            <a:noAutofit/>
          </a:bodyPr>
          <a:lstStyle>
            <a:lvl1pPr marL="572780" lvl="0" indent="-397764">
              <a:spcBef>
                <a:spcPts val="0"/>
              </a:spcBef>
              <a:spcAft>
                <a:spcPts val="0"/>
              </a:spcAft>
              <a:buSzPts val="1400"/>
              <a:buChar char="●"/>
              <a:defRPr sz="1754"/>
            </a:lvl1pPr>
            <a:lvl2pPr marL="1145560" lvl="1" indent="-381853">
              <a:spcBef>
                <a:spcPts val="0"/>
              </a:spcBef>
              <a:spcAft>
                <a:spcPts val="0"/>
              </a:spcAft>
              <a:buSzPts val="1200"/>
              <a:buChar char="○"/>
              <a:defRPr sz="1503"/>
            </a:lvl2pPr>
            <a:lvl3pPr marL="1718340" lvl="2" indent="-381853">
              <a:spcBef>
                <a:spcPts val="0"/>
              </a:spcBef>
              <a:spcAft>
                <a:spcPts val="0"/>
              </a:spcAft>
              <a:buSzPts val="1200"/>
              <a:buChar char="■"/>
              <a:defRPr sz="1503"/>
            </a:lvl3pPr>
            <a:lvl4pPr marL="2291121" lvl="3" indent="-381853">
              <a:spcBef>
                <a:spcPts val="0"/>
              </a:spcBef>
              <a:spcAft>
                <a:spcPts val="0"/>
              </a:spcAft>
              <a:buSzPts val="1200"/>
              <a:buChar char="●"/>
              <a:defRPr sz="1503"/>
            </a:lvl4pPr>
            <a:lvl5pPr marL="2863901" lvl="4" indent="-381853">
              <a:spcBef>
                <a:spcPts val="0"/>
              </a:spcBef>
              <a:spcAft>
                <a:spcPts val="0"/>
              </a:spcAft>
              <a:buSzPts val="1200"/>
              <a:buChar char="○"/>
              <a:defRPr sz="1503"/>
            </a:lvl5pPr>
            <a:lvl6pPr marL="3436681" lvl="5" indent="-381853">
              <a:spcBef>
                <a:spcPts val="0"/>
              </a:spcBef>
              <a:spcAft>
                <a:spcPts val="0"/>
              </a:spcAft>
              <a:buSzPts val="1200"/>
              <a:buChar char="■"/>
              <a:defRPr sz="1503"/>
            </a:lvl6pPr>
            <a:lvl7pPr marL="4009461" lvl="6" indent="-381853">
              <a:spcBef>
                <a:spcPts val="0"/>
              </a:spcBef>
              <a:spcAft>
                <a:spcPts val="0"/>
              </a:spcAft>
              <a:buSzPts val="1200"/>
              <a:buChar char="●"/>
              <a:defRPr sz="1503"/>
            </a:lvl7pPr>
            <a:lvl8pPr marL="4582241" lvl="7" indent="-381853">
              <a:spcBef>
                <a:spcPts val="0"/>
              </a:spcBef>
              <a:spcAft>
                <a:spcPts val="0"/>
              </a:spcAft>
              <a:buSzPts val="1200"/>
              <a:buChar char="○"/>
              <a:defRPr sz="1503"/>
            </a:lvl8pPr>
            <a:lvl9pPr marL="5155021" lvl="8" indent="-381853">
              <a:spcBef>
                <a:spcPts val="0"/>
              </a:spcBef>
              <a:spcAft>
                <a:spcPts val="0"/>
              </a:spcAft>
              <a:buSzPts val="1200"/>
              <a:buChar char="■"/>
              <a:defRPr sz="1503"/>
            </a:lvl9pPr>
          </a:lstStyle>
          <a:p>
            <a:endParaRPr/>
          </a:p>
        </p:txBody>
      </p:sp>
      <p:sp>
        <p:nvSpPr>
          <p:cNvPr id="144" name="Google Shape;144;p5"/>
          <p:cNvSpPr txBox="1">
            <a:spLocks noGrp="1"/>
          </p:cNvSpPr>
          <p:nvPr>
            <p:ph type="body" idx="2"/>
          </p:nvPr>
        </p:nvSpPr>
        <p:spPr>
          <a:xfrm>
            <a:off x="4807373" y="1992111"/>
            <a:ext cx="3612399" cy="3644710"/>
          </a:xfrm>
          <a:prstGeom prst="rect">
            <a:avLst/>
          </a:prstGeom>
        </p:spPr>
        <p:txBody>
          <a:bodyPr spcFirstLastPara="1">
            <a:noAutofit/>
          </a:bodyPr>
          <a:lstStyle>
            <a:lvl1pPr marL="572780" lvl="0" indent="-397764">
              <a:spcBef>
                <a:spcPts val="0"/>
              </a:spcBef>
              <a:spcAft>
                <a:spcPts val="0"/>
              </a:spcAft>
              <a:buSzPts val="1400"/>
              <a:buChar char="●"/>
              <a:defRPr sz="1754"/>
            </a:lvl1pPr>
            <a:lvl2pPr marL="1145560" lvl="1" indent="-381853">
              <a:spcBef>
                <a:spcPts val="0"/>
              </a:spcBef>
              <a:spcAft>
                <a:spcPts val="0"/>
              </a:spcAft>
              <a:buSzPts val="1200"/>
              <a:buChar char="○"/>
              <a:defRPr sz="1503"/>
            </a:lvl2pPr>
            <a:lvl3pPr marL="1718340" lvl="2" indent="-381853">
              <a:spcBef>
                <a:spcPts val="0"/>
              </a:spcBef>
              <a:spcAft>
                <a:spcPts val="0"/>
              </a:spcAft>
              <a:buSzPts val="1200"/>
              <a:buChar char="■"/>
              <a:defRPr sz="1503"/>
            </a:lvl3pPr>
            <a:lvl4pPr marL="2291121" lvl="3" indent="-381853">
              <a:spcBef>
                <a:spcPts val="0"/>
              </a:spcBef>
              <a:spcAft>
                <a:spcPts val="0"/>
              </a:spcAft>
              <a:buSzPts val="1200"/>
              <a:buChar char="●"/>
              <a:defRPr sz="1503"/>
            </a:lvl4pPr>
            <a:lvl5pPr marL="2863901" lvl="4" indent="-381853">
              <a:spcBef>
                <a:spcPts val="0"/>
              </a:spcBef>
              <a:spcAft>
                <a:spcPts val="0"/>
              </a:spcAft>
              <a:buSzPts val="1200"/>
              <a:buChar char="○"/>
              <a:defRPr sz="1503"/>
            </a:lvl5pPr>
            <a:lvl6pPr marL="3436681" lvl="5" indent="-381853">
              <a:spcBef>
                <a:spcPts val="0"/>
              </a:spcBef>
              <a:spcAft>
                <a:spcPts val="0"/>
              </a:spcAft>
              <a:buSzPts val="1200"/>
              <a:buChar char="■"/>
              <a:defRPr sz="1503"/>
            </a:lvl6pPr>
            <a:lvl7pPr marL="4009461" lvl="6" indent="-381853">
              <a:spcBef>
                <a:spcPts val="0"/>
              </a:spcBef>
              <a:spcAft>
                <a:spcPts val="0"/>
              </a:spcAft>
              <a:buSzPts val="1200"/>
              <a:buChar char="●"/>
              <a:defRPr sz="1503"/>
            </a:lvl7pPr>
            <a:lvl8pPr marL="4582241" lvl="7" indent="-381853">
              <a:spcBef>
                <a:spcPts val="0"/>
              </a:spcBef>
              <a:spcAft>
                <a:spcPts val="0"/>
              </a:spcAft>
              <a:buSzPts val="1200"/>
              <a:buChar char="○"/>
              <a:defRPr sz="1503"/>
            </a:lvl8pPr>
            <a:lvl9pPr marL="5155021" lvl="8" indent="-381853">
              <a:spcBef>
                <a:spcPts val="0"/>
              </a:spcBef>
              <a:spcAft>
                <a:spcPts val="0"/>
              </a:spcAft>
              <a:buSzPts val="1200"/>
              <a:buChar char="■"/>
              <a:defRPr sz="1503"/>
            </a:lvl9pPr>
          </a:lstStyle>
          <a:p>
            <a:endParaRPr/>
          </a:p>
        </p:txBody>
      </p:sp>
    </p:spTree>
    <p:extLst>
      <p:ext uri="{BB962C8B-B14F-4D97-AF65-F5344CB8AC3E}">
        <p14:creationId xmlns:p14="http://schemas.microsoft.com/office/powerpoint/2010/main" val="1621423038"/>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matchingName="Title and text 6">
  <p:cSld name="Title and text 6">
    <p:spTree>
      <p:nvGrpSpPr>
        <p:cNvPr id="1" name="Shape 238"/>
        <p:cNvGrpSpPr/>
        <p:nvPr/>
      </p:nvGrpSpPr>
      <p:grpSpPr>
        <a:xfrm>
          <a:off x="0" y="0"/>
          <a:ext cx="0" cy="0"/>
          <a:chOff x="0" y="0"/>
          <a:chExt cx="0" cy="0"/>
        </a:xfrm>
      </p:grpSpPr>
      <p:sp>
        <p:nvSpPr>
          <p:cNvPr id="4" name="Google Shape;241;p18"/>
          <p:cNvSpPr/>
          <p:nvPr/>
        </p:nvSpPr>
        <p:spPr>
          <a:xfrm>
            <a:off x="5208065" y="-884838"/>
            <a:ext cx="4380414" cy="4941194"/>
          </a:xfrm>
          <a:custGeom>
            <a:avLst/>
            <a:gdLst/>
            <a:ahLst/>
            <a:cxnLst/>
            <a:rect l="l" t="t" r="r" b="b"/>
            <a:pathLst>
              <a:path w="26209" h="27781" extrusionOk="0">
                <a:moveTo>
                  <a:pt x="11503" y="0"/>
                </a:moveTo>
                <a:cubicBezTo>
                  <a:pt x="7927" y="0"/>
                  <a:pt x="4379" y="348"/>
                  <a:pt x="1045" y="1078"/>
                </a:cubicBezTo>
                <a:cubicBezTo>
                  <a:pt x="604" y="2467"/>
                  <a:pt x="164" y="3865"/>
                  <a:pt x="77" y="5322"/>
                </a:cubicBezTo>
                <a:cubicBezTo>
                  <a:pt x="1" y="6768"/>
                  <a:pt x="326" y="8291"/>
                  <a:pt x="1265" y="9402"/>
                </a:cubicBezTo>
                <a:cubicBezTo>
                  <a:pt x="2673" y="11050"/>
                  <a:pt x="5049" y="11404"/>
                  <a:pt x="7214" y="11576"/>
                </a:cubicBezTo>
                <a:cubicBezTo>
                  <a:pt x="9369" y="11740"/>
                  <a:pt x="11716" y="11902"/>
                  <a:pt x="13335" y="13349"/>
                </a:cubicBezTo>
                <a:cubicBezTo>
                  <a:pt x="14647" y="14517"/>
                  <a:pt x="15222" y="16442"/>
                  <a:pt x="14762" y="18138"/>
                </a:cubicBezTo>
                <a:cubicBezTo>
                  <a:pt x="14207" y="20169"/>
                  <a:pt x="12329" y="21845"/>
                  <a:pt x="12511" y="23933"/>
                </a:cubicBezTo>
                <a:cubicBezTo>
                  <a:pt x="12597" y="25035"/>
                  <a:pt x="13296" y="26032"/>
                  <a:pt x="14207" y="26664"/>
                </a:cubicBezTo>
                <a:cubicBezTo>
                  <a:pt x="15116" y="27296"/>
                  <a:pt x="16218" y="27603"/>
                  <a:pt x="17320" y="27718"/>
                </a:cubicBezTo>
                <a:cubicBezTo>
                  <a:pt x="17698" y="27760"/>
                  <a:pt x="18078" y="27780"/>
                  <a:pt x="18459" y="27780"/>
                </a:cubicBezTo>
                <a:cubicBezTo>
                  <a:pt x="21274" y="27780"/>
                  <a:pt x="24085" y="26645"/>
                  <a:pt x="26094" y="24661"/>
                </a:cubicBezTo>
                <a:cubicBezTo>
                  <a:pt x="26152" y="24297"/>
                  <a:pt x="26209" y="23886"/>
                  <a:pt x="26209" y="23522"/>
                </a:cubicBezTo>
                <a:lnTo>
                  <a:pt x="26209" y="1959"/>
                </a:lnTo>
                <a:cubicBezTo>
                  <a:pt x="21591" y="684"/>
                  <a:pt x="16519" y="0"/>
                  <a:pt x="11503" y="0"/>
                </a:cubicBezTo>
                <a:close/>
              </a:path>
            </a:pathLst>
          </a:custGeom>
          <a:solidFill>
            <a:srgbClr val="D9EEFC"/>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5" name="Google Shape;242;p18"/>
          <p:cNvSpPr/>
          <p:nvPr/>
        </p:nvSpPr>
        <p:spPr>
          <a:xfrm>
            <a:off x="70538" y="3572046"/>
            <a:ext cx="9280409" cy="3641524"/>
          </a:xfrm>
          <a:custGeom>
            <a:avLst/>
            <a:gdLst/>
            <a:ahLst/>
            <a:cxnLst/>
            <a:rect l="l" t="t" r="r" b="b"/>
            <a:pathLst>
              <a:path w="55541" h="20474" extrusionOk="0">
                <a:moveTo>
                  <a:pt x="31626" y="1"/>
                </a:moveTo>
                <a:cubicBezTo>
                  <a:pt x="29271" y="1"/>
                  <a:pt x="26934" y="1222"/>
                  <a:pt x="25615" y="3174"/>
                </a:cubicBezTo>
                <a:cubicBezTo>
                  <a:pt x="24121" y="5377"/>
                  <a:pt x="23929" y="8251"/>
                  <a:pt x="22502" y="10482"/>
                </a:cubicBezTo>
                <a:cubicBezTo>
                  <a:pt x="21113" y="12661"/>
                  <a:pt x="18528" y="13946"/>
                  <a:pt x="15963" y="13946"/>
                </a:cubicBezTo>
                <a:cubicBezTo>
                  <a:pt x="15078" y="13946"/>
                  <a:pt x="14195" y="13793"/>
                  <a:pt x="13364" y="13471"/>
                </a:cubicBezTo>
                <a:cubicBezTo>
                  <a:pt x="11755" y="12849"/>
                  <a:pt x="10346" y="11670"/>
                  <a:pt x="8641" y="11374"/>
                </a:cubicBezTo>
                <a:cubicBezTo>
                  <a:pt x="8364" y="11325"/>
                  <a:pt x="8087" y="11302"/>
                  <a:pt x="7810" y="11302"/>
                </a:cubicBezTo>
                <a:cubicBezTo>
                  <a:pt x="6054" y="11302"/>
                  <a:pt x="4330" y="12230"/>
                  <a:pt x="3114" y="13528"/>
                </a:cubicBezTo>
                <a:cubicBezTo>
                  <a:pt x="1706" y="15033"/>
                  <a:pt x="863" y="16977"/>
                  <a:pt x="154" y="18912"/>
                </a:cubicBezTo>
                <a:cubicBezTo>
                  <a:pt x="1" y="19333"/>
                  <a:pt x="460" y="20023"/>
                  <a:pt x="460" y="20474"/>
                </a:cubicBezTo>
                <a:lnTo>
                  <a:pt x="54602" y="20349"/>
                </a:lnTo>
                <a:cubicBezTo>
                  <a:pt x="55071" y="18069"/>
                  <a:pt x="55540" y="15751"/>
                  <a:pt x="55378" y="13423"/>
                </a:cubicBezTo>
                <a:cubicBezTo>
                  <a:pt x="55215" y="11105"/>
                  <a:pt x="54333" y="8730"/>
                  <a:pt x="52532" y="7254"/>
                </a:cubicBezTo>
                <a:cubicBezTo>
                  <a:pt x="51533" y="6436"/>
                  <a:pt x="50215" y="5974"/>
                  <a:pt x="48930" y="5974"/>
                </a:cubicBezTo>
                <a:cubicBezTo>
                  <a:pt x="47900" y="5974"/>
                  <a:pt x="46892" y="6271"/>
                  <a:pt x="46086" y="6919"/>
                </a:cubicBezTo>
                <a:cubicBezTo>
                  <a:pt x="44898" y="7877"/>
                  <a:pt x="44094" y="9515"/>
                  <a:pt x="42589" y="9726"/>
                </a:cubicBezTo>
                <a:cubicBezTo>
                  <a:pt x="42483" y="9742"/>
                  <a:pt x="42377" y="9749"/>
                  <a:pt x="42272" y="9749"/>
                </a:cubicBezTo>
                <a:cubicBezTo>
                  <a:pt x="41114" y="9749"/>
                  <a:pt x="40078" y="8817"/>
                  <a:pt x="39524" y="7772"/>
                </a:cubicBezTo>
                <a:cubicBezTo>
                  <a:pt x="38911" y="6622"/>
                  <a:pt x="38681" y="5320"/>
                  <a:pt x="38135" y="4151"/>
                </a:cubicBezTo>
                <a:cubicBezTo>
                  <a:pt x="37053" y="1852"/>
                  <a:pt x="34687" y="213"/>
                  <a:pt x="32158" y="22"/>
                </a:cubicBezTo>
                <a:cubicBezTo>
                  <a:pt x="31981" y="8"/>
                  <a:pt x="31804" y="1"/>
                  <a:pt x="31626" y="1"/>
                </a:cubicBezTo>
                <a:close/>
              </a:path>
            </a:pathLst>
          </a:custGeom>
          <a:solidFill>
            <a:srgbClr val="FFF3F3"/>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6" name="Google Shape;243;p18"/>
          <p:cNvSpPr/>
          <p:nvPr/>
        </p:nvSpPr>
        <p:spPr>
          <a:xfrm>
            <a:off x="-220707" y="-582399"/>
            <a:ext cx="4947508" cy="5253850"/>
          </a:xfrm>
          <a:custGeom>
            <a:avLst/>
            <a:gdLst/>
            <a:ahLst/>
            <a:cxnLst/>
            <a:rect l="l" t="t" r="r" b="b"/>
            <a:pathLst>
              <a:path w="29610" h="29547" extrusionOk="0">
                <a:moveTo>
                  <a:pt x="125" y="1"/>
                </a:moveTo>
                <a:lnTo>
                  <a:pt x="125" y="27646"/>
                </a:lnTo>
                <a:cubicBezTo>
                  <a:pt x="125" y="27981"/>
                  <a:pt x="0" y="28345"/>
                  <a:pt x="29" y="28681"/>
                </a:cubicBezTo>
                <a:cubicBezTo>
                  <a:pt x="1303" y="29218"/>
                  <a:pt x="2691" y="29547"/>
                  <a:pt x="4070" y="29547"/>
                </a:cubicBezTo>
                <a:cubicBezTo>
                  <a:pt x="4559" y="29547"/>
                  <a:pt x="5047" y="29506"/>
                  <a:pt x="5528" y="29418"/>
                </a:cubicBezTo>
                <a:cubicBezTo>
                  <a:pt x="7376" y="29083"/>
                  <a:pt x="9139" y="28019"/>
                  <a:pt x="10068" y="26382"/>
                </a:cubicBezTo>
                <a:cubicBezTo>
                  <a:pt x="11754" y="23431"/>
                  <a:pt x="10441" y="19580"/>
                  <a:pt x="11591" y="16381"/>
                </a:cubicBezTo>
                <a:cubicBezTo>
                  <a:pt x="12444" y="14005"/>
                  <a:pt x="14714" y="12204"/>
                  <a:pt x="17223" y="11917"/>
                </a:cubicBezTo>
                <a:cubicBezTo>
                  <a:pt x="17519" y="11883"/>
                  <a:pt x="17816" y="11869"/>
                  <a:pt x="18112" y="11869"/>
                </a:cubicBezTo>
                <a:cubicBezTo>
                  <a:pt x="19593" y="11869"/>
                  <a:pt x="21085" y="12218"/>
                  <a:pt x="22566" y="12218"/>
                </a:cubicBezTo>
                <a:cubicBezTo>
                  <a:pt x="22903" y="12218"/>
                  <a:pt x="23239" y="12200"/>
                  <a:pt x="23575" y="12156"/>
                </a:cubicBezTo>
                <a:cubicBezTo>
                  <a:pt x="25940" y="11830"/>
                  <a:pt x="28058" y="10087"/>
                  <a:pt x="28833" y="7826"/>
                </a:cubicBezTo>
                <a:cubicBezTo>
                  <a:pt x="29610" y="5566"/>
                  <a:pt x="28997" y="2893"/>
                  <a:pt x="27330" y="1188"/>
                </a:cubicBezTo>
                <a:cubicBezTo>
                  <a:pt x="24824" y="1424"/>
                  <a:pt x="22242" y="1528"/>
                  <a:pt x="19628" y="1528"/>
                </a:cubicBezTo>
                <a:cubicBezTo>
                  <a:pt x="13089" y="1528"/>
                  <a:pt x="6353" y="877"/>
                  <a:pt x="125" y="1"/>
                </a:cubicBezTo>
                <a:close/>
              </a:path>
            </a:pathLst>
          </a:custGeom>
          <a:solidFill>
            <a:srgbClr val="D9EEFC"/>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239" name="Google Shape;239;p18"/>
          <p:cNvSpPr txBox="1">
            <a:spLocks noGrp="1"/>
          </p:cNvSpPr>
          <p:nvPr>
            <p:ph type="title"/>
          </p:nvPr>
        </p:nvSpPr>
        <p:spPr>
          <a:xfrm>
            <a:off x="1952831" y="1814632"/>
            <a:ext cx="3592803" cy="2511290"/>
          </a:xfrm>
          <a:prstGeom prst="rect">
            <a:avLst/>
          </a:prstGeom>
        </p:spPr>
        <p:txBody>
          <a:bodyPr spcFirstLastPara="1">
            <a:noAutofit/>
          </a:bodyPr>
          <a:lstStyle>
            <a:lvl1pPr lvl="0" rtl="0">
              <a:spcBef>
                <a:spcPts val="0"/>
              </a:spcBef>
              <a:spcAft>
                <a:spcPts val="0"/>
              </a:spcAft>
              <a:buClr>
                <a:schemeClr val="dk1"/>
              </a:buClr>
              <a:buSzPts val="3000"/>
              <a:buFont typeface="McLaren"/>
              <a:buNone/>
              <a:defRPr sz="5011" b="1">
                <a:solidFill>
                  <a:schemeClr val="accent2"/>
                </a:solidFill>
                <a:latin typeface="McLaren"/>
                <a:ea typeface="McLaren"/>
                <a:cs typeface="McLaren"/>
                <a:sym typeface="McLaren"/>
              </a:defRPr>
            </a:lvl1pPr>
            <a:lvl2pPr lvl="1"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2pPr>
            <a:lvl3pPr lvl="2"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3pPr>
            <a:lvl4pPr lvl="3"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4pPr>
            <a:lvl5pPr lvl="4"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5pPr>
            <a:lvl6pPr lvl="5"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6pPr>
            <a:lvl7pPr lvl="6"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7pPr>
            <a:lvl8pPr lvl="7"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8pPr>
            <a:lvl9pPr lvl="8"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9pPr>
          </a:lstStyle>
          <a:p>
            <a:endParaRPr/>
          </a:p>
        </p:txBody>
      </p:sp>
      <p:sp>
        <p:nvSpPr>
          <p:cNvPr id="240" name="Google Shape;240;p18"/>
          <p:cNvSpPr txBox="1">
            <a:spLocks noGrp="1"/>
          </p:cNvSpPr>
          <p:nvPr>
            <p:ph type="subTitle" idx="1"/>
          </p:nvPr>
        </p:nvSpPr>
        <p:spPr>
          <a:xfrm>
            <a:off x="1952831" y="4489691"/>
            <a:ext cx="3592803" cy="932610"/>
          </a:xfrm>
          <a:prstGeom prst="rect">
            <a:avLst/>
          </a:prstGeom>
        </p:spPr>
        <p:txBody>
          <a:bodyPr spcFirstLastPara="1">
            <a:noAutofit/>
          </a:bodyPr>
          <a:lstStyle>
            <a:lvl1pPr lvl="0"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Tree>
    <p:extLst>
      <p:ext uri="{BB962C8B-B14F-4D97-AF65-F5344CB8AC3E}">
        <p14:creationId xmlns:p14="http://schemas.microsoft.com/office/powerpoint/2010/main" val="3030722526"/>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matchingName="Title and text 8">
  <p:cSld name="Title and text 8">
    <p:spTree>
      <p:nvGrpSpPr>
        <p:cNvPr id="1" name="Shape 248"/>
        <p:cNvGrpSpPr/>
        <p:nvPr/>
      </p:nvGrpSpPr>
      <p:grpSpPr>
        <a:xfrm>
          <a:off x="0" y="0"/>
          <a:ext cx="0" cy="0"/>
          <a:chOff x="0" y="0"/>
          <a:chExt cx="0" cy="0"/>
        </a:xfrm>
      </p:grpSpPr>
      <p:sp>
        <p:nvSpPr>
          <p:cNvPr id="4" name="Google Shape;251;p20"/>
          <p:cNvSpPr/>
          <p:nvPr/>
        </p:nvSpPr>
        <p:spPr>
          <a:xfrm>
            <a:off x="3991113" y="-980882"/>
            <a:ext cx="6642658" cy="5625768"/>
          </a:xfrm>
          <a:custGeom>
            <a:avLst/>
            <a:gdLst/>
            <a:ahLst/>
            <a:cxnLst/>
            <a:rect l="l" t="t" r="r" b="b"/>
            <a:pathLst>
              <a:path w="40473" h="32207" extrusionOk="0">
                <a:moveTo>
                  <a:pt x="17837" y="1"/>
                </a:moveTo>
                <a:cubicBezTo>
                  <a:pt x="14371" y="1"/>
                  <a:pt x="11024" y="669"/>
                  <a:pt x="8277" y="2036"/>
                </a:cubicBezTo>
                <a:cubicBezTo>
                  <a:pt x="4474" y="3932"/>
                  <a:pt x="470" y="8540"/>
                  <a:pt x="116" y="13138"/>
                </a:cubicBezTo>
                <a:cubicBezTo>
                  <a:pt x="1" y="14623"/>
                  <a:pt x="259" y="16098"/>
                  <a:pt x="1025" y="17496"/>
                </a:cubicBezTo>
                <a:cubicBezTo>
                  <a:pt x="2448" y="20064"/>
                  <a:pt x="4874" y="20665"/>
                  <a:pt x="7595" y="20665"/>
                </a:cubicBezTo>
                <a:cubicBezTo>
                  <a:pt x="9995" y="20665"/>
                  <a:pt x="12626" y="20197"/>
                  <a:pt x="15002" y="20197"/>
                </a:cubicBezTo>
                <a:cubicBezTo>
                  <a:pt x="16697" y="20197"/>
                  <a:pt x="18263" y="20435"/>
                  <a:pt x="19523" y="21251"/>
                </a:cubicBezTo>
                <a:cubicBezTo>
                  <a:pt x="21343" y="22429"/>
                  <a:pt x="21869" y="24096"/>
                  <a:pt x="22693" y="25954"/>
                </a:cubicBezTo>
                <a:cubicBezTo>
                  <a:pt x="23963" y="28803"/>
                  <a:pt x="26099" y="32207"/>
                  <a:pt x="29578" y="32207"/>
                </a:cubicBezTo>
                <a:cubicBezTo>
                  <a:pt x="29667" y="32207"/>
                  <a:pt x="29758" y="32205"/>
                  <a:pt x="29849" y="32200"/>
                </a:cubicBezTo>
                <a:cubicBezTo>
                  <a:pt x="37809" y="31808"/>
                  <a:pt x="40472" y="18291"/>
                  <a:pt x="38681" y="12410"/>
                </a:cubicBezTo>
                <a:cubicBezTo>
                  <a:pt x="36207" y="4307"/>
                  <a:pt x="26637" y="1"/>
                  <a:pt x="17837" y="1"/>
                </a:cubicBezTo>
                <a:close/>
              </a:path>
            </a:pathLst>
          </a:custGeom>
          <a:solidFill>
            <a:srgbClr val="D9EEFC"/>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5" name="Google Shape;252;p20"/>
          <p:cNvSpPr/>
          <p:nvPr/>
        </p:nvSpPr>
        <p:spPr>
          <a:xfrm>
            <a:off x="-939536" y="2178376"/>
            <a:ext cx="6432680" cy="6185688"/>
          </a:xfrm>
          <a:custGeom>
            <a:avLst/>
            <a:gdLst/>
            <a:ahLst/>
            <a:cxnLst/>
            <a:rect l="l" t="t" r="r" b="b"/>
            <a:pathLst>
              <a:path w="39196" h="35417" extrusionOk="0">
                <a:moveTo>
                  <a:pt x="12445" y="0"/>
                </a:moveTo>
                <a:cubicBezTo>
                  <a:pt x="5149" y="0"/>
                  <a:pt x="0" y="11720"/>
                  <a:pt x="381" y="17610"/>
                </a:cubicBezTo>
                <a:cubicBezTo>
                  <a:pt x="1051" y="28069"/>
                  <a:pt x="13449" y="35417"/>
                  <a:pt x="23725" y="35417"/>
                </a:cubicBezTo>
                <a:cubicBezTo>
                  <a:pt x="25204" y="35417"/>
                  <a:pt x="26638" y="35265"/>
                  <a:pt x="27988" y="34948"/>
                </a:cubicBezTo>
                <a:cubicBezTo>
                  <a:pt x="32193" y="33961"/>
                  <a:pt x="37222" y="30350"/>
                  <a:pt x="38650" y="25886"/>
                </a:cubicBezTo>
                <a:cubicBezTo>
                  <a:pt x="39110" y="24449"/>
                  <a:pt x="39195" y="22917"/>
                  <a:pt x="38755" y="21365"/>
                </a:cubicBezTo>
                <a:cubicBezTo>
                  <a:pt x="36734" y="14170"/>
                  <a:pt x="25574" y="17734"/>
                  <a:pt x="21359" y="13347"/>
                </a:cubicBezTo>
                <a:cubicBezTo>
                  <a:pt x="19836" y="11757"/>
                  <a:pt x="19711" y="9985"/>
                  <a:pt x="19328" y="7954"/>
                </a:cubicBezTo>
                <a:cubicBezTo>
                  <a:pt x="18715" y="4764"/>
                  <a:pt x="17346" y="789"/>
                  <a:pt x="13715" y="118"/>
                </a:cubicBezTo>
                <a:cubicBezTo>
                  <a:pt x="13285" y="39"/>
                  <a:pt x="12861" y="0"/>
                  <a:pt x="12445" y="0"/>
                </a:cubicBezTo>
                <a:close/>
              </a:path>
            </a:pathLst>
          </a:custGeom>
          <a:solidFill>
            <a:srgbClr val="FFF3F3"/>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249" name="Google Shape;249;p20"/>
          <p:cNvSpPr txBox="1">
            <a:spLocks noGrp="1"/>
          </p:cNvSpPr>
          <p:nvPr>
            <p:ph type="title"/>
          </p:nvPr>
        </p:nvSpPr>
        <p:spPr>
          <a:xfrm>
            <a:off x="619152" y="2651696"/>
            <a:ext cx="5146624" cy="1180148"/>
          </a:xfrm>
          <a:prstGeom prst="rect">
            <a:avLst/>
          </a:prstGeom>
        </p:spPr>
        <p:txBody>
          <a:bodyPr spcFirstLastPara="1">
            <a:noAutofit/>
          </a:bodyPr>
          <a:lstStyle>
            <a:lvl1pPr lvl="0" rtl="0">
              <a:spcBef>
                <a:spcPts val="0"/>
              </a:spcBef>
              <a:spcAft>
                <a:spcPts val="0"/>
              </a:spcAft>
              <a:buClr>
                <a:schemeClr val="dk1"/>
              </a:buClr>
              <a:buSzPts val="3000"/>
              <a:buFont typeface="McLaren"/>
              <a:buNone/>
              <a:defRPr sz="6264" b="1">
                <a:solidFill>
                  <a:schemeClr val="accent2"/>
                </a:solidFill>
                <a:latin typeface="McLaren"/>
                <a:ea typeface="McLaren"/>
                <a:cs typeface="McLaren"/>
                <a:sym typeface="McLaren"/>
              </a:defRPr>
            </a:lvl1pPr>
            <a:lvl2pPr lvl="1"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2pPr>
            <a:lvl3pPr lvl="2"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3pPr>
            <a:lvl4pPr lvl="3"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4pPr>
            <a:lvl5pPr lvl="4"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5pPr>
            <a:lvl6pPr lvl="5"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6pPr>
            <a:lvl7pPr lvl="6"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7pPr>
            <a:lvl8pPr lvl="7"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8pPr>
            <a:lvl9pPr lvl="8"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9pPr>
          </a:lstStyle>
          <a:p>
            <a:endParaRPr/>
          </a:p>
        </p:txBody>
      </p:sp>
      <p:sp>
        <p:nvSpPr>
          <p:cNvPr id="250" name="Google Shape;250;p20"/>
          <p:cNvSpPr txBox="1">
            <a:spLocks noGrp="1"/>
          </p:cNvSpPr>
          <p:nvPr>
            <p:ph type="subTitle" idx="1"/>
          </p:nvPr>
        </p:nvSpPr>
        <p:spPr>
          <a:xfrm>
            <a:off x="619184" y="4028120"/>
            <a:ext cx="4437933" cy="2056377"/>
          </a:xfrm>
          <a:prstGeom prst="rect">
            <a:avLst/>
          </a:prstGeom>
        </p:spPr>
        <p:txBody>
          <a:bodyPr spcFirstLastPara="1">
            <a:noAutofit/>
          </a:bodyPr>
          <a:lstStyle>
            <a:lvl1pPr lvl="0"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Tree>
    <p:extLst>
      <p:ext uri="{BB962C8B-B14F-4D97-AF65-F5344CB8AC3E}">
        <p14:creationId xmlns:p14="http://schemas.microsoft.com/office/powerpoint/2010/main" val="1611375687"/>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showMasterSp="0" matchingName="Title and text 10">
  <p:cSld name="Title and text 10">
    <p:spTree>
      <p:nvGrpSpPr>
        <p:cNvPr id="1" name="Shape 273"/>
        <p:cNvGrpSpPr/>
        <p:nvPr/>
      </p:nvGrpSpPr>
      <p:grpSpPr>
        <a:xfrm>
          <a:off x="0" y="0"/>
          <a:ext cx="0" cy="0"/>
          <a:chOff x="0" y="0"/>
          <a:chExt cx="0" cy="0"/>
        </a:xfrm>
      </p:grpSpPr>
      <p:sp>
        <p:nvSpPr>
          <p:cNvPr id="4" name="Google Shape;276;p22"/>
          <p:cNvSpPr/>
          <p:nvPr/>
        </p:nvSpPr>
        <p:spPr>
          <a:xfrm>
            <a:off x="3387237" y="3892945"/>
            <a:ext cx="1382482" cy="935925"/>
          </a:xfrm>
          <a:custGeom>
            <a:avLst/>
            <a:gdLst/>
            <a:ahLst/>
            <a:cxnLst/>
            <a:rect l="l" t="t" r="r" b="b"/>
            <a:pathLst>
              <a:path w="8402" h="5349" extrusionOk="0">
                <a:moveTo>
                  <a:pt x="4614" y="1"/>
                </a:moveTo>
                <a:cubicBezTo>
                  <a:pt x="4586" y="1"/>
                  <a:pt x="4559" y="1"/>
                  <a:pt x="4532" y="2"/>
                </a:cubicBezTo>
                <a:cubicBezTo>
                  <a:pt x="3708" y="21"/>
                  <a:pt x="2980" y="424"/>
                  <a:pt x="2501" y="1027"/>
                </a:cubicBezTo>
                <a:cubicBezTo>
                  <a:pt x="2347" y="988"/>
                  <a:pt x="2184" y="969"/>
                  <a:pt x="2012" y="969"/>
                </a:cubicBezTo>
                <a:cubicBezTo>
                  <a:pt x="901" y="969"/>
                  <a:pt x="0" y="1870"/>
                  <a:pt x="0" y="2981"/>
                </a:cubicBezTo>
                <a:cubicBezTo>
                  <a:pt x="0" y="3221"/>
                  <a:pt x="49" y="3460"/>
                  <a:pt x="125" y="3671"/>
                </a:cubicBezTo>
                <a:cubicBezTo>
                  <a:pt x="400" y="4440"/>
                  <a:pt x="1137" y="4993"/>
                  <a:pt x="1999" y="4993"/>
                </a:cubicBezTo>
                <a:cubicBezTo>
                  <a:pt x="2006" y="4993"/>
                  <a:pt x="2014" y="4993"/>
                  <a:pt x="2022" y="4992"/>
                </a:cubicBezTo>
                <a:cubicBezTo>
                  <a:pt x="2357" y="4992"/>
                  <a:pt x="2673" y="4916"/>
                  <a:pt x="2951" y="4773"/>
                </a:cubicBezTo>
                <a:cubicBezTo>
                  <a:pt x="3410" y="5131"/>
                  <a:pt x="3985" y="5348"/>
                  <a:pt x="4615" y="5348"/>
                </a:cubicBezTo>
                <a:cubicBezTo>
                  <a:pt x="4641" y="5348"/>
                  <a:pt x="4667" y="5348"/>
                  <a:pt x="4694" y="5347"/>
                </a:cubicBezTo>
                <a:cubicBezTo>
                  <a:pt x="5374" y="5328"/>
                  <a:pt x="5997" y="5050"/>
                  <a:pt x="6457" y="4609"/>
                </a:cubicBezTo>
                <a:cubicBezTo>
                  <a:pt x="6623" y="4679"/>
                  <a:pt x="6805" y="4726"/>
                  <a:pt x="6995" y="4726"/>
                </a:cubicBezTo>
                <a:cubicBezTo>
                  <a:pt x="7014" y="4726"/>
                  <a:pt x="7032" y="4725"/>
                  <a:pt x="7050" y="4724"/>
                </a:cubicBezTo>
                <a:cubicBezTo>
                  <a:pt x="7559" y="4715"/>
                  <a:pt x="7989" y="4428"/>
                  <a:pt x="8219" y="4015"/>
                </a:cubicBezTo>
                <a:lnTo>
                  <a:pt x="8219" y="4006"/>
                </a:lnTo>
                <a:cubicBezTo>
                  <a:pt x="8334" y="3805"/>
                  <a:pt x="8401" y="3556"/>
                  <a:pt x="8392" y="3297"/>
                </a:cubicBezTo>
                <a:cubicBezTo>
                  <a:pt x="8372" y="2608"/>
                  <a:pt x="7855" y="2052"/>
                  <a:pt x="7195" y="1965"/>
                </a:cubicBezTo>
                <a:cubicBezTo>
                  <a:pt x="6876" y="832"/>
                  <a:pt x="5833" y="1"/>
                  <a:pt x="4614" y="1"/>
                </a:cubicBezTo>
                <a:close/>
              </a:path>
            </a:pathLst>
          </a:custGeom>
          <a:solidFill>
            <a:srgbClr val="D9EEFC"/>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5" name="Google Shape;277;p22"/>
          <p:cNvSpPr/>
          <p:nvPr/>
        </p:nvSpPr>
        <p:spPr>
          <a:xfrm>
            <a:off x="-925742" y="3463809"/>
            <a:ext cx="2717451" cy="1794197"/>
          </a:xfrm>
          <a:custGeom>
            <a:avLst/>
            <a:gdLst/>
            <a:ahLst/>
            <a:cxnLst/>
            <a:rect l="l" t="t" r="r" b="b"/>
            <a:pathLst>
              <a:path w="16524" h="10251" extrusionOk="0">
                <a:moveTo>
                  <a:pt x="7290" y="1"/>
                </a:moveTo>
                <a:cubicBezTo>
                  <a:pt x="5700" y="1"/>
                  <a:pt x="4349" y="1016"/>
                  <a:pt x="3851" y="2434"/>
                </a:cubicBezTo>
                <a:cubicBezTo>
                  <a:pt x="3784" y="2434"/>
                  <a:pt x="3717" y="2424"/>
                  <a:pt x="3650" y="2424"/>
                </a:cubicBezTo>
                <a:cubicBezTo>
                  <a:pt x="1753" y="2424"/>
                  <a:pt x="192" y="3880"/>
                  <a:pt x="20" y="5729"/>
                </a:cubicBezTo>
                <a:cubicBezTo>
                  <a:pt x="10" y="5844"/>
                  <a:pt x="0" y="5959"/>
                  <a:pt x="0" y="6074"/>
                </a:cubicBezTo>
                <a:cubicBezTo>
                  <a:pt x="0" y="8086"/>
                  <a:pt x="1638" y="9714"/>
                  <a:pt x="3650" y="9714"/>
                </a:cubicBezTo>
                <a:cubicBezTo>
                  <a:pt x="4129" y="9714"/>
                  <a:pt x="4588" y="9618"/>
                  <a:pt x="5010" y="9446"/>
                </a:cubicBezTo>
                <a:cubicBezTo>
                  <a:pt x="5633" y="9953"/>
                  <a:pt x="6428" y="10251"/>
                  <a:pt x="7290" y="10251"/>
                </a:cubicBezTo>
                <a:cubicBezTo>
                  <a:pt x="8190" y="10251"/>
                  <a:pt x="9014" y="9925"/>
                  <a:pt x="9646" y="9388"/>
                </a:cubicBezTo>
                <a:cubicBezTo>
                  <a:pt x="10106" y="9599"/>
                  <a:pt x="10623" y="9714"/>
                  <a:pt x="11160" y="9714"/>
                </a:cubicBezTo>
                <a:cubicBezTo>
                  <a:pt x="12281" y="9714"/>
                  <a:pt x="13286" y="9206"/>
                  <a:pt x="13957" y="8411"/>
                </a:cubicBezTo>
                <a:cubicBezTo>
                  <a:pt x="14091" y="8440"/>
                  <a:pt x="14244" y="8459"/>
                  <a:pt x="14397" y="8459"/>
                </a:cubicBezTo>
                <a:cubicBezTo>
                  <a:pt x="15413" y="8459"/>
                  <a:pt x="16275" y="7741"/>
                  <a:pt x="16476" y="6783"/>
                </a:cubicBezTo>
                <a:cubicBezTo>
                  <a:pt x="16515" y="6630"/>
                  <a:pt x="16524" y="6486"/>
                  <a:pt x="16524" y="6323"/>
                </a:cubicBezTo>
                <a:cubicBezTo>
                  <a:pt x="16524" y="5144"/>
                  <a:pt x="15576" y="4187"/>
                  <a:pt x="14397" y="4187"/>
                </a:cubicBezTo>
                <a:cubicBezTo>
                  <a:pt x="14359" y="4187"/>
                  <a:pt x="14321" y="4196"/>
                  <a:pt x="14282" y="4196"/>
                </a:cubicBezTo>
                <a:cubicBezTo>
                  <a:pt x="13650" y="3133"/>
                  <a:pt x="12492" y="2424"/>
                  <a:pt x="11160" y="2424"/>
                </a:cubicBezTo>
                <a:cubicBezTo>
                  <a:pt x="11016" y="2424"/>
                  <a:pt x="10872" y="2434"/>
                  <a:pt x="10738" y="2453"/>
                </a:cubicBezTo>
                <a:cubicBezTo>
                  <a:pt x="10240" y="1025"/>
                  <a:pt x="8890" y="1"/>
                  <a:pt x="7290" y="1"/>
                </a:cubicBezTo>
                <a:close/>
              </a:path>
            </a:pathLst>
          </a:custGeom>
          <a:solidFill>
            <a:srgbClr val="D9EEFC"/>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6" name="Google Shape;278;p22"/>
          <p:cNvSpPr/>
          <p:nvPr/>
        </p:nvSpPr>
        <p:spPr>
          <a:xfrm>
            <a:off x="2850829" y="4767564"/>
            <a:ext cx="1106599" cy="749965"/>
          </a:xfrm>
          <a:custGeom>
            <a:avLst/>
            <a:gdLst/>
            <a:ahLst/>
            <a:cxnLst/>
            <a:rect l="l" t="t" r="r" b="b"/>
            <a:pathLst>
              <a:path w="6734" h="4293" extrusionOk="0">
                <a:moveTo>
                  <a:pt x="3043" y="0"/>
                </a:moveTo>
                <a:cubicBezTo>
                  <a:pt x="2055" y="0"/>
                  <a:pt x="1213" y="675"/>
                  <a:pt x="967" y="1601"/>
                </a:cubicBezTo>
                <a:cubicBezTo>
                  <a:pt x="431" y="1667"/>
                  <a:pt x="19" y="2118"/>
                  <a:pt x="9" y="2673"/>
                </a:cubicBezTo>
                <a:cubicBezTo>
                  <a:pt x="0" y="2874"/>
                  <a:pt x="58" y="3076"/>
                  <a:pt x="153" y="3238"/>
                </a:cubicBezTo>
                <a:cubicBezTo>
                  <a:pt x="335" y="3574"/>
                  <a:pt x="690" y="3794"/>
                  <a:pt x="1092" y="3804"/>
                </a:cubicBezTo>
                <a:cubicBezTo>
                  <a:pt x="1109" y="3805"/>
                  <a:pt x="1126" y="3805"/>
                  <a:pt x="1143" y="3805"/>
                </a:cubicBezTo>
                <a:cubicBezTo>
                  <a:pt x="1296" y="3805"/>
                  <a:pt x="1441" y="3768"/>
                  <a:pt x="1571" y="3708"/>
                </a:cubicBezTo>
                <a:cubicBezTo>
                  <a:pt x="1944" y="4062"/>
                  <a:pt x="2442" y="4273"/>
                  <a:pt x="2989" y="4292"/>
                </a:cubicBezTo>
                <a:cubicBezTo>
                  <a:pt x="3003" y="4292"/>
                  <a:pt x="3016" y="4292"/>
                  <a:pt x="3030" y="4292"/>
                </a:cubicBezTo>
                <a:cubicBezTo>
                  <a:pt x="3540" y="4292"/>
                  <a:pt x="4004" y="4111"/>
                  <a:pt x="4377" y="3813"/>
                </a:cubicBezTo>
                <a:cubicBezTo>
                  <a:pt x="4598" y="3928"/>
                  <a:pt x="4856" y="3995"/>
                  <a:pt x="5125" y="3995"/>
                </a:cubicBezTo>
                <a:cubicBezTo>
                  <a:pt x="5824" y="3985"/>
                  <a:pt x="6418" y="3545"/>
                  <a:pt x="6638" y="2922"/>
                </a:cubicBezTo>
                <a:cubicBezTo>
                  <a:pt x="6696" y="2750"/>
                  <a:pt x="6734" y="2558"/>
                  <a:pt x="6734" y="2367"/>
                </a:cubicBezTo>
                <a:cubicBezTo>
                  <a:pt x="6725" y="1481"/>
                  <a:pt x="6006" y="767"/>
                  <a:pt x="5122" y="767"/>
                </a:cubicBezTo>
                <a:cubicBezTo>
                  <a:pt x="5117" y="767"/>
                  <a:pt x="5111" y="767"/>
                  <a:pt x="5105" y="767"/>
                </a:cubicBezTo>
                <a:cubicBezTo>
                  <a:pt x="4971" y="767"/>
                  <a:pt x="4837" y="777"/>
                  <a:pt x="4713" y="815"/>
                </a:cubicBezTo>
                <a:cubicBezTo>
                  <a:pt x="4330" y="336"/>
                  <a:pt x="3745" y="20"/>
                  <a:pt x="3085" y="0"/>
                </a:cubicBezTo>
                <a:cubicBezTo>
                  <a:pt x="3071" y="0"/>
                  <a:pt x="3057" y="0"/>
                  <a:pt x="3043" y="0"/>
                </a:cubicBezTo>
                <a:close/>
              </a:path>
            </a:pathLst>
          </a:custGeom>
          <a:solidFill>
            <a:srgbClr val="FFF3F3"/>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7" name="Google Shape;279;p22"/>
          <p:cNvSpPr/>
          <p:nvPr/>
        </p:nvSpPr>
        <p:spPr>
          <a:xfrm>
            <a:off x="1941913" y="596704"/>
            <a:ext cx="847574" cy="570138"/>
          </a:xfrm>
          <a:custGeom>
            <a:avLst/>
            <a:gdLst/>
            <a:ahLst/>
            <a:cxnLst/>
            <a:rect l="l" t="t" r="r" b="b"/>
            <a:pathLst>
              <a:path w="5155" h="3263" extrusionOk="0">
                <a:moveTo>
                  <a:pt x="2331" y="0"/>
                </a:moveTo>
                <a:cubicBezTo>
                  <a:pt x="1608" y="0"/>
                  <a:pt x="987" y="476"/>
                  <a:pt x="777" y="1153"/>
                </a:cubicBezTo>
                <a:cubicBezTo>
                  <a:pt x="375" y="1191"/>
                  <a:pt x="39" y="1517"/>
                  <a:pt x="11" y="1939"/>
                </a:cubicBezTo>
                <a:cubicBezTo>
                  <a:pt x="1" y="2092"/>
                  <a:pt x="39" y="2245"/>
                  <a:pt x="106" y="2370"/>
                </a:cubicBezTo>
                <a:lnTo>
                  <a:pt x="106" y="2379"/>
                </a:lnTo>
                <a:cubicBezTo>
                  <a:pt x="240" y="2628"/>
                  <a:pt x="499" y="2811"/>
                  <a:pt x="805" y="2830"/>
                </a:cubicBezTo>
                <a:cubicBezTo>
                  <a:pt x="826" y="2831"/>
                  <a:pt x="846" y="2832"/>
                  <a:pt x="866" y="2832"/>
                </a:cubicBezTo>
                <a:cubicBezTo>
                  <a:pt x="970" y="2832"/>
                  <a:pt x="1073" y="2812"/>
                  <a:pt x="1169" y="2772"/>
                </a:cubicBezTo>
                <a:cubicBezTo>
                  <a:pt x="1437" y="3050"/>
                  <a:pt x="1811" y="3232"/>
                  <a:pt x="2233" y="3260"/>
                </a:cubicBezTo>
                <a:cubicBezTo>
                  <a:pt x="2261" y="3262"/>
                  <a:pt x="2289" y="3263"/>
                  <a:pt x="2317" y="3263"/>
                </a:cubicBezTo>
                <a:cubicBezTo>
                  <a:pt x="2679" y="3263"/>
                  <a:pt x="3021" y="3149"/>
                  <a:pt x="3296" y="2945"/>
                </a:cubicBezTo>
                <a:cubicBezTo>
                  <a:pt x="3468" y="3041"/>
                  <a:pt x="3660" y="3098"/>
                  <a:pt x="3861" y="3098"/>
                </a:cubicBezTo>
                <a:cubicBezTo>
                  <a:pt x="3877" y="3099"/>
                  <a:pt x="3892" y="3099"/>
                  <a:pt x="3907" y="3099"/>
                </a:cubicBezTo>
                <a:cubicBezTo>
                  <a:pt x="4424" y="3099"/>
                  <a:pt x="4863" y="2787"/>
                  <a:pt x="5039" y="2332"/>
                </a:cubicBezTo>
                <a:cubicBezTo>
                  <a:pt x="5097" y="2198"/>
                  <a:pt x="5126" y="2063"/>
                  <a:pt x="5135" y="1910"/>
                </a:cubicBezTo>
                <a:cubicBezTo>
                  <a:pt x="5154" y="1240"/>
                  <a:pt x="4628" y="665"/>
                  <a:pt x="3947" y="646"/>
                </a:cubicBezTo>
                <a:cubicBezTo>
                  <a:pt x="3842" y="646"/>
                  <a:pt x="3746" y="655"/>
                  <a:pt x="3651" y="674"/>
                </a:cubicBezTo>
                <a:cubicBezTo>
                  <a:pt x="3372" y="291"/>
                  <a:pt x="2942" y="42"/>
                  <a:pt x="2434" y="4"/>
                </a:cubicBezTo>
                <a:cubicBezTo>
                  <a:pt x="2399" y="1"/>
                  <a:pt x="2365" y="0"/>
                  <a:pt x="2331" y="0"/>
                </a:cubicBezTo>
                <a:close/>
              </a:path>
            </a:pathLst>
          </a:custGeom>
          <a:solidFill>
            <a:srgbClr val="FFF3F3"/>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8" name="Google Shape;280;p22"/>
          <p:cNvSpPr/>
          <p:nvPr/>
        </p:nvSpPr>
        <p:spPr>
          <a:xfrm>
            <a:off x="19959" y="4485493"/>
            <a:ext cx="901219" cy="606920"/>
          </a:xfrm>
          <a:custGeom>
            <a:avLst/>
            <a:gdLst/>
            <a:ahLst/>
            <a:cxnLst/>
            <a:rect l="l" t="t" r="r" b="b"/>
            <a:pathLst>
              <a:path w="5490" h="3475" extrusionOk="0">
                <a:moveTo>
                  <a:pt x="3006" y="0"/>
                </a:moveTo>
                <a:cubicBezTo>
                  <a:pt x="2972" y="0"/>
                  <a:pt x="2938" y="1"/>
                  <a:pt x="2903" y="3"/>
                </a:cubicBezTo>
                <a:cubicBezTo>
                  <a:pt x="2367" y="41"/>
                  <a:pt x="1907" y="310"/>
                  <a:pt x="1610" y="712"/>
                </a:cubicBezTo>
                <a:cubicBezTo>
                  <a:pt x="1504" y="693"/>
                  <a:pt x="1399" y="684"/>
                  <a:pt x="1294" y="684"/>
                </a:cubicBezTo>
                <a:cubicBezTo>
                  <a:pt x="566" y="712"/>
                  <a:pt x="1" y="1316"/>
                  <a:pt x="29" y="2044"/>
                </a:cubicBezTo>
                <a:cubicBezTo>
                  <a:pt x="29" y="2197"/>
                  <a:pt x="68" y="2350"/>
                  <a:pt x="125" y="2485"/>
                </a:cubicBezTo>
                <a:cubicBezTo>
                  <a:pt x="321" y="2969"/>
                  <a:pt x="788" y="3299"/>
                  <a:pt x="1334" y="3299"/>
                </a:cubicBezTo>
                <a:cubicBezTo>
                  <a:pt x="1350" y="3299"/>
                  <a:pt x="1365" y="3299"/>
                  <a:pt x="1380" y="3298"/>
                </a:cubicBezTo>
                <a:cubicBezTo>
                  <a:pt x="1600" y="3298"/>
                  <a:pt x="1802" y="3232"/>
                  <a:pt x="1983" y="3136"/>
                </a:cubicBezTo>
                <a:cubicBezTo>
                  <a:pt x="2271" y="3345"/>
                  <a:pt x="2622" y="3475"/>
                  <a:pt x="3007" y="3475"/>
                </a:cubicBezTo>
                <a:cubicBezTo>
                  <a:pt x="3046" y="3475"/>
                  <a:pt x="3084" y="3473"/>
                  <a:pt x="3124" y="3471"/>
                </a:cubicBezTo>
                <a:cubicBezTo>
                  <a:pt x="3564" y="3442"/>
                  <a:pt x="3957" y="3251"/>
                  <a:pt x="4244" y="2954"/>
                </a:cubicBezTo>
                <a:cubicBezTo>
                  <a:pt x="4353" y="2996"/>
                  <a:pt x="4469" y="3023"/>
                  <a:pt x="4586" y="3023"/>
                </a:cubicBezTo>
                <a:cubicBezTo>
                  <a:pt x="4603" y="3023"/>
                  <a:pt x="4620" y="3022"/>
                  <a:pt x="4637" y="3021"/>
                </a:cubicBezTo>
                <a:cubicBezTo>
                  <a:pt x="4963" y="3002"/>
                  <a:pt x="5240" y="2800"/>
                  <a:pt x="5384" y="2532"/>
                </a:cubicBezTo>
                <a:cubicBezTo>
                  <a:pt x="5451" y="2389"/>
                  <a:pt x="5489" y="2235"/>
                  <a:pt x="5480" y="2063"/>
                </a:cubicBezTo>
                <a:cubicBezTo>
                  <a:pt x="5451" y="1612"/>
                  <a:pt x="5097" y="1268"/>
                  <a:pt x="4666" y="1229"/>
                </a:cubicBezTo>
                <a:cubicBezTo>
                  <a:pt x="4445" y="505"/>
                  <a:pt x="3778" y="0"/>
                  <a:pt x="3006" y="0"/>
                </a:cubicBezTo>
                <a:close/>
              </a:path>
            </a:pathLst>
          </a:custGeom>
          <a:solidFill>
            <a:srgbClr val="FFFFFF"/>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9" name="Google Shape;281;p22"/>
          <p:cNvSpPr/>
          <p:nvPr/>
        </p:nvSpPr>
        <p:spPr>
          <a:xfrm rot="20192948" flipH="1">
            <a:off x="4486172" y="282011"/>
            <a:ext cx="8104839" cy="7793925"/>
          </a:xfrm>
          <a:custGeom>
            <a:avLst/>
            <a:gdLst/>
            <a:ahLst/>
            <a:cxnLst/>
            <a:rect l="l" t="t" r="r" b="b"/>
            <a:pathLst>
              <a:path w="39196" h="35417" extrusionOk="0">
                <a:moveTo>
                  <a:pt x="12445" y="0"/>
                </a:moveTo>
                <a:cubicBezTo>
                  <a:pt x="5149" y="0"/>
                  <a:pt x="0" y="11720"/>
                  <a:pt x="381" y="17610"/>
                </a:cubicBezTo>
                <a:cubicBezTo>
                  <a:pt x="1051" y="28069"/>
                  <a:pt x="13449" y="35417"/>
                  <a:pt x="23725" y="35417"/>
                </a:cubicBezTo>
                <a:cubicBezTo>
                  <a:pt x="25204" y="35417"/>
                  <a:pt x="26638" y="35265"/>
                  <a:pt x="27988" y="34948"/>
                </a:cubicBezTo>
                <a:cubicBezTo>
                  <a:pt x="32193" y="33961"/>
                  <a:pt x="37222" y="30350"/>
                  <a:pt x="38650" y="25886"/>
                </a:cubicBezTo>
                <a:cubicBezTo>
                  <a:pt x="39110" y="24449"/>
                  <a:pt x="39195" y="22917"/>
                  <a:pt x="38755" y="21365"/>
                </a:cubicBezTo>
                <a:cubicBezTo>
                  <a:pt x="36734" y="14170"/>
                  <a:pt x="25574" y="17734"/>
                  <a:pt x="21359" y="13347"/>
                </a:cubicBezTo>
                <a:cubicBezTo>
                  <a:pt x="19836" y="11757"/>
                  <a:pt x="19711" y="9985"/>
                  <a:pt x="19328" y="7954"/>
                </a:cubicBezTo>
                <a:cubicBezTo>
                  <a:pt x="18715" y="4764"/>
                  <a:pt x="17346" y="789"/>
                  <a:pt x="13715" y="118"/>
                </a:cubicBezTo>
                <a:cubicBezTo>
                  <a:pt x="13285" y="39"/>
                  <a:pt x="12861" y="0"/>
                  <a:pt x="12445" y="0"/>
                </a:cubicBezTo>
                <a:close/>
              </a:path>
            </a:pathLst>
          </a:custGeom>
          <a:solidFill>
            <a:schemeClr val="accent5"/>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274" name="Google Shape;274;p22"/>
          <p:cNvSpPr txBox="1">
            <a:spLocks noGrp="1"/>
          </p:cNvSpPr>
          <p:nvPr>
            <p:ph type="title"/>
          </p:nvPr>
        </p:nvSpPr>
        <p:spPr>
          <a:xfrm>
            <a:off x="4831530" y="2040093"/>
            <a:ext cx="3693682" cy="1796868"/>
          </a:xfrm>
          <a:prstGeom prst="rect">
            <a:avLst/>
          </a:prstGeom>
        </p:spPr>
        <p:txBody>
          <a:bodyPr spcFirstLastPara="1">
            <a:noAutofit/>
          </a:bodyPr>
          <a:lstStyle>
            <a:lvl1pPr lvl="0" algn="ctr" rtl="0">
              <a:spcBef>
                <a:spcPts val="0"/>
              </a:spcBef>
              <a:spcAft>
                <a:spcPts val="0"/>
              </a:spcAft>
              <a:buClr>
                <a:schemeClr val="dk1"/>
              </a:buClr>
              <a:buSzPts val="3000"/>
              <a:buFont typeface="McLaren"/>
              <a:buNone/>
              <a:defRPr sz="5011" b="1">
                <a:solidFill>
                  <a:schemeClr val="accent2"/>
                </a:solidFill>
                <a:latin typeface="McLaren"/>
                <a:ea typeface="McLaren"/>
                <a:cs typeface="McLaren"/>
                <a:sym typeface="McLaren"/>
              </a:defRPr>
            </a:lvl1pPr>
            <a:lvl2pPr lvl="1"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2pPr>
            <a:lvl3pPr lvl="2"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3pPr>
            <a:lvl4pPr lvl="3"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4pPr>
            <a:lvl5pPr lvl="4"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5pPr>
            <a:lvl6pPr lvl="5"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6pPr>
            <a:lvl7pPr lvl="6"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7pPr>
            <a:lvl8pPr lvl="7"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8pPr>
            <a:lvl9pPr lvl="8"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9pPr>
          </a:lstStyle>
          <a:p>
            <a:endParaRPr/>
          </a:p>
        </p:txBody>
      </p:sp>
      <p:sp>
        <p:nvSpPr>
          <p:cNvPr id="275" name="Google Shape;275;p22"/>
          <p:cNvSpPr txBox="1">
            <a:spLocks noGrp="1"/>
          </p:cNvSpPr>
          <p:nvPr>
            <p:ph type="subTitle" idx="1"/>
          </p:nvPr>
        </p:nvSpPr>
        <p:spPr>
          <a:xfrm>
            <a:off x="4831566" y="3969849"/>
            <a:ext cx="3693682" cy="1240777"/>
          </a:xfrm>
          <a:prstGeom prst="rect">
            <a:avLst/>
          </a:prstGeom>
        </p:spPr>
        <p:txBody>
          <a:bodyPr spcFirstLastPara="1">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Tree>
    <p:extLst>
      <p:ext uri="{BB962C8B-B14F-4D97-AF65-F5344CB8AC3E}">
        <p14:creationId xmlns:p14="http://schemas.microsoft.com/office/powerpoint/2010/main" val="1721871440"/>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showMasterSp="0" matchingName="Title and text 11">
  <p:cSld name="Title and text 11">
    <p:spTree>
      <p:nvGrpSpPr>
        <p:cNvPr id="1" name="Shape 282"/>
        <p:cNvGrpSpPr/>
        <p:nvPr/>
      </p:nvGrpSpPr>
      <p:grpSpPr>
        <a:xfrm>
          <a:off x="0" y="0"/>
          <a:ext cx="0" cy="0"/>
          <a:chOff x="0" y="0"/>
          <a:chExt cx="0" cy="0"/>
        </a:xfrm>
      </p:grpSpPr>
      <p:sp>
        <p:nvSpPr>
          <p:cNvPr id="4" name="Google Shape;285;p23"/>
          <p:cNvSpPr/>
          <p:nvPr/>
        </p:nvSpPr>
        <p:spPr>
          <a:xfrm>
            <a:off x="-869032" y="4532561"/>
            <a:ext cx="10414597" cy="3717135"/>
          </a:xfrm>
          <a:custGeom>
            <a:avLst/>
            <a:gdLst/>
            <a:ahLst/>
            <a:cxnLst/>
            <a:rect l="l" t="t" r="r" b="b"/>
            <a:pathLst>
              <a:path w="63034" h="21137" extrusionOk="0">
                <a:moveTo>
                  <a:pt x="58205" y="1"/>
                </a:moveTo>
                <a:cubicBezTo>
                  <a:pt x="54418" y="1"/>
                  <a:pt x="52819" y="9256"/>
                  <a:pt x="46756" y="10408"/>
                </a:cubicBezTo>
                <a:cubicBezTo>
                  <a:pt x="46377" y="10480"/>
                  <a:pt x="46015" y="10514"/>
                  <a:pt x="45666" y="10514"/>
                </a:cubicBezTo>
                <a:cubicBezTo>
                  <a:pt x="42612" y="10514"/>
                  <a:pt x="40511" y="7949"/>
                  <a:pt x="36497" y="5877"/>
                </a:cubicBezTo>
                <a:cubicBezTo>
                  <a:pt x="32347" y="3735"/>
                  <a:pt x="27456" y="2790"/>
                  <a:pt x="22639" y="2790"/>
                </a:cubicBezTo>
                <a:cubicBezTo>
                  <a:pt x="12679" y="2790"/>
                  <a:pt x="3041" y="6832"/>
                  <a:pt x="949" y="12688"/>
                </a:cubicBezTo>
                <a:cubicBezTo>
                  <a:pt x="154" y="14920"/>
                  <a:pt x="1" y="18694"/>
                  <a:pt x="2031" y="20352"/>
                </a:cubicBezTo>
                <a:cubicBezTo>
                  <a:pt x="2701" y="20898"/>
                  <a:pt x="3507" y="21136"/>
                  <a:pt x="4429" y="21136"/>
                </a:cubicBezTo>
                <a:cubicBezTo>
                  <a:pt x="10678" y="21136"/>
                  <a:pt x="22237" y="10192"/>
                  <a:pt x="32408" y="10192"/>
                </a:cubicBezTo>
                <a:cubicBezTo>
                  <a:pt x="34094" y="10192"/>
                  <a:pt x="35742" y="10493"/>
                  <a:pt x="37321" y="11194"/>
                </a:cubicBezTo>
                <a:cubicBezTo>
                  <a:pt x="42723" y="13598"/>
                  <a:pt x="42579" y="18589"/>
                  <a:pt x="47886" y="19250"/>
                </a:cubicBezTo>
                <a:cubicBezTo>
                  <a:pt x="48260" y="19296"/>
                  <a:pt x="48640" y="19319"/>
                  <a:pt x="49025" y="19319"/>
                </a:cubicBezTo>
                <a:cubicBezTo>
                  <a:pt x="55377" y="19319"/>
                  <a:pt x="63034" y="13167"/>
                  <a:pt x="62763" y="6845"/>
                </a:cubicBezTo>
                <a:cubicBezTo>
                  <a:pt x="62648" y="3942"/>
                  <a:pt x="60828" y="274"/>
                  <a:pt x="58462" y="15"/>
                </a:cubicBezTo>
                <a:cubicBezTo>
                  <a:pt x="58375" y="5"/>
                  <a:pt x="58289" y="1"/>
                  <a:pt x="58205" y="1"/>
                </a:cubicBezTo>
                <a:close/>
              </a:path>
            </a:pathLst>
          </a:custGeom>
          <a:solidFill>
            <a:srgbClr val="FFF3F3"/>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5" name="Google Shape;286;p23"/>
          <p:cNvSpPr/>
          <p:nvPr/>
        </p:nvSpPr>
        <p:spPr>
          <a:xfrm>
            <a:off x="-1489770" y="-1391627"/>
            <a:ext cx="12123540" cy="3052997"/>
          </a:xfrm>
          <a:custGeom>
            <a:avLst/>
            <a:gdLst/>
            <a:ahLst/>
            <a:cxnLst/>
            <a:rect l="l" t="t" r="r" b="b"/>
            <a:pathLst>
              <a:path w="73372" h="17367" extrusionOk="0">
                <a:moveTo>
                  <a:pt x="17692" y="0"/>
                </a:moveTo>
                <a:cubicBezTo>
                  <a:pt x="13094" y="0"/>
                  <a:pt x="11849" y="6782"/>
                  <a:pt x="11849" y="6782"/>
                </a:cubicBezTo>
                <a:cubicBezTo>
                  <a:pt x="11849" y="6782"/>
                  <a:pt x="9770" y="4418"/>
                  <a:pt x="8140" y="4418"/>
                </a:cubicBezTo>
                <a:cubicBezTo>
                  <a:pt x="7979" y="4418"/>
                  <a:pt x="7822" y="4442"/>
                  <a:pt x="7672" y="4492"/>
                </a:cubicBezTo>
                <a:cubicBezTo>
                  <a:pt x="6005" y="5067"/>
                  <a:pt x="6906" y="8343"/>
                  <a:pt x="6906" y="8343"/>
                </a:cubicBezTo>
                <a:cubicBezTo>
                  <a:pt x="6906" y="8343"/>
                  <a:pt x="5313" y="6373"/>
                  <a:pt x="3533" y="6373"/>
                </a:cubicBezTo>
                <a:cubicBezTo>
                  <a:pt x="2991" y="6373"/>
                  <a:pt x="2433" y="6555"/>
                  <a:pt x="1896" y="7031"/>
                </a:cubicBezTo>
                <a:cubicBezTo>
                  <a:pt x="1" y="8720"/>
                  <a:pt x="928" y="14780"/>
                  <a:pt x="6699" y="14780"/>
                </a:cubicBezTo>
                <a:cubicBezTo>
                  <a:pt x="7899" y="14780"/>
                  <a:pt x="9310" y="14518"/>
                  <a:pt x="10948" y="13899"/>
                </a:cubicBezTo>
                <a:cubicBezTo>
                  <a:pt x="10948" y="13899"/>
                  <a:pt x="11082" y="16265"/>
                  <a:pt x="12749" y="16677"/>
                </a:cubicBezTo>
                <a:cubicBezTo>
                  <a:pt x="12907" y="16716"/>
                  <a:pt x="13063" y="16734"/>
                  <a:pt x="13214" y="16734"/>
                </a:cubicBezTo>
                <a:cubicBezTo>
                  <a:pt x="14655" y="16734"/>
                  <a:pt x="15738" y="15125"/>
                  <a:pt x="15738" y="15125"/>
                </a:cubicBezTo>
                <a:cubicBezTo>
                  <a:pt x="15738" y="15125"/>
                  <a:pt x="16313" y="15632"/>
                  <a:pt x="17166" y="15632"/>
                </a:cubicBezTo>
                <a:cubicBezTo>
                  <a:pt x="17805" y="15632"/>
                  <a:pt x="18601" y="15347"/>
                  <a:pt x="19426" y="14350"/>
                </a:cubicBezTo>
                <a:cubicBezTo>
                  <a:pt x="19426" y="14350"/>
                  <a:pt x="20942" y="15053"/>
                  <a:pt x="22740" y="15053"/>
                </a:cubicBezTo>
                <a:cubicBezTo>
                  <a:pt x="23850" y="15053"/>
                  <a:pt x="25068" y="14785"/>
                  <a:pt x="26102" y="13918"/>
                </a:cubicBezTo>
                <a:cubicBezTo>
                  <a:pt x="26323" y="13737"/>
                  <a:pt x="26505" y="13535"/>
                  <a:pt x="26668" y="13324"/>
                </a:cubicBezTo>
                <a:cubicBezTo>
                  <a:pt x="27964" y="14522"/>
                  <a:pt x="29908" y="15402"/>
                  <a:pt x="32541" y="15402"/>
                </a:cubicBezTo>
                <a:cubicBezTo>
                  <a:pt x="33973" y="15402"/>
                  <a:pt x="35608" y="15142"/>
                  <a:pt x="37454" y="14531"/>
                </a:cubicBezTo>
                <a:cubicBezTo>
                  <a:pt x="37454" y="14531"/>
                  <a:pt x="37597" y="16907"/>
                  <a:pt x="39513" y="17309"/>
                </a:cubicBezTo>
                <a:cubicBezTo>
                  <a:pt x="39694" y="17348"/>
                  <a:pt x="39872" y="17366"/>
                  <a:pt x="40045" y="17366"/>
                </a:cubicBezTo>
                <a:cubicBezTo>
                  <a:pt x="41694" y="17366"/>
                  <a:pt x="42933" y="15757"/>
                  <a:pt x="42933" y="15757"/>
                </a:cubicBezTo>
                <a:cubicBezTo>
                  <a:pt x="42933" y="15757"/>
                  <a:pt x="43590" y="16264"/>
                  <a:pt x="44566" y="16264"/>
                </a:cubicBezTo>
                <a:cubicBezTo>
                  <a:pt x="45298" y="16264"/>
                  <a:pt x="46209" y="15979"/>
                  <a:pt x="47157" y="14982"/>
                </a:cubicBezTo>
                <a:cubicBezTo>
                  <a:pt x="47157" y="14982"/>
                  <a:pt x="48058" y="15346"/>
                  <a:pt x="49332" y="15547"/>
                </a:cubicBezTo>
                <a:cubicBezTo>
                  <a:pt x="49762" y="15648"/>
                  <a:pt x="50193" y="15683"/>
                  <a:pt x="50610" y="15683"/>
                </a:cubicBezTo>
                <a:cubicBezTo>
                  <a:pt x="50666" y="15683"/>
                  <a:pt x="50722" y="15682"/>
                  <a:pt x="50778" y="15681"/>
                </a:cubicBezTo>
                <a:cubicBezTo>
                  <a:pt x="50834" y="15682"/>
                  <a:pt x="50890" y="15682"/>
                  <a:pt x="50947" y="15682"/>
                </a:cubicBezTo>
                <a:cubicBezTo>
                  <a:pt x="51935" y="15682"/>
                  <a:pt x="53009" y="15519"/>
                  <a:pt x="53987" y="15039"/>
                </a:cubicBezTo>
                <a:cubicBezTo>
                  <a:pt x="54799" y="15989"/>
                  <a:pt x="55577" y="16263"/>
                  <a:pt x="56204" y="16263"/>
                </a:cubicBezTo>
                <a:cubicBezTo>
                  <a:pt x="57055" y="16263"/>
                  <a:pt x="57628" y="15757"/>
                  <a:pt x="57628" y="15757"/>
                </a:cubicBezTo>
                <a:cubicBezTo>
                  <a:pt x="57628" y="15757"/>
                  <a:pt x="58710" y="17366"/>
                  <a:pt x="60151" y="17366"/>
                </a:cubicBezTo>
                <a:cubicBezTo>
                  <a:pt x="60303" y="17366"/>
                  <a:pt x="60458" y="17348"/>
                  <a:pt x="60616" y="17309"/>
                </a:cubicBezTo>
                <a:cubicBezTo>
                  <a:pt x="62292" y="16907"/>
                  <a:pt x="62417" y="14531"/>
                  <a:pt x="62417" y="14531"/>
                </a:cubicBezTo>
                <a:cubicBezTo>
                  <a:pt x="64060" y="15153"/>
                  <a:pt x="65475" y="15416"/>
                  <a:pt x="66678" y="15416"/>
                </a:cubicBezTo>
                <a:cubicBezTo>
                  <a:pt x="72447" y="15416"/>
                  <a:pt x="73371" y="9360"/>
                  <a:pt x="71469" y="7663"/>
                </a:cubicBezTo>
                <a:cubicBezTo>
                  <a:pt x="70933" y="7187"/>
                  <a:pt x="70374" y="7005"/>
                  <a:pt x="69832" y="7005"/>
                </a:cubicBezTo>
                <a:cubicBezTo>
                  <a:pt x="68053" y="7005"/>
                  <a:pt x="66459" y="8975"/>
                  <a:pt x="66459" y="8975"/>
                </a:cubicBezTo>
                <a:cubicBezTo>
                  <a:pt x="66459" y="8975"/>
                  <a:pt x="67369" y="5699"/>
                  <a:pt x="65693" y="5135"/>
                </a:cubicBezTo>
                <a:cubicBezTo>
                  <a:pt x="65541" y="5082"/>
                  <a:pt x="65382" y="5058"/>
                  <a:pt x="65219" y="5058"/>
                </a:cubicBezTo>
                <a:cubicBezTo>
                  <a:pt x="63591" y="5058"/>
                  <a:pt x="61526" y="7424"/>
                  <a:pt x="61526" y="7424"/>
                </a:cubicBezTo>
                <a:cubicBezTo>
                  <a:pt x="61526" y="7424"/>
                  <a:pt x="60271" y="632"/>
                  <a:pt x="55683" y="632"/>
                </a:cubicBezTo>
                <a:cubicBezTo>
                  <a:pt x="52895" y="632"/>
                  <a:pt x="51468" y="3123"/>
                  <a:pt x="50778" y="5086"/>
                </a:cubicBezTo>
                <a:cubicBezTo>
                  <a:pt x="49983" y="3123"/>
                  <a:pt x="48345" y="632"/>
                  <a:pt x="45165" y="632"/>
                </a:cubicBezTo>
                <a:cubicBezTo>
                  <a:pt x="39906" y="632"/>
                  <a:pt x="38478" y="7424"/>
                  <a:pt x="38478" y="7424"/>
                </a:cubicBezTo>
                <a:cubicBezTo>
                  <a:pt x="38478" y="7424"/>
                  <a:pt x="36105" y="5058"/>
                  <a:pt x="34242" y="5058"/>
                </a:cubicBezTo>
                <a:cubicBezTo>
                  <a:pt x="34055" y="5058"/>
                  <a:pt x="33873" y="5082"/>
                  <a:pt x="33699" y="5135"/>
                </a:cubicBezTo>
                <a:cubicBezTo>
                  <a:pt x="31783" y="5699"/>
                  <a:pt x="31496" y="7395"/>
                  <a:pt x="31496" y="7395"/>
                </a:cubicBezTo>
                <a:cubicBezTo>
                  <a:pt x="31496" y="7395"/>
                  <a:pt x="30005" y="6080"/>
                  <a:pt x="28151" y="6080"/>
                </a:cubicBezTo>
                <a:cubicBezTo>
                  <a:pt x="27265" y="6080"/>
                  <a:pt x="26295" y="6381"/>
                  <a:pt x="25365" y="7270"/>
                </a:cubicBezTo>
                <a:cubicBezTo>
                  <a:pt x="25355" y="7280"/>
                  <a:pt x="25336" y="7289"/>
                  <a:pt x="25327" y="7299"/>
                </a:cubicBezTo>
                <a:cubicBezTo>
                  <a:pt x="24772" y="6973"/>
                  <a:pt x="24112" y="6778"/>
                  <a:pt x="23378" y="6778"/>
                </a:cubicBezTo>
                <a:cubicBezTo>
                  <a:pt x="23313" y="6778"/>
                  <a:pt x="23247" y="6779"/>
                  <a:pt x="23181" y="6782"/>
                </a:cubicBezTo>
                <a:cubicBezTo>
                  <a:pt x="23181" y="6782"/>
                  <a:pt x="22281" y="0"/>
                  <a:pt x="17692" y="0"/>
                </a:cubicBezTo>
                <a:close/>
              </a:path>
            </a:pathLst>
          </a:custGeom>
          <a:solidFill>
            <a:srgbClr val="D9EEFC"/>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283" name="Google Shape;283;p23"/>
          <p:cNvSpPr txBox="1">
            <a:spLocks noGrp="1"/>
          </p:cNvSpPr>
          <p:nvPr>
            <p:ph type="title"/>
          </p:nvPr>
        </p:nvSpPr>
        <p:spPr>
          <a:xfrm>
            <a:off x="893939" y="2720374"/>
            <a:ext cx="7356519" cy="1240777"/>
          </a:xfrm>
          <a:prstGeom prst="rect">
            <a:avLst/>
          </a:prstGeom>
        </p:spPr>
        <p:txBody>
          <a:bodyPr spcFirstLastPara="1">
            <a:noAutofit/>
          </a:bodyPr>
          <a:lstStyle>
            <a:lvl1pPr lvl="0" algn="ctr" rtl="0">
              <a:spcBef>
                <a:spcPts val="0"/>
              </a:spcBef>
              <a:spcAft>
                <a:spcPts val="0"/>
              </a:spcAft>
              <a:buClr>
                <a:schemeClr val="dk1"/>
              </a:buClr>
              <a:buSzPts val="3000"/>
              <a:buFont typeface="McLaren"/>
              <a:buNone/>
              <a:defRPr sz="6264" b="1">
                <a:solidFill>
                  <a:schemeClr val="dk2"/>
                </a:solidFill>
                <a:latin typeface="McLaren"/>
                <a:ea typeface="McLaren"/>
                <a:cs typeface="McLaren"/>
                <a:sym typeface="McLaren"/>
              </a:defRPr>
            </a:lvl1pPr>
            <a:lvl2pPr lvl="1"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2pPr>
            <a:lvl3pPr lvl="2"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3pPr>
            <a:lvl4pPr lvl="3"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4pPr>
            <a:lvl5pPr lvl="4"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5pPr>
            <a:lvl6pPr lvl="5"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6pPr>
            <a:lvl7pPr lvl="6"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7pPr>
            <a:lvl8pPr lvl="7"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8pPr>
            <a:lvl9pPr lvl="8"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9pPr>
          </a:lstStyle>
          <a:p>
            <a:endParaRPr/>
          </a:p>
        </p:txBody>
      </p:sp>
      <p:sp>
        <p:nvSpPr>
          <p:cNvPr id="284" name="Google Shape;284;p23"/>
          <p:cNvSpPr txBox="1">
            <a:spLocks noGrp="1"/>
          </p:cNvSpPr>
          <p:nvPr>
            <p:ph type="subTitle" idx="1"/>
          </p:nvPr>
        </p:nvSpPr>
        <p:spPr>
          <a:xfrm>
            <a:off x="2038686" y="3909368"/>
            <a:ext cx="5341487" cy="955008"/>
          </a:xfrm>
          <a:prstGeom prst="rect">
            <a:avLst/>
          </a:prstGeom>
        </p:spPr>
        <p:txBody>
          <a:bodyPr spcFirstLastPara="1">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Tree>
    <p:extLst>
      <p:ext uri="{BB962C8B-B14F-4D97-AF65-F5344CB8AC3E}">
        <p14:creationId xmlns:p14="http://schemas.microsoft.com/office/powerpoint/2010/main" val="3792570446"/>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matchingName="Title and text 12">
  <p:cSld name="Title and text 12">
    <p:spTree>
      <p:nvGrpSpPr>
        <p:cNvPr id="1" name="Shape 287"/>
        <p:cNvGrpSpPr/>
        <p:nvPr/>
      </p:nvGrpSpPr>
      <p:grpSpPr>
        <a:xfrm>
          <a:off x="0" y="0"/>
          <a:ext cx="0" cy="0"/>
          <a:chOff x="0" y="0"/>
          <a:chExt cx="0" cy="0"/>
        </a:xfrm>
      </p:grpSpPr>
      <p:sp>
        <p:nvSpPr>
          <p:cNvPr id="4" name="Google Shape;288;p24"/>
          <p:cNvSpPr/>
          <p:nvPr/>
        </p:nvSpPr>
        <p:spPr>
          <a:xfrm>
            <a:off x="-82765" y="6439082"/>
            <a:ext cx="9309530" cy="964534"/>
          </a:xfrm>
          <a:custGeom>
            <a:avLst/>
            <a:gdLst/>
            <a:ahLst/>
            <a:cxnLst/>
            <a:rect l="l" t="t" r="r" b="b"/>
            <a:pathLst>
              <a:path w="58586" h="5703" extrusionOk="0">
                <a:moveTo>
                  <a:pt x="4971" y="0"/>
                </a:moveTo>
                <a:cubicBezTo>
                  <a:pt x="2319" y="0"/>
                  <a:pt x="1709" y="1220"/>
                  <a:pt x="1" y="1789"/>
                </a:cubicBezTo>
                <a:lnTo>
                  <a:pt x="1" y="5418"/>
                </a:lnTo>
                <a:cubicBezTo>
                  <a:pt x="1709" y="4849"/>
                  <a:pt x="2319" y="3629"/>
                  <a:pt x="4971" y="3629"/>
                </a:cubicBezTo>
                <a:cubicBezTo>
                  <a:pt x="8418" y="3629"/>
                  <a:pt x="8418" y="5703"/>
                  <a:pt x="11874" y="5703"/>
                </a:cubicBezTo>
                <a:cubicBezTo>
                  <a:pt x="15320" y="5703"/>
                  <a:pt x="15320" y="3629"/>
                  <a:pt x="18767" y="3629"/>
                </a:cubicBezTo>
                <a:cubicBezTo>
                  <a:pt x="22223" y="3629"/>
                  <a:pt x="22223" y="5703"/>
                  <a:pt x="25669" y="5703"/>
                </a:cubicBezTo>
                <a:cubicBezTo>
                  <a:pt x="28495" y="5703"/>
                  <a:pt x="29014" y="4310"/>
                  <a:pt x="30996" y="3812"/>
                </a:cubicBezTo>
                <a:cubicBezTo>
                  <a:pt x="31433" y="3700"/>
                  <a:pt x="31942" y="3629"/>
                  <a:pt x="32561" y="3629"/>
                </a:cubicBezTo>
                <a:cubicBezTo>
                  <a:pt x="36008" y="3629"/>
                  <a:pt x="36008" y="5703"/>
                  <a:pt x="39464" y="5703"/>
                </a:cubicBezTo>
                <a:cubicBezTo>
                  <a:pt x="42910" y="5703"/>
                  <a:pt x="42910" y="3629"/>
                  <a:pt x="46366" y="3629"/>
                </a:cubicBezTo>
                <a:cubicBezTo>
                  <a:pt x="49813" y="3629"/>
                  <a:pt x="49813" y="5703"/>
                  <a:pt x="53269" y="5703"/>
                </a:cubicBezTo>
                <a:cubicBezTo>
                  <a:pt x="56085" y="5703"/>
                  <a:pt x="56604" y="4310"/>
                  <a:pt x="58586" y="3812"/>
                </a:cubicBezTo>
                <a:lnTo>
                  <a:pt x="58586" y="183"/>
                </a:lnTo>
                <a:cubicBezTo>
                  <a:pt x="56604" y="691"/>
                  <a:pt x="56085" y="2074"/>
                  <a:pt x="53269" y="2074"/>
                </a:cubicBezTo>
                <a:cubicBezTo>
                  <a:pt x="49813" y="2074"/>
                  <a:pt x="49813" y="0"/>
                  <a:pt x="46366" y="0"/>
                </a:cubicBezTo>
                <a:cubicBezTo>
                  <a:pt x="42910" y="0"/>
                  <a:pt x="42910" y="2074"/>
                  <a:pt x="39464" y="2074"/>
                </a:cubicBezTo>
                <a:cubicBezTo>
                  <a:pt x="36008" y="2074"/>
                  <a:pt x="36008" y="0"/>
                  <a:pt x="32561" y="0"/>
                </a:cubicBezTo>
                <a:cubicBezTo>
                  <a:pt x="29908" y="0"/>
                  <a:pt x="29298" y="1220"/>
                  <a:pt x="27591" y="1789"/>
                </a:cubicBezTo>
                <a:cubicBezTo>
                  <a:pt x="27082" y="1962"/>
                  <a:pt x="26472" y="2074"/>
                  <a:pt x="25669" y="2074"/>
                </a:cubicBezTo>
                <a:cubicBezTo>
                  <a:pt x="22223" y="2074"/>
                  <a:pt x="22223" y="0"/>
                  <a:pt x="18767" y="0"/>
                </a:cubicBezTo>
                <a:cubicBezTo>
                  <a:pt x="15320" y="0"/>
                  <a:pt x="15320" y="2074"/>
                  <a:pt x="11874" y="2074"/>
                </a:cubicBezTo>
                <a:cubicBezTo>
                  <a:pt x="8418" y="2074"/>
                  <a:pt x="8418" y="0"/>
                  <a:pt x="4971" y="0"/>
                </a:cubicBezTo>
                <a:close/>
              </a:path>
            </a:pathLst>
          </a:custGeom>
          <a:solidFill>
            <a:srgbClr val="F6C4C1"/>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5" name="Google Shape;289;p24"/>
          <p:cNvSpPr/>
          <p:nvPr/>
        </p:nvSpPr>
        <p:spPr>
          <a:xfrm>
            <a:off x="-87361" y="6432951"/>
            <a:ext cx="9318727" cy="974752"/>
          </a:xfrm>
          <a:custGeom>
            <a:avLst/>
            <a:gdLst/>
            <a:ahLst/>
            <a:cxnLst/>
            <a:rect l="l" t="t" r="r" b="b"/>
            <a:pathLst>
              <a:path w="58648" h="5765" extrusionOk="0">
                <a:moveTo>
                  <a:pt x="46397" y="72"/>
                </a:moveTo>
                <a:cubicBezTo>
                  <a:pt x="48116" y="72"/>
                  <a:pt x="48979" y="590"/>
                  <a:pt x="49824" y="1098"/>
                </a:cubicBezTo>
                <a:cubicBezTo>
                  <a:pt x="50678" y="1606"/>
                  <a:pt x="51562" y="2135"/>
                  <a:pt x="53300" y="2135"/>
                </a:cubicBezTo>
                <a:cubicBezTo>
                  <a:pt x="55029" y="2135"/>
                  <a:pt x="55913" y="1606"/>
                  <a:pt x="56766" y="1098"/>
                </a:cubicBezTo>
                <a:cubicBezTo>
                  <a:pt x="57295" y="783"/>
                  <a:pt x="57834" y="458"/>
                  <a:pt x="58587" y="255"/>
                </a:cubicBezTo>
                <a:lnTo>
                  <a:pt x="58587" y="3813"/>
                </a:lnTo>
                <a:cubicBezTo>
                  <a:pt x="57824" y="4016"/>
                  <a:pt x="57265" y="4341"/>
                  <a:pt x="56726" y="4667"/>
                </a:cubicBezTo>
                <a:cubicBezTo>
                  <a:pt x="55882" y="5175"/>
                  <a:pt x="55008" y="5693"/>
                  <a:pt x="53300" y="5693"/>
                </a:cubicBezTo>
                <a:cubicBezTo>
                  <a:pt x="51582" y="5693"/>
                  <a:pt x="50708" y="5175"/>
                  <a:pt x="49864" y="4667"/>
                </a:cubicBezTo>
                <a:cubicBezTo>
                  <a:pt x="49010" y="4158"/>
                  <a:pt x="48126" y="3630"/>
                  <a:pt x="46397" y="3630"/>
                </a:cubicBezTo>
                <a:cubicBezTo>
                  <a:pt x="44659" y="3630"/>
                  <a:pt x="43775" y="4158"/>
                  <a:pt x="42931" y="4667"/>
                </a:cubicBezTo>
                <a:cubicBezTo>
                  <a:pt x="42087" y="5175"/>
                  <a:pt x="41213" y="5693"/>
                  <a:pt x="39495" y="5693"/>
                </a:cubicBezTo>
                <a:cubicBezTo>
                  <a:pt x="37777" y="5693"/>
                  <a:pt x="36903" y="5175"/>
                  <a:pt x="36059" y="4667"/>
                </a:cubicBezTo>
                <a:cubicBezTo>
                  <a:pt x="35205" y="4158"/>
                  <a:pt x="34331" y="3630"/>
                  <a:pt x="32592" y="3630"/>
                </a:cubicBezTo>
                <a:cubicBezTo>
                  <a:pt x="32013" y="3630"/>
                  <a:pt x="31494" y="3680"/>
                  <a:pt x="31017" y="3802"/>
                </a:cubicBezTo>
                <a:lnTo>
                  <a:pt x="30986" y="3813"/>
                </a:lnTo>
                <a:cubicBezTo>
                  <a:pt x="30224" y="4016"/>
                  <a:pt x="29675" y="4341"/>
                  <a:pt x="29136" y="4667"/>
                </a:cubicBezTo>
                <a:cubicBezTo>
                  <a:pt x="28293" y="5175"/>
                  <a:pt x="27418" y="5693"/>
                  <a:pt x="25700" y="5693"/>
                </a:cubicBezTo>
                <a:cubicBezTo>
                  <a:pt x="23992" y="5693"/>
                  <a:pt x="23118" y="5175"/>
                  <a:pt x="22274" y="4667"/>
                </a:cubicBezTo>
                <a:cubicBezTo>
                  <a:pt x="21421" y="4158"/>
                  <a:pt x="20536" y="3630"/>
                  <a:pt x="18798" y="3630"/>
                </a:cubicBezTo>
                <a:cubicBezTo>
                  <a:pt x="17070" y="3630"/>
                  <a:pt x="16185" y="4158"/>
                  <a:pt x="15331" y="4667"/>
                </a:cubicBezTo>
                <a:cubicBezTo>
                  <a:pt x="14487" y="5175"/>
                  <a:pt x="13613" y="5693"/>
                  <a:pt x="11905" y="5693"/>
                </a:cubicBezTo>
                <a:cubicBezTo>
                  <a:pt x="10187" y="5693"/>
                  <a:pt x="9313" y="5175"/>
                  <a:pt x="8469" y="4667"/>
                </a:cubicBezTo>
                <a:cubicBezTo>
                  <a:pt x="7615" y="4158"/>
                  <a:pt x="6731" y="3630"/>
                  <a:pt x="5002" y="3630"/>
                </a:cubicBezTo>
                <a:cubicBezTo>
                  <a:pt x="3265" y="3630"/>
                  <a:pt x="2380" y="4158"/>
                  <a:pt x="1536" y="4667"/>
                </a:cubicBezTo>
                <a:cubicBezTo>
                  <a:pt x="1089" y="4931"/>
                  <a:pt x="631" y="5205"/>
                  <a:pt x="62" y="5399"/>
                </a:cubicBezTo>
                <a:lnTo>
                  <a:pt x="62" y="1841"/>
                </a:lnTo>
                <a:cubicBezTo>
                  <a:pt x="652" y="1647"/>
                  <a:pt x="1119" y="1362"/>
                  <a:pt x="1566" y="1098"/>
                </a:cubicBezTo>
                <a:cubicBezTo>
                  <a:pt x="2411" y="590"/>
                  <a:pt x="3285" y="72"/>
                  <a:pt x="5002" y="72"/>
                </a:cubicBezTo>
                <a:cubicBezTo>
                  <a:pt x="6721" y="72"/>
                  <a:pt x="7585" y="590"/>
                  <a:pt x="8429" y="1098"/>
                </a:cubicBezTo>
                <a:cubicBezTo>
                  <a:pt x="9283" y="1606"/>
                  <a:pt x="10167" y="2135"/>
                  <a:pt x="11905" y="2135"/>
                </a:cubicBezTo>
                <a:cubicBezTo>
                  <a:pt x="13634" y="2135"/>
                  <a:pt x="14518" y="1606"/>
                  <a:pt x="15372" y="1098"/>
                </a:cubicBezTo>
                <a:cubicBezTo>
                  <a:pt x="16216" y="590"/>
                  <a:pt x="17090" y="72"/>
                  <a:pt x="18798" y="72"/>
                </a:cubicBezTo>
                <a:cubicBezTo>
                  <a:pt x="20515" y="72"/>
                  <a:pt x="21390" y="590"/>
                  <a:pt x="22234" y="1098"/>
                </a:cubicBezTo>
                <a:cubicBezTo>
                  <a:pt x="23088" y="1606"/>
                  <a:pt x="23972" y="2135"/>
                  <a:pt x="25700" y="2135"/>
                </a:cubicBezTo>
                <a:cubicBezTo>
                  <a:pt x="26432" y="2135"/>
                  <a:pt x="27062" y="2044"/>
                  <a:pt x="27631" y="1861"/>
                </a:cubicBezTo>
                <a:lnTo>
                  <a:pt x="27662" y="1841"/>
                </a:lnTo>
                <a:cubicBezTo>
                  <a:pt x="28241" y="1647"/>
                  <a:pt x="28709" y="1362"/>
                  <a:pt x="29156" y="1098"/>
                </a:cubicBezTo>
                <a:cubicBezTo>
                  <a:pt x="30000" y="590"/>
                  <a:pt x="30875" y="72"/>
                  <a:pt x="32592" y="72"/>
                </a:cubicBezTo>
                <a:cubicBezTo>
                  <a:pt x="34311" y="72"/>
                  <a:pt x="35185" y="590"/>
                  <a:pt x="36028" y="1098"/>
                </a:cubicBezTo>
                <a:cubicBezTo>
                  <a:pt x="36882" y="1606"/>
                  <a:pt x="37756" y="2135"/>
                  <a:pt x="39495" y="2135"/>
                </a:cubicBezTo>
                <a:cubicBezTo>
                  <a:pt x="41233" y="2135"/>
                  <a:pt x="42107" y="1606"/>
                  <a:pt x="42961" y="1098"/>
                </a:cubicBezTo>
                <a:cubicBezTo>
                  <a:pt x="43806" y="590"/>
                  <a:pt x="44680" y="72"/>
                  <a:pt x="46397" y="72"/>
                </a:cubicBezTo>
                <a:close/>
                <a:moveTo>
                  <a:pt x="5002" y="0"/>
                </a:moveTo>
                <a:cubicBezTo>
                  <a:pt x="3265" y="0"/>
                  <a:pt x="2380" y="529"/>
                  <a:pt x="1536" y="1037"/>
                </a:cubicBezTo>
                <a:cubicBezTo>
                  <a:pt x="1078" y="1312"/>
                  <a:pt x="611" y="1586"/>
                  <a:pt x="21" y="1789"/>
                </a:cubicBezTo>
                <a:lnTo>
                  <a:pt x="1" y="1789"/>
                </a:lnTo>
                <a:lnTo>
                  <a:pt x="1" y="5490"/>
                </a:lnTo>
                <a:lnTo>
                  <a:pt x="42" y="5480"/>
                </a:lnTo>
                <a:cubicBezTo>
                  <a:pt x="642" y="5277"/>
                  <a:pt x="1109" y="5002"/>
                  <a:pt x="1566" y="4728"/>
                </a:cubicBezTo>
                <a:cubicBezTo>
                  <a:pt x="2411" y="4219"/>
                  <a:pt x="3285" y="3691"/>
                  <a:pt x="5002" y="3691"/>
                </a:cubicBezTo>
                <a:cubicBezTo>
                  <a:pt x="6721" y="3691"/>
                  <a:pt x="7585" y="4219"/>
                  <a:pt x="8429" y="4728"/>
                </a:cubicBezTo>
                <a:cubicBezTo>
                  <a:pt x="9283" y="5236"/>
                  <a:pt x="10167" y="5765"/>
                  <a:pt x="11905" y="5765"/>
                </a:cubicBezTo>
                <a:cubicBezTo>
                  <a:pt x="13634" y="5765"/>
                  <a:pt x="14518" y="5236"/>
                  <a:pt x="15372" y="4728"/>
                </a:cubicBezTo>
                <a:cubicBezTo>
                  <a:pt x="16216" y="4219"/>
                  <a:pt x="17090" y="3691"/>
                  <a:pt x="18798" y="3691"/>
                </a:cubicBezTo>
                <a:cubicBezTo>
                  <a:pt x="20515" y="3691"/>
                  <a:pt x="21390" y="4219"/>
                  <a:pt x="22234" y="4728"/>
                </a:cubicBezTo>
                <a:cubicBezTo>
                  <a:pt x="23088" y="5236"/>
                  <a:pt x="23972" y="5765"/>
                  <a:pt x="25700" y="5765"/>
                </a:cubicBezTo>
                <a:cubicBezTo>
                  <a:pt x="27439" y="5765"/>
                  <a:pt x="28323" y="5236"/>
                  <a:pt x="29177" y="4728"/>
                </a:cubicBezTo>
                <a:cubicBezTo>
                  <a:pt x="29716" y="4402"/>
                  <a:pt x="30265" y="4066"/>
                  <a:pt x="31037" y="3874"/>
                </a:cubicBezTo>
                <a:lnTo>
                  <a:pt x="31058" y="3863"/>
                </a:lnTo>
                <a:cubicBezTo>
                  <a:pt x="31525" y="3752"/>
                  <a:pt x="32023" y="3691"/>
                  <a:pt x="32592" y="3691"/>
                </a:cubicBezTo>
                <a:cubicBezTo>
                  <a:pt x="34311" y="3691"/>
                  <a:pt x="35185" y="4219"/>
                  <a:pt x="36028" y="4728"/>
                </a:cubicBezTo>
                <a:cubicBezTo>
                  <a:pt x="36882" y="5236"/>
                  <a:pt x="37756" y="5765"/>
                  <a:pt x="39495" y="5765"/>
                </a:cubicBezTo>
                <a:cubicBezTo>
                  <a:pt x="41233" y="5765"/>
                  <a:pt x="42107" y="5236"/>
                  <a:pt x="42961" y="4728"/>
                </a:cubicBezTo>
                <a:cubicBezTo>
                  <a:pt x="43806" y="4219"/>
                  <a:pt x="44680" y="3691"/>
                  <a:pt x="46397" y="3691"/>
                </a:cubicBezTo>
                <a:cubicBezTo>
                  <a:pt x="48116" y="3691"/>
                  <a:pt x="48979" y="4219"/>
                  <a:pt x="49824" y="4728"/>
                </a:cubicBezTo>
                <a:cubicBezTo>
                  <a:pt x="50678" y="5236"/>
                  <a:pt x="51562" y="5765"/>
                  <a:pt x="53300" y="5765"/>
                </a:cubicBezTo>
                <a:cubicBezTo>
                  <a:pt x="55029" y="5765"/>
                  <a:pt x="55913" y="5236"/>
                  <a:pt x="56766" y="4728"/>
                </a:cubicBezTo>
                <a:cubicBezTo>
                  <a:pt x="57306" y="4402"/>
                  <a:pt x="57855" y="4066"/>
                  <a:pt x="58627" y="3874"/>
                </a:cubicBezTo>
                <a:lnTo>
                  <a:pt x="58648" y="3874"/>
                </a:lnTo>
                <a:lnTo>
                  <a:pt x="58648" y="173"/>
                </a:lnTo>
                <a:lnTo>
                  <a:pt x="58607" y="183"/>
                </a:lnTo>
                <a:cubicBezTo>
                  <a:pt x="57834" y="377"/>
                  <a:pt x="57275" y="712"/>
                  <a:pt x="56726" y="1037"/>
                </a:cubicBezTo>
                <a:cubicBezTo>
                  <a:pt x="55882" y="1545"/>
                  <a:pt x="55008" y="2064"/>
                  <a:pt x="53300" y="2064"/>
                </a:cubicBezTo>
                <a:cubicBezTo>
                  <a:pt x="51582" y="2064"/>
                  <a:pt x="50708" y="1545"/>
                  <a:pt x="49864" y="1037"/>
                </a:cubicBezTo>
                <a:cubicBezTo>
                  <a:pt x="49010" y="529"/>
                  <a:pt x="48126" y="0"/>
                  <a:pt x="46397" y="0"/>
                </a:cubicBezTo>
                <a:cubicBezTo>
                  <a:pt x="44659" y="0"/>
                  <a:pt x="43775" y="529"/>
                  <a:pt x="42931" y="1037"/>
                </a:cubicBezTo>
                <a:cubicBezTo>
                  <a:pt x="42087" y="1545"/>
                  <a:pt x="41213" y="2064"/>
                  <a:pt x="39495" y="2064"/>
                </a:cubicBezTo>
                <a:cubicBezTo>
                  <a:pt x="37777" y="2064"/>
                  <a:pt x="36903" y="1545"/>
                  <a:pt x="36059" y="1037"/>
                </a:cubicBezTo>
                <a:cubicBezTo>
                  <a:pt x="35205" y="529"/>
                  <a:pt x="34331" y="0"/>
                  <a:pt x="32592" y="0"/>
                </a:cubicBezTo>
                <a:cubicBezTo>
                  <a:pt x="30854" y="0"/>
                  <a:pt x="29980" y="529"/>
                  <a:pt x="29126" y="1037"/>
                </a:cubicBezTo>
                <a:cubicBezTo>
                  <a:pt x="28668" y="1312"/>
                  <a:pt x="28201" y="1586"/>
                  <a:pt x="27611" y="1789"/>
                </a:cubicBezTo>
                <a:lnTo>
                  <a:pt x="27591" y="1800"/>
                </a:lnTo>
                <a:cubicBezTo>
                  <a:pt x="27032" y="1983"/>
                  <a:pt x="26412" y="2064"/>
                  <a:pt x="25700" y="2064"/>
                </a:cubicBezTo>
                <a:cubicBezTo>
                  <a:pt x="23992" y="2064"/>
                  <a:pt x="23118" y="1545"/>
                  <a:pt x="22274" y="1037"/>
                </a:cubicBezTo>
                <a:cubicBezTo>
                  <a:pt x="21421" y="529"/>
                  <a:pt x="20536" y="0"/>
                  <a:pt x="18798" y="0"/>
                </a:cubicBezTo>
                <a:cubicBezTo>
                  <a:pt x="17070" y="0"/>
                  <a:pt x="16185" y="529"/>
                  <a:pt x="15331" y="1037"/>
                </a:cubicBezTo>
                <a:cubicBezTo>
                  <a:pt x="14487" y="1545"/>
                  <a:pt x="13613" y="2064"/>
                  <a:pt x="11905" y="2064"/>
                </a:cubicBezTo>
                <a:cubicBezTo>
                  <a:pt x="10187" y="2064"/>
                  <a:pt x="9313" y="1545"/>
                  <a:pt x="8469" y="1037"/>
                </a:cubicBezTo>
                <a:cubicBezTo>
                  <a:pt x="7615" y="529"/>
                  <a:pt x="6731" y="0"/>
                  <a:pt x="5002" y="0"/>
                </a:cubicBezTo>
                <a:close/>
              </a:path>
            </a:pathLst>
          </a:custGeom>
          <a:solidFill>
            <a:srgbClr val="70312E"/>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6" name="Google Shape;290;p24"/>
          <p:cNvSpPr/>
          <p:nvPr/>
        </p:nvSpPr>
        <p:spPr>
          <a:xfrm>
            <a:off x="-82765" y="5823987"/>
            <a:ext cx="9309530" cy="964534"/>
          </a:xfrm>
          <a:custGeom>
            <a:avLst/>
            <a:gdLst/>
            <a:ahLst/>
            <a:cxnLst/>
            <a:rect l="l" t="t" r="r" b="b"/>
            <a:pathLst>
              <a:path w="58586" h="5704" extrusionOk="0">
                <a:moveTo>
                  <a:pt x="4971" y="0"/>
                </a:moveTo>
                <a:cubicBezTo>
                  <a:pt x="2319" y="0"/>
                  <a:pt x="1709" y="1220"/>
                  <a:pt x="1" y="1790"/>
                </a:cubicBezTo>
                <a:lnTo>
                  <a:pt x="1" y="5419"/>
                </a:lnTo>
                <a:cubicBezTo>
                  <a:pt x="1709" y="4850"/>
                  <a:pt x="2319" y="3630"/>
                  <a:pt x="4971" y="3630"/>
                </a:cubicBezTo>
                <a:cubicBezTo>
                  <a:pt x="8418" y="3630"/>
                  <a:pt x="8418" y="5704"/>
                  <a:pt x="11874" y="5704"/>
                </a:cubicBezTo>
                <a:cubicBezTo>
                  <a:pt x="15320" y="5704"/>
                  <a:pt x="15320" y="3630"/>
                  <a:pt x="18767" y="3630"/>
                </a:cubicBezTo>
                <a:cubicBezTo>
                  <a:pt x="22223" y="3630"/>
                  <a:pt x="22223" y="5704"/>
                  <a:pt x="25669" y="5704"/>
                </a:cubicBezTo>
                <a:cubicBezTo>
                  <a:pt x="26472" y="5704"/>
                  <a:pt x="27082" y="5592"/>
                  <a:pt x="27591" y="5419"/>
                </a:cubicBezTo>
                <a:cubicBezTo>
                  <a:pt x="29298" y="4850"/>
                  <a:pt x="29908" y="3630"/>
                  <a:pt x="32561" y="3630"/>
                </a:cubicBezTo>
                <a:cubicBezTo>
                  <a:pt x="36008" y="3630"/>
                  <a:pt x="36008" y="5704"/>
                  <a:pt x="39464" y="5704"/>
                </a:cubicBezTo>
                <a:cubicBezTo>
                  <a:pt x="42910" y="5704"/>
                  <a:pt x="42910" y="3630"/>
                  <a:pt x="46366" y="3630"/>
                </a:cubicBezTo>
                <a:cubicBezTo>
                  <a:pt x="49813" y="3630"/>
                  <a:pt x="49813" y="5704"/>
                  <a:pt x="53269" y="5704"/>
                </a:cubicBezTo>
                <a:cubicBezTo>
                  <a:pt x="56085" y="5704"/>
                  <a:pt x="56604" y="4321"/>
                  <a:pt x="58586" y="3813"/>
                </a:cubicBezTo>
                <a:lnTo>
                  <a:pt x="58586" y="183"/>
                </a:lnTo>
                <a:cubicBezTo>
                  <a:pt x="56604" y="692"/>
                  <a:pt x="56085" y="2074"/>
                  <a:pt x="53269" y="2074"/>
                </a:cubicBezTo>
                <a:cubicBezTo>
                  <a:pt x="49813" y="2074"/>
                  <a:pt x="49813" y="0"/>
                  <a:pt x="46366" y="0"/>
                </a:cubicBezTo>
                <a:cubicBezTo>
                  <a:pt x="42910" y="0"/>
                  <a:pt x="42910" y="2074"/>
                  <a:pt x="39464" y="2074"/>
                </a:cubicBezTo>
                <a:cubicBezTo>
                  <a:pt x="36008" y="2074"/>
                  <a:pt x="36008" y="0"/>
                  <a:pt x="32561" y="0"/>
                </a:cubicBezTo>
                <a:cubicBezTo>
                  <a:pt x="29908" y="0"/>
                  <a:pt x="29298" y="1220"/>
                  <a:pt x="27591" y="1790"/>
                </a:cubicBezTo>
                <a:lnTo>
                  <a:pt x="27591" y="1800"/>
                </a:lnTo>
                <a:cubicBezTo>
                  <a:pt x="27082" y="1963"/>
                  <a:pt x="26472" y="2074"/>
                  <a:pt x="25669" y="2074"/>
                </a:cubicBezTo>
                <a:cubicBezTo>
                  <a:pt x="22223" y="2074"/>
                  <a:pt x="22223" y="0"/>
                  <a:pt x="18767" y="0"/>
                </a:cubicBezTo>
                <a:cubicBezTo>
                  <a:pt x="15320" y="0"/>
                  <a:pt x="15320" y="2074"/>
                  <a:pt x="11874" y="2074"/>
                </a:cubicBezTo>
                <a:cubicBezTo>
                  <a:pt x="8418" y="2074"/>
                  <a:pt x="8418" y="0"/>
                  <a:pt x="4971" y="0"/>
                </a:cubicBezTo>
                <a:close/>
              </a:path>
            </a:pathLst>
          </a:custGeom>
          <a:solidFill>
            <a:srgbClr val="EF8981"/>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7" name="Google Shape;291;p24"/>
          <p:cNvSpPr/>
          <p:nvPr/>
        </p:nvSpPr>
        <p:spPr>
          <a:xfrm>
            <a:off x="-87361" y="5819900"/>
            <a:ext cx="9318727" cy="974752"/>
          </a:xfrm>
          <a:custGeom>
            <a:avLst/>
            <a:gdLst/>
            <a:ahLst/>
            <a:cxnLst/>
            <a:rect l="l" t="t" r="r" b="b"/>
            <a:pathLst>
              <a:path w="58648" h="5764" extrusionOk="0">
                <a:moveTo>
                  <a:pt x="46397" y="71"/>
                </a:moveTo>
                <a:cubicBezTo>
                  <a:pt x="48116" y="71"/>
                  <a:pt x="48979" y="590"/>
                  <a:pt x="49824" y="1098"/>
                </a:cubicBezTo>
                <a:cubicBezTo>
                  <a:pt x="50678" y="1607"/>
                  <a:pt x="51562" y="2135"/>
                  <a:pt x="53300" y="2135"/>
                </a:cubicBezTo>
                <a:cubicBezTo>
                  <a:pt x="55029" y="2135"/>
                  <a:pt x="55913" y="1607"/>
                  <a:pt x="56766" y="1098"/>
                </a:cubicBezTo>
                <a:cubicBezTo>
                  <a:pt x="57295" y="783"/>
                  <a:pt x="57834" y="457"/>
                  <a:pt x="58587" y="265"/>
                </a:cubicBezTo>
                <a:lnTo>
                  <a:pt x="58587" y="3812"/>
                </a:lnTo>
                <a:cubicBezTo>
                  <a:pt x="57824" y="4015"/>
                  <a:pt x="57265" y="4351"/>
                  <a:pt x="56726" y="4666"/>
                </a:cubicBezTo>
                <a:cubicBezTo>
                  <a:pt x="55882" y="5174"/>
                  <a:pt x="55008" y="5693"/>
                  <a:pt x="53300" y="5693"/>
                </a:cubicBezTo>
                <a:cubicBezTo>
                  <a:pt x="51582" y="5693"/>
                  <a:pt x="50708" y="5174"/>
                  <a:pt x="49864" y="4666"/>
                </a:cubicBezTo>
                <a:cubicBezTo>
                  <a:pt x="49010" y="4158"/>
                  <a:pt x="48126" y="3629"/>
                  <a:pt x="46397" y="3629"/>
                </a:cubicBezTo>
                <a:cubicBezTo>
                  <a:pt x="44659" y="3629"/>
                  <a:pt x="43775" y="4158"/>
                  <a:pt x="42931" y="4666"/>
                </a:cubicBezTo>
                <a:cubicBezTo>
                  <a:pt x="42087" y="5174"/>
                  <a:pt x="41213" y="5693"/>
                  <a:pt x="39495" y="5693"/>
                </a:cubicBezTo>
                <a:cubicBezTo>
                  <a:pt x="37777" y="5693"/>
                  <a:pt x="36903" y="5174"/>
                  <a:pt x="36059" y="4666"/>
                </a:cubicBezTo>
                <a:cubicBezTo>
                  <a:pt x="35205" y="4158"/>
                  <a:pt x="34331" y="3629"/>
                  <a:pt x="32592" y="3629"/>
                </a:cubicBezTo>
                <a:cubicBezTo>
                  <a:pt x="30854" y="3629"/>
                  <a:pt x="29980" y="4158"/>
                  <a:pt x="29126" y="4666"/>
                </a:cubicBezTo>
                <a:cubicBezTo>
                  <a:pt x="28668" y="4941"/>
                  <a:pt x="28201" y="5215"/>
                  <a:pt x="27611" y="5418"/>
                </a:cubicBezTo>
                <a:lnTo>
                  <a:pt x="27591" y="5429"/>
                </a:lnTo>
                <a:cubicBezTo>
                  <a:pt x="27032" y="5612"/>
                  <a:pt x="26412" y="5693"/>
                  <a:pt x="25700" y="5693"/>
                </a:cubicBezTo>
                <a:cubicBezTo>
                  <a:pt x="23992" y="5693"/>
                  <a:pt x="23118" y="5174"/>
                  <a:pt x="22274" y="4666"/>
                </a:cubicBezTo>
                <a:cubicBezTo>
                  <a:pt x="21421" y="4158"/>
                  <a:pt x="20536" y="3629"/>
                  <a:pt x="18798" y="3629"/>
                </a:cubicBezTo>
                <a:cubicBezTo>
                  <a:pt x="17070" y="3629"/>
                  <a:pt x="16185" y="4158"/>
                  <a:pt x="15331" y="4666"/>
                </a:cubicBezTo>
                <a:cubicBezTo>
                  <a:pt x="14487" y="5174"/>
                  <a:pt x="13613" y="5693"/>
                  <a:pt x="11905" y="5693"/>
                </a:cubicBezTo>
                <a:cubicBezTo>
                  <a:pt x="10187" y="5693"/>
                  <a:pt x="9313" y="5174"/>
                  <a:pt x="8469" y="4666"/>
                </a:cubicBezTo>
                <a:cubicBezTo>
                  <a:pt x="7615" y="4158"/>
                  <a:pt x="6731" y="3629"/>
                  <a:pt x="5002" y="3629"/>
                </a:cubicBezTo>
                <a:cubicBezTo>
                  <a:pt x="3265" y="3629"/>
                  <a:pt x="2380" y="4158"/>
                  <a:pt x="1536" y="4666"/>
                </a:cubicBezTo>
                <a:cubicBezTo>
                  <a:pt x="1089" y="4930"/>
                  <a:pt x="631" y="5205"/>
                  <a:pt x="62" y="5398"/>
                </a:cubicBezTo>
                <a:lnTo>
                  <a:pt x="62" y="1840"/>
                </a:lnTo>
                <a:cubicBezTo>
                  <a:pt x="652" y="1647"/>
                  <a:pt x="1119" y="1372"/>
                  <a:pt x="1566" y="1098"/>
                </a:cubicBezTo>
                <a:cubicBezTo>
                  <a:pt x="2411" y="590"/>
                  <a:pt x="3285" y="71"/>
                  <a:pt x="5002" y="71"/>
                </a:cubicBezTo>
                <a:cubicBezTo>
                  <a:pt x="6721" y="71"/>
                  <a:pt x="7585" y="590"/>
                  <a:pt x="8429" y="1098"/>
                </a:cubicBezTo>
                <a:cubicBezTo>
                  <a:pt x="9283" y="1607"/>
                  <a:pt x="10167" y="2135"/>
                  <a:pt x="11905" y="2135"/>
                </a:cubicBezTo>
                <a:cubicBezTo>
                  <a:pt x="13634" y="2135"/>
                  <a:pt x="14518" y="1607"/>
                  <a:pt x="15372" y="1098"/>
                </a:cubicBezTo>
                <a:cubicBezTo>
                  <a:pt x="16216" y="590"/>
                  <a:pt x="17090" y="71"/>
                  <a:pt x="18798" y="71"/>
                </a:cubicBezTo>
                <a:cubicBezTo>
                  <a:pt x="20515" y="71"/>
                  <a:pt x="21390" y="590"/>
                  <a:pt x="22234" y="1098"/>
                </a:cubicBezTo>
                <a:cubicBezTo>
                  <a:pt x="23088" y="1607"/>
                  <a:pt x="23972" y="2135"/>
                  <a:pt x="25700" y="2135"/>
                </a:cubicBezTo>
                <a:cubicBezTo>
                  <a:pt x="26432" y="2135"/>
                  <a:pt x="27062" y="2043"/>
                  <a:pt x="27631" y="1860"/>
                </a:cubicBezTo>
                <a:lnTo>
                  <a:pt x="27662" y="1840"/>
                </a:lnTo>
                <a:cubicBezTo>
                  <a:pt x="28241" y="1647"/>
                  <a:pt x="28709" y="1372"/>
                  <a:pt x="29156" y="1098"/>
                </a:cubicBezTo>
                <a:cubicBezTo>
                  <a:pt x="30000" y="590"/>
                  <a:pt x="30875" y="71"/>
                  <a:pt x="32592" y="71"/>
                </a:cubicBezTo>
                <a:cubicBezTo>
                  <a:pt x="34311" y="71"/>
                  <a:pt x="35185" y="590"/>
                  <a:pt x="36028" y="1098"/>
                </a:cubicBezTo>
                <a:cubicBezTo>
                  <a:pt x="36882" y="1607"/>
                  <a:pt x="37756" y="2135"/>
                  <a:pt x="39495" y="2135"/>
                </a:cubicBezTo>
                <a:cubicBezTo>
                  <a:pt x="41233" y="2135"/>
                  <a:pt x="42107" y="1607"/>
                  <a:pt x="42961" y="1098"/>
                </a:cubicBezTo>
                <a:cubicBezTo>
                  <a:pt x="43806" y="590"/>
                  <a:pt x="44680" y="71"/>
                  <a:pt x="46397" y="71"/>
                </a:cubicBezTo>
                <a:close/>
                <a:moveTo>
                  <a:pt x="5002" y="0"/>
                </a:moveTo>
                <a:cubicBezTo>
                  <a:pt x="3265" y="0"/>
                  <a:pt x="2380" y="529"/>
                  <a:pt x="1536" y="1037"/>
                </a:cubicBezTo>
                <a:cubicBezTo>
                  <a:pt x="1078" y="1311"/>
                  <a:pt x="611" y="1586"/>
                  <a:pt x="21" y="1790"/>
                </a:cubicBezTo>
                <a:lnTo>
                  <a:pt x="1" y="1799"/>
                </a:lnTo>
                <a:lnTo>
                  <a:pt x="1" y="5500"/>
                </a:lnTo>
                <a:lnTo>
                  <a:pt x="42" y="5479"/>
                </a:lnTo>
                <a:cubicBezTo>
                  <a:pt x="642" y="5287"/>
                  <a:pt x="1109" y="5002"/>
                  <a:pt x="1566" y="4727"/>
                </a:cubicBezTo>
                <a:cubicBezTo>
                  <a:pt x="2411" y="4219"/>
                  <a:pt x="3285" y="3701"/>
                  <a:pt x="5002" y="3701"/>
                </a:cubicBezTo>
                <a:cubicBezTo>
                  <a:pt x="6721" y="3701"/>
                  <a:pt x="7585" y="4219"/>
                  <a:pt x="8429" y="4727"/>
                </a:cubicBezTo>
                <a:cubicBezTo>
                  <a:pt x="9283" y="5235"/>
                  <a:pt x="10167" y="5764"/>
                  <a:pt x="11905" y="5764"/>
                </a:cubicBezTo>
                <a:cubicBezTo>
                  <a:pt x="13634" y="5764"/>
                  <a:pt x="14518" y="5235"/>
                  <a:pt x="15372" y="4727"/>
                </a:cubicBezTo>
                <a:cubicBezTo>
                  <a:pt x="16216" y="4219"/>
                  <a:pt x="17090" y="3701"/>
                  <a:pt x="18798" y="3701"/>
                </a:cubicBezTo>
                <a:cubicBezTo>
                  <a:pt x="20515" y="3701"/>
                  <a:pt x="21390" y="4219"/>
                  <a:pt x="22234" y="4727"/>
                </a:cubicBezTo>
                <a:cubicBezTo>
                  <a:pt x="23088" y="5235"/>
                  <a:pt x="23972" y="5764"/>
                  <a:pt x="25700" y="5764"/>
                </a:cubicBezTo>
                <a:cubicBezTo>
                  <a:pt x="26432" y="5764"/>
                  <a:pt x="27062" y="5673"/>
                  <a:pt x="27631" y="5490"/>
                </a:cubicBezTo>
                <a:lnTo>
                  <a:pt x="27662" y="5470"/>
                </a:lnTo>
                <a:cubicBezTo>
                  <a:pt x="28241" y="5276"/>
                  <a:pt x="28709" y="4991"/>
                  <a:pt x="29156" y="4727"/>
                </a:cubicBezTo>
                <a:cubicBezTo>
                  <a:pt x="30000" y="4219"/>
                  <a:pt x="30875" y="3701"/>
                  <a:pt x="32592" y="3701"/>
                </a:cubicBezTo>
                <a:cubicBezTo>
                  <a:pt x="34311" y="3701"/>
                  <a:pt x="35185" y="4219"/>
                  <a:pt x="36028" y="4727"/>
                </a:cubicBezTo>
                <a:cubicBezTo>
                  <a:pt x="36882" y="5235"/>
                  <a:pt x="37756" y="5764"/>
                  <a:pt x="39495" y="5764"/>
                </a:cubicBezTo>
                <a:cubicBezTo>
                  <a:pt x="41233" y="5764"/>
                  <a:pt x="42107" y="5235"/>
                  <a:pt x="42961" y="4727"/>
                </a:cubicBezTo>
                <a:cubicBezTo>
                  <a:pt x="43806" y="4219"/>
                  <a:pt x="44680" y="3701"/>
                  <a:pt x="46397" y="3701"/>
                </a:cubicBezTo>
                <a:cubicBezTo>
                  <a:pt x="48116" y="3701"/>
                  <a:pt x="48979" y="4219"/>
                  <a:pt x="49824" y="4727"/>
                </a:cubicBezTo>
                <a:cubicBezTo>
                  <a:pt x="50678" y="5235"/>
                  <a:pt x="51562" y="5764"/>
                  <a:pt x="53300" y="5764"/>
                </a:cubicBezTo>
                <a:cubicBezTo>
                  <a:pt x="55029" y="5764"/>
                  <a:pt x="55913" y="5235"/>
                  <a:pt x="56766" y="4727"/>
                </a:cubicBezTo>
                <a:cubicBezTo>
                  <a:pt x="57306" y="4402"/>
                  <a:pt x="57855" y="4067"/>
                  <a:pt x="58627" y="3873"/>
                </a:cubicBezTo>
                <a:lnTo>
                  <a:pt x="58648" y="3873"/>
                </a:lnTo>
                <a:lnTo>
                  <a:pt x="58648" y="173"/>
                </a:lnTo>
                <a:lnTo>
                  <a:pt x="58607" y="183"/>
                </a:lnTo>
                <a:cubicBezTo>
                  <a:pt x="57834" y="376"/>
                  <a:pt x="57275" y="712"/>
                  <a:pt x="56726" y="1037"/>
                </a:cubicBezTo>
                <a:cubicBezTo>
                  <a:pt x="55882" y="1546"/>
                  <a:pt x="55008" y="2074"/>
                  <a:pt x="53300" y="2074"/>
                </a:cubicBezTo>
                <a:cubicBezTo>
                  <a:pt x="51582" y="2074"/>
                  <a:pt x="50708" y="1546"/>
                  <a:pt x="49864" y="1037"/>
                </a:cubicBezTo>
                <a:cubicBezTo>
                  <a:pt x="49010" y="529"/>
                  <a:pt x="48126" y="0"/>
                  <a:pt x="46397" y="0"/>
                </a:cubicBezTo>
                <a:cubicBezTo>
                  <a:pt x="44659" y="0"/>
                  <a:pt x="43775" y="529"/>
                  <a:pt x="42931" y="1037"/>
                </a:cubicBezTo>
                <a:cubicBezTo>
                  <a:pt x="42087" y="1546"/>
                  <a:pt x="41213" y="2074"/>
                  <a:pt x="39495" y="2074"/>
                </a:cubicBezTo>
                <a:cubicBezTo>
                  <a:pt x="37777" y="2074"/>
                  <a:pt x="36903" y="1546"/>
                  <a:pt x="36059" y="1037"/>
                </a:cubicBezTo>
                <a:cubicBezTo>
                  <a:pt x="35205" y="529"/>
                  <a:pt x="34331" y="0"/>
                  <a:pt x="32592" y="0"/>
                </a:cubicBezTo>
                <a:cubicBezTo>
                  <a:pt x="30854" y="0"/>
                  <a:pt x="29980" y="529"/>
                  <a:pt x="29126" y="1037"/>
                </a:cubicBezTo>
                <a:cubicBezTo>
                  <a:pt x="28668" y="1311"/>
                  <a:pt x="28201" y="1586"/>
                  <a:pt x="27611" y="1790"/>
                </a:cubicBezTo>
                <a:lnTo>
                  <a:pt x="27591" y="1799"/>
                </a:lnTo>
                <a:cubicBezTo>
                  <a:pt x="27032" y="1982"/>
                  <a:pt x="26412" y="2074"/>
                  <a:pt x="25700" y="2074"/>
                </a:cubicBezTo>
                <a:cubicBezTo>
                  <a:pt x="23992" y="2074"/>
                  <a:pt x="23118" y="1546"/>
                  <a:pt x="22274" y="1037"/>
                </a:cubicBezTo>
                <a:cubicBezTo>
                  <a:pt x="21421" y="529"/>
                  <a:pt x="20536" y="0"/>
                  <a:pt x="18798" y="0"/>
                </a:cubicBezTo>
                <a:cubicBezTo>
                  <a:pt x="17070" y="0"/>
                  <a:pt x="16185" y="529"/>
                  <a:pt x="15331" y="1037"/>
                </a:cubicBezTo>
                <a:cubicBezTo>
                  <a:pt x="14487" y="1546"/>
                  <a:pt x="13613" y="2074"/>
                  <a:pt x="11905" y="2074"/>
                </a:cubicBezTo>
                <a:cubicBezTo>
                  <a:pt x="10187" y="2074"/>
                  <a:pt x="9313" y="1546"/>
                  <a:pt x="8469" y="1037"/>
                </a:cubicBezTo>
                <a:cubicBezTo>
                  <a:pt x="7615" y="529"/>
                  <a:pt x="6731" y="0"/>
                  <a:pt x="5002" y="0"/>
                </a:cubicBezTo>
                <a:close/>
              </a:path>
            </a:pathLst>
          </a:custGeom>
          <a:solidFill>
            <a:srgbClr val="70312E"/>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8" name="Google Shape;292;p24"/>
          <p:cNvSpPr/>
          <p:nvPr/>
        </p:nvSpPr>
        <p:spPr>
          <a:xfrm>
            <a:off x="-82765" y="5210936"/>
            <a:ext cx="9309530" cy="964534"/>
          </a:xfrm>
          <a:custGeom>
            <a:avLst/>
            <a:gdLst/>
            <a:ahLst/>
            <a:cxnLst/>
            <a:rect l="l" t="t" r="r" b="b"/>
            <a:pathLst>
              <a:path w="58586" h="5704" extrusionOk="0">
                <a:moveTo>
                  <a:pt x="4971" y="1"/>
                </a:moveTo>
                <a:cubicBezTo>
                  <a:pt x="2319" y="1"/>
                  <a:pt x="1709" y="1221"/>
                  <a:pt x="1" y="1790"/>
                </a:cubicBezTo>
                <a:lnTo>
                  <a:pt x="1" y="5419"/>
                </a:lnTo>
                <a:cubicBezTo>
                  <a:pt x="1709" y="4849"/>
                  <a:pt x="2319" y="3629"/>
                  <a:pt x="4971" y="3629"/>
                </a:cubicBezTo>
                <a:cubicBezTo>
                  <a:pt x="8418" y="3629"/>
                  <a:pt x="8418" y="5703"/>
                  <a:pt x="11874" y="5703"/>
                </a:cubicBezTo>
                <a:cubicBezTo>
                  <a:pt x="15320" y="5703"/>
                  <a:pt x="15320" y="3629"/>
                  <a:pt x="18767" y="3629"/>
                </a:cubicBezTo>
                <a:cubicBezTo>
                  <a:pt x="22223" y="3629"/>
                  <a:pt x="22223" y="5703"/>
                  <a:pt x="25669" y="5703"/>
                </a:cubicBezTo>
                <a:cubicBezTo>
                  <a:pt x="26472" y="5703"/>
                  <a:pt x="27082" y="5592"/>
                  <a:pt x="27591" y="5429"/>
                </a:cubicBezTo>
                <a:lnTo>
                  <a:pt x="27591" y="5419"/>
                </a:lnTo>
                <a:cubicBezTo>
                  <a:pt x="29298" y="4849"/>
                  <a:pt x="29908" y="3629"/>
                  <a:pt x="32561" y="3629"/>
                </a:cubicBezTo>
                <a:cubicBezTo>
                  <a:pt x="36008" y="3629"/>
                  <a:pt x="36008" y="5703"/>
                  <a:pt x="39464" y="5703"/>
                </a:cubicBezTo>
                <a:cubicBezTo>
                  <a:pt x="42910" y="5703"/>
                  <a:pt x="42910" y="3629"/>
                  <a:pt x="46366" y="3629"/>
                </a:cubicBezTo>
                <a:cubicBezTo>
                  <a:pt x="49813" y="3629"/>
                  <a:pt x="49813" y="5703"/>
                  <a:pt x="53269" y="5703"/>
                </a:cubicBezTo>
                <a:cubicBezTo>
                  <a:pt x="56085" y="5703"/>
                  <a:pt x="56604" y="4321"/>
                  <a:pt x="58586" y="3812"/>
                </a:cubicBezTo>
                <a:lnTo>
                  <a:pt x="58586" y="184"/>
                </a:lnTo>
                <a:cubicBezTo>
                  <a:pt x="56604" y="692"/>
                  <a:pt x="56085" y="2075"/>
                  <a:pt x="53269" y="2075"/>
                </a:cubicBezTo>
                <a:cubicBezTo>
                  <a:pt x="49813" y="2075"/>
                  <a:pt x="49813" y="1"/>
                  <a:pt x="46366" y="1"/>
                </a:cubicBezTo>
                <a:cubicBezTo>
                  <a:pt x="42910" y="1"/>
                  <a:pt x="42910" y="2075"/>
                  <a:pt x="39464" y="2075"/>
                </a:cubicBezTo>
                <a:cubicBezTo>
                  <a:pt x="36008" y="2075"/>
                  <a:pt x="36008" y="1"/>
                  <a:pt x="32561" y="1"/>
                </a:cubicBezTo>
                <a:cubicBezTo>
                  <a:pt x="29908" y="1"/>
                  <a:pt x="29298" y="1221"/>
                  <a:pt x="27591" y="1790"/>
                </a:cubicBezTo>
                <a:lnTo>
                  <a:pt x="27591" y="1800"/>
                </a:lnTo>
                <a:cubicBezTo>
                  <a:pt x="27082" y="1962"/>
                  <a:pt x="26472" y="2075"/>
                  <a:pt x="25669" y="2075"/>
                </a:cubicBezTo>
                <a:cubicBezTo>
                  <a:pt x="22223" y="2075"/>
                  <a:pt x="22223" y="1"/>
                  <a:pt x="18767" y="1"/>
                </a:cubicBezTo>
                <a:cubicBezTo>
                  <a:pt x="15320" y="1"/>
                  <a:pt x="15320" y="2075"/>
                  <a:pt x="11874" y="2075"/>
                </a:cubicBezTo>
                <a:cubicBezTo>
                  <a:pt x="8418" y="2075"/>
                  <a:pt x="8418" y="1"/>
                  <a:pt x="4971" y="1"/>
                </a:cubicBezTo>
                <a:close/>
              </a:path>
            </a:pathLst>
          </a:custGeom>
          <a:solidFill>
            <a:srgbClr val="8A93E2"/>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9" name="Google Shape;293;p24"/>
          <p:cNvSpPr/>
          <p:nvPr/>
        </p:nvSpPr>
        <p:spPr>
          <a:xfrm>
            <a:off x="-87361" y="5204874"/>
            <a:ext cx="9318727" cy="976795"/>
          </a:xfrm>
          <a:custGeom>
            <a:avLst/>
            <a:gdLst/>
            <a:ahLst/>
            <a:cxnLst/>
            <a:rect l="l" t="t" r="r" b="b"/>
            <a:pathLst>
              <a:path w="58648" h="5766" extrusionOk="0">
                <a:moveTo>
                  <a:pt x="46397" y="72"/>
                </a:moveTo>
                <a:cubicBezTo>
                  <a:pt x="48116" y="72"/>
                  <a:pt x="48979" y="590"/>
                  <a:pt x="49824" y="1099"/>
                </a:cubicBezTo>
                <a:cubicBezTo>
                  <a:pt x="50678" y="1607"/>
                  <a:pt x="51562" y="2136"/>
                  <a:pt x="53300" y="2136"/>
                </a:cubicBezTo>
                <a:cubicBezTo>
                  <a:pt x="55029" y="2136"/>
                  <a:pt x="55913" y="1607"/>
                  <a:pt x="56766" y="1099"/>
                </a:cubicBezTo>
                <a:cubicBezTo>
                  <a:pt x="57295" y="784"/>
                  <a:pt x="57834" y="459"/>
                  <a:pt x="58587" y="265"/>
                </a:cubicBezTo>
                <a:lnTo>
                  <a:pt x="58587" y="3813"/>
                </a:lnTo>
                <a:cubicBezTo>
                  <a:pt x="57824" y="4017"/>
                  <a:pt x="57265" y="4352"/>
                  <a:pt x="56726" y="4667"/>
                </a:cubicBezTo>
                <a:cubicBezTo>
                  <a:pt x="55882" y="5176"/>
                  <a:pt x="55008" y="5704"/>
                  <a:pt x="53300" y="5704"/>
                </a:cubicBezTo>
                <a:cubicBezTo>
                  <a:pt x="51582" y="5704"/>
                  <a:pt x="50708" y="5176"/>
                  <a:pt x="49864" y="4667"/>
                </a:cubicBezTo>
                <a:cubicBezTo>
                  <a:pt x="49010" y="4159"/>
                  <a:pt x="48126" y="3630"/>
                  <a:pt x="46397" y="3630"/>
                </a:cubicBezTo>
                <a:cubicBezTo>
                  <a:pt x="44659" y="3630"/>
                  <a:pt x="43775" y="4159"/>
                  <a:pt x="42931" y="4667"/>
                </a:cubicBezTo>
                <a:cubicBezTo>
                  <a:pt x="42087" y="5176"/>
                  <a:pt x="41213" y="5704"/>
                  <a:pt x="39495" y="5704"/>
                </a:cubicBezTo>
                <a:cubicBezTo>
                  <a:pt x="37777" y="5704"/>
                  <a:pt x="36903" y="5176"/>
                  <a:pt x="36059" y="4667"/>
                </a:cubicBezTo>
                <a:cubicBezTo>
                  <a:pt x="35205" y="4159"/>
                  <a:pt x="34331" y="3630"/>
                  <a:pt x="32592" y="3630"/>
                </a:cubicBezTo>
                <a:cubicBezTo>
                  <a:pt x="30854" y="3630"/>
                  <a:pt x="29980" y="4159"/>
                  <a:pt x="29126" y="4667"/>
                </a:cubicBezTo>
                <a:cubicBezTo>
                  <a:pt x="28668" y="4941"/>
                  <a:pt x="28201" y="5216"/>
                  <a:pt x="27611" y="5420"/>
                </a:cubicBezTo>
                <a:lnTo>
                  <a:pt x="27591" y="5429"/>
                </a:lnTo>
                <a:cubicBezTo>
                  <a:pt x="27032" y="5612"/>
                  <a:pt x="26412" y="5704"/>
                  <a:pt x="25700" y="5704"/>
                </a:cubicBezTo>
                <a:cubicBezTo>
                  <a:pt x="23992" y="5704"/>
                  <a:pt x="23118" y="5176"/>
                  <a:pt x="22274" y="4667"/>
                </a:cubicBezTo>
                <a:cubicBezTo>
                  <a:pt x="21421" y="4159"/>
                  <a:pt x="20536" y="3630"/>
                  <a:pt x="18798" y="3630"/>
                </a:cubicBezTo>
                <a:cubicBezTo>
                  <a:pt x="17070" y="3630"/>
                  <a:pt x="16185" y="4159"/>
                  <a:pt x="15331" y="4667"/>
                </a:cubicBezTo>
                <a:cubicBezTo>
                  <a:pt x="14487" y="5176"/>
                  <a:pt x="13613" y="5704"/>
                  <a:pt x="11905" y="5704"/>
                </a:cubicBezTo>
                <a:cubicBezTo>
                  <a:pt x="10187" y="5704"/>
                  <a:pt x="9313" y="5176"/>
                  <a:pt x="8469" y="4667"/>
                </a:cubicBezTo>
                <a:cubicBezTo>
                  <a:pt x="7615" y="4159"/>
                  <a:pt x="6731" y="3630"/>
                  <a:pt x="5002" y="3630"/>
                </a:cubicBezTo>
                <a:cubicBezTo>
                  <a:pt x="3265" y="3630"/>
                  <a:pt x="2380" y="4159"/>
                  <a:pt x="1536" y="4667"/>
                </a:cubicBezTo>
                <a:cubicBezTo>
                  <a:pt x="1089" y="4932"/>
                  <a:pt x="631" y="5206"/>
                  <a:pt x="62" y="5399"/>
                </a:cubicBezTo>
                <a:lnTo>
                  <a:pt x="62" y="1851"/>
                </a:lnTo>
                <a:cubicBezTo>
                  <a:pt x="652" y="1648"/>
                  <a:pt x="1119" y="1374"/>
                  <a:pt x="1566" y="1099"/>
                </a:cubicBezTo>
                <a:cubicBezTo>
                  <a:pt x="2411" y="590"/>
                  <a:pt x="3285" y="72"/>
                  <a:pt x="5002" y="72"/>
                </a:cubicBezTo>
                <a:cubicBezTo>
                  <a:pt x="6721" y="72"/>
                  <a:pt x="7585" y="590"/>
                  <a:pt x="8429" y="1099"/>
                </a:cubicBezTo>
                <a:cubicBezTo>
                  <a:pt x="9283" y="1607"/>
                  <a:pt x="10167" y="2136"/>
                  <a:pt x="11905" y="2136"/>
                </a:cubicBezTo>
                <a:cubicBezTo>
                  <a:pt x="13634" y="2136"/>
                  <a:pt x="14518" y="1607"/>
                  <a:pt x="15372" y="1099"/>
                </a:cubicBezTo>
                <a:cubicBezTo>
                  <a:pt x="16216" y="590"/>
                  <a:pt x="17090" y="72"/>
                  <a:pt x="18798" y="72"/>
                </a:cubicBezTo>
                <a:cubicBezTo>
                  <a:pt x="20515" y="72"/>
                  <a:pt x="21390" y="590"/>
                  <a:pt x="22234" y="1099"/>
                </a:cubicBezTo>
                <a:cubicBezTo>
                  <a:pt x="23088" y="1607"/>
                  <a:pt x="23972" y="2136"/>
                  <a:pt x="25700" y="2136"/>
                </a:cubicBezTo>
                <a:cubicBezTo>
                  <a:pt x="26432" y="2136"/>
                  <a:pt x="27062" y="2045"/>
                  <a:pt x="27631" y="1862"/>
                </a:cubicBezTo>
                <a:lnTo>
                  <a:pt x="27662" y="1851"/>
                </a:lnTo>
                <a:cubicBezTo>
                  <a:pt x="28241" y="1648"/>
                  <a:pt x="28709" y="1374"/>
                  <a:pt x="29156" y="1099"/>
                </a:cubicBezTo>
                <a:cubicBezTo>
                  <a:pt x="30000" y="590"/>
                  <a:pt x="30875" y="72"/>
                  <a:pt x="32592" y="72"/>
                </a:cubicBezTo>
                <a:cubicBezTo>
                  <a:pt x="34311" y="72"/>
                  <a:pt x="35185" y="590"/>
                  <a:pt x="36028" y="1099"/>
                </a:cubicBezTo>
                <a:cubicBezTo>
                  <a:pt x="36882" y="1607"/>
                  <a:pt x="37756" y="2136"/>
                  <a:pt x="39495" y="2136"/>
                </a:cubicBezTo>
                <a:cubicBezTo>
                  <a:pt x="41233" y="2136"/>
                  <a:pt x="42107" y="1607"/>
                  <a:pt x="42961" y="1099"/>
                </a:cubicBezTo>
                <a:cubicBezTo>
                  <a:pt x="43806" y="590"/>
                  <a:pt x="44680" y="72"/>
                  <a:pt x="46397" y="72"/>
                </a:cubicBezTo>
                <a:close/>
                <a:moveTo>
                  <a:pt x="5002" y="1"/>
                </a:moveTo>
                <a:cubicBezTo>
                  <a:pt x="3265" y="1"/>
                  <a:pt x="2380" y="529"/>
                  <a:pt x="1536" y="1038"/>
                </a:cubicBezTo>
                <a:cubicBezTo>
                  <a:pt x="1078" y="1313"/>
                  <a:pt x="611" y="1597"/>
                  <a:pt x="21" y="1790"/>
                </a:cubicBezTo>
                <a:lnTo>
                  <a:pt x="1" y="1801"/>
                </a:lnTo>
                <a:lnTo>
                  <a:pt x="1" y="5501"/>
                </a:lnTo>
                <a:lnTo>
                  <a:pt x="42" y="5481"/>
                </a:lnTo>
                <a:cubicBezTo>
                  <a:pt x="642" y="5287"/>
                  <a:pt x="1109" y="5002"/>
                  <a:pt x="1566" y="4728"/>
                </a:cubicBezTo>
                <a:cubicBezTo>
                  <a:pt x="2411" y="4220"/>
                  <a:pt x="3285" y="3701"/>
                  <a:pt x="5002" y="3701"/>
                </a:cubicBezTo>
                <a:cubicBezTo>
                  <a:pt x="6721" y="3701"/>
                  <a:pt x="7585" y="4220"/>
                  <a:pt x="8429" y="4728"/>
                </a:cubicBezTo>
                <a:cubicBezTo>
                  <a:pt x="9283" y="5237"/>
                  <a:pt x="10167" y="5765"/>
                  <a:pt x="11905" y="5765"/>
                </a:cubicBezTo>
                <a:cubicBezTo>
                  <a:pt x="13634" y="5765"/>
                  <a:pt x="14518" y="5237"/>
                  <a:pt x="15372" y="4728"/>
                </a:cubicBezTo>
                <a:cubicBezTo>
                  <a:pt x="16216" y="4220"/>
                  <a:pt x="17090" y="3701"/>
                  <a:pt x="18798" y="3701"/>
                </a:cubicBezTo>
                <a:cubicBezTo>
                  <a:pt x="20515" y="3701"/>
                  <a:pt x="21390" y="4220"/>
                  <a:pt x="22234" y="4728"/>
                </a:cubicBezTo>
                <a:cubicBezTo>
                  <a:pt x="23088" y="5237"/>
                  <a:pt x="23972" y="5765"/>
                  <a:pt x="25700" y="5765"/>
                </a:cubicBezTo>
                <a:cubicBezTo>
                  <a:pt x="26432" y="5765"/>
                  <a:pt x="27062" y="5673"/>
                  <a:pt x="27631" y="5490"/>
                </a:cubicBezTo>
                <a:lnTo>
                  <a:pt x="27662" y="5470"/>
                </a:lnTo>
                <a:cubicBezTo>
                  <a:pt x="28241" y="5277"/>
                  <a:pt x="28709" y="5002"/>
                  <a:pt x="29156" y="4728"/>
                </a:cubicBezTo>
                <a:cubicBezTo>
                  <a:pt x="30000" y="4220"/>
                  <a:pt x="30875" y="3701"/>
                  <a:pt x="32592" y="3701"/>
                </a:cubicBezTo>
                <a:cubicBezTo>
                  <a:pt x="34311" y="3701"/>
                  <a:pt x="35185" y="4220"/>
                  <a:pt x="36028" y="4728"/>
                </a:cubicBezTo>
                <a:cubicBezTo>
                  <a:pt x="36882" y="5237"/>
                  <a:pt x="37756" y="5765"/>
                  <a:pt x="39495" y="5765"/>
                </a:cubicBezTo>
                <a:cubicBezTo>
                  <a:pt x="41233" y="5765"/>
                  <a:pt x="42107" y="5237"/>
                  <a:pt x="42961" y="4728"/>
                </a:cubicBezTo>
                <a:cubicBezTo>
                  <a:pt x="43806" y="4220"/>
                  <a:pt x="44680" y="3701"/>
                  <a:pt x="46397" y="3701"/>
                </a:cubicBezTo>
                <a:cubicBezTo>
                  <a:pt x="48116" y="3701"/>
                  <a:pt x="48979" y="4220"/>
                  <a:pt x="49824" y="4728"/>
                </a:cubicBezTo>
                <a:cubicBezTo>
                  <a:pt x="50678" y="5237"/>
                  <a:pt x="51562" y="5765"/>
                  <a:pt x="53300" y="5765"/>
                </a:cubicBezTo>
                <a:cubicBezTo>
                  <a:pt x="55029" y="5765"/>
                  <a:pt x="55913" y="5237"/>
                  <a:pt x="56766" y="4728"/>
                </a:cubicBezTo>
                <a:cubicBezTo>
                  <a:pt x="57306" y="4403"/>
                  <a:pt x="57855" y="4078"/>
                  <a:pt x="58627" y="3874"/>
                </a:cubicBezTo>
                <a:lnTo>
                  <a:pt x="58648" y="3874"/>
                </a:lnTo>
                <a:lnTo>
                  <a:pt x="58648" y="174"/>
                </a:lnTo>
                <a:lnTo>
                  <a:pt x="58607" y="184"/>
                </a:lnTo>
                <a:cubicBezTo>
                  <a:pt x="57834" y="377"/>
                  <a:pt x="57275" y="712"/>
                  <a:pt x="56726" y="1038"/>
                </a:cubicBezTo>
                <a:cubicBezTo>
                  <a:pt x="55882" y="1546"/>
                  <a:pt x="55008" y="2075"/>
                  <a:pt x="53300" y="2075"/>
                </a:cubicBezTo>
                <a:cubicBezTo>
                  <a:pt x="51582" y="2075"/>
                  <a:pt x="50708" y="1546"/>
                  <a:pt x="49864" y="1038"/>
                </a:cubicBezTo>
                <a:cubicBezTo>
                  <a:pt x="49010" y="529"/>
                  <a:pt x="48126" y="1"/>
                  <a:pt x="46397" y="1"/>
                </a:cubicBezTo>
                <a:cubicBezTo>
                  <a:pt x="44659" y="1"/>
                  <a:pt x="43775" y="529"/>
                  <a:pt x="42931" y="1038"/>
                </a:cubicBezTo>
                <a:cubicBezTo>
                  <a:pt x="42087" y="1546"/>
                  <a:pt x="41213" y="2075"/>
                  <a:pt x="39495" y="2075"/>
                </a:cubicBezTo>
                <a:cubicBezTo>
                  <a:pt x="37777" y="2075"/>
                  <a:pt x="36903" y="1546"/>
                  <a:pt x="36059" y="1038"/>
                </a:cubicBezTo>
                <a:cubicBezTo>
                  <a:pt x="35205" y="529"/>
                  <a:pt x="34331" y="1"/>
                  <a:pt x="32592" y="1"/>
                </a:cubicBezTo>
                <a:cubicBezTo>
                  <a:pt x="30854" y="1"/>
                  <a:pt x="29980" y="529"/>
                  <a:pt x="29126" y="1038"/>
                </a:cubicBezTo>
                <a:cubicBezTo>
                  <a:pt x="28668" y="1313"/>
                  <a:pt x="28201" y="1597"/>
                  <a:pt x="27611" y="1790"/>
                </a:cubicBezTo>
                <a:lnTo>
                  <a:pt x="27591" y="1801"/>
                </a:lnTo>
                <a:cubicBezTo>
                  <a:pt x="27032" y="1984"/>
                  <a:pt x="26412" y="2075"/>
                  <a:pt x="25700" y="2075"/>
                </a:cubicBezTo>
                <a:cubicBezTo>
                  <a:pt x="23992" y="2075"/>
                  <a:pt x="23118" y="1546"/>
                  <a:pt x="22274" y="1038"/>
                </a:cubicBezTo>
                <a:cubicBezTo>
                  <a:pt x="21421" y="529"/>
                  <a:pt x="20536" y="1"/>
                  <a:pt x="18798" y="1"/>
                </a:cubicBezTo>
                <a:cubicBezTo>
                  <a:pt x="17070" y="1"/>
                  <a:pt x="16185" y="529"/>
                  <a:pt x="15331" y="1038"/>
                </a:cubicBezTo>
                <a:cubicBezTo>
                  <a:pt x="14487" y="1546"/>
                  <a:pt x="13613" y="2075"/>
                  <a:pt x="11905" y="2075"/>
                </a:cubicBezTo>
                <a:cubicBezTo>
                  <a:pt x="10187" y="2075"/>
                  <a:pt x="9313" y="1546"/>
                  <a:pt x="8469" y="1038"/>
                </a:cubicBezTo>
                <a:cubicBezTo>
                  <a:pt x="7615" y="529"/>
                  <a:pt x="6731" y="1"/>
                  <a:pt x="5002" y="1"/>
                </a:cubicBezTo>
                <a:close/>
              </a:path>
            </a:pathLst>
          </a:custGeom>
          <a:solidFill>
            <a:srgbClr val="70312E"/>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10" name="Google Shape;294;p24"/>
          <p:cNvSpPr/>
          <p:nvPr/>
        </p:nvSpPr>
        <p:spPr>
          <a:xfrm>
            <a:off x="-82765" y="4599928"/>
            <a:ext cx="9309530" cy="962490"/>
          </a:xfrm>
          <a:custGeom>
            <a:avLst/>
            <a:gdLst/>
            <a:ahLst/>
            <a:cxnLst/>
            <a:rect l="l" t="t" r="r" b="b"/>
            <a:pathLst>
              <a:path w="58586" h="5694" extrusionOk="0">
                <a:moveTo>
                  <a:pt x="4971" y="1"/>
                </a:moveTo>
                <a:cubicBezTo>
                  <a:pt x="2319" y="1"/>
                  <a:pt x="1709" y="1210"/>
                  <a:pt x="1" y="1779"/>
                </a:cubicBezTo>
                <a:lnTo>
                  <a:pt x="1" y="5409"/>
                </a:lnTo>
                <a:cubicBezTo>
                  <a:pt x="1709" y="4840"/>
                  <a:pt x="2319" y="3620"/>
                  <a:pt x="4971" y="3620"/>
                </a:cubicBezTo>
                <a:cubicBezTo>
                  <a:pt x="8418" y="3620"/>
                  <a:pt x="8418" y="5694"/>
                  <a:pt x="11874" y="5694"/>
                </a:cubicBezTo>
                <a:cubicBezTo>
                  <a:pt x="15320" y="5694"/>
                  <a:pt x="15320" y="3620"/>
                  <a:pt x="18767" y="3620"/>
                </a:cubicBezTo>
                <a:cubicBezTo>
                  <a:pt x="22223" y="3620"/>
                  <a:pt x="22223" y="5694"/>
                  <a:pt x="25669" y="5694"/>
                </a:cubicBezTo>
                <a:cubicBezTo>
                  <a:pt x="26472" y="5694"/>
                  <a:pt x="27082" y="5581"/>
                  <a:pt x="27591" y="5419"/>
                </a:cubicBezTo>
                <a:lnTo>
                  <a:pt x="27591" y="5409"/>
                </a:lnTo>
                <a:cubicBezTo>
                  <a:pt x="29298" y="4840"/>
                  <a:pt x="29908" y="3620"/>
                  <a:pt x="32561" y="3620"/>
                </a:cubicBezTo>
                <a:cubicBezTo>
                  <a:pt x="36008" y="3620"/>
                  <a:pt x="36008" y="5694"/>
                  <a:pt x="39464" y="5694"/>
                </a:cubicBezTo>
                <a:cubicBezTo>
                  <a:pt x="42910" y="5694"/>
                  <a:pt x="42910" y="3620"/>
                  <a:pt x="46366" y="3620"/>
                </a:cubicBezTo>
                <a:cubicBezTo>
                  <a:pt x="49813" y="3620"/>
                  <a:pt x="49813" y="5694"/>
                  <a:pt x="53269" y="5694"/>
                </a:cubicBezTo>
                <a:cubicBezTo>
                  <a:pt x="56085" y="5694"/>
                  <a:pt x="56604" y="4311"/>
                  <a:pt x="58586" y="3803"/>
                </a:cubicBezTo>
                <a:lnTo>
                  <a:pt x="58586" y="173"/>
                </a:lnTo>
                <a:cubicBezTo>
                  <a:pt x="56604" y="681"/>
                  <a:pt x="56085" y="2064"/>
                  <a:pt x="53269" y="2064"/>
                </a:cubicBezTo>
                <a:cubicBezTo>
                  <a:pt x="49813" y="2064"/>
                  <a:pt x="49813" y="1"/>
                  <a:pt x="46366" y="1"/>
                </a:cubicBezTo>
                <a:cubicBezTo>
                  <a:pt x="42910" y="1"/>
                  <a:pt x="42910" y="2064"/>
                  <a:pt x="39464" y="2064"/>
                </a:cubicBezTo>
                <a:cubicBezTo>
                  <a:pt x="36008" y="2064"/>
                  <a:pt x="36008" y="1"/>
                  <a:pt x="32561" y="1"/>
                </a:cubicBezTo>
                <a:cubicBezTo>
                  <a:pt x="29908" y="1"/>
                  <a:pt x="29298" y="1210"/>
                  <a:pt x="27591" y="1779"/>
                </a:cubicBezTo>
                <a:lnTo>
                  <a:pt x="27591" y="1790"/>
                </a:lnTo>
                <a:cubicBezTo>
                  <a:pt x="27082" y="1952"/>
                  <a:pt x="26472" y="2064"/>
                  <a:pt x="25669" y="2064"/>
                </a:cubicBezTo>
                <a:cubicBezTo>
                  <a:pt x="22223" y="2064"/>
                  <a:pt x="22223" y="1"/>
                  <a:pt x="18767" y="1"/>
                </a:cubicBezTo>
                <a:cubicBezTo>
                  <a:pt x="15320" y="1"/>
                  <a:pt x="15320" y="2064"/>
                  <a:pt x="11874" y="2064"/>
                </a:cubicBezTo>
                <a:cubicBezTo>
                  <a:pt x="8418" y="2064"/>
                  <a:pt x="8418" y="1"/>
                  <a:pt x="4971" y="1"/>
                </a:cubicBezTo>
                <a:close/>
              </a:path>
            </a:pathLst>
          </a:custGeom>
          <a:solidFill>
            <a:srgbClr val="94D9F7"/>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11" name="Google Shape;295;p24"/>
          <p:cNvSpPr/>
          <p:nvPr/>
        </p:nvSpPr>
        <p:spPr>
          <a:xfrm>
            <a:off x="-87361" y="4591823"/>
            <a:ext cx="9318727" cy="974751"/>
          </a:xfrm>
          <a:custGeom>
            <a:avLst/>
            <a:gdLst/>
            <a:ahLst/>
            <a:cxnLst/>
            <a:rect l="l" t="t" r="r" b="b"/>
            <a:pathLst>
              <a:path w="58648" h="5764" extrusionOk="0">
                <a:moveTo>
                  <a:pt x="46397" y="71"/>
                </a:moveTo>
                <a:cubicBezTo>
                  <a:pt x="48116" y="71"/>
                  <a:pt x="48979" y="590"/>
                  <a:pt x="49824" y="1098"/>
                </a:cubicBezTo>
                <a:cubicBezTo>
                  <a:pt x="50678" y="1616"/>
                  <a:pt x="51562" y="2145"/>
                  <a:pt x="53300" y="2145"/>
                </a:cubicBezTo>
                <a:cubicBezTo>
                  <a:pt x="55029" y="2145"/>
                  <a:pt x="55913" y="1616"/>
                  <a:pt x="56766" y="1098"/>
                </a:cubicBezTo>
                <a:cubicBezTo>
                  <a:pt x="57295" y="782"/>
                  <a:pt x="57834" y="457"/>
                  <a:pt x="58587" y="264"/>
                </a:cubicBezTo>
                <a:lnTo>
                  <a:pt x="58587" y="3822"/>
                </a:lnTo>
                <a:cubicBezTo>
                  <a:pt x="57824" y="4015"/>
                  <a:pt x="57265" y="4351"/>
                  <a:pt x="56726" y="4666"/>
                </a:cubicBezTo>
                <a:cubicBezTo>
                  <a:pt x="55882" y="5174"/>
                  <a:pt x="55008" y="5703"/>
                  <a:pt x="53300" y="5703"/>
                </a:cubicBezTo>
                <a:cubicBezTo>
                  <a:pt x="51582" y="5703"/>
                  <a:pt x="50708" y="5174"/>
                  <a:pt x="49864" y="4666"/>
                </a:cubicBezTo>
                <a:cubicBezTo>
                  <a:pt x="49010" y="4157"/>
                  <a:pt x="48126" y="3629"/>
                  <a:pt x="46397" y="3629"/>
                </a:cubicBezTo>
                <a:cubicBezTo>
                  <a:pt x="44659" y="3629"/>
                  <a:pt x="43775" y="4157"/>
                  <a:pt x="42931" y="4666"/>
                </a:cubicBezTo>
                <a:cubicBezTo>
                  <a:pt x="42087" y="5174"/>
                  <a:pt x="41213" y="5703"/>
                  <a:pt x="39495" y="5703"/>
                </a:cubicBezTo>
                <a:cubicBezTo>
                  <a:pt x="37777" y="5703"/>
                  <a:pt x="36903" y="5174"/>
                  <a:pt x="36059" y="4666"/>
                </a:cubicBezTo>
                <a:cubicBezTo>
                  <a:pt x="35205" y="4157"/>
                  <a:pt x="34331" y="3629"/>
                  <a:pt x="32592" y="3629"/>
                </a:cubicBezTo>
                <a:cubicBezTo>
                  <a:pt x="30854" y="3629"/>
                  <a:pt x="29980" y="4157"/>
                  <a:pt x="29126" y="4666"/>
                </a:cubicBezTo>
                <a:cubicBezTo>
                  <a:pt x="28668" y="4941"/>
                  <a:pt x="28201" y="5225"/>
                  <a:pt x="27611" y="5418"/>
                </a:cubicBezTo>
                <a:lnTo>
                  <a:pt x="27591" y="5429"/>
                </a:lnTo>
                <a:cubicBezTo>
                  <a:pt x="27032" y="5612"/>
                  <a:pt x="26412" y="5703"/>
                  <a:pt x="25700" y="5703"/>
                </a:cubicBezTo>
                <a:cubicBezTo>
                  <a:pt x="23992" y="5703"/>
                  <a:pt x="23118" y="5174"/>
                  <a:pt x="22274" y="4666"/>
                </a:cubicBezTo>
                <a:cubicBezTo>
                  <a:pt x="21421" y="4157"/>
                  <a:pt x="20536" y="3629"/>
                  <a:pt x="18798" y="3629"/>
                </a:cubicBezTo>
                <a:cubicBezTo>
                  <a:pt x="17070" y="3629"/>
                  <a:pt x="16185" y="4157"/>
                  <a:pt x="15331" y="4666"/>
                </a:cubicBezTo>
                <a:cubicBezTo>
                  <a:pt x="14487" y="5174"/>
                  <a:pt x="13613" y="5703"/>
                  <a:pt x="11905" y="5703"/>
                </a:cubicBezTo>
                <a:cubicBezTo>
                  <a:pt x="10187" y="5703"/>
                  <a:pt x="9313" y="5174"/>
                  <a:pt x="8469" y="4666"/>
                </a:cubicBezTo>
                <a:cubicBezTo>
                  <a:pt x="7615" y="4157"/>
                  <a:pt x="6731" y="3629"/>
                  <a:pt x="5002" y="3629"/>
                </a:cubicBezTo>
                <a:cubicBezTo>
                  <a:pt x="3265" y="3629"/>
                  <a:pt x="2380" y="4157"/>
                  <a:pt x="1536" y="4666"/>
                </a:cubicBezTo>
                <a:cubicBezTo>
                  <a:pt x="1089" y="4930"/>
                  <a:pt x="631" y="5205"/>
                  <a:pt x="62" y="5398"/>
                </a:cubicBezTo>
                <a:lnTo>
                  <a:pt x="62" y="1850"/>
                </a:lnTo>
                <a:cubicBezTo>
                  <a:pt x="652" y="1647"/>
                  <a:pt x="1119" y="1372"/>
                  <a:pt x="1566" y="1098"/>
                </a:cubicBezTo>
                <a:cubicBezTo>
                  <a:pt x="2411" y="590"/>
                  <a:pt x="3285" y="71"/>
                  <a:pt x="5002" y="71"/>
                </a:cubicBezTo>
                <a:cubicBezTo>
                  <a:pt x="6721" y="71"/>
                  <a:pt x="7585" y="590"/>
                  <a:pt x="8429" y="1098"/>
                </a:cubicBezTo>
                <a:cubicBezTo>
                  <a:pt x="9283" y="1616"/>
                  <a:pt x="10167" y="2145"/>
                  <a:pt x="11905" y="2145"/>
                </a:cubicBezTo>
                <a:cubicBezTo>
                  <a:pt x="13634" y="2145"/>
                  <a:pt x="14518" y="1616"/>
                  <a:pt x="15372" y="1098"/>
                </a:cubicBezTo>
                <a:cubicBezTo>
                  <a:pt x="16216" y="590"/>
                  <a:pt x="17090" y="71"/>
                  <a:pt x="18798" y="71"/>
                </a:cubicBezTo>
                <a:cubicBezTo>
                  <a:pt x="20515" y="71"/>
                  <a:pt x="21390" y="590"/>
                  <a:pt x="22234" y="1098"/>
                </a:cubicBezTo>
                <a:cubicBezTo>
                  <a:pt x="23088" y="1616"/>
                  <a:pt x="23972" y="2145"/>
                  <a:pt x="25700" y="2145"/>
                </a:cubicBezTo>
                <a:cubicBezTo>
                  <a:pt x="26432" y="2145"/>
                  <a:pt x="27062" y="2053"/>
                  <a:pt x="27631" y="1860"/>
                </a:cubicBezTo>
                <a:lnTo>
                  <a:pt x="27662" y="1850"/>
                </a:lnTo>
                <a:cubicBezTo>
                  <a:pt x="28241" y="1647"/>
                  <a:pt x="28709" y="1372"/>
                  <a:pt x="29156" y="1098"/>
                </a:cubicBezTo>
                <a:cubicBezTo>
                  <a:pt x="30000" y="590"/>
                  <a:pt x="30875" y="71"/>
                  <a:pt x="32592" y="71"/>
                </a:cubicBezTo>
                <a:cubicBezTo>
                  <a:pt x="34311" y="71"/>
                  <a:pt x="35185" y="590"/>
                  <a:pt x="36028" y="1098"/>
                </a:cubicBezTo>
                <a:cubicBezTo>
                  <a:pt x="36882" y="1616"/>
                  <a:pt x="37756" y="2145"/>
                  <a:pt x="39495" y="2145"/>
                </a:cubicBezTo>
                <a:cubicBezTo>
                  <a:pt x="41233" y="2145"/>
                  <a:pt x="42107" y="1616"/>
                  <a:pt x="42961" y="1098"/>
                </a:cubicBezTo>
                <a:cubicBezTo>
                  <a:pt x="43806" y="590"/>
                  <a:pt x="44680" y="71"/>
                  <a:pt x="46397" y="71"/>
                </a:cubicBezTo>
                <a:close/>
                <a:moveTo>
                  <a:pt x="5002" y="0"/>
                </a:moveTo>
                <a:cubicBezTo>
                  <a:pt x="3265" y="0"/>
                  <a:pt x="2380" y="529"/>
                  <a:pt x="1536" y="1037"/>
                </a:cubicBezTo>
                <a:cubicBezTo>
                  <a:pt x="1078" y="1311"/>
                  <a:pt x="611" y="1596"/>
                  <a:pt x="21" y="1789"/>
                </a:cubicBezTo>
                <a:lnTo>
                  <a:pt x="1" y="1799"/>
                </a:lnTo>
                <a:lnTo>
                  <a:pt x="1" y="5499"/>
                </a:lnTo>
                <a:lnTo>
                  <a:pt x="42" y="5479"/>
                </a:lnTo>
                <a:cubicBezTo>
                  <a:pt x="642" y="5286"/>
                  <a:pt x="1109" y="5002"/>
                  <a:pt x="1566" y="4727"/>
                </a:cubicBezTo>
                <a:cubicBezTo>
                  <a:pt x="2411" y="4218"/>
                  <a:pt x="3285" y="3700"/>
                  <a:pt x="5002" y="3700"/>
                </a:cubicBezTo>
                <a:cubicBezTo>
                  <a:pt x="6721" y="3700"/>
                  <a:pt x="7585" y="4218"/>
                  <a:pt x="8429" y="4727"/>
                </a:cubicBezTo>
                <a:cubicBezTo>
                  <a:pt x="9283" y="5235"/>
                  <a:pt x="10167" y="5764"/>
                  <a:pt x="11905" y="5764"/>
                </a:cubicBezTo>
                <a:cubicBezTo>
                  <a:pt x="13634" y="5764"/>
                  <a:pt x="14518" y="5235"/>
                  <a:pt x="15372" y="4727"/>
                </a:cubicBezTo>
                <a:cubicBezTo>
                  <a:pt x="16216" y="4218"/>
                  <a:pt x="17090" y="3700"/>
                  <a:pt x="18798" y="3700"/>
                </a:cubicBezTo>
                <a:cubicBezTo>
                  <a:pt x="20515" y="3700"/>
                  <a:pt x="21390" y="4218"/>
                  <a:pt x="22234" y="4727"/>
                </a:cubicBezTo>
                <a:cubicBezTo>
                  <a:pt x="23088" y="5235"/>
                  <a:pt x="23972" y="5764"/>
                  <a:pt x="25700" y="5764"/>
                </a:cubicBezTo>
                <a:cubicBezTo>
                  <a:pt x="26432" y="5764"/>
                  <a:pt x="27062" y="5673"/>
                  <a:pt x="27631" y="5490"/>
                </a:cubicBezTo>
                <a:lnTo>
                  <a:pt x="27662" y="5479"/>
                </a:lnTo>
                <a:cubicBezTo>
                  <a:pt x="28241" y="5276"/>
                  <a:pt x="28709" y="5002"/>
                  <a:pt x="29156" y="4727"/>
                </a:cubicBezTo>
                <a:cubicBezTo>
                  <a:pt x="30000" y="4218"/>
                  <a:pt x="30875" y="3700"/>
                  <a:pt x="32592" y="3700"/>
                </a:cubicBezTo>
                <a:cubicBezTo>
                  <a:pt x="34311" y="3700"/>
                  <a:pt x="35185" y="4218"/>
                  <a:pt x="36028" y="4727"/>
                </a:cubicBezTo>
                <a:cubicBezTo>
                  <a:pt x="36882" y="5235"/>
                  <a:pt x="37756" y="5764"/>
                  <a:pt x="39495" y="5764"/>
                </a:cubicBezTo>
                <a:cubicBezTo>
                  <a:pt x="41233" y="5764"/>
                  <a:pt x="42107" y="5235"/>
                  <a:pt x="42961" y="4727"/>
                </a:cubicBezTo>
                <a:cubicBezTo>
                  <a:pt x="43806" y="4218"/>
                  <a:pt x="44680" y="3700"/>
                  <a:pt x="46397" y="3700"/>
                </a:cubicBezTo>
                <a:cubicBezTo>
                  <a:pt x="48116" y="3700"/>
                  <a:pt x="48979" y="4218"/>
                  <a:pt x="49824" y="4727"/>
                </a:cubicBezTo>
                <a:cubicBezTo>
                  <a:pt x="50678" y="5235"/>
                  <a:pt x="51562" y="5764"/>
                  <a:pt x="53300" y="5764"/>
                </a:cubicBezTo>
                <a:cubicBezTo>
                  <a:pt x="55029" y="5764"/>
                  <a:pt x="55913" y="5235"/>
                  <a:pt x="56766" y="4727"/>
                </a:cubicBezTo>
                <a:cubicBezTo>
                  <a:pt x="57306" y="4401"/>
                  <a:pt x="57855" y="4076"/>
                  <a:pt x="58627" y="3883"/>
                </a:cubicBezTo>
                <a:lnTo>
                  <a:pt x="58648" y="3873"/>
                </a:lnTo>
                <a:lnTo>
                  <a:pt x="58648" y="172"/>
                </a:lnTo>
                <a:lnTo>
                  <a:pt x="58607" y="183"/>
                </a:lnTo>
                <a:cubicBezTo>
                  <a:pt x="57834" y="376"/>
                  <a:pt x="57275" y="721"/>
                  <a:pt x="56726" y="1037"/>
                </a:cubicBezTo>
                <a:cubicBezTo>
                  <a:pt x="55882" y="1545"/>
                  <a:pt x="55008" y="2074"/>
                  <a:pt x="53300" y="2074"/>
                </a:cubicBezTo>
                <a:cubicBezTo>
                  <a:pt x="51582" y="2074"/>
                  <a:pt x="50708" y="1545"/>
                  <a:pt x="49864" y="1037"/>
                </a:cubicBezTo>
                <a:cubicBezTo>
                  <a:pt x="49010" y="529"/>
                  <a:pt x="48126" y="0"/>
                  <a:pt x="46397" y="0"/>
                </a:cubicBezTo>
                <a:cubicBezTo>
                  <a:pt x="44659" y="0"/>
                  <a:pt x="43775" y="529"/>
                  <a:pt x="42931" y="1037"/>
                </a:cubicBezTo>
                <a:cubicBezTo>
                  <a:pt x="42087" y="1545"/>
                  <a:pt x="41213" y="2074"/>
                  <a:pt x="39495" y="2074"/>
                </a:cubicBezTo>
                <a:cubicBezTo>
                  <a:pt x="37777" y="2074"/>
                  <a:pt x="36903" y="1545"/>
                  <a:pt x="36059" y="1037"/>
                </a:cubicBezTo>
                <a:cubicBezTo>
                  <a:pt x="35205" y="529"/>
                  <a:pt x="34331" y="0"/>
                  <a:pt x="32592" y="0"/>
                </a:cubicBezTo>
                <a:cubicBezTo>
                  <a:pt x="30854" y="0"/>
                  <a:pt x="29980" y="529"/>
                  <a:pt x="29126" y="1037"/>
                </a:cubicBezTo>
                <a:cubicBezTo>
                  <a:pt x="28668" y="1311"/>
                  <a:pt x="28201" y="1596"/>
                  <a:pt x="27611" y="1789"/>
                </a:cubicBezTo>
                <a:lnTo>
                  <a:pt x="27591" y="1799"/>
                </a:lnTo>
                <a:cubicBezTo>
                  <a:pt x="27032" y="1982"/>
                  <a:pt x="26412" y="2074"/>
                  <a:pt x="25700" y="2074"/>
                </a:cubicBezTo>
                <a:cubicBezTo>
                  <a:pt x="23992" y="2074"/>
                  <a:pt x="23118" y="1545"/>
                  <a:pt x="22274" y="1037"/>
                </a:cubicBezTo>
                <a:cubicBezTo>
                  <a:pt x="21421" y="529"/>
                  <a:pt x="20536" y="0"/>
                  <a:pt x="18798" y="0"/>
                </a:cubicBezTo>
                <a:cubicBezTo>
                  <a:pt x="17070" y="0"/>
                  <a:pt x="16185" y="529"/>
                  <a:pt x="15331" y="1037"/>
                </a:cubicBezTo>
                <a:cubicBezTo>
                  <a:pt x="14487" y="1545"/>
                  <a:pt x="13613" y="2074"/>
                  <a:pt x="11905" y="2074"/>
                </a:cubicBezTo>
                <a:cubicBezTo>
                  <a:pt x="10187" y="2074"/>
                  <a:pt x="9313" y="1545"/>
                  <a:pt x="8469" y="1037"/>
                </a:cubicBezTo>
                <a:cubicBezTo>
                  <a:pt x="7615" y="529"/>
                  <a:pt x="6731" y="0"/>
                  <a:pt x="5002" y="0"/>
                </a:cubicBezTo>
                <a:close/>
              </a:path>
            </a:pathLst>
          </a:custGeom>
          <a:solidFill>
            <a:srgbClr val="70312E"/>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12" name="Google Shape;296;p24"/>
          <p:cNvSpPr/>
          <p:nvPr/>
        </p:nvSpPr>
        <p:spPr>
          <a:xfrm>
            <a:off x="-82765" y="3984902"/>
            <a:ext cx="9309530" cy="962491"/>
          </a:xfrm>
          <a:custGeom>
            <a:avLst/>
            <a:gdLst/>
            <a:ahLst/>
            <a:cxnLst/>
            <a:rect l="l" t="t" r="r" b="b"/>
            <a:pathLst>
              <a:path w="58586" h="5693" extrusionOk="0">
                <a:moveTo>
                  <a:pt x="4971" y="0"/>
                </a:moveTo>
                <a:cubicBezTo>
                  <a:pt x="2319" y="0"/>
                  <a:pt x="1709" y="1220"/>
                  <a:pt x="1" y="1779"/>
                </a:cubicBezTo>
                <a:lnTo>
                  <a:pt x="1" y="5408"/>
                </a:lnTo>
                <a:cubicBezTo>
                  <a:pt x="1709" y="4839"/>
                  <a:pt x="2319" y="3630"/>
                  <a:pt x="4971" y="3630"/>
                </a:cubicBezTo>
                <a:cubicBezTo>
                  <a:pt x="8418" y="3630"/>
                  <a:pt x="8418" y="5693"/>
                  <a:pt x="11874" y="5693"/>
                </a:cubicBezTo>
                <a:cubicBezTo>
                  <a:pt x="15320" y="5693"/>
                  <a:pt x="15320" y="3630"/>
                  <a:pt x="18767" y="3630"/>
                </a:cubicBezTo>
                <a:cubicBezTo>
                  <a:pt x="22223" y="3630"/>
                  <a:pt x="22223" y="5693"/>
                  <a:pt x="25669" y="5693"/>
                </a:cubicBezTo>
                <a:cubicBezTo>
                  <a:pt x="26472" y="5693"/>
                  <a:pt x="27082" y="5581"/>
                  <a:pt x="27591" y="5419"/>
                </a:cubicBezTo>
                <a:lnTo>
                  <a:pt x="27591" y="5408"/>
                </a:lnTo>
                <a:cubicBezTo>
                  <a:pt x="29298" y="4839"/>
                  <a:pt x="29908" y="3630"/>
                  <a:pt x="32561" y="3630"/>
                </a:cubicBezTo>
                <a:cubicBezTo>
                  <a:pt x="36008" y="3630"/>
                  <a:pt x="36008" y="5693"/>
                  <a:pt x="39464" y="5693"/>
                </a:cubicBezTo>
                <a:cubicBezTo>
                  <a:pt x="42910" y="5693"/>
                  <a:pt x="42910" y="3630"/>
                  <a:pt x="46366" y="3630"/>
                </a:cubicBezTo>
                <a:cubicBezTo>
                  <a:pt x="49813" y="3630"/>
                  <a:pt x="49813" y="5693"/>
                  <a:pt x="53269" y="5693"/>
                </a:cubicBezTo>
                <a:cubicBezTo>
                  <a:pt x="56085" y="5693"/>
                  <a:pt x="56604" y="4310"/>
                  <a:pt x="58586" y="3802"/>
                </a:cubicBezTo>
                <a:lnTo>
                  <a:pt x="58586" y="173"/>
                </a:lnTo>
                <a:cubicBezTo>
                  <a:pt x="56604" y="682"/>
                  <a:pt x="56085" y="2064"/>
                  <a:pt x="53269" y="2064"/>
                </a:cubicBezTo>
                <a:cubicBezTo>
                  <a:pt x="49813" y="2064"/>
                  <a:pt x="49813" y="0"/>
                  <a:pt x="46366" y="0"/>
                </a:cubicBezTo>
                <a:cubicBezTo>
                  <a:pt x="42910" y="0"/>
                  <a:pt x="42910" y="2064"/>
                  <a:pt x="39464" y="2064"/>
                </a:cubicBezTo>
                <a:cubicBezTo>
                  <a:pt x="36008" y="2064"/>
                  <a:pt x="36008" y="0"/>
                  <a:pt x="32561" y="0"/>
                </a:cubicBezTo>
                <a:cubicBezTo>
                  <a:pt x="29908" y="0"/>
                  <a:pt x="29298" y="1220"/>
                  <a:pt x="27591" y="1779"/>
                </a:cubicBezTo>
                <a:lnTo>
                  <a:pt x="27591" y="1789"/>
                </a:lnTo>
                <a:cubicBezTo>
                  <a:pt x="27082" y="1962"/>
                  <a:pt x="26472" y="2064"/>
                  <a:pt x="25669" y="2064"/>
                </a:cubicBezTo>
                <a:cubicBezTo>
                  <a:pt x="22223" y="2064"/>
                  <a:pt x="22223" y="0"/>
                  <a:pt x="18767" y="0"/>
                </a:cubicBezTo>
                <a:cubicBezTo>
                  <a:pt x="15320" y="0"/>
                  <a:pt x="15320" y="2064"/>
                  <a:pt x="11874" y="2064"/>
                </a:cubicBezTo>
                <a:cubicBezTo>
                  <a:pt x="8418" y="2064"/>
                  <a:pt x="8418" y="0"/>
                  <a:pt x="4971" y="0"/>
                </a:cubicBezTo>
                <a:close/>
              </a:path>
            </a:pathLst>
          </a:custGeom>
          <a:solidFill>
            <a:srgbClr val="FFDA9F"/>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13" name="Google Shape;297;p24"/>
          <p:cNvSpPr/>
          <p:nvPr/>
        </p:nvSpPr>
        <p:spPr>
          <a:xfrm>
            <a:off x="-87361" y="3978772"/>
            <a:ext cx="9318727" cy="976795"/>
          </a:xfrm>
          <a:custGeom>
            <a:avLst/>
            <a:gdLst/>
            <a:ahLst/>
            <a:cxnLst/>
            <a:rect l="l" t="t" r="r" b="b"/>
            <a:pathLst>
              <a:path w="58648" h="5775" extrusionOk="0">
                <a:moveTo>
                  <a:pt x="46397" y="72"/>
                </a:moveTo>
                <a:cubicBezTo>
                  <a:pt x="48116" y="72"/>
                  <a:pt x="48979" y="601"/>
                  <a:pt x="49824" y="1098"/>
                </a:cubicBezTo>
                <a:cubicBezTo>
                  <a:pt x="50678" y="1617"/>
                  <a:pt x="51562" y="2146"/>
                  <a:pt x="53300" y="2146"/>
                </a:cubicBezTo>
                <a:cubicBezTo>
                  <a:pt x="55029" y="2146"/>
                  <a:pt x="55913" y="1617"/>
                  <a:pt x="56766" y="1098"/>
                </a:cubicBezTo>
                <a:cubicBezTo>
                  <a:pt x="57295" y="784"/>
                  <a:pt x="57834" y="458"/>
                  <a:pt x="58587" y="265"/>
                </a:cubicBezTo>
                <a:lnTo>
                  <a:pt x="58587" y="3823"/>
                </a:lnTo>
                <a:cubicBezTo>
                  <a:pt x="57824" y="4016"/>
                  <a:pt x="57265" y="4351"/>
                  <a:pt x="56726" y="4667"/>
                </a:cubicBezTo>
                <a:cubicBezTo>
                  <a:pt x="55882" y="5175"/>
                  <a:pt x="55008" y="5704"/>
                  <a:pt x="53300" y="5704"/>
                </a:cubicBezTo>
                <a:cubicBezTo>
                  <a:pt x="51582" y="5704"/>
                  <a:pt x="50708" y="5175"/>
                  <a:pt x="49864" y="4667"/>
                </a:cubicBezTo>
                <a:cubicBezTo>
                  <a:pt x="49010" y="4159"/>
                  <a:pt x="48126" y="3630"/>
                  <a:pt x="46397" y="3630"/>
                </a:cubicBezTo>
                <a:cubicBezTo>
                  <a:pt x="44659" y="3630"/>
                  <a:pt x="43775" y="4159"/>
                  <a:pt x="42931" y="4667"/>
                </a:cubicBezTo>
                <a:cubicBezTo>
                  <a:pt x="42087" y="5175"/>
                  <a:pt x="41213" y="5704"/>
                  <a:pt x="39495" y="5704"/>
                </a:cubicBezTo>
                <a:cubicBezTo>
                  <a:pt x="37777" y="5704"/>
                  <a:pt x="36903" y="5175"/>
                  <a:pt x="36059" y="4667"/>
                </a:cubicBezTo>
                <a:cubicBezTo>
                  <a:pt x="35205" y="4159"/>
                  <a:pt x="34331" y="3630"/>
                  <a:pt x="32592" y="3630"/>
                </a:cubicBezTo>
                <a:cubicBezTo>
                  <a:pt x="30854" y="3630"/>
                  <a:pt x="29980" y="4159"/>
                  <a:pt x="29126" y="4667"/>
                </a:cubicBezTo>
                <a:cubicBezTo>
                  <a:pt x="28668" y="4941"/>
                  <a:pt x="28201" y="5226"/>
                  <a:pt x="27611" y="5419"/>
                </a:cubicBezTo>
                <a:lnTo>
                  <a:pt x="27591" y="5429"/>
                </a:lnTo>
                <a:cubicBezTo>
                  <a:pt x="27032" y="5612"/>
                  <a:pt x="26412" y="5704"/>
                  <a:pt x="25700" y="5704"/>
                </a:cubicBezTo>
                <a:cubicBezTo>
                  <a:pt x="23992" y="5704"/>
                  <a:pt x="23118" y="5175"/>
                  <a:pt x="22274" y="4667"/>
                </a:cubicBezTo>
                <a:cubicBezTo>
                  <a:pt x="21421" y="4159"/>
                  <a:pt x="20536" y="3630"/>
                  <a:pt x="18798" y="3630"/>
                </a:cubicBezTo>
                <a:cubicBezTo>
                  <a:pt x="17070" y="3630"/>
                  <a:pt x="16185" y="4159"/>
                  <a:pt x="15331" y="4667"/>
                </a:cubicBezTo>
                <a:cubicBezTo>
                  <a:pt x="14487" y="5175"/>
                  <a:pt x="13613" y="5704"/>
                  <a:pt x="11905" y="5704"/>
                </a:cubicBezTo>
                <a:cubicBezTo>
                  <a:pt x="10187" y="5704"/>
                  <a:pt x="9313" y="5175"/>
                  <a:pt x="8469" y="4667"/>
                </a:cubicBezTo>
                <a:cubicBezTo>
                  <a:pt x="7615" y="4159"/>
                  <a:pt x="6731" y="3630"/>
                  <a:pt x="5002" y="3630"/>
                </a:cubicBezTo>
                <a:cubicBezTo>
                  <a:pt x="3265" y="3630"/>
                  <a:pt x="2380" y="4159"/>
                  <a:pt x="1536" y="4667"/>
                </a:cubicBezTo>
                <a:cubicBezTo>
                  <a:pt x="1089" y="4931"/>
                  <a:pt x="631" y="5205"/>
                  <a:pt x="62" y="5409"/>
                </a:cubicBezTo>
                <a:lnTo>
                  <a:pt x="62" y="1851"/>
                </a:lnTo>
                <a:cubicBezTo>
                  <a:pt x="652" y="1647"/>
                  <a:pt x="1119" y="1373"/>
                  <a:pt x="1566" y="1098"/>
                </a:cubicBezTo>
                <a:cubicBezTo>
                  <a:pt x="2411" y="601"/>
                  <a:pt x="3285" y="72"/>
                  <a:pt x="5002" y="72"/>
                </a:cubicBezTo>
                <a:cubicBezTo>
                  <a:pt x="6721" y="72"/>
                  <a:pt x="7585" y="601"/>
                  <a:pt x="8429" y="1098"/>
                </a:cubicBezTo>
                <a:cubicBezTo>
                  <a:pt x="9283" y="1617"/>
                  <a:pt x="10167" y="2146"/>
                  <a:pt x="11905" y="2146"/>
                </a:cubicBezTo>
                <a:cubicBezTo>
                  <a:pt x="13634" y="2146"/>
                  <a:pt x="14518" y="1617"/>
                  <a:pt x="15372" y="1098"/>
                </a:cubicBezTo>
                <a:cubicBezTo>
                  <a:pt x="16216" y="601"/>
                  <a:pt x="17090" y="72"/>
                  <a:pt x="18798" y="72"/>
                </a:cubicBezTo>
                <a:cubicBezTo>
                  <a:pt x="20515" y="72"/>
                  <a:pt x="21390" y="601"/>
                  <a:pt x="22234" y="1098"/>
                </a:cubicBezTo>
                <a:cubicBezTo>
                  <a:pt x="23088" y="1617"/>
                  <a:pt x="23972" y="2146"/>
                  <a:pt x="25700" y="2146"/>
                </a:cubicBezTo>
                <a:cubicBezTo>
                  <a:pt x="26432" y="2146"/>
                  <a:pt x="27062" y="2054"/>
                  <a:pt x="27631" y="1861"/>
                </a:cubicBezTo>
                <a:lnTo>
                  <a:pt x="27662" y="1851"/>
                </a:lnTo>
                <a:cubicBezTo>
                  <a:pt x="28241" y="1647"/>
                  <a:pt x="28709" y="1373"/>
                  <a:pt x="29156" y="1098"/>
                </a:cubicBezTo>
                <a:cubicBezTo>
                  <a:pt x="30000" y="601"/>
                  <a:pt x="30875" y="72"/>
                  <a:pt x="32592" y="72"/>
                </a:cubicBezTo>
                <a:cubicBezTo>
                  <a:pt x="34311" y="72"/>
                  <a:pt x="35185" y="601"/>
                  <a:pt x="36028" y="1098"/>
                </a:cubicBezTo>
                <a:cubicBezTo>
                  <a:pt x="36882" y="1617"/>
                  <a:pt x="37756" y="2146"/>
                  <a:pt x="39495" y="2146"/>
                </a:cubicBezTo>
                <a:cubicBezTo>
                  <a:pt x="41233" y="2146"/>
                  <a:pt x="42107" y="1617"/>
                  <a:pt x="42961" y="1098"/>
                </a:cubicBezTo>
                <a:cubicBezTo>
                  <a:pt x="43806" y="601"/>
                  <a:pt x="44680" y="72"/>
                  <a:pt x="46397" y="72"/>
                </a:cubicBezTo>
                <a:close/>
                <a:moveTo>
                  <a:pt x="5002" y="0"/>
                </a:moveTo>
                <a:cubicBezTo>
                  <a:pt x="3265" y="0"/>
                  <a:pt x="2380" y="529"/>
                  <a:pt x="1536" y="1048"/>
                </a:cubicBezTo>
                <a:cubicBezTo>
                  <a:pt x="1078" y="1312"/>
                  <a:pt x="611" y="1597"/>
                  <a:pt x="21" y="1790"/>
                </a:cubicBezTo>
                <a:lnTo>
                  <a:pt x="1" y="1800"/>
                </a:lnTo>
                <a:lnTo>
                  <a:pt x="1" y="5501"/>
                </a:lnTo>
                <a:lnTo>
                  <a:pt x="42" y="5480"/>
                </a:lnTo>
                <a:cubicBezTo>
                  <a:pt x="642" y="5287"/>
                  <a:pt x="1109" y="5002"/>
                  <a:pt x="1566" y="4728"/>
                </a:cubicBezTo>
                <a:cubicBezTo>
                  <a:pt x="2411" y="4220"/>
                  <a:pt x="3285" y="3701"/>
                  <a:pt x="5002" y="3701"/>
                </a:cubicBezTo>
                <a:cubicBezTo>
                  <a:pt x="6721" y="3701"/>
                  <a:pt x="7585" y="4220"/>
                  <a:pt x="8429" y="4728"/>
                </a:cubicBezTo>
                <a:cubicBezTo>
                  <a:pt x="9283" y="5246"/>
                  <a:pt x="10167" y="5775"/>
                  <a:pt x="11905" y="5775"/>
                </a:cubicBezTo>
                <a:cubicBezTo>
                  <a:pt x="13634" y="5775"/>
                  <a:pt x="14518" y="5246"/>
                  <a:pt x="15372" y="4728"/>
                </a:cubicBezTo>
                <a:cubicBezTo>
                  <a:pt x="16216" y="4220"/>
                  <a:pt x="17090" y="3701"/>
                  <a:pt x="18798" y="3701"/>
                </a:cubicBezTo>
                <a:cubicBezTo>
                  <a:pt x="20515" y="3701"/>
                  <a:pt x="21390" y="4220"/>
                  <a:pt x="22234" y="4728"/>
                </a:cubicBezTo>
                <a:cubicBezTo>
                  <a:pt x="23088" y="5246"/>
                  <a:pt x="23972" y="5775"/>
                  <a:pt x="25700" y="5775"/>
                </a:cubicBezTo>
                <a:cubicBezTo>
                  <a:pt x="26432" y="5775"/>
                  <a:pt x="27062" y="5683"/>
                  <a:pt x="27631" y="5490"/>
                </a:cubicBezTo>
                <a:lnTo>
                  <a:pt x="27662" y="5480"/>
                </a:lnTo>
                <a:cubicBezTo>
                  <a:pt x="28241" y="5277"/>
                  <a:pt x="28709" y="5002"/>
                  <a:pt x="29156" y="4728"/>
                </a:cubicBezTo>
                <a:cubicBezTo>
                  <a:pt x="30000" y="4220"/>
                  <a:pt x="30875" y="3701"/>
                  <a:pt x="32592" y="3701"/>
                </a:cubicBezTo>
                <a:cubicBezTo>
                  <a:pt x="34311" y="3701"/>
                  <a:pt x="35185" y="4220"/>
                  <a:pt x="36028" y="4728"/>
                </a:cubicBezTo>
                <a:cubicBezTo>
                  <a:pt x="36882" y="5246"/>
                  <a:pt x="37756" y="5775"/>
                  <a:pt x="39495" y="5775"/>
                </a:cubicBezTo>
                <a:cubicBezTo>
                  <a:pt x="41233" y="5775"/>
                  <a:pt x="42107" y="5246"/>
                  <a:pt x="42961" y="4728"/>
                </a:cubicBezTo>
                <a:cubicBezTo>
                  <a:pt x="43806" y="4220"/>
                  <a:pt x="44680" y="3701"/>
                  <a:pt x="46397" y="3701"/>
                </a:cubicBezTo>
                <a:cubicBezTo>
                  <a:pt x="48116" y="3701"/>
                  <a:pt x="48979" y="4220"/>
                  <a:pt x="49824" y="4728"/>
                </a:cubicBezTo>
                <a:cubicBezTo>
                  <a:pt x="50678" y="5246"/>
                  <a:pt x="51562" y="5775"/>
                  <a:pt x="53300" y="5775"/>
                </a:cubicBezTo>
                <a:cubicBezTo>
                  <a:pt x="55029" y="5775"/>
                  <a:pt x="55913" y="5246"/>
                  <a:pt x="56766" y="4728"/>
                </a:cubicBezTo>
                <a:cubicBezTo>
                  <a:pt x="57306" y="4412"/>
                  <a:pt x="57855" y="4077"/>
                  <a:pt x="58627" y="3884"/>
                </a:cubicBezTo>
                <a:lnTo>
                  <a:pt x="58648" y="3874"/>
                </a:lnTo>
                <a:lnTo>
                  <a:pt x="58648" y="174"/>
                </a:lnTo>
                <a:lnTo>
                  <a:pt x="58607" y="183"/>
                </a:lnTo>
                <a:cubicBezTo>
                  <a:pt x="57834" y="387"/>
                  <a:pt x="57275" y="723"/>
                  <a:pt x="56726" y="1048"/>
                </a:cubicBezTo>
                <a:cubicBezTo>
                  <a:pt x="55882" y="1546"/>
                  <a:pt x="55008" y="2074"/>
                  <a:pt x="53300" y="2074"/>
                </a:cubicBezTo>
                <a:cubicBezTo>
                  <a:pt x="51582" y="2074"/>
                  <a:pt x="50708" y="1546"/>
                  <a:pt x="49864" y="1048"/>
                </a:cubicBezTo>
                <a:cubicBezTo>
                  <a:pt x="49010" y="529"/>
                  <a:pt x="48126" y="0"/>
                  <a:pt x="46397" y="0"/>
                </a:cubicBezTo>
                <a:cubicBezTo>
                  <a:pt x="44659" y="0"/>
                  <a:pt x="43775" y="529"/>
                  <a:pt x="42931" y="1048"/>
                </a:cubicBezTo>
                <a:cubicBezTo>
                  <a:pt x="42087" y="1546"/>
                  <a:pt x="41213" y="2074"/>
                  <a:pt x="39495" y="2074"/>
                </a:cubicBezTo>
                <a:cubicBezTo>
                  <a:pt x="37777" y="2074"/>
                  <a:pt x="36903" y="1546"/>
                  <a:pt x="36059" y="1048"/>
                </a:cubicBezTo>
                <a:cubicBezTo>
                  <a:pt x="35205" y="529"/>
                  <a:pt x="34331" y="0"/>
                  <a:pt x="32592" y="0"/>
                </a:cubicBezTo>
                <a:cubicBezTo>
                  <a:pt x="30854" y="0"/>
                  <a:pt x="29980" y="529"/>
                  <a:pt x="29126" y="1048"/>
                </a:cubicBezTo>
                <a:cubicBezTo>
                  <a:pt x="28668" y="1312"/>
                  <a:pt x="28201" y="1597"/>
                  <a:pt x="27611" y="1790"/>
                </a:cubicBezTo>
                <a:lnTo>
                  <a:pt x="27591" y="1800"/>
                </a:lnTo>
                <a:cubicBezTo>
                  <a:pt x="27032" y="1983"/>
                  <a:pt x="26412" y="2074"/>
                  <a:pt x="25700" y="2074"/>
                </a:cubicBezTo>
                <a:cubicBezTo>
                  <a:pt x="23992" y="2074"/>
                  <a:pt x="23118" y="1546"/>
                  <a:pt x="22274" y="1048"/>
                </a:cubicBezTo>
                <a:cubicBezTo>
                  <a:pt x="21421" y="529"/>
                  <a:pt x="20536" y="0"/>
                  <a:pt x="18798" y="0"/>
                </a:cubicBezTo>
                <a:cubicBezTo>
                  <a:pt x="17070" y="0"/>
                  <a:pt x="16185" y="529"/>
                  <a:pt x="15331" y="1048"/>
                </a:cubicBezTo>
                <a:cubicBezTo>
                  <a:pt x="14487" y="1546"/>
                  <a:pt x="13613" y="2074"/>
                  <a:pt x="11905" y="2074"/>
                </a:cubicBezTo>
                <a:cubicBezTo>
                  <a:pt x="10187" y="2074"/>
                  <a:pt x="9313" y="1546"/>
                  <a:pt x="8469" y="1048"/>
                </a:cubicBezTo>
                <a:cubicBezTo>
                  <a:pt x="7615" y="529"/>
                  <a:pt x="6731" y="0"/>
                  <a:pt x="5002" y="0"/>
                </a:cubicBezTo>
                <a:close/>
              </a:path>
            </a:pathLst>
          </a:custGeom>
          <a:solidFill>
            <a:srgbClr val="70312E"/>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298" name="Google Shape;298;p24"/>
          <p:cNvSpPr txBox="1">
            <a:spLocks noGrp="1"/>
          </p:cNvSpPr>
          <p:nvPr>
            <p:ph type="title"/>
          </p:nvPr>
        </p:nvSpPr>
        <p:spPr>
          <a:xfrm>
            <a:off x="1392512" y="1320442"/>
            <a:ext cx="4437933" cy="763852"/>
          </a:xfrm>
          <a:prstGeom prst="rect">
            <a:avLst/>
          </a:prstGeom>
        </p:spPr>
        <p:txBody>
          <a:bodyPr spcFirstLastPara="1">
            <a:noAutofit/>
          </a:bodyPr>
          <a:lstStyle>
            <a:lvl1pPr lvl="0" rtl="0">
              <a:spcBef>
                <a:spcPts val="0"/>
              </a:spcBef>
              <a:spcAft>
                <a:spcPts val="0"/>
              </a:spcAft>
              <a:buClr>
                <a:schemeClr val="dk1"/>
              </a:buClr>
              <a:buSzPts val="3000"/>
              <a:buFont typeface="McLaren"/>
              <a:buNone/>
              <a:defRPr sz="3758" b="1">
                <a:solidFill>
                  <a:schemeClr val="accent2"/>
                </a:solidFill>
                <a:latin typeface="McLaren"/>
                <a:ea typeface="McLaren"/>
                <a:cs typeface="McLaren"/>
                <a:sym typeface="McLaren"/>
              </a:defRPr>
            </a:lvl1pPr>
            <a:lvl2pPr lvl="1"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2pPr>
            <a:lvl3pPr lvl="2"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3pPr>
            <a:lvl4pPr lvl="3"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4pPr>
            <a:lvl5pPr lvl="4"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5pPr>
            <a:lvl6pPr lvl="5"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6pPr>
            <a:lvl7pPr lvl="6"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7pPr>
            <a:lvl8pPr lvl="7"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8pPr>
            <a:lvl9pPr lvl="8"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9pPr>
          </a:lstStyle>
          <a:p>
            <a:endParaRPr/>
          </a:p>
        </p:txBody>
      </p:sp>
      <p:sp>
        <p:nvSpPr>
          <p:cNvPr id="299" name="Google Shape;299;p24"/>
          <p:cNvSpPr txBox="1">
            <a:spLocks noGrp="1"/>
          </p:cNvSpPr>
          <p:nvPr>
            <p:ph type="subTitle" idx="1"/>
          </p:nvPr>
        </p:nvSpPr>
        <p:spPr>
          <a:xfrm>
            <a:off x="1392557" y="2206373"/>
            <a:ext cx="4437933" cy="955008"/>
          </a:xfrm>
          <a:prstGeom prst="rect">
            <a:avLst/>
          </a:prstGeom>
        </p:spPr>
        <p:txBody>
          <a:bodyPr spcFirstLastPara="1">
            <a:noAutofit/>
          </a:bodyPr>
          <a:lstStyle>
            <a:lvl1pPr lvl="0"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Tree>
    <p:extLst>
      <p:ext uri="{BB962C8B-B14F-4D97-AF65-F5344CB8AC3E}">
        <p14:creationId xmlns:p14="http://schemas.microsoft.com/office/powerpoint/2010/main" val="116533528"/>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showMasterSp="0" matchingName="Title and text 14">
  <p:cSld name="Title and text 14">
    <p:bg>
      <p:bgPr>
        <a:solidFill>
          <a:schemeClr val="accent4"/>
        </a:solidFill>
        <a:effectLst/>
      </p:bgPr>
    </p:bg>
    <p:spTree>
      <p:nvGrpSpPr>
        <p:cNvPr id="1" name="Shape 304"/>
        <p:cNvGrpSpPr/>
        <p:nvPr/>
      </p:nvGrpSpPr>
      <p:grpSpPr>
        <a:xfrm>
          <a:off x="0" y="0"/>
          <a:ext cx="0" cy="0"/>
          <a:chOff x="0" y="0"/>
          <a:chExt cx="0" cy="0"/>
        </a:xfrm>
      </p:grpSpPr>
      <p:sp>
        <p:nvSpPr>
          <p:cNvPr id="4" name="Google Shape;305;p26"/>
          <p:cNvSpPr/>
          <p:nvPr/>
        </p:nvSpPr>
        <p:spPr>
          <a:xfrm>
            <a:off x="-747950" y="796967"/>
            <a:ext cx="10351756" cy="6390038"/>
          </a:xfrm>
          <a:custGeom>
            <a:avLst/>
            <a:gdLst/>
            <a:ahLst/>
            <a:cxnLst/>
            <a:rect l="l" t="t" r="r" b="b"/>
            <a:pathLst>
              <a:path w="65683" h="38101" extrusionOk="0">
                <a:moveTo>
                  <a:pt x="24267" y="0"/>
                </a:moveTo>
                <a:lnTo>
                  <a:pt x="1" y="295"/>
                </a:lnTo>
                <a:lnTo>
                  <a:pt x="570" y="27295"/>
                </a:lnTo>
                <a:cubicBezTo>
                  <a:pt x="2292" y="26450"/>
                  <a:pt x="4285" y="25933"/>
                  <a:pt x="6581" y="25933"/>
                </a:cubicBezTo>
                <a:cubicBezTo>
                  <a:pt x="10004" y="25933"/>
                  <a:pt x="14101" y="27083"/>
                  <a:pt x="18981" y="30010"/>
                </a:cubicBezTo>
                <a:cubicBezTo>
                  <a:pt x="28444" y="35690"/>
                  <a:pt x="36224" y="38100"/>
                  <a:pt x="42608" y="38100"/>
                </a:cubicBezTo>
                <a:cubicBezTo>
                  <a:pt x="52880" y="38100"/>
                  <a:pt x="59535" y="31858"/>
                  <a:pt x="63760" y="22955"/>
                </a:cubicBezTo>
                <a:cubicBezTo>
                  <a:pt x="65682" y="18909"/>
                  <a:pt x="62836" y="5530"/>
                  <a:pt x="63862" y="732"/>
                </a:cubicBezTo>
                <a:cubicBezTo>
                  <a:pt x="45157" y="143"/>
                  <a:pt x="24267" y="0"/>
                  <a:pt x="24267" y="0"/>
                </a:cubicBezTo>
                <a:close/>
              </a:path>
            </a:pathLst>
          </a:custGeom>
          <a:solidFill>
            <a:srgbClr val="FFFFFF"/>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5" name="Google Shape;306;p26"/>
          <p:cNvSpPr/>
          <p:nvPr/>
        </p:nvSpPr>
        <p:spPr>
          <a:xfrm>
            <a:off x="-309600" y="-2253985"/>
            <a:ext cx="10259795" cy="5572637"/>
          </a:xfrm>
          <a:custGeom>
            <a:avLst/>
            <a:gdLst/>
            <a:ahLst/>
            <a:cxnLst/>
            <a:rect l="l" t="t" r="r" b="b"/>
            <a:pathLst>
              <a:path w="65102" h="33228" extrusionOk="0">
                <a:moveTo>
                  <a:pt x="61798" y="0"/>
                </a:moveTo>
                <a:lnTo>
                  <a:pt x="560" y="722"/>
                </a:lnTo>
                <a:lnTo>
                  <a:pt x="0" y="27723"/>
                </a:lnTo>
                <a:cubicBezTo>
                  <a:pt x="2223" y="24868"/>
                  <a:pt x="5520" y="22384"/>
                  <a:pt x="10271" y="22384"/>
                </a:cubicBezTo>
                <a:cubicBezTo>
                  <a:pt x="13321" y="22384"/>
                  <a:pt x="16970" y="23408"/>
                  <a:pt x="21318" y="26015"/>
                </a:cubicBezTo>
                <a:cubicBezTo>
                  <a:pt x="29748" y="31079"/>
                  <a:pt x="36680" y="33228"/>
                  <a:pt x="42367" y="33228"/>
                </a:cubicBezTo>
                <a:cubicBezTo>
                  <a:pt x="55675" y="33228"/>
                  <a:pt x="62167" y="21461"/>
                  <a:pt x="65102" y="7757"/>
                </a:cubicBezTo>
                <a:lnTo>
                  <a:pt x="61798" y="0"/>
                </a:lnTo>
                <a:close/>
              </a:path>
            </a:pathLst>
          </a:custGeom>
          <a:solidFill>
            <a:srgbClr val="D9EEFC"/>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307" name="Google Shape;307;p26"/>
          <p:cNvSpPr txBox="1">
            <a:spLocks noGrp="1"/>
          </p:cNvSpPr>
          <p:nvPr>
            <p:ph type="title"/>
          </p:nvPr>
        </p:nvSpPr>
        <p:spPr>
          <a:xfrm>
            <a:off x="756362" y="4359004"/>
            <a:ext cx="7631577" cy="763852"/>
          </a:xfrm>
          <a:prstGeom prst="rect">
            <a:avLst/>
          </a:prstGeom>
        </p:spPr>
        <p:txBody>
          <a:bodyPr spcFirstLastPara="1">
            <a:noAutofit/>
          </a:bodyPr>
          <a:lstStyle>
            <a:lvl1pPr lvl="0" algn="ctr" rtl="0">
              <a:spcBef>
                <a:spcPts val="0"/>
              </a:spcBef>
              <a:spcAft>
                <a:spcPts val="0"/>
              </a:spcAft>
              <a:buClr>
                <a:schemeClr val="dk1"/>
              </a:buClr>
              <a:buSzPts val="3000"/>
              <a:buFont typeface="McLaren"/>
              <a:buNone/>
              <a:defRPr sz="3758" b="1">
                <a:solidFill>
                  <a:schemeClr val="dk2"/>
                </a:solidFill>
                <a:latin typeface="McLaren"/>
                <a:ea typeface="McLaren"/>
                <a:cs typeface="McLaren"/>
                <a:sym typeface="McLaren"/>
              </a:defRPr>
            </a:lvl1pPr>
            <a:lvl2pPr lvl="1"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2pPr>
            <a:lvl3pPr lvl="2"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3pPr>
            <a:lvl4pPr lvl="3"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4pPr>
            <a:lvl5pPr lvl="4"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5pPr>
            <a:lvl6pPr lvl="5"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6pPr>
            <a:lvl7pPr lvl="6"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7pPr>
            <a:lvl8pPr lvl="7"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8pPr>
            <a:lvl9pPr lvl="8"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9pPr>
          </a:lstStyle>
          <a:p>
            <a:endParaRPr/>
          </a:p>
        </p:txBody>
      </p:sp>
      <p:sp>
        <p:nvSpPr>
          <p:cNvPr id="308" name="Google Shape;308;p26"/>
          <p:cNvSpPr txBox="1">
            <a:spLocks noGrp="1"/>
          </p:cNvSpPr>
          <p:nvPr>
            <p:ph type="subTitle" idx="1"/>
          </p:nvPr>
        </p:nvSpPr>
        <p:spPr>
          <a:xfrm>
            <a:off x="756470" y="5048811"/>
            <a:ext cx="7631577" cy="579261"/>
          </a:xfrm>
          <a:prstGeom prst="rect">
            <a:avLst/>
          </a:prstGeom>
        </p:spPr>
        <p:txBody>
          <a:bodyPr spcFirstLastPara="1">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Tree>
    <p:extLst>
      <p:ext uri="{BB962C8B-B14F-4D97-AF65-F5344CB8AC3E}">
        <p14:creationId xmlns:p14="http://schemas.microsoft.com/office/powerpoint/2010/main" val="3310223298"/>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matchingName="Title and text 16">
  <p:cSld name="Title and text 16">
    <p:bg>
      <p:bgPr>
        <a:solidFill>
          <a:schemeClr val="accent5"/>
        </a:solidFill>
        <a:effectLst/>
      </p:bgPr>
    </p:bg>
    <p:spTree>
      <p:nvGrpSpPr>
        <p:cNvPr id="1" name="Shape 314"/>
        <p:cNvGrpSpPr/>
        <p:nvPr/>
      </p:nvGrpSpPr>
      <p:grpSpPr>
        <a:xfrm>
          <a:off x="0" y="0"/>
          <a:ext cx="0" cy="0"/>
          <a:chOff x="0" y="0"/>
          <a:chExt cx="0" cy="0"/>
        </a:xfrm>
      </p:grpSpPr>
      <p:sp>
        <p:nvSpPr>
          <p:cNvPr id="2" name="Google Shape;315;p28"/>
          <p:cNvSpPr/>
          <p:nvPr/>
        </p:nvSpPr>
        <p:spPr>
          <a:xfrm>
            <a:off x="-1508162" y="4334342"/>
            <a:ext cx="12207838" cy="3075473"/>
          </a:xfrm>
          <a:custGeom>
            <a:avLst/>
            <a:gdLst/>
            <a:ahLst/>
            <a:cxnLst/>
            <a:rect l="l" t="t" r="r" b="b"/>
            <a:pathLst>
              <a:path w="77824" h="18421" extrusionOk="0">
                <a:moveTo>
                  <a:pt x="59059" y="1"/>
                </a:moveTo>
                <a:cubicBezTo>
                  <a:pt x="54190" y="1"/>
                  <a:pt x="53234" y="7198"/>
                  <a:pt x="53234" y="7198"/>
                </a:cubicBezTo>
                <a:cubicBezTo>
                  <a:pt x="53150" y="7193"/>
                  <a:pt x="53067" y="7191"/>
                  <a:pt x="52984" y="7191"/>
                </a:cubicBezTo>
                <a:cubicBezTo>
                  <a:pt x="52221" y="7191"/>
                  <a:pt x="51535" y="7397"/>
                  <a:pt x="50957" y="7737"/>
                </a:cubicBezTo>
                <a:cubicBezTo>
                  <a:pt x="50947" y="7727"/>
                  <a:pt x="50937" y="7717"/>
                  <a:pt x="50917" y="7706"/>
                </a:cubicBezTo>
                <a:cubicBezTo>
                  <a:pt x="49933" y="6763"/>
                  <a:pt x="48906" y="6443"/>
                  <a:pt x="47966" y="6443"/>
                </a:cubicBezTo>
                <a:cubicBezTo>
                  <a:pt x="46002" y="6443"/>
                  <a:pt x="44420" y="7839"/>
                  <a:pt x="44420" y="7839"/>
                </a:cubicBezTo>
                <a:cubicBezTo>
                  <a:pt x="44420" y="7839"/>
                  <a:pt x="44106" y="6050"/>
                  <a:pt x="42082" y="5440"/>
                </a:cubicBezTo>
                <a:cubicBezTo>
                  <a:pt x="41897" y="5384"/>
                  <a:pt x="41703" y="5359"/>
                  <a:pt x="41504" y="5359"/>
                </a:cubicBezTo>
                <a:cubicBezTo>
                  <a:pt x="39520" y="5359"/>
                  <a:pt x="37010" y="7869"/>
                  <a:pt x="37010" y="7869"/>
                </a:cubicBezTo>
                <a:cubicBezTo>
                  <a:pt x="37010" y="7869"/>
                  <a:pt x="35495" y="672"/>
                  <a:pt x="29914" y="672"/>
                </a:cubicBezTo>
                <a:cubicBezTo>
                  <a:pt x="26539" y="672"/>
                  <a:pt x="24800" y="3315"/>
                  <a:pt x="23967" y="5399"/>
                </a:cubicBezTo>
                <a:cubicBezTo>
                  <a:pt x="23225" y="3315"/>
                  <a:pt x="21710" y="672"/>
                  <a:pt x="18762" y="672"/>
                </a:cubicBezTo>
                <a:cubicBezTo>
                  <a:pt x="13893" y="672"/>
                  <a:pt x="12561" y="7869"/>
                  <a:pt x="12561" y="7869"/>
                </a:cubicBezTo>
                <a:cubicBezTo>
                  <a:pt x="12561" y="7869"/>
                  <a:pt x="10370" y="5359"/>
                  <a:pt x="8642" y="5359"/>
                </a:cubicBezTo>
                <a:cubicBezTo>
                  <a:pt x="8469" y="5359"/>
                  <a:pt x="8300" y="5384"/>
                  <a:pt x="8139" y="5440"/>
                </a:cubicBezTo>
                <a:cubicBezTo>
                  <a:pt x="6370" y="6050"/>
                  <a:pt x="7326" y="9516"/>
                  <a:pt x="7326" y="9516"/>
                </a:cubicBezTo>
                <a:cubicBezTo>
                  <a:pt x="7326" y="9516"/>
                  <a:pt x="5635" y="7425"/>
                  <a:pt x="3751" y="7425"/>
                </a:cubicBezTo>
                <a:cubicBezTo>
                  <a:pt x="3177" y="7425"/>
                  <a:pt x="2586" y="7618"/>
                  <a:pt x="2019" y="8124"/>
                </a:cubicBezTo>
                <a:cubicBezTo>
                  <a:pt x="0" y="9924"/>
                  <a:pt x="982" y="16348"/>
                  <a:pt x="7103" y="16348"/>
                </a:cubicBezTo>
                <a:cubicBezTo>
                  <a:pt x="8378" y="16348"/>
                  <a:pt x="9876" y="16069"/>
                  <a:pt x="11616" y="15412"/>
                </a:cubicBezTo>
                <a:cubicBezTo>
                  <a:pt x="11616" y="15412"/>
                  <a:pt x="11748" y="17923"/>
                  <a:pt x="13527" y="18360"/>
                </a:cubicBezTo>
                <a:cubicBezTo>
                  <a:pt x="13695" y="18402"/>
                  <a:pt x="13860" y="18421"/>
                  <a:pt x="14020" y="18421"/>
                </a:cubicBezTo>
                <a:cubicBezTo>
                  <a:pt x="15550" y="18421"/>
                  <a:pt x="16699" y="16713"/>
                  <a:pt x="16699" y="16713"/>
                </a:cubicBezTo>
                <a:cubicBezTo>
                  <a:pt x="16699" y="16713"/>
                  <a:pt x="17306" y="17250"/>
                  <a:pt x="18208" y="17250"/>
                </a:cubicBezTo>
                <a:cubicBezTo>
                  <a:pt x="18871" y="17250"/>
                  <a:pt x="19694" y="16960"/>
                  <a:pt x="20551" y="15951"/>
                </a:cubicBezTo>
                <a:cubicBezTo>
                  <a:pt x="21600" y="16461"/>
                  <a:pt x="22730" y="16634"/>
                  <a:pt x="23786" y="16634"/>
                </a:cubicBezTo>
                <a:cubicBezTo>
                  <a:pt x="23847" y="16634"/>
                  <a:pt x="23907" y="16633"/>
                  <a:pt x="23967" y="16632"/>
                </a:cubicBezTo>
                <a:cubicBezTo>
                  <a:pt x="24016" y="16633"/>
                  <a:pt x="24066" y="16634"/>
                  <a:pt x="24116" y="16634"/>
                </a:cubicBezTo>
                <a:cubicBezTo>
                  <a:pt x="24560" y="16634"/>
                  <a:pt x="25026" y="16591"/>
                  <a:pt x="25492" y="16490"/>
                </a:cubicBezTo>
                <a:cubicBezTo>
                  <a:pt x="26854" y="16277"/>
                  <a:pt x="27809" y="15890"/>
                  <a:pt x="27809" y="15890"/>
                </a:cubicBezTo>
                <a:cubicBezTo>
                  <a:pt x="28811" y="16949"/>
                  <a:pt x="29776" y="17251"/>
                  <a:pt x="30551" y="17251"/>
                </a:cubicBezTo>
                <a:cubicBezTo>
                  <a:pt x="31585" y="17251"/>
                  <a:pt x="32282" y="16713"/>
                  <a:pt x="32282" y="16713"/>
                </a:cubicBezTo>
                <a:cubicBezTo>
                  <a:pt x="32282" y="16713"/>
                  <a:pt x="33598" y="18421"/>
                  <a:pt x="35348" y="18421"/>
                </a:cubicBezTo>
                <a:cubicBezTo>
                  <a:pt x="35531" y="18421"/>
                  <a:pt x="35720" y="18402"/>
                  <a:pt x="35912" y="18360"/>
                </a:cubicBezTo>
                <a:cubicBezTo>
                  <a:pt x="37945" y="17923"/>
                  <a:pt x="38097" y="15412"/>
                  <a:pt x="38097" y="15412"/>
                </a:cubicBezTo>
                <a:cubicBezTo>
                  <a:pt x="40053" y="16057"/>
                  <a:pt x="41786" y="16332"/>
                  <a:pt x="43304" y="16332"/>
                </a:cubicBezTo>
                <a:cubicBezTo>
                  <a:pt x="46095" y="16332"/>
                  <a:pt x="48158" y="15402"/>
                  <a:pt x="49534" y="14131"/>
                </a:cubicBezTo>
                <a:cubicBezTo>
                  <a:pt x="49706" y="14355"/>
                  <a:pt x="49910" y="14569"/>
                  <a:pt x="50133" y="14761"/>
                </a:cubicBezTo>
                <a:cubicBezTo>
                  <a:pt x="51232" y="15681"/>
                  <a:pt x="52524" y="15966"/>
                  <a:pt x="53702" y="15966"/>
                </a:cubicBezTo>
                <a:cubicBezTo>
                  <a:pt x="55610" y="15966"/>
                  <a:pt x="57219" y="15219"/>
                  <a:pt x="57219" y="15219"/>
                </a:cubicBezTo>
                <a:cubicBezTo>
                  <a:pt x="58095" y="16278"/>
                  <a:pt x="58937" y="16580"/>
                  <a:pt x="59613" y="16580"/>
                </a:cubicBezTo>
                <a:cubicBezTo>
                  <a:pt x="60515" y="16580"/>
                  <a:pt x="61123" y="16042"/>
                  <a:pt x="61123" y="16042"/>
                </a:cubicBezTo>
                <a:cubicBezTo>
                  <a:pt x="61123" y="16042"/>
                  <a:pt x="62276" y="17747"/>
                  <a:pt x="63817" y="17747"/>
                </a:cubicBezTo>
                <a:cubicBezTo>
                  <a:pt x="63976" y="17747"/>
                  <a:pt x="64138" y="17729"/>
                  <a:pt x="64304" y="17689"/>
                </a:cubicBezTo>
                <a:cubicBezTo>
                  <a:pt x="66073" y="17252"/>
                  <a:pt x="66206" y="14741"/>
                  <a:pt x="66206" y="14741"/>
                </a:cubicBezTo>
                <a:cubicBezTo>
                  <a:pt x="67946" y="15398"/>
                  <a:pt x="69444" y="15677"/>
                  <a:pt x="70719" y="15677"/>
                </a:cubicBezTo>
                <a:cubicBezTo>
                  <a:pt x="76840" y="15677"/>
                  <a:pt x="77823" y="9253"/>
                  <a:pt x="75812" y="7453"/>
                </a:cubicBezTo>
                <a:cubicBezTo>
                  <a:pt x="75243" y="6947"/>
                  <a:pt x="74650" y="6754"/>
                  <a:pt x="74075" y="6754"/>
                </a:cubicBezTo>
                <a:cubicBezTo>
                  <a:pt x="72187" y="6754"/>
                  <a:pt x="70496" y="8845"/>
                  <a:pt x="70496" y="8845"/>
                </a:cubicBezTo>
                <a:cubicBezTo>
                  <a:pt x="70496" y="8845"/>
                  <a:pt x="71451" y="5379"/>
                  <a:pt x="69683" y="4769"/>
                </a:cubicBezTo>
                <a:cubicBezTo>
                  <a:pt x="69521" y="4713"/>
                  <a:pt x="69353" y="4688"/>
                  <a:pt x="69179" y="4688"/>
                </a:cubicBezTo>
                <a:cubicBezTo>
                  <a:pt x="67452" y="4688"/>
                  <a:pt x="65260" y="7198"/>
                  <a:pt x="65260" y="7198"/>
                </a:cubicBezTo>
                <a:cubicBezTo>
                  <a:pt x="65260" y="7198"/>
                  <a:pt x="63929" y="1"/>
                  <a:pt x="59059" y="1"/>
                </a:cubicBezTo>
                <a:close/>
              </a:path>
            </a:pathLst>
          </a:custGeom>
          <a:solidFill>
            <a:srgbClr val="FFF3F3"/>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3" name="Google Shape;316;p28"/>
          <p:cNvSpPr/>
          <p:nvPr/>
        </p:nvSpPr>
        <p:spPr>
          <a:xfrm>
            <a:off x="-1555675" y="5631898"/>
            <a:ext cx="12209371" cy="3075474"/>
          </a:xfrm>
          <a:custGeom>
            <a:avLst/>
            <a:gdLst/>
            <a:ahLst/>
            <a:cxnLst/>
            <a:rect l="l" t="t" r="r" b="b"/>
            <a:pathLst>
              <a:path w="77823" h="18421" extrusionOk="0">
                <a:moveTo>
                  <a:pt x="14020" y="1"/>
                </a:moveTo>
                <a:cubicBezTo>
                  <a:pt x="13859" y="1"/>
                  <a:pt x="13695" y="19"/>
                  <a:pt x="13527" y="61"/>
                </a:cubicBezTo>
                <a:cubicBezTo>
                  <a:pt x="11758" y="488"/>
                  <a:pt x="11616" y="3009"/>
                  <a:pt x="11616" y="3009"/>
                </a:cubicBezTo>
                <a:cubicBezTo>
                  <a:pt x="9873" y="2349"/>
                  <a:pt x="8374" y="2070"/>
                  <a:pt x="7098" y="2070"/>
                </a:cubicBezTo>
                <a:cubicBezTo>
                  <a:pt x="982" y="2070"/>
                  <a:pt x="0" y="8496"/>
                  <a:pt x="2019" y="10288"/>
                </a:cubicBezTo>
                <a:cubicBezTo>
                  <a:pt x="2587" y="10794"/>
                  <a:pt x="3180" y="10988"/>
                  <a:pt x="3754" y="10988"/>
                </a:cubicBezTo>
                <a:cubicBezTo>
                  <a:pt x="5637" y="10988"/>
                  <a:pt x="7325" y="8905"/>
                  <a:pt x="7326" y="8905"/>
                </a:cubicBezTo>
                <a:lnTo>
                  <a:pt x="7326" y="8905"/>
                </a:lnTo>
                <a:cubicBezTo>
                  <a:pt x="7326" y="8906"/>
                  <a:pt x="6370" y="12371"/>
                  <a:pt x="8139" y="12981"/>
                </a:cubicBezTo>
                <a:cubicBezTo>
                  <a:pt x="8298" y="13035"/>
                  <a:pt x="8465" y="13060"/>
                  <a:pt x="8636" y="13060"/>
                </a:cubicBezTo>
                <a:cubicBezTo>
                  <a:pt x="10366" y="13060"/>
                  <a:pt x="12571" y="10552"/>
                  <a:pt x="12571" y="10552"/>
                </a:cubicBezTo>
                <a:cubicBezTo>
                  <a:pt x="12571" y="10552"/>
                  <a:pt x="13893" y="17749"/>
                  <a:pt x="18763" y="17749"/>
                </a:cubicBezTo>
                <a:cubicBezTo>
                  <a:pt x="21711" y="17749"/>
                  <a:pt x="23225" y="15106"/>
                  <a:pt x="23967" y="13022"/>
                </a:cubicBezTo>
                <a:cubicBezTo>
                  <a:pt x="24811" y="15106"/>
                  <a:pt x="26539" y="17749"/>
                  <a:pt x="29924" y="17749"/>
                </a:cubicBezTo>
                <a:cubicBezTo>
                  <a:pt x="35495" y="17749"/>
                  <a:pt x="37020" y="10552"/>
                  <a:pt x="37020" y="10552"/>
                </a:cubicBezTo>
                <a:cubicBezTo>
                  <a:pt x="37020" y="10552"/>
                  <a:pt x="39536" y="13060"/>
                  <a:pt x="41514" y="13060"/>
                </a:cubicBezTo>
                <a:cubicBezTo>
                  <a:pt x="41710" y="13060"/>
                  <a:pt x="41900" y="13035"/>
                  <a:pt x="42083" y="12981"/>
                </a:cubicBezTo>
                <a:cubicBezTo>
                  <a:pt x="44116" y="12371"/>
                  <a:pt x="44421" y="10572"/>
                  <a:pt x="44421" y="10572"/>
                </a:cubicBezTo>
                <a:cubicBezTo>
                  <a:pt x="44421" y="10572"/>
                  <a:pt x="46006" y="11971"/>
                  <a:pt x="47976" y="11971"/>
                </a:cubicBezTo>
                <a:cubicBezTo>
                  <a:pt x="48916" y="11971"/>
                  <a:pt x="49942" y="11653"/>
                  <a:pt x="50927" y="10715"/>
                </a:cubicBezTo>
                <a:cubicBezTo>
                  <a:pt x="50937" y="10704"/>
                  <a:pt x="50947" y="10684"/>
                  <a:pt x="50957" y="10674"/>
                </a:cubicBezTo>
                <a:cubicBezTo>
                  <a:pt x="51553" y="11028"/>
                  <a:pt x="52243" y="11228"/>
                  <a:pt x="53018" y="11228"/>
                </a:cubicBezTo>
                <a:cubicBezTo>
                  <a:pt x="53089" y="11228"/>
                  <a:pt x="53161" y="11226"/>
                  <a:pt x="53234" y="11223"/>
                </a:cubicBezTo>
                <a:cubicBezTo>
                  <a:pt x="53234" y="11223"/>
                  <a:pt x="54200" y="18420"/>
                  <a:pt x="59069" y="18420"/>
                </a:cubicBezTo>
                <a:cubicBezTo>
                  <a:pt x="63929" y="18420"/>
                  <a:pt x="65261" y="11223"/>
                  <a:pt x="65261" y="11223"/>
                </a:cubicBezTo>
                <a:cubicBezTo>
                  <a:pt x="65261" y="11223"/>
                  <a:pt x="67457" y="13731"/>
                  <a:pt x="69193" y="13731"/>
                </a:cubicBezTo>
                <a:cubicBezTo>
                  <a:pt x="69365" y="13731"/>
                  <a:pt x="69533" y="13706"/>
                  <a:pt x="69693" y="13652"/>
                </a:cubicBezTo>
                <a:cubicBezTo>
                  <a:pt x="71462" y="13042"/>
                  <a:pt x="70496" y="9577"/>
                  <a:pt x="70496" y="9576"/>
                </a:cubicBezTo>
                <a:lnTo>
                  <a:pt x="70496" y="9576"/>
                </a:lnTo>
                <a:cubicBezTo>
                  <a:pt x="70496" y="9576"/>
                  <a:pt x="72183" y="11663"/>
                  <a:pt x="74070" y="11663"/>
                </a:cubicBezTo>
                <a:cubicBezTo>
                  <a:pt x="74646" y="11663"/>
                  <a:pt x="75241" y="11468"/>
                  <a:pt x="75813" y="10959"/>
                </a:cubicBezTo>
                <a:cubicBezTo>
                  <a:pt x="77823" y="9167"/>
                  <a:pt x="76841" y="2741"/>
                  <a:pt x="70724" y="2741"/>
                </a:cubicBezTo>
                <a:cubicBezTo>
                  <a:pt x="69448" y="2741"/>
                  <a:pt x="67948" y="3020"/>
                  <a:pt x="66206" y="3680"/>
                </a:cubicBezTo>
                <a:cubicBezTo>
                  <a:pt x="66206" y="3680"/>
                  <a:pt x="66074" y="1159"/>
                  <a:pt x="64305" y="732"/>
                </a:cubicBezTo>
                <a:cubicBezTo>
                  <a:pt x="64137" y="690"/>
                  <a:pt x="63972" y="672"/>
                  <a:pt x="63812" y="672"/>
                </a:cubicBezTo>
                <a:cubicBezTo>
                  <a:pt x="62282" y="672"/>
                  <a:pt x="61133" y="2379"/>
                  <a:pt x="61133" y="2379"/>
                </a:cubicBezTo>
                <a:cubicBezTo>
                  <a:pt x="61133" y="2379"/>
                  <a:pt x="60522" y="1841"/>
                  <a:pt x="59618" y="1841"/>
                </a:cubicBezTo>
                <a:cubicBezTo>
                  <a:pt x="58939" y="1841"/>
                  <a:pt x="58095" y="2143"/>
                  <a:pt x="57219" y="3202"/>
                </a:cubicBezTo>
                <a:cubicBezTo>
                  <a:pt x="57219" y="3202"/>
                  <a:pt x="55610" y="2456"/>
                  <a:pt x="53702" y="2456"/>
                </a:cubicBezTo>
                <a:cubicBezTo>
                  <a:pt x="52524" y="2456"/>
                  <a:pt x="51232" y="2740"/>
                  <a:pt x="50134" y="3660"/>
                </a:cubicBezTo>
                <a:cubicBezTo>
                  <a:pt x="49910" y="3852"/>
                  <a:pt x="49707" y="4056"/>
                  <a:pt x="49544" y="4290"/>
                </a:cubicBezTo>
                <a:cubicBezTo>
                  <a:pt x="48162" y="3019"/>
                  <a:pt x="46100" y="2085"/>
                  <a:pt x="43308" y="2085"/>
                </a:cubicBezTo>
                <a:cubicBezTo>
                  <a:pt x="41790" y="2085"/>
                  <a:pt x="40056" y="2361"/>
                  <a:pt x="38098" y="3009"/>
                </a:cubicBezTo>
                <a:cubicBezTo>
                  <a:pt x="38098" y="3009"/>
                  <a:pt x="37945" y="488"/>
                  <a:pt x="35922" y="61"/>
                </a:cubicBezTo>
                <a:cubicBezTo>
                  <a:pt x="35729" y="19"/>
                  <a:pt x="35540" y="1"/>
                  <a:pt x="35355" y="1"/>
                </a:cubicBezTo>
                <a:cubicBezTo>
                  <a:pt x="33599" y="1"/>
                  <a:pt x="32283" y="1708"/>
                  <a:pt x="32283" y="1708"/>
                </a:cubicBezTo>
                <a:cubicBezTo>
                  <a:pt x="32283" y="1708"/>
                  <a:pt x="31586" y="1170"/>
                  <a:pt x="30552" y="1170"/>
                </a:cubicBezTo>
                <a:cubicBezTo>
                  <a:pt x="29777" y="1170"/>
                  <a:pt x="28812" y="1472"/>
                  <a:pt x="27810" y="2531"/>
                </a:cubicBezTo>
                <a:cubicBezTo>
                  <a:pt x="27810" y="2531"/>
                  <a:pt x="26854" y="2145"/>
                  <a:pt x="25502" y="1921"/>
                </a:cubicBezTo>
                <a:cubicBezTo>
                  <a:pt x="25046" y="1823"/>
                  <a:pt x="24590" y="1787"/>
                  <a:pt x="24148" y="1787"/>
                </a:cubicBezTo>
                <a:cubicBezTo>
                  <a:pt x="24088" y="1787"/>
                  <a:pt x="24027" y="1788"/>
                  <a:pt x="23967" y="1789"/>
                </a:cubicBezTo>
                <a:cubicBezTo>
                  <a:pt x="23904" y="1788"/>
                  <a:pt x="23841" y="1787"/>
                  <a:pt x="23777" y="1787"/>
                </a:cubicBezTo>
                <a:cubicBezTo>
                  <a:pt x="22723" y="1787"/>
                  <a:pt x="21597" y="1952"/>
                  <a:pt x="20561" y="2470"/>
                </a:cubicBezTo>
                <a:cubicBezTo>
                  <a:pt x="19701" y="1459"/>
                  <a:pt x="18876" y="1167"/>
                  <a:pt x="18212" y="1167"/>
                </a:cubicBezTo>
                <a:cubicBezTo>
                  <a:pt x="17307" y="1167"/>
                  <a:pt x="16698" y="1708"/>
                  <a:pt x="16698" y="1708"/>
                </a:cubicBezTo>
                <a:cubicBezTo>
                  <a:pt x="16698" y="1708"/>
                  <a:pt x="15549" y="1"/>
                  <a:pt x="14020" y="1"/>
                </a:cubicBezTo>
                <a:close/>
              </a:path>
            </a:pathLst>
          </a:custGeom>
          <a:solidFill>
            <a:srgbClr val="FFFFFF"/>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Tree>
    <p:extLst>
      <p:ext uri="{BB962C8B-B14F-4D97-AF65-F5344CB8AC3E}">
        <p14:creationId xmlns:p14="http://schemas.microsoft.com/office/powerpoint/2010/main" val="2691669796"/>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showMasterSp="0" matchingName="Title and text 18">
  <p:cSld name="Title and text 18">
    <p:spTree>
      <p:nvGrpSpPr>
        <p:cNvPr id="1" name="Shape 322"/>
        <p:cNvGrpSpPr/>
        <p:nvPr/>
      </p:nvGrpSpPr>
      <p:grpSpPr>
        <a:xfrm>
          <a:off x="0" y="0"/>
          <a:ext cx="0" cy="0"/>
          <a:chOff x="0" y="0"/>
          <a:chExt cx="0" cy="0"/>
        </a:xfrm>
      </p:grpSpPr>
      <p:sp>
        <p:nvSpPr>
          <p:cNvPr id="4" name="Google Shape;323;p30"/>
          <p:cNvSpPr/>
          <p:nvPr/>
        </p:nvSpPr>
        <p:spPr>
          <a:xfrm>
            <a:off x="-380106" y="-470005"/>
            <a:ext cx="8776156" cy="5638029"/>
          </a:xfrm>
          <a:custGeom>
            <a:avLst/>
            <a:gdLst/>
            <a:ahLst/>
            <a:cxnLst/>
            <a:rect l="l" t="t" r="r" b="b"/>
            <a:pathLst>
              <a:path w="55384" h="33426" extrusionOk="0">
                <a:moveTo>
                  <a:pt x="11" y="0"/>
                </a:moveTo>
                <a:lnTo>
                  <a:pt x="1" y="33425"/>
                </a:lnTo>
                <a:cubicBezTo>
                  <a:pt x="4108" y="29013"/>
                  <a:pt x="9374" y="25740"/>
                  <a:pt x="15168" y="24683"/>
                </a:cubicBezTo>
                <a:cubicBezTo>
                  <a:pt x="17046" y="24367"/>
                  <a:pt x="18979" y="24273"/>
                  <a:pt x="20967" y="24273"/>
                </a:cubicBezTo>
                <a:cubicBezTo>
                  <a:pt x="23903" y="24273"/>
                  <a:pt x="26956" y="24478"/>
                  <a:pt x="30117" y="24478"/>
                </a:cubicBezTo>
                <a:cubicBezTo>
                  <a:pt x="31363" y="24478"/>
                  <a:pt x="32625" y="24446"/>
                  <a:pt x="33904" y="24357"/>
                </a:cubicBezTo>
                <a:cubicBezTo>
                  <a:pt x="42107" y="23798"/>
                  <a:pt x="49447" y="18949"/>
                  <a:pt x="53005" y="11538"/>
                </a:cubicBezTo>
                <a:cubicBezTo>
                  <a:pt x="54632" y="8163"/>
                  <a:pt x="55384" y="4463"/>
                  <a:pt x="55232" y="732"/>
                </a:cubicBezTo>
                <a:lnTo>
                  <a:pt x="11" y="0"/>
                </a:lnTo>
                <a:close/>
              </a:path>
            </a:pathLst>
          </a:custGeom>
          <a:solidFill>
            <a:srgbClr val="FFF3F3"/>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324" name="Google Shape;324;p30"/>
          <p:cNvSpPr txBox="1">
            <a:spLocks noGrp="1"/>
          </p:cNvSpPr>
          <p:nvPr>
            <p:ph type="title"/>
          </p:nvPr>
        </p:nvSpPr>
        <p:spPr>
          <a:xfrm>
            <a:off x="1722743" y="857725"/>
            <a:ext cx="5698917" cy="763852"/>
          </a:xfrm>
          <a:prstGeom prst="rect">
            <a:avLst/>
          </a:prstGeom>
        </p:spPr>
        <p:txBody>
          <a:bodyPr spcFirstLastPara="1">
            <a:noAutofit/>
          </a:bodyPr>
          <a:lstStyle>
            <a:lvl1pPr lvl="0" algn="ctr" rtl="0">
              <a:spcBef>
                <a:spcPts val="0"/>
              </a:spcBef>
              <a:spcAft>
                <a:spcPts val="0"/>
              </a:spcAft>
              <a:buClr>
                <a:schemeClr val="dk1"/>
              </a:buClr>
              <a:buSzPts val="3000"/>
              <a:buFont typeface="McLaren"/>
              <a:buNone/>
              <a:defRPr sz="4134" b="1">
                <a:solidFill>
                  <a:schemeClr val="accent2"/>
                </a:solidFill>
                <a:latin typeface="McLaren"/>
                <a:ea typeface="McLaren"/>
                <a:cs typeface="McLaren"/>
                <a:sym typeface="McLaren"/>
              </a:defRPr>
            </a:lvl1pPr>
            <a:lvl2pPr lvl="1"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2pPr>
            <a:lvl3pPr lvl="2"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3pPr>
            <a:lvl4pPr lvl="3"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4pPr>
            <a:lvl5pPr lvl="4"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5pPr>
            <a:lvl6pPr lvl="5"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6pPr>
            <a:lvl7pPr lvl="6"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7pPr>
            <a:lvl8pPr lvl="7"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8pPr>
            <a:lvl9pPr lvl="8"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9pPr>
          </a:lstStyle>
          <a:p>
            <a:endParaRPr/>
          </a:p>
        </p:txBody>
      </p:sp>
      <p:sp>
        <p:nvSpPr>
          <p:cNvPr id="325" name="Google Shape;325;p30"/>
          <p:cNvSpPr txBox="1">
            <a:spLocks noGrp="1"/>
          </p:cNvSpPr>
          <p:nvPr>
            <p:ph type="subTitle" idx="1"/>
          </p:nvPr>
        </p:nvSpPr>
        <p:spPr>
          <a:xfrm>
            <a:off x="1929757" y="1621577"/>
            <a:ext cx="5284878" cy="966980"/>
          </a:xfrm>
          <a:prstGeom prst="rect">
            <a:avLst/>
          </a:prstGeom>
        </p:spPr>
        <p:txBody>
          <a:bodyPr spcFirstLastPara="1">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Tree>
    <p:extLst>
      <p:ext uri="{BB962C8B-B14F-4D97-AF65-F5344CB8AC3E}">
        <p14:creationId xmlns:p14="http://schemas.microsoft.com/office/powerpoint/2010/main" val="3750600136"/>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showMasterSp="0" matchingName="Title and text 19">
  <p:cSld name="Title and text 19">
    <p:spTree>
      <p:nvGrpSpPr>
        <p:cNvPr id="1" name="Shape 326"/>
        <p:cNvGrpSpPr/>
        <p:nvPr/>
      </p:nvGrpSpPr>
      <p:grpSpPr>
        <a:xfrm>
          <a:off x="0" y="0"/>
          <a:ext cx="0" cy="0"/>
          <a:chOff x="0" y="0"/>
          <a:chExt cx="0" cy="0"/>
        </a:xfrm>
      </p:grpSpPr>
      <p:sp>
        <p:nvSpPr>
          <p:cNvPr id="4" name="Google Shape;329;p31"/>
          <p:cNvSpPr/>
          <p:nvPr/>
        </p:nvSpPr>
        <p:spPr>
          <a:xfrm>
            <a:off x="-936471" y="-2864993"/>
            <a:ext cx="11613156" cy="7593662"/>
          </a:xfrm>
          <a:custGeom>
            <a:avLst/>
            <a:gdLst/>
            <a:ahLst/>
            <a:cxnLst/>
            <a:rect l="l" t="t" r="r" b="b"/>
            <a:pathLst>
              <a:path w="97050" h="59633" extrusionOk="0">
                <a:moveTo>
                  <a:pt x="58240" y="1"/>
                </a:moveTo>
                <a:cubicBezTo>
                  <a:pt x="38811" y="1"/>
                  <a:pt x="15180" y="8744"/>
                  <a:pt x="5495" y="21826"/>
                </a:cubicBezTo>
                <a:cubicBezTo>
                  <a:pt x="1" y="29245"/>
                  <a:pt x="3252" y="46085"/>
                  <a:pt x="6942" y="53383"/>
                </a:cubicBezTo>
                <a:cubicBezTo>
                  <a:pt x="8122" y="55733"/>
                  <a:pt x="10047" y="57630"/>
                  <a:pt x="12847" y="58771"/>
                </a:cubicBezTo>
                <a:cubicBezTo>
                  <a:pt x="14307" y="59367"/>
                  <a:pt x="15771" y="59632"/>
                  <a:pt x="17239" y="59632"/>
                </a:cubicBezTo>
                <a:cubicBezTo>
                  <a:pt x="28816" y="59632"/>
                  <a:pt x="40585" y="43120"/>
                  <a:pt x="51915" y="42024"/>
                </a:cubicBezTo>
                <a:cubicBezTo>
                  <a:pt x="52378" y="41980"/>
                  <a:pt x="52821" y="41959"/>
                  <a:pt x="53246" y="41959"/>
                </a:cubicBezTo>
                <a:cubicBezTo>
                  <a:pt x="57051" y="41959"/>
                  <a:pt x="59458" y="43622"/>
                  <a:pt x="62466" y="45209"/>
                </a:cubicBezTo>
                <a:cubicBezTo>
                  <a:pt x="65630" y="46870"/>
                  <a:pt x="69622" y="48456"/>
                  <a:pt x="73779" y="48456"/>
                </a:cubicBezTo>
                <a:cubicBezTo>
                  <a:pt x="76561" y="48456"/>
                  <a:pt x="79416" y="47745"/>
                  <a:pt x="82146" y="45872"/>
                </a:cubicBezTo>
                <a:cubicBezTo>
                  <a:pt x="97049" y="35668"/>
                  <a:pt x="89273" y="12297"/>
                  <a:pt x="80249" y="5702"/>
                </a:cubicBezTo>
                <a:cubicBezTo>
                  <a:pt x="74861" y="1768"/>
                  <a:pt x="66975" y="1"/>
                  <a:pt x="58240" y="1"/>
                </a:cubicBezTo>
                <a:close/>
              </a:path>
            </a:pathLst>
          </a:custGeom>
          <a:solidFill>
            <a:srgbClr val="FFF3F3"/>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5" name="Google Shape;330;p31"/>
          <p:cNvSpPr/>
          <p:nvPr/>
        </p:nvSpPr>
        <p:spPr>
          <a:xfrm>
            <a:off x="603912" y="893017"/>
            <a:ext cx="2855393" cy="2037373"/>
          </a:xfrm>
          <a:custGeom>
            <a:avLst/>
            <a:gdLst/>
            <a:ahLst/>
            <a:cxnLst/>
            <a:rect l="l" t="t" r="r" b="b"/>
            <a:pathLst>
              <a:path w="23861" h="15993" extrusionOk="0">
                <a:moveTo>
                  <a:pt x="15075" y="0"/>
                </a:moveTo>
                <a:cubicBezTo>
                  <a:pt x="14449" y="0"/>
                  <a:pt x="13824" y="131"/>
                  <a:pt x="13258" y="398"/>
                </a:cubicBezTo>
                <a:cubicBezTo>
                  <a:pt x="11825" y="1088"/>
                  <a:pt x="10829" y="2628"/>
                  <a:pt x="10816" y="4220"/>
                </a:cubicBezTo>
                <a:cubicBezTo>
                  <a:pt x="10272" y="3012"/>
                  <a:pt x="9236" y="2003"/>
                  <a:pt x="7962" y="1672"/>
                </a:cubicBezTo>
                <a:cubicBezTo>
                  <a:pt x="7666" y="1592"/>
                  <a:pt x="7359" y="1553"/>
                  <a:pt x="7051" y="1553"/>
                </a:cubicBezTo>
                <a:cubicBezTo>
                  <a:pt x="6036" y="1553"/>
                  <a:pt x="5020" y="1982"/>
                  <a:pt x="4420" y="2787"/>
                </a:cubicBezTo>
                <a:cubicBezTo>
                  <a:pt x="3464" y="4074"/>
                  <a:pt x="3822" y="5972"/>
                  <a:pt x="5043" y="6927"/>
                </a:cubicBezTo>
                <a:cubicBezTo>
                  <a:pt x="4554" y="6794"/>
                  <a:pt x="4154" y="6717"/>
                  <a:pt x="3785" y="6717"/>
                </a:cubicBezTo>
                <a:cubicBezTo>
                  <a:pt x="3233" y="6717"/>
                  <a:pt x="2749" y="6890"/>
                  <a:pt x="2137" y="7312"/>
                </a:cubicBezTo>
                <a:cubicBezTo>
                  <a:pt x="1062" y="8042"/>
                  <a:pt x="265" y="8838"/>
                  <a:pt x="133" y="10218"/>
                </a:cubicBezTo>
                <a:cubicBezTo>
                  <a:pt x="0" y="11678"/>
                  <a:pt x="677" y="13257"/>
                  <a:pt x="1911" y="14080"/>
                </a:cubicBezTo>
                <a:cubicBezTo>
                  <a:pt x="2634" y="14563"/>
                  <a:pt x="3489" y="14791"/>
                  <a:pt x="4354" y="14791"/>
                </a:cubicBezTo>
                <a:cubicBezTo>
                  <a:pt x="5459" y="14791"/>
                  <a:pt x="6580" y="14419"/>
                  <a:pt x="7458" y="13735"/>
                </a:cubicBezTo>
                <a:cubicBezTo>
                  <a:pt x="8454" y="15088"/>
                  <a:pt x="10471" y="15964"/>
                  <a:pt x="12117" y="15991"/>
                </a:cubicBezTo>
                <a:cubicBezTo>
                  <a:pt x="12170" y="15992"/>
                  <a:pt x="12223" y="15992"/>
                  <a:pt x="12277" y="15992"/>
                </a:cubicBezTo>
                <a:cubicBezTo>
                  <a:pt x="14298" y="15992"/>
                  <a:pt x="16872" y="15246"/>
                  <a:pt x="17558" y="13178"/>
                </a:cubicBezTo>
                <a:lnTo>
                  <a:pt x="17558" y="13178"/>
                </a:lnTo>
                <a:cubicBezTo>
                  <a:pt x="17558" y="13202"/>
                  <a:pt x="18474" y="13908"/>
                  <a:pt x="18606" y="13973"/>
                </a:cubicBezTo>
                <a:cubicBezTo>
                  <a:pt x="18856" y="14099"/>
                  <a:pt x="19162" y="14141"/>
                  <a:pt x="19463" y="14141"/>
                </a:cubicBezTo>
                <a:cubicBezTo>
                  <a:pt x="19673" y="14141"/>
                  <a:pt x="19880" y="14120"/>
                  <a:pt x="20065" y="14093"/>
                </a:cubicBezTo>
                <a:cubicBezTo>
                  <a:pt x="21074" y="13961"/>
                  <a:pt x="22043" y="13430"/>
                  <a:pt x="22680" y="12620"/>
                </a:cubicBezTo>
                <a:cubicBezTo>
                  <a:pt x="23675" y="11360"/>
                  <a:pt x="23861" y="9555"/>
                  <a:pt x="23303" y="8055"/>
                </a:cubicBezTo>
                <a:cubicBezTo>
                  <a:pt x="22932" y="7060"/>
                  <a:pt x="22242" y="6170"/>
                  <a:pt x="21313" y="5640"/>
                </a:cubicBezTo>
                <a:cubicBezTo>
                  <a:pt x="20765" y="5330"/>
                  <a:pt x="20164" y="5127"/>
                  <a:pt x="19548" y="5127"/>
                </a:cubicBezTo>
                <a:cubicBezTo>
                  <a:pt x="19477" y="5127"/>
                  <a:pt x="19407" y="5130"/>
                  <a:pt x="19336" y="5135"/>
                </a:cubicBezTo>
                <a:cubicBezTo>
                  <a:pt x="19495" y="3530"/>
                  <a:pt x="19083" y="1950"/>
                  <a:pt x="17756" y="902"/>
                </a:cubicBezTo>
                <a:cubicBezTo>
                  <a:pt x="17001" y="308"/>
                  <a:pt x="16037" y="0"/>
                  <a:pt x="15075" y="0"/>
                </a:cubicBezTo>
                <a:close/>
              </a:path>
            </a:pathLst>
          </a:custGeom>
          <a:solidFill>
            <a:srgbClr val="FFFFFF"/>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6" name="Google Shape;331;p31"/>
          <p:cNvSpPr/>
          <p:nvPr/>
        </p:nvSpPr>
        <p:spPr>
          <a:xfrm>
            <a:off x="6075599" y="4346603"/>
            <a:ext cx="2855393" cy="2037373"/>
          </a:xfrm>
          <a:custGeom>
            <a:avLst/>
            <a:gdLst/>
            <a:ahLst/>
            <a:cxnLst/>
            <a:rect l="l" t="t" r="r" b="b"/>
            <a:pathLst>
              <a:path w="23862" h="15993" extrusionOk="0">
                <a:moveTo>
                  <a:pt x="15076" y="0"/>
                </a:moveTo>
                <a:cubicBezTo>
                  <a:pt x="14449" y="0"/>
                  <a:pt x="13823" y="131"/>
                  <a:pt x="13258" y="398"/>
                </a:cubicBezTo>
                <a:cubicBezTo>
                  <a:pt x="11825" y="1088"/>
                  <a:pt x="10830" y="2628"/>
                  <a:pt x="10816" y="4220"/>
                </a:cubicBezTo>
                <a:cubicBezTo>
                  <a:pt x="10272" y="3012"/>
                  <a:pt x="9237" y="2004"/>
                  <a:pt x="7963" y="1672"/>
                </a:cubicBezTo>
                <a:cubicBezTo>
                  <a:pt x="7667" y="1592"/>
                  <a:pt x="7360" y="1553"/>
                  <a:pt x="7052" y="1553"/>
                </a:cubicBezTo>
                <a:cubicBezTo>
                  <a:pt x="6036" y="1553"/>
                  <a:pt x="5021" y="1982"/>
                  <a:pt x="4420" y="2787"/>
                </a:cubicBezTo>
                <a:cubicBezTo>
                  <a:pt x="3464" y="4074"/>
                  <a:pt x="3823" y="5972"/>
                  <a:pt x="5044" y="6927"/>
                </a:cubicBezTo>
                <a:cubicBezTo>
                  <a:pt x="4555" y="6794"/>
                  <a:pt x="4155" y="6717"/>
                  <a:pt x="3786" y="6717"/>
                </a:cubicBezTo>
                <a:cubicBezTo>
                  <a:pt x="3234" y="6717"/>
                  <a:pt x="2750" y="6891"/>
                  <a:pt x="2137" y="7312"/>
                </a:cubicBezTo>
                <a:cubicBezTo>
                  <a:pt x="1063" y="8042"/>
                  <a:pt x="266" y="8838"/>
                  <a:pt x="134" y="10219"/>
                </a:cubicBezTo>
                <a:cubicBezTo>
                  <a:pt x="1" y="11678"/>
                  <a:pt x="677" y="13257"/>
                  <a:pt x="1912" y="14080"/>
                </a:cubicBezTo>
                <a:cubicBezTo>
                  <a:pt x="2634" y="14564"/>
                  <a:pt x="3490" y="14791"/>
                  <a:pt x="4355" y="14791"/>
                </a:cubicBezTo>
                <a:cubicBezTo>
                  <a:pt x="5460" y="14791"/>
                  <a:pt x="6581" y="14420"/>
                  <a:pt x="7459" y="13735"/>
                </a:cubicBezTo>
                <a:cubicBezTo>
                  <a:pt x="8454" y="15088"/>
                  <a:pt x="10471" y="15964"/>
                  <a:pt x="12117" y="15991"/>
                </a:cubicBezTo>
                <a:cubicBezTo>
                  <a:pt x="12170" y="15992"/>
                  <a:pt x="12223" y="15992"/>
                  <a:pt x="12277" y="15992"/>
                </a:cubicBezTo>
                <a:cubicBezTo>
                  <a:pt x="14298" y="15992"/>
                  <a:pt x="16873" y="15246"/>
                  <a:pt x="17557" y="13178"/>
                </a:cubicBezTo>
                <a:lnTo>
                  <a:pt x="17557" y="13178"/>
                </a:lnTo>
                <a:cubicBezTo>
                  <a:pt x="17558" y="13201"/>
                  <a:pt x="18475" y="13908"/>
                  <a:pt x="18606" y="13974"/>
                </a:cubicBezTo>
                <a:cubicBezTo>
                  <a:pt x="18857" y="14099"/>
                  <a:pt x="19163" y="14141"/>
                  <a:pt x="19464" y="14141"/>
                </a:cubicBezTo>
                <a:cubicBezTo>
                  <a:pt x="19674" y="14141"/>
                  <a:pt x="19881" y="14121"/>
                  <a:pt x="20066" y="14094"/>
                </a:cubicBezTo>
                <a:cubicBezTo>
                  <a:pt x="21088" y="13961"/>
                  <a:pt x="22043" y="13430"/>
                  <a:pt x="22680" y="12620"/>
                </a:cubicBezTo>
                <a:cubicBezTo>
                  <a:pt x="23676" y="11360"/>
                  <a:pt x="23862" y="9555"/>
                  <a:pt x="23304" y="8055"/>
                </a:cubicBezTo>
                <a:cubicBezTo>
                  <a:pt x="22933" y="7060"/>
                  <a:pt x="22243" y="6171"/>
                  <a:pt x="21314" y="5640"/>
                </a:cubicBezTo>
                <a:cubicBezTo>
                  <a:pt x="20766" y="5330"/>
                  <a:pt x="20164" y="5127"/>
                  <a:pt x="19548" y="5127"/>
                </a:cubicBezTo>
                <a:cubicBezTo>
                  <a:pt x="19477" y="5127"/>
                  <a:pt x="19407" y="5130"/>
                  <a:pt x="19336" y="5135"/>
                </a:cubicBezTo>
                <a:cubicBezTo>
                  <a:pt x="19495" y="3530"/>
                  <a:pt x="19084" y="1950"/>
                  <a:pt x="17757" y="903"/>
                </a:cubicBezTo>
                <a:cubicBezTo>
                  <a:pt x="17002" y="308"/>
                  <a:pt x="16037" y="0"/>
                  <a:pt x="15076" y="0"/>
                </a:cubicBezTo>
                <a:close/>
              </a:path>
            </a:pathLst>
          </a:custGeom>
          <a:solidFill>
            <a:srgbClr val="FFF3F3"/>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327" name="Google Shape;327;p31"/>
          <p:cNvSpPr txBox="1">
            <a:spLocks noGrp="1"/>
          </p:cNvSpPr>
          <p:nvPr>
            <p:ph type="title"/>
          </p:nvPr>
        </p:nvSpPr>
        <p:spPr>
          <a:xfrm>
            <a:off x="2353232" y="2495405"/>
            <a:ext cx="4437933" cy="1165473"/>
          </a:xfrm>
          <a:prstGeom prst="rect">
            <a:avLst/>
          </a:prstGeom>
        </p:spPr>
        <p:txBody>
          <a:bodyPr spcFirstLastPara="1">
            <a:noAutofit/>
          </a:bodyPr>
          <a:lstStyle>
            <a:lvl1pPr lvl="0" algn="ctr" rtl="0">
              <a:spcBef>
                <a:spcPts val="0"/>
              </a:spcBef>
              <a:spcAft>
                <a:spcPts val="0"/>
              </a:spcAft>
              <a:buClr>
                <a:schemeClr val="dk1"/>
              </a:buClr>
              <a:buSzPts val="3000"/>
              <a:buFont typeface="McLaren"/>
              <a:buNone/>
              <a:defRPr sz="5638" b="1">
                <a:solidFill>
                  <a:schemeClr val="dk2"/>
                </a:solidFill>
                <a:latin typeface="McLaren"/>
                <a:ea typeface="McLaren"/>
                <a:cs typeface="McLaren"/>
                <a:sym typeface="McLaren"/>
              </a:defRPr>
            </a:lvl1pPr>
            <a:lvl2pPr lvl="1"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2pPr>
            <a:lvl3pPr lvl="2"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3pPr>
            <a:lvl4pPr lvl="3"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4pPr>
            <a:lvl5pPr lvl="4"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5pPr>
            <a:lvl6pPr lvl="5"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6pPr>
            <a:lvl7pPr lvl="6"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7pPr>
            <a:lvl8pPr lvl="7"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8pPr>
            <a:lvl9pPr lvl="8"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9pPr>
          </a:lstStyle>
          <a:p>
            <a:endParaRPr/>
          </a:p>
        </p:txBody>
      </p:sp>
      <p:sp>
        <p:nvSpPr>
          <p:cNvPr id="328" name="Google Shape;328;p31"/>
          <p:cNvSpPr txBox="1">
            <a:spLocks noGrp="1"/>
          </p:cNvSpPr>
          <p:nvPr>
            <p:ph type="subTitle" idx="1"/>
          </p:nvPr>
        </p:nvSpPr>
        <p:spPr>
          <a:xfrm>
            <a:off x="1790959" y="3773664"/>
            <a:ext cx="5562476" cy="1689125"/>
          </a:xfrm>
          <a:prstGeom prst="rect">
            <a:avLst/>
          </a:prstGeom>
        </p:spPr>
        <p:txBody>
          <a:bodyPr spcFirstLastPara="1">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Tree>
    <p:extLst>
      <p:ext uri="{BB962C8B-B14F-4D97-AF65-F5344CB8AC3E}">
        <p14:creationId xmlns:p14="http://schemas.microsoft.com/office/powerpoint/2010/main" val="662268004"/>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matchingName="Title and text 22">
  <p:cSld name="Title and text 22">
    <p:spTree>
      <p:nvGrpSpPr>
        <p:cNvPr id="1" name="Shape 341"/>
        <p:cNvGrpSpPr/>
        <p:nvPr/>
      </p:nvGrpSpPr>
      <p:grpSpPr>
        <a:xfrm>
          <a:off x="0" y="0"/>
          <a:ext cx="0" cy="0"/>
          <a:chOff x="0" y="0"/>
          <a:chExt cx="0" cy="0"/>
        </a:xfrm>
      </p:grpSpPr>
      <p:sp>
        <p:nvSpPr>
          <p:cNvPr id="4" name="Google Shape;344;p34"/>
          <p:cNvSpPr/>
          <p:nvPr/>
        </p:nvSpPr>
        <p:spPr>
          <a:xfrm>
            <a:off x="-1624646" y="4446665"/>
            <a:ext cx="12450002" cy="3136780"/>
          </a:xfrm>
          <a:custGeom>
            <a:avLst/>
            <a:gdLst/>
            <a:ahLst/>
            <a:cxnLst/>
            <a:rect l="l" t="t" r="r" b="b"/>
            <a:pathLst>
              <a:path w="101724" h="24083" extrusionOk="0">
                <a:moveTo>
                  <a:pt x="77205" y="1"/>
                </a:moveTo>
                <a:cubicBezTo>
                  <a:pt x="70835" y="1"/>
                  <a:pt x="69588" y="9409"/>
                  <a:pt x="69588" y="9409"/>
                </a:cubicBezTo>
                <a:cubicBezTo>
                  <a:pt x="69476" y="9403"/>
                  <a:pt x="69367" y="9400"/>
                  <a:pt x="69259" y="9400"/>
                </a:cubicBezTo>
                <a:cubicBezTo>
                  <a:pt x="68254" y="9400"/>
                  <a:pt x="67368" y="9671"/>
                  <a:pt x="66601" y="10126"/>
                </a:cubicBezTo>
                <a:cubicBezTo>
                  <a:pt x="66588" y="10113"/>
                  <a:pt x="66575" y="10087"/>
                  <a:pt x="66562" y="10073"/>
                </a:cubicBezTo>
                <a:cubicBezTo>
                  <a:pt x="65277" y="8843"/>
                  <a:pt x="63936" y="8427"/>
                  <a:pt x="62710" y="8427"/>
                </a:cubicBezTo>
                <a:cubicBezTo>
                  <a:pt x="60138" y="8427"/>
                  <a:pt x="58069" y="10259"/>
                  <a:pt x="58069" y="10259"/>
                </a:cubicBezTo>
                <a:cubicBezTo>
                  <a:pt x="58069" y="10259"/>
                  <a:pt x="57657" y="7910"/>
                  <a:pt x="55003" y="7114"/>
                </a:cubicBezTo>
                <a:cubicBezTo>
                  <a:pt x="54762" y="7041"/>
                  <a:pt x="54510" y="7008"/>
                  <a:pt x="54251" y="7008"/>
                </a:cubicBezTo>
                <a:cubicBezTo>
                  <a:pt x="51669" y="7008"/>
                  <a:pt x="48381" y="10285"/>
                  <a:pt x="48381" y="10285"/>
                </a:cubicBezTo>
                <a:cubicBezTo>
                  <a:pt x="48381" y="10285"/>
                  <a:pt x="46390" y="877"/>
                  <a:pt x="39104" y="877"/>
                </a:cubicBezTo>
                <a:cubicBezTo>
                  <a:pt x="34686" y="877"/>
                  <a:pt x="32430" y="4340"/>
                  <a:pt x="31328" y="7061"/>
                </a:cubicBezTo>
                <a:cubicBezTo>
                  <a:pt x="30359" y="4340"/>
                  <a:pt x="28382" y="877"/>
                  <a:pt x="24520" y="877"/>
                </a:cubicBezTo>
                <a:cubicBezTo>
                  <a:pt x="18163" y="877"/>
                  <a:pt x="16425" y="10285"/>
                  <a:pt x="16425" y="10285"/>
                </a:cubicBezTo>
                <a:cubicBezTo>
                  <a:pt x="16425" y="10285"/>
                  <a:pt x="13564" y="7008"/>
                  <a:pt x="11300" y="7008"/>
                </a:cubicBezTo>
                <a:cubicBezTo>
                  <a:pt x="11072" y="7008"/>
                  <a:pt x="10851" y="7041"/>
                  <a:pt x="10639" y="7114"/>
                </a:cubicBezTo>
                <a:cubicBezTo>
                  <a:pt x="8330" y="7910"/>
                  <a:pt x="9578" y="12435"/>
                  <a:pt x="9578" y="12435"/>
                </a:cubicBezTo>
                <a:cubicBezTo>
                  <a:pt x="9578" y="12435"/>
                  <a:pt x="7375" y="9711"/>
                  <a:pt x="4912" y="9711"/>
                </a:cubicBezTo>
                <a:cubicBezTo>
                  <a:pt x="4159" y="9711"/>
                  <a:pt x="3382" y="9965"/>
                  <a:pt x="2637" y="10630"/>
                </a:cubicBezTo>
                <a:cubicBezTo>
                  <a:pt x="1" y="12970"/>
                  <a:pt x="1291" y="21371"/>
                  <a:pt x="9291" y="21371"/>
                </a:cubicBezTo>
                <a:cubicBezTo>
                  <a:pt x="10958" y="21371"/>
                  <a:pt x="12916" y="21006"/>
                  <a:pt x="15191" y="20146"/>
                </a:cubicBezTo>
                <a:cubicBezTo>
                  <a:pt x="15191" y="20146"/>
                  <a:pt x="15364" y="23437"/>
                  <a:pt x="17685" y="24007"/>
                </a:cubicBezTo>
                <a:cubicBezTo>
                  <a:pt x="17900" y="24059"/>
                  <a:pt x="18111" y="24082"/>
                  <a:pt x="18316" y="24082"/>
                </a:cubicBezTo>
                <a:cubicBezTo>
                  <a:pt x="20319" y="24082"/>
                  <a:pt x="21826" y="21844"/>
                  <a:pt x="21826" y="21844"/>
                </a:cubicBezTo>
                <a:cubicBezTo>
                  <a:pt x="21826" y="21844"/>
                  <a:pt x="22620" y="22550"/>
                  <a:pt x="23801" y="22550"/>
                </a:cubicBezTo>
                <a:cubicBezTo>
                  <a:pt x="24669" y="22550"/>
                  <a:pt x="25745" y="22169"/>
                  <a:pt x="26869" y="20849"/>
                </a:cubicBezTo>
                <a:cubicBezTo>
                  <a:pt x="28207" y="21511"/>
                  <a:pt x="29647" y="21743"/>
                  <a:pt x="30999" y="21743"/>
                </a:cubicBezTo>
                <a:cubicBezTo>
                  <a:pt x="31110" y="21743"/>
                  <a:pt x="31219" y="21741"/>
                  <a:pt x="31328" y="21738"/>
                </a:cubicBezTo>
                <a:cubicBezTo>
                  <a:pt x="31435" y="21743"/>
                  <a:pt x="31542" y="21745"/>
                  <a:pt x="31651" y="21745"/>
                </a:cubicBezTo>
                <a:cubicBezTo>
                  <a:pt x="32201" y="21745"/>
                  <a:pt x="32766" y="21688"/>
                  <a:pt x="33332" y="21565"/>
                </a:cubicBezTo>
                <a:cubicBezTo>
                  <a:pt x="35097" y="21273"/>
                  <a:pt x="36344" y="20769"/>
                  <a:pt x="36344" y="20769"/>
                </a:cubicBezTo>
                <a:cubicBezTo>
                  <a:pt x="37657" y="22155"/>
                  <a:pt x="38918" y="22552"/>
                  <a:pt x="39932" y="22552"/>
                </a:cubicBezTo>
                <a:cubicBezTo>
                  <a:pt x="41286" y="22552"/>
                  <a:pt x="42197" y="21844"/>
                  <a:pt x="42197" y="21844"/>
                </a:cubicBezTo>
                <a:cubicBezTo>
                  <a:pt x="42197" y="21844"/>
                  <a:pt x="43922" y="24082"/>
                  <a:pt x="46223" y="24082"/>
                </a:cubicBezTo>
                <a:cubicBezTo>
                  <a:pt x="46459" y="24082"/>
                  <a:pt x="46701" y="24059"/>
                  <a:pt x="46948" y="24007"/>
                </a:cubicBezTo>
                <a:cubicBezTo>
                  <a:pt x="49602" y="23437"/>
                  <a:pt x="49800" y="20146"/>
                  <a:pt x="49800" y="20146"/>
                </a:cubicBezTo>
                <a:cubicBezTo>
                  <a:pt x="52357" y="20991"/>
                  <a:pt x="54622" y="21352"/>
                  <a:pt x="56606" y="21352"/>
                </a:cubicBezTo>
                <a:cubicBezTo>
                  <a:pt x="60255" y="21352"/>
                  <a:pt x="62952" y="20133"/>
                  <a:pt x="64757" y="18474"/>
                </a:cubicBezTo>
                <a:cubicBezTo>
                  <a:pt x="64969" y="18766"/>
                  <a:pt x="65235" y="19044"/>
                  <a:pt x="65527" y="19296"/>
                </a:cubicBezTo>
                <a:cubicBezTo>
                  <a:pt x="66965" y="20496"/>
                  <a:pt x="68654" y="20867"/>
                  <a:pt x="70194" y="20867"/>
                </a:cubicBezTo>
                <a:cubicBezTo>
                  <a:pt x="72689" y="20867"/>
                  <a:pt x="74790" y="19893"/>
                  <a:pt x="74790" y="19893"/>
                </a:cubicBezTo>
                <a:cubicBezTo>
                  <a:pt x="75939" y="21276"/>
                  <a:pt x="77041" y="21670"/>
                  <a:pt x="77926" y="21670"/>
                </a:cubicBezTo>
                <a:cubicBezTo>
                  <a:pt x="79106" y="21670"/>
                  <a:pt x="79898" y="20969"/>
                  <a:pt x="79898" y="20969"/>
                </a:cubicBezTo>
                <a:cubicBezTo>
                  <a:pt x="79898" y="20969"/>
                  <a:pt x="81399" y="23197"/>
                  <a:pt x="83406" y="23197"/>
                </a:cubicBezTo>
                <a:cubicBezTo>
                  <a:pt x="83616" y="23197"/>
                  <a:pt x="83832" y="23172"/>
                  <a:pt x="84053" y="23118"/>
                </a:cubicBezTo>
                <a:cubicBezTo>
                  <a:pt x="86362" y="22561"/>
                  <a:pt x="86534" y="19270"/>
                  <a:pt x="86534" y="19270"/>
                </a:cubicBezTo>
                <a:cubicBezTo>
                  <a:pt x="88811" y="20130"/>
                  <a:pt x="90771" y="20495"/>
                  <a:pt x="92438" y="20495"/>
                </a:cubicBezTo>
                <a:cubicBezTo>
                  <a:pt x="100442" y="20495"/>
                  <a:pt x="101723" y="12094"/>
                  <a:pt x="99088" y="9754"/>
                </a:cubicBezTo>
                <a:cubicBezTo>
                  <a:pt x="98342" y="9089"/>
                  <a:pt x="97565" y="8835"/>
                  <a:pt x="96812" y="8835"/>
                </a:cubicBezTo>
                <a:cubicBezTo>
                  <a:pt x="94350" y="8835"/>
                  <a:pt x="92148" y="11559"/>
                  <a:pt x="92148" y="11559"/>
                </a:cubicBezTo>
                <a:cubicBezTo>
                  <a:pt x="92148" y="11559"/>
                  <a:pt x="93395" y="7034"/>
                  <a:pt x="91086" y="6238"/>
                </a:cubicBezTo>
                <a:cubicBezTo>
                  <a:pt x="90875" y="6166"/>
                  <a:pt x="90655" y="6133"/>
                  <a:pt x="90429" y="6133"/>
                </a:cubicBezTo>
                <a:cubicBezTo>
                  <a:pt x="88172" y="6133"/>
                  <a:pt x="85300" y="9409"/>
                  <a:pt x="85300" y="9409"/>
                </a:cubicBezTo>
                <a:cubicBezTo>
                  <a:pt x="85300" y="9409"/>
                  <a:pt x="83561" y="1"/>
                  <a:pt x="77205" y="1"/>
                </a:cubicBezTo>
                <a:close/>
              </a:path>
            </a:pathLst>
          </a:custGeom>
          <a:solidFill>
            <a:srgbClr val="D9EEFC"/>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5" name="Google Shape;345;p34"/>
          <p:cNvSpPr/>
          <p:nvPr/>
        </p:nvSpPr>
        <p:spPr>
          <a:xfrm>
            <a:off x="-1670625" y="5770856"/>
            <a:ext cx="12448469" cy="3136780"/>
          </a:xfrm>
          <a:custGeom>
            <a:avLst/>
            <a:gdLst/>
            <a:ahLst/>
            <a:cxnLst/>
            <a:rect l="l" t="t" r="r" b="b"/>
            <a:pathLst>
              <a:path w="101713" h="24085" extrusionOk="0">
                <a:moveTo>
                  <a:pt x="18318" y="0"/>
                </a:moveTo>
                <a:cubicBezTo>
                  <a:pt x="18109" y="0"/>
                  <a:pt x="17894" y="25"/>
                  <a:pt x="17674" y="79"/>
                </a:cubicBezTo>
                <a:cubicBezTo>
                  <a:pt x="15351" y="649"/>
                  <a:pt x="15179" y="3940"/>
                  <a:pt x="15179" y="3940"/>
                </a:cubicBezTo>
                <a:cubicBezTo>
                  <a:pt x="12903" y="3079"/>
                  <a:pt x="10944" y="2714"/>
                  <a:pt x="9276" y="2714"/>
                </a:cubicBezTo>
                <a:cubicBezTo>
                  <a:pt x="1283" y="2714"/>
                  <a:pt x="0" y="11106"/>
                  <a:pt x="2625" y="13456"/>
                </a:cubicBezTo>
                <a:cubicBezTo>
                  <a:pt x="3368" y="14115"/>
                  <a:pt x="4142" y="14368"/>
                  <a:pt x="4892" y="14368"/>
                </a:cubicBezTo>
                <a:cubicBezTo>
                  <a:pt x="7358" y="14368"/>
                  <a:pt x="9565" y="11637"/>
                  <a:pt x="9565" y="11637"/>
                </a:cubicBezTo>
                <a:lnTo>
                  <a:pt x="9565" y="11637"/>
                </a:lnTo>
                <a:cubicBezTo>
                  <a:pt x="9565" y="11638"/>
                  <a:pt x="8318" y="16176"/>
                  <a:pt x="10627" y="16972"/>
                </a:cubicBezTo>
                <a:cubicBezTo>
                  <a:pt x="10836" y="17042"/>
                  <a:pt x="11055" y="17075"/>
                  <a:pt x="11279" y="17075"/>
                </a:cubicBezTo>
                <a:cubicBezTo>
                  <a:pt x="13546" y="17075"/>
                  <a:pt x="16413" y="13801"/>
                  <a:pt x="16413" y="13801"/>
                </a:cubicBezTo>
                <a:cubicBezTo>
                  <a:pt x="16413" y="13801"/>
                  <a:pt x="18152" y="23196"/>
                  <a:pt x="24522" y="23196"/>
                </a:cubicBezTo>
                <a:cubicBezTo>
                  <a:pt x="28370" y="23196"/>
                  <a:pt x="30361" y="19746"/>
                  <a:pt x="31316" y="17025"/>
                </a:cubicBezTo>
                <a:cubicBezTo>
                  <a:pt x="32417" y="19746"/>
                  <a:pt x="34687" y="23196"/>
                  <a:pt x="39093" y="23196"/>
                </a:cubicBezTo>
                <a:cubicBezTo>
                  <a:pt x="46392" y="23196"/>
                  <a:pt x="48369" y="13801"/>
                  <a:pt x="48369" y="13801"/>
                </a:cubicBezTo>
                <a:cubicBezTo>
                  <a:pt x="48369" y="13801"/>
                  <a:pt x="51665" y="17075"/>
                  <a:pt x="54248" y="17075"/>
                </a:cubicBezTo>
                <a:cubicBezTo>
                  <a:pt x="54504" y="17075"/>
                  <a:pt x="54753" y="17042"/>
                  <a:pt x="54991" y="16972"/>
                </a:cubicBezTo>
                <a:cubicBezTo>
                  <a:pt x="57645" y="16176"/>
                  <a:pt x="58056" y="13827"/>
                  <a:pt x="58056" y="13827"/>
                </a:cubicBezTo>
                <a:cubicBezTo>
                  <a:pt x="58056" y="13827"/>
                  <a:pt x="60125" y="15659"/>
                  <a:pt x="62697" y="15659"/>
                </a:cubicBezTo>
                <a:cubicBezTo>
                  <a:pt x="63924" y="15659"/>
                  <a:pt x="65264" y="15242"/>
                  <a:pt x="66549" y="14013"/>
                </a:cubicBezTo>
                <a:cubicBezTo>
                  <a:pt x="66563" y="13987"/>
                  <a:pt x="66576" y="13973"/>
                  <a:pt x="66603" y="13960"/>
                </a:cubicBezTo>
                <a:cubicBezTo>
                  <a:pt x="67369" y="14422"/>
                  <a:pt x="68279" y="14683"/>
                  <a:pt x="69293" y="14683"/>
                </a:cubicBezTo>
                <a:cubicBezTo>
                  <a:pt x="69386" y="14683"/>
                  <a:pt x="69480" y="14681"/>
                  <a:pt x="69575" y="14677"/>
                </a:cubicBezTo>
                <a:cubicBezTo>
                  <a:pt x="69575" y="14677"/>
                  <a:pt x="70823" y="24085"/>
                  <a:pt x="77193" y="24085"/>
                </a:cubicBezTo>
                <a:cubicBezTo>
                  <a:pt x="83550" y="24085"/>
                  <a:pt x="85288" y="14677"/>
                  <a:pt x="85288" y="14677"/>
                </a:cubicBezTo>
                <a:cubicBezTo>
                  <a:pt x="85288" y="14677"/>
                  <a:pt x="88159" y="17953"/>
                  <a:pt x="90416" y="17953"/>
                </a:cubicBezTo>
                <a:cubicBezTo>
                  <a:pt x="90643" y="17953"/>
                  <a:pt x="90863" y="17920"/>
                  <a:pt x="91074" y="17848"/>
                </a:cubicBezTo>
                <a:cubicBezTo>
                  <a:pt x="93396" y="17052"/>
                  <a:pt x="92135" y="12514"/>
                  <a:pt x="92135" y="12513"/>
                </a:cubicBezTo>
                <a:lnTo>
                  <a:pt x="92135" y="12513"/>
                </a:lnTo>
                <a:cubicBezTo>
                  <a:pt x="92136" y="12513"/>
                  <a:pt x="94342" y="15249"/>
                  <a:pt x="96806" y="15249"/>
                </a:cubicBezTo>
                <a:cubicBezTo>
                  <a:pt x="97557" y="15249"/>
                  <a:pt x="98332" y="14995"/>
                  <a:pt x="99076" y="14332"/>
                </a:cubicBezTo>
                <a:cubicBezTo>
                  <a:pt x="101712" y="11992"/>
                  <a:pt x="100430" y="3591"/>
                  <a:pt x="92427" y="3591"/>
                </a:cubicBezTo>
                <a:cubicBezTo>
                  <a:pt x="90759" y="3591"/>
                  <a:pt x="88799" y="3956"/>
                  <a:pt x="86522" y="4816"/>
                </a:cubicBezTo>
                <a:cubicBezTo>
                  <a:pt x="86522" y="4816"/>
                  <a:pt x="86349" y="1525"/>
                  <a:pt x="84040" y="955"/>
                </a:cubicBezTo>
                <a:cubicBezTo>
                  <a:pt x="83824" y="903"/>
                  <a:pt x="83613" y="879"/>
                  <a:pt x="83407" y="879"/>
                </a:cubicBezTo>
                <a:cubicBezTo>
                  <a:pt x="81394" y="879"/>
                  <a:pt x="79887" y="3117"/>
                  <a:pt x="79887" y="3117"/>
                </a:cubicBezTo>
                <a:cubicBezTo>
                  <a:pt x="79887" y="3117"/>
                  <a:pt x="79093" y="2410"/>
                  <a:pt x="77911" y="2410"/>
                </a:cubicBezTo>
                <a:cubicBezTo>
                  <a:pt x="77026" y="2410"/>
                  <a:pt x="75925" y="2806"/>
                  <a:pt x="74777" y="4193"/>
                </a:cubicBezTo>
                <a:cubicBezTo>
                  <a:pt x="74777" y="4193"/>
                  <a:pt x="72676" y="3218"/>
                  <a:pt x="70185" y="3218"/>
                </a:cubicBezTo>
                <a:cubicBezTo>
                  <a:pt x="68647" y="3218"/>
                  <a:pt x="66961" y="3589"/>
                  <a:pt x="65528" y="4789"/>
                </a:cubicBezTo>
                <a:cubicBezTo>
                  <a:pt x="65222" y="5028"/>
                  <a:pt x="64957" y="5308"/>
                  <a:pt x="64745" y="5599"/>
                </a:cubicBezTo>
                <a:cubicBezTo>
                  <a:pt x="62942" y="3943"/>
                  <a:pt x="60252" y="2730"/>
                  <a:pt x="56612" y="2730"/>
                </a:cubicBezTo>
                <a:cubicBezTo>
                  <a:pt x="54624" y="2730"/>
                  <a:pt x="52353" y="3092"/>
                  <a:pt x="49789" y="3940"/>
                </a:cubicBezTo>
                <a:cubicBezTo>
                  <a:pt x="49789" y="3940"/>
                  <a:pt x="49590" y="649"/>
                  <a:pt x="46935" y="79"/>
                </a:cubicBezTo>
                <a:cubicBezTo>
                  <a:pt x="46683" y="25"/>
                  <a:pt x="46436" y="0"/>
                  <a:pt x="46196" y="0"/>
                </a:cubicBezTo>
                <a:cubicBezTo>
                  <a:pt x="43902" y="0"/>
                  <a:pt x="42185" y="2229"/>
                  <a:pt x="42185" y="2229"/>
                </a:cubicBezTo>
                <a:cubicBezTo>
                  <a:pt x="42185" y="2229"/>
                  <a:pt x="41278" y="1529"/>
                  <a:pt x="39932" y="1529"/>
                </a:cubicBezTo>
                <a:cubicBezTo>
                  <a:pt x="38919" y="1529"/>
                  <a:pt x="37657" y="1926"/>
                  <a:pt x="36345" y="3317"/>
                </a:cubicBezTo>
                <a:cubicBezTo>
                  <a:pt x="36345" y="3317"/>
                  <a:pt x="35085" y="2799"/>
                  <a:pt x="33320" y="2521"/>
                </a:cubicBezTo>
                <a:cubicBezTo>
                  <a:pt x="32712" y="2389"/>
                  <a:pt x="32103" y="2333"/>
                  <a:pt x="31514" y="2333"/>
                </a:cubicBezTo>
                <a:cubicBezTo>
                  <a:pt x="31448" y="2333"/>
                  <a:pt x="31382" y="2333"/>
                  <a:pt x="31316" y="2335"/>
                </a:cubicBezTo>
                <a:cubicBezTo>
                  <a:pt x="31238" y="2333"/>
                  <a:pt x="31160" y="2333"/>
                  <a:pt x="31081" y="2333"/>
                </a:cubicBezTo>
                <a:cubicBezTo>
                  <a:pt x="29701" y="2333"/>
                  <a:pt x="28225" y="2559"/>
                  <a:pt x="26857" y="3237"/>
                </a:cubicBezTo>
                <a:cubicBezTo>
                  <a:pt x="25735" y="1912"/>
                  <a:pt x="24656" y="1531"/>
                  <a:pt x="23786" y="1531"/>
                </a:cubicBezTo>
                <a:cubicBezTo>
                  <a:pt x="22609" y="1531"/>
                  <a:pt x="21815" y="2229"/>
                  <a:pt x="21815" y="2229"/>
                </a:cubicBezTo>
                <a:cubicBezTo>
                  <a:pt x="21815" y="2229"/>
                  <a:pt x="20315" y="0"/>
                  <a:pt x="18318" y="0"/>
                </a:cubicBezTo>
                <a:close/>
              </a:path>
            </a:pathLst>
          </a:custGeom>
          <a:solidFill>
            <a:srgbClr val="FFFFFF"/>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342" name="Google Shape;342;p34"/>
          <p:cNvSpPr txBox="1">
            <a:spLocks noGrp="1"/>
          </p:cNvSpPr>
          <p:nvPr>
            <p:ph type="title"/>
          </p:nvPr>
        </p:nvSpPr>
        <p:spPr>
          <a:xfrm>
            <a:off x="4149572" y="2249856"/>
            <a:ext cx="4437933" cy="1097120"/>
          </a:xfrm>
          <a:prstGeom prst="rect">
            <a:avLst/>
          </a:prstGeom>
        </p:spPr>
        <p:txBody>
          <a:bodyPr spcFirstLastPara="1">
            <a:noAutofit/>
          </a:bodyPr>
          <a:lstStyle>
            <a:lvl1pPr lvl="0" algn="ctr" rtl="0">
              <a:spcBef>
                <a:spcPts val="0"/>
              </a:spcBef>
              <a:spcAft>
                <a:spcPts val="0"/>
              </a:spcAft>
              <a:buClr>
                <a:schemeClr val="dk1"/>
              </a:buClr>
              <a:buSzPts val="3000"/>
              <a:buFont typeface="McLaren"/>
              <a:buNone/>
              <a:defRPr sz="5262" b="1">
                <a:solidFill>
                  <a:schemeClr val="dk2"/>
                </a:solidFill>
                <a:latin typeface="McLaren"/>
                <a:ea typeface="McLaren"/>
                <a:cs typeface="McLaren"/>
                <a:sym typeface="McLaren"/>
              </a:defRPr>
            </a:lvl1pPr>
            <a:lvl2pPr lvl="1"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2pPr>
            <a:lvl3pPr lvl="2"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3pPr>
            <a:lvl4pPr lvl="3"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4pPr>
            <a:lvl5pPr lvl="4"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5pPr>
            <a:lvl6pPr lvl="5"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6pPr>
            <a:lvl7pPr lvl="6"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7pPr>
            <a:lvl8pPr lvl="7"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8pPr>
            <a:lvl9pPr lvl="8"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9pPr>
          </a:lstStyle>
          <a:p>
            <a:endParaRPr/>
          </a:p>
        </p:txBody>
      </p:sp>
      <p:sp>
        <p:nvSpPr>
          <p:cNvPr id="343" name="Google Shape;343;p34"/>
          <p:cNvSpPr txBox="1">
            <a:spLocks noGrp="1"/>
          </p:cNvSpPr>
          <p:nvPr>
            <p:ph type="subTitle" idx="1"/>
          </p:nvPr>
        </p:nvSpPr>
        <p:spPr>
          <a:xfrm>
            <a:off x="4149602" y="3331943"/>
            <a:ext cx="4437933" cy="960415"/>
          </a:xfrm>
          <a:prstGeom prst="rect">
            <a:avLst/>
          </a:prstGeom>
        </p:spPr>
        <p:txBody>
          <a:bodyPr spcFirstLastPara="1">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Tree>
    <p:extLst>
      <p:ext uri="{BB962C8B-B14F-4D97-AF65-F5344CB8AC3E}">
        <p14:creationId xmlns:p14="http://schemas.microsoft.com/office/powerpoint/2010/main" val="10529576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matchingName="One column text">
  <p:cSld name="One column text">
    <p:bg>
      <p:bgPr>
        <a:solidFill>
          <a:schemeClr val="accent4"/>
        </a:solidFill>
        <a:effectLst/>
      </p:bgPr>
    </p:bg>
    <p:spTree>
      <p:nvGrpSpPr>
        <p:cNvPr id="1" name="Shape 147"/>
        <p:cNvGrpSpPr/>
        <p:nvPr/>
      </p:nvGrpSpPr>
      <p:grpSpPr>
        <a:xfrm>
          <a:off x="0" y="0"/>
          <a:ext cx="0" cy="0"/>
          <a:chOff x="0" y="0"/>
          <a:chExt cx="0" cy="0"/>
        </a:xfrm>
      </p:grpSpPr>
      <p:grpSp>
        <p:nvGrpSpPr>
          <p:cNvPr id="4" name="Google Shape;148;p7"/>
          <p:cNvGrpSpPr>
            <a:grpSpLocks/>
          </p:cNvGrpSpPr>
          <p:nvPr/>
        </p:nvGrpSpPr>
        <p:grpSpPr bwMode="auto">
          <a:xfrm>
            <a:off x="239195" y="163480"/>
            <a:ext cx="8511001" cy="2037374"/>
            <a:chOff x="198024" y="127700"/>
            <a:chExt cx="7035792" cy="1582723"/>
          </a:xfrm>
        </p:grpSpPr>
        <p:grpSp>
          <p:nvGrpSpPr>
            <p:cNvPr id="5" name="Google Shape;149;p7"/>
            <p:cNvGrpSpPr>
              <a:grpSpLocks/>
            </p:cNvGrpSpPr>
            <p:nvPr/>
          </p:nvGrpSpPr>
          <p:grpSpPr bwMode="auto">
            <a:xfrm>
              <a:off x="5309325" y="127700"/>
              <a:ext cx="1924491" cy="1257576"/>
              <a:chOff x="1341350" y="30575"/>
              <a:chExt cx="1924491" cy="1257576"/>
            </a:xfrm>
          </p:grpSpPr>
          <p:sp>
            <p:nvSpPr>
              <p:cNvPr id="14" name="Google Shape;150;p7"/>
              <p:cNvSpPr/>
              <p:nvPr/>
            </p:nvSpPr>
            <p:spPr>
              <a:xfrm>
                <a:off x="2122984" y="30575"/>
                <a:ext cx="1142857" cy="719131"/>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5" name="Google Shape;151;p7"/>
              <p:cNvSpPr/>
              <p:nvPr/>
            </p:nvSpPr>
            <p:spPr>
              <a:xfrm>
                <a:off x="1341229" y="749706"/>
                <a:ext cx="853975" cy="538157"/>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grpSp>
        <p:sp>
          <p:nvSpPr>
            <p:cNvPr id="6" name="Google Shape;152;p7"/>
            <p:cNvSpPr/>
            <p:nvPr/>
          </p:nvSpPr>
          <p:spPr>
            <a:xfrm>
              <a:off x="6887918" y="580134"/>
              <a:ext cx="283814" cy="263523"/>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7" name="Google Shape;153;p7"/>
            <p:cNvSpPr/>
            <p:nvPr/>
          </p:nvSpPr>
          <p:spPr>
            <a:xfrm>
              <a:off x="6671257" y="894456"/>
              <a:ext cx="179918" cy="165098"/>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8" name="Google Shape;154;p7"/>
            <p:cNvSpPr/>
            <p:nvPr/>
          </p:nvSpPr>
          <p:spPr>
            <a:xfrm>
              <a:off x="5309204" y="673795"/>
              <a:ext cx="179918" cy="166686"/>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9" name="Google Shape;155;p7"/>
            <p:cNvSpPr/>
            <p:nvPr/>
          </p:nvSpPr>
          <p:spPr>
            <a:xfrm flipH="1">
              <a:off x="198024" y="778569"/>
              <a:ext cx="1142857" cy="719131"/>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0" name="Google Shape;156;p7"/>
            <p:cNvSpPr/>
            <p:nvPr/>
          </p:nvSpPr>
          <p:spPr>
            <a:xfrm flipH="1">
              <a:off x="1268661" y="305498"/>
              <a:ext cx="853975" cy="538158"/>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1" name="Google Shape;157;p7"/>
            <p:cNvSpPr/>
            <p:nvPr/>
          </p:nvSpPr>
          <p:spPr>
            <a:xfrm flipH="1">
              <a:off x="260109" y="1231003"/>
              <a:ext cx="283814" cy="261935"/>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2" name="Google Shape;158;p7"/>
            <p:cNvSpPr/>
            <p:nvPr/>
          </p:nvSpPr>
          <p:spPr>
            <a:xfrm flipH="1">
              <a:off x="580666" y="1543737"/>
              <a:ext cx="179918" cy="166686"/>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3" name="Google Shape;159;p7"/>
            <p:cNvSpPr/>
            <p:nvPr/>
          </p:nvSpPr>
          <p:spPr>
            <a:xfrm flipH="1">
              <a:off x="1942718" y="130875"/>
              <a:ext cx="179918" cy="166686"/>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grpSp>
      <p:sp>
        <p:nvSpPr>
          <p:cNvPr id="160" name="Google Shape;160;p7"/>
          <p:cNvSpPr txBox="1">
            <a:spLocks noGrp="1"/>
          </p:cNvSpPr>
          <p:nvPr>
            <p:ph type="title"/>
          </p:nvPr>
        </p:nvSpPr>
        <p:spPr>
          <a:xfrm>
            <a:off x="619152" y="593421"/>
            <a:ext cx="6388012" cy="763852"/>
          </a:xfrm>
          <a:prstGeom prst="rect">
            <a:avLst/>
          </a:prstGeom>
        </p:spPr>
        <p:txBody>
          <a:bodyPr spcFirstLastPara="1">
            <a:noAutofit/>
          </a:bodyPr>
          <a:lstStyle>
            <a:lvl1pPr lvl="0" rtl="0">
              <a:spcBef>
                <a:spcPts val="0"/>
              </a:spcBef>
              <a:spcAft>
                <a:spcPts val="0"/>
              </a:spcAft>
              <a:buClr>
                <a:schemeClr val="dk2"/>
              </a:buClr>
              <a:buSzPts val="2800"/>
              <a:buNone/>
              <a:defRPr>
                <a:solidFill>
                  <a:schemeClr val="dk2"/>
                </a:solidFill>
              </a:defRPr>
            </a:lvl1pPr>
            <a:lvl2pPr lvl="1" rtl="0">
              <a:spcBef>
                <a:spcPts val="0"/>
              </a:spcBef>
              <a:spcAft>
                <a:spcPts val="0"/>
              </a:spcAft>
              <a:buClr>
                <a:schemeClr val="dk2"/>
              </a:buClr>
              <a:buSzPts val="2800"/>
              <a:buNone/>
              <a:defRPr>
                <a:solidFill>
                  <a:schemeClr val="dk2"/>
                </a:solidFill>
              </a:defRPr>
            </a:lvl2pPr>
            <a:lvl3pPr lvl="2" rtl="0">
              <a:spcBef>
                <a:spcPts val="0"/>
              </a:spcBef>
              <a:spcAft>
                <a:spcPts val="0"/>
              </a:spcAft>
              <a:buClr>
                <a:schemeClr val="dk2"/>
              </a:buClr>
              <a:buSzPts val="2800"/>
              <a:buNone/>
              <a:defRPr>
                <a:solidFill>
                  <a:schemeClr val="dk2"/>
                </a:solidFill>
              </a:defRPr>
            </a:lvl3pPr>
            <a:lvl4pPr lvl="3" rtl="0">
              <a:spcBef>
                <a:spcPts val="0"/>
              </a:spcBef>
              <a:spcAft>
                <a:spcPts val="0"/>
              </a:spcAft>
              <a:buClr>
                <a:schemeClr val="dk2"/>
              </a:buClr>
              <a:buSzPts val="2800"/>
              <a:buNone/>
              <a:defRPr>
                <a:solidFill>
                  <a:schemeClr val="dk2"/>
                </a:solidFill>
              </a:defRPr>
            </a:lvl4pPr>
            <a:lvl5pPr lvl="4" rtl="0">
              <a:spcBef>
                <a:spcPts val="0"/>
              </a:spcBef>
              <a:spcAft>
                <a:spcPts val="0"/>
              </a:spcAft>
              <a:buClr>
                <a:schemeClr val="dk2"/>
              </a:buClr>
              <a:buSzPts val="2800"/>
              <a:buNone/>
              <a:defRPr>
                <a:solidFill>
                  <a:schemeClr val="dk2"/>
                </a:solidFill>
              </a:defRPr>
            </a:lvl5pPr>
            <a:lvl6pPr lvl="5" rtl="0">
              <a:spcBef>
                <a:spcPts val="0"/>
              </a:spcBef>
              <a:spcAft>
                <a:spcPts val="0"/>
              </a:spcAft>
              <a:buClr>
                <a:schemeClr val="dk2"/>
              </a:buClr>
              <a:buSzPts val="2800"/>
              <a:buNone/>
              <a:defRPr>
                <a:solidFill>
                  <a:schemeClr val="dk2"/>
                </a:solidFill>
              </a:defRPr>
            </a:lvl6pPr>
            <a:lvl7pPr lvl="6" rtl="0">
              <a:spcBef>
                <a:spcPts val="0"/>
              </a:spcBef>
              <a:spcAft>
                <a:spcPts val="0"/>
              </a:spcAft>
              <a:buClr>
                <a:schemeClr val="dk2"/>
              </a:buClr>
              <a:buSzPts val="2800"/>
              <a:buNone/>
              <a:defRPr>
                <a:solidFill>
                  <a:schemeClr val="dk2"/>
                </a:solidFill>
              </a:defRPr>
            </a:lvl7pPr>
            <a:lvl8pPr lvl="7" rtl="0">
              <a:spcBef>
                <a:spcPts val="0"/>
              </a:spcBef>
              <a:spcAft>
                <a:spcPts val="0"/>
              </a:spcAft>
              <a:buClr>
                <a:schemeClr val="dk2"/>
              </a:buClr>
              <a:buSzPts val="2800"/>
              <a:buNone/>
              <a:defRPr>
                <a:solidFill>
                  <a:schemeClr val="dk2"/>
                </a:solidFill>
              </a:defRPr>
            </a:lvl8pPr>
            <a:lvl9pPr lvl="8" rtl="0">
              <a:spcBef>
                <a:spcPts val="0"/>
              </a:spcBef>
              <a:spcAft>
                <a:spcPts val="0"/>
              </a:spcAft>
              <a:buClr>
                <a:schemeClr val="dk2"/>
              </a:buClr>
              <a:buSzPts val="2800"/>
              <a:buNone/>
              <a:defRPr>
                <a:solidFill>
                  <a:schemeClr val="dk2"/>
                </a:solidFill>
              </a:defRPr>
            </a:lvl9pPr>
          </a:lstStyle>
          <a:p>
            <a:endParaRPr/>
          </a:p>
        </p:txBody>
      </p:sp>
      <p:sp>
        <p:nvSpPr>
          <p:cNvPr id="161" name="Google Shape;161;p7"/>
          <p:cNvSpPr txBox="1">
            <a:spLocks noGrp="1"/>
          </p:cNvSpPr>
          <p:nvPr>
            <p:ph type="body" idx="1"/>
          </p:nvPr>
        </p:nvSpPr>
        <p:spPr>
          <a:xfrm>
            <a:off x="619192" y="1939784"/>
            <a:ext cx="7906271" cy="4152143"/>
          </a:xfrm>
          <a:prstGeom prst="rect">
            <a:avLst/>
          </a:prstGeom>
        </p:spPr>
        <p:txBody>
          <a:bodyPr spcFirstLastPara="1">
            <a:noAutofit/>
          </a:bodyPr>
          <a:lstStyle>
            <a:lvl1pPr marL="572780" lvl="0" indent="-429585" rtl="0">
              <a:lnSpc>
                <a:spcPct val="100000"/>
              </a:lnSpc>
              <a:spcBef>
                <a:spcPts val="0"/>
              </a:spcBef>
              <a:spcAft>
                <a:spcPts val="0"/>
              </a:spcAft>
              <a:buClr>
                <a:srgbClr val="595959"/>
              </a:buClr>
              <a:buSzPts val="1800"/>
              <a:buFont typeface="Arial"/>
              <a:buChar char="●"/>
              <a:defRPr sz="1503"/>
            </a:lvl1pPr>
            <a:lvl2pPr marL="1145560" lvl="1" indent="-397764" rtl="0">
              <a:spcBef>
                <a:spcPts val="0"/>
              </a:spcBef>
              <a:spcAft>
                <a:spcPts val="0"/>
              </a:spcAft>
              <a:buClr>
                <a:srgbClr val="595959"/>
              </a:buClr>
              <a:buSzPts val="1400"/>
              <a:buFont typeface="Arial"/>
              <a:buChar char="○"/>
              <a:defRPr sz="1503"/>
            </a:lvl2pPr>
            <a:lvl3pPr marL="1718340" lvl="2" indent="-397764" rtl="0">
              <a:spcBef>
                <a:spcPts val="0"/>
              </a:spcBef>
              <a:spcAft>
                <a:spcPts val="0"/>
              </a:spcAft>
              <a:buClr>
                <a:srgbClr val="595959"/>
              </a:buClr>
              <a:buSzPts val="1400"/>
              <a:buFont typeface="Arial"/>
              <a:buChar char="■"/>
              <a:defRPr sz="1503"/>
            </a:lvl3pPr>
            <a:lvl4pPr marL="2291121" lvl="3" indent="-397764" rtl="0">
              <a:spcBef>
                <a:spcPts val="0"/>
              </a:spcBef>
              <a:spcAft>
                <a:spcPts val="0"/>
              </a:spcAft>
              <a:buClr>
                <a:srgbClr val="595959"/>
              </a:buClr>
              <a:buSzPts val="1400"/>
              <a:buFont typeface="Arial"/>
              <a:buChar char="●"/>
              <a:defRPr sz="1503"/>
            </a:lvl4pPr>
            <a:lvl5pPr marL="2863901" lvl="4" indent="-397764" rtl="0">
              <a:spcBef>
                <a:spcPts val="0"/>
              </a:spcBef>
              <a:spcAft>
                <a:spcPts val="0"/>
              </a:spcAft>
              <a:buClr>
                <a:srgbClr val="595959"/>
              </a:buClr>
              <a:buSzPts val="1400"/>
              <a:buFont typeface="Arial"/>
              <a:buChar char="○"/>
              <a:defRPr sz="1503"/>
            </a:lvl5pPr>
            <a:lvl6pPr marL="3436681" lvl="5" indent="-397764" rtl="0">
              <a:spcBef>
                <a:spcPts val="0"/>
              </a:spcBef>
              <a:spcAft>
                <a:spcPts val="0"/>
              </a:spcAft>
              <a:buClr>
                <a:srgbClr val="595959"/>
              </a:buClr>
              <a:buSzPts val="1400"/>
              <a:buFont typeface="Arial"/>
              <a:buChar char="■"/>
              <a:defRPr sz="1503"/>
            </a:lvl6pPr>
            <a:lvl7pPr marL="4009461" lvl="6" indent="-397764" rtl="0">
              <a:spcBef>
                <a:spcPts val="0"/>
              </a:spcBef>
              <a:spcAft>
                <a:spcPts val="0"/>
              </a:spcAft>
              <a:buClr>
                <a:srgbClr val="595959"/>
              </a:buClr>
              <a:buSzPts val="1400"/>
              <a:buFont typeface="Arial"/>
              <a:buChar char="●"/>
              <a:defRPr sz="1503"/>
            </a:lvl7pPr>
            <a:lvl8pPr marL="4582241" lvl="7" indent="-397764" rtl="0">
              <a:spcBef>
                <a:spcPts val="0"/>
              </a:spcBef>
              <a:spcAft>
                <a:spcPts val="0"/>
              </a:spcAft>
              <a:buClr>
                <a:srgbClr val="595959"/>
              </a:buClr>
              <a:buSzPts val="1400"/>
              <a:buFont typeface="Arial"/>
              <a:buChar char="○"/>
              <a:defRPr sz="1503"/>
            </a:lvl8pPr>
            <a:lvl9pPr marL="5155021" lvl="8" indent="-397764" rtl="0">
              <a:spcBef>
                <a:spcPts val="0"/>
              </a:spcBef>
              <a:spcAft>
                <a:spcPts val="0"/>
              </a:spcAft>
              <a:buClr>
                <a:srgbClr val="595959"/>
              </a:buClr>
              <a:buSzPts val="1400"/>
              <a:buFont typeface="Arial"/>
              <a:buChar char="■"/>
              <a:defRPr sz="1503"/>
            </a:lvl9pPr>
          </a:lstStyle>
          <a:p>
            <a:endParaRPr/>
          </a:p>
        </p:txBody>
      </p:sp>
    </p:spTree>
    <p:extLst>
      <p:ext uri="{BB962C8B-B14F-4D97-AF65-F5344CB8AC3E}">
        <p14:creationId xmlns:p14="http://schemas.microsoft.com/office/powerpoint/2010/main" val="200978239"/>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showMasterSp="0" matchingName="Title and text 25">
  <p:cSld name="Title and text 25">
    <p:spTree>
      <p:nvGrpSpPr>
        <p:cNvPr id="1" name="Shape 355"/>
        <p:cNvGrpSpPr/>
        <p:nvPr/>
      </p:nvGrpSpPr>
      <p:grpSpPr>
        <a:xfrm>
          <a:off x="0" y="0"/>
          <a:ext cx="0" cy="0"/>
          <a:chOff x="0" y="0"/>
          <a:chExt cx="0" cy="0"/>
        </a:xfrm>
      </p:grpSpPr>
      <p:sp>
        <p:nvSpPr>
          <p:cNvPr id="4" name="Google Shape;358;p37"/>
          <p:cNvSpPr/>
          <p:nvPr/>
        </p:nvSpPr>
        <p:spPr>
          <a:xfrm>
            <a:off x="5218795" y="-275874"/>
            <a:ext cx="5131430" cy="8315019"/>
          </a:xfrm>
          <a:custGeom>
            <a:avLst/>
            <a:gdLst/>
            <a:ahLst/>
            <a:cxnLst/>
            <a:rect l="l" t="t" r="r" b="b"/>
            <a:pathLst>
              <a:path w="35443" h="53958" extrusionOk="0">
                <a:moveTo>
                  <a:pt x="22715" y="1"/>
                </a:moveTo>
                <a:cubicBezTo>
                  <a:pt x="20125" y="1"/>
                  <a:pt x="17328" y="281"/>
                  <a:pt x="15726" y="2245"/>
                </a:cubicBezTo>
                <a:cubicBezTo>
                  <a:pt x="14867" y="3303"/>
                  <a:pt x="14526" y="4691"/>
                  <a:pt x="14272" y="6024"/>
                </a:cubicBezTo>
                <a:cubicBezTo>
                  <a:pt x="13952" y="7788"/>
                  <a:pt x="13743" y="9573"/>
                  <a:pt x="13897" y="11348"/>
                </a:cubicBezTo>
                <a:cubicBezTo>
                  <a:pt x="14217" y="15105"/>
                  <a:pt x="16090" y="18544"/>
                  <a:pt x="16872" y="22236"/>
                </a:cubicBezTo>
                <a:cubicBezTo>
                  <a:pt x="17666" y="25917"/>
                  <a:pt x="16917" y="30490"/>
                  <a:pt x="13566" y="32199"/>
                </a:cubicBezTo>
                <a:cubicBezTo>
                  <a:pt x="11462" y="33279"/>
                  <a:pt x="8938" y="32926"/>
                  <a:pt x="6657" y="33510"/>
                </a:cubicBezTo>
                <a:cubicBezTo>
                  <a:pt x="2854" y="34469"/>
                  <a:pt x="1" y="38304"/>
                  <a:pt x="155" y="42227"/>
                </a:cubicBezTo>
                <a:cubicBezTo>
                  <a:pt x="281" y="45310"/>
                  <a:pt x="2004" y="47993"/>
                  <a:pt x="4127" y="50317"/>
                </a:cubicBezTo>
                <a:lnTo>
                  <a:pt x="4127" y="50317"/>
                </a:lnTo>
                <a:cubicBezTo>
                  <a:pt x="3674" y="50805"/>
                  <a:pt x="3220" y="51293"/>
                  <a:pt x="2766" y="51782"/>
                </a:cubicBezTo>
                <a:cubicBezTo>
                  <a:pt x="5720" y="53221"/>
                  <a:pt x="9012" y="53958"/>
                  <a:pt x="12301" y="53958"/>
                </a:cubicBezTo>
                <a:cubicBezTo>
                  <a:pt x="14227" y="53958"/>
                  <a:pt x="16152" y="53705"/>
                  <a:pt x="18008" y="53192"/>
                </a:cubicBezTo>
                <a:cubicBezTo>
                  <a:pt x="23033" y="51804"/>
                  <a:pt x="27508" y="48542"/>
                  <a:pt x="30351" y="44167"/>
                </a:cubicBezTo>
                <a:cubicBezTo>
                  <a:pt x="33613" y="39186"/>
                  <a:pt x="34659" y="33080"/>
                  <a:pt x="34990" y="27129"/>
                </a:cubicBezTo>
                <a:cubicBezTo>
                  <a:pt x="35442" y="18776"/>
                  <a:pt x="34461" y="9959"/>
                  <a:pt x="29756" y="3049"/>
                </a:cubicBezTo>
                <a:cubicBezTo>
                  <a:pt x="29171" y="2189"/>
                  <a:pt x="28510" y="1352"/>
                  <a:pt x="27618" y="823"/>
                </a:cubicBezTo>
                <a:cubicBezTo>
                  <a:pt x="26384" y="85"/>
                  <a:pt x="24873" y="41"/>
                  <a:pt x="23441" y="7"/>
                </a:cubicBezTo>
                <a:cubicBezTo>
                  <a:pt x="23201" y="3"/>
                  <a:pt x="22959" y="1"/>
                  <a:pt x="22715" y="1"/>
                </a:cubicBezTo>
                <a:close/>
              </a:path>
            </a:pathLst>
          </a:custGeom>
          <a:solidFill>
            <a:srgbClr val="D9EEFC"/>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5" name="Google Shape;359;p37"/>
          <p:cNvSpPr/>
          <p:nvPr/>
        </p:nvSpPr>
        <p:spPr>
          <a:xfrm>
            <a:off x="-1529619" y="-1181145"/>
            <a:ext cx="5132963" cy="8315019"/>
          </a:xfrm>
          <a:custGeom>
            <a:avLst/>
            <a:gdLst/>
            <a:ahLst/>
            <a:cxnLst/>
            <a:rect l="l" t="t" r="r" b="b"/>
            <a:pathLst>
              <a:path w="35454" h="53950" extrusionOk="0">
                <a:moveTo>
                  <a:pt x="23149" y="0"/>
                </a:moveTo>
                <a:cubicBezTo>
                  <a:pt x="21225" y="0"/>
                  <a:pt x="19302" y="253"/>
                  <a:pt x="17446" y="766"/>
                </a:cubicBezTo>
                <a:cubicBezTo>
                  <a:pt x="12421" y="2144"/>
                  <a:pt x="7947" y="5416"/>
                  <a:pt x="5092" y="9780"/>
                </a:cubicBezTo>
                <a:cubicBezTo>
                  <a:pt x="1841" y="14773"/>
                  <a:pt x="783" y="20879"/>
                  <a:pt x="463" y="26818"/>
                </a:cubicBezTo>
                <a:cubicBezTo>
                  <a:pt x="1" y="35172"/>
                  <a:pt x="992" y="44000"/>
                  <a:pt x="5699" y="50909"/>
                </a:cubicBezTo>
                <a:cubicBezTo>
                  <a:pt x="6282" y="51769"/>
                  <a:pt x="6943" y="52606"/>
                  <a:pt x="7837" y="53135"/>
                </a:cubicBezTo>
                <a:cubicBezTo>
                  <a:pt x="9071" y="53874"/>
                  <a:pt x="10580" y="53918"/>
                  <a:pt x="12013" y="53940"/>
                </a:cubicBezTo>
                <a:cubicBezTo>
                  <a:pt x="12287" y="53945"/>
                  <a:pt x="12565" y="53949"/>
                  <a:pt x="12845" y="53949"/>
                </a:cubicBezTo>
                <a:cubicBezTo>
                  <a:pt x="15404" y="53949"/>
                  <a:pt x="18148" y="53651"/>
                  <a:pt x="19727" y="51714"/>
                </a:cubicBezTo>
                <a:cubicBezTo>
                  <a:pt x="20587" y="50644"/>
                  <a:pt x="20929" y="49267"/>
                  <a:pt x="21171" y="47933"/>
                </a:cubicBezTo>
                <a:cubicBezTo>
                  <a:pt x="21502" y="46170"/>
                  <a:pt x="21711" y="44385"/>
                  <a:pt x="21557" y="42611"/>
                </a:cubicBezTo>
                <a:cubicBezTo>
                  <a:pt x="21237" y="38853"/>
                  <a:pt x="19364" y="35404"/>
                  <a:pt x="18570" y="31723"/>
                </a:cubicBezTo>
                <a:cubicBezTo>
                  <a:pt x="17788" y="28042"/>
                  <a:pt x="18526" y="23468"/>
                  <a:pt x="21887" y="21760"/>
                </a:cubicBezTo>
                <a:cubicBezTo>
                  <a:pt x="23981" y="20680"/>
                  <a:pt x="26516" y="21033"/>
                  <a:pt x="28797" y="20448"/>
                </a:cubicBezTo>
                <a:cubicBezTo>
                  <a:pt x="32599" y="19479"/>
                  <a:pt x="35454" y="15655"/>
                  <a:pt x="35300" y="11732"/>
                </a:cubicBezTo>
                <a:cubicBezTo>
                  <a:pt x="35173" y="8649"/>
                  <a:pt x="33451" y="5959"/>
                  <a:pt x="31328" y="3638"/>
                </a:cubicBezTo>
                <a:lnTo>
                  <a:pt x="31328" y="3638"/>
                </a:lnTo>
                <a:cubicBezTo>
                  <a:pt x="31779" y="3151"/>
                  <a:pt x="32229" y="2664"/>
                  <a:pt x="32677" y="2176"/>
                </a:cubicBezTo>
                <a:cubicBezTo>
                  <a:pt x="29722" y="738"/>
                  <a:pt x="26435" y="0"/>
                  <a:pt x="23149" y="0"/>
                </a:cubicBezTo>
                <a:close/>
              </a:path>
            </a:pathLst>
          </a:custGeom>
          <a:solidFill>
            <a:srgbClr val="FFF3F3"/>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6" name="Google Shape;360;p37"/>
          <p:cNvSpPr/>
          <p:nvPr/>
        </p:nvSpPr>
        <p:spPr>
          <a:xfrm>
            <a:off x="685145" y="204350"/>
            <a:ext cx="2507473" cy="1790110"/>
          </a:xfrm>
          <a:custGeom>
            <a:avLst/>
            <a:gdLst/>
            <a:ahLst/>
            <a:cxnLst/>
            <a:rect l="l" t="t" r="r" b="b"/>
            <a:pathLst>
              <a:path w="17326" h="11620" extrusionOk="0">
                <a:moveTo>
                  <a:pt x="10944" y="0"/>
                </a:moveTo>
                <a:cubicBezTo>
                  <a:pt x="10491" y="0"/>
                  <a:pt x="10040" y="95"/>
                  <a:pt x="9633" y="290"/>
                </a:cubicBezTo>
                <a:cubicBezTo>
                  <a:pt x="8586" y="786"/>
                  <a:pt x="7870" y="1910"/>
                  <a:pt x="7848" y="3056"/>
                </a:cubicBezTo>
                <a:cubicBezTo>
                  <a:pt x="7451" y="2197"/>
                  <a:pt x="6701" y="1458"/>
                  <a:pt x="5787" y="1215"/>
                </a:cubicBezTo>
                <a:cubicBezTo>
                  <a:pt x="5571" y="1156"/>
                  <a:pt x="5346" y="1127"/>
                  <a:pt x="5121" y="1127"/>
                </a:cubicBezTo>
                <a:cubicBezTo>
                  <a:pt x="4384" y="1127"/>
                  <a:pt x="3647" y="1440"/>
                  <a:pt x="3208" y="2031"/>
                </a:cubicBezTo>
                <a:cubicBezTo>
                  <a:pt x="2517" y="2953"/>
                  <a:pt x="2776" y="4333"/>
                  <a:pt x="3660" y="5020"/>
                </a:cubicBezTo>
                <a:lnTo>
                  <a:pt x="3660" y="5020"/>
                </a:lnTo>
                <a:cubicBezTo>
                  <a:pt x="3396" y="4818"/>
                  <a:pt x="3109" y="4731"/>
                  <a:pt x="2815" y="4731"/>
                </a:cubicBezTo>
                <a:cubicBezTo>
                  <a:pt x="1565" y="4731"/>
                  <a:pt x="207" y="6316"/>
                  <a:pt x="101" y="7420"/>
                </a:cubicBezTo>
                <a:cubicBezTo>
                  <a:pt x="1" y="8478"/>
                  <a:pt x="497" y="9624"/>
                  <a:pt x="1390" y="10219"/>
                </a:cubicBezTo>
                <a:cubicBezTo>
                  <a:pt x="1915" y="10570"/>
                  <a:pt x="2539" y="10735"/>
                  <a:pt x="3169" y="10735"/>
                </a:cubicBezTo>
                <a:cubicBezTo>
                  <a:pt x="3968" y="10735"/>
                  <a:pt x="4778" y="10470"/>
                  <a:pt x="5412" y="9977"/>
                </a:cubicBezTo>
                <a:cubicBezTo>
                  <a:pt x="6140" y="10947"/>
                  <a:pt x="7605" y="11597"/>
                  <a:pt x="8795" y="11619"/>
                </a:cubicBezTo>
                <a:cubicBezTo>
                  <a:pt x="8825" y="11619"/>
                  <a:pt x="8854" y="11619"/>
                  <a:pt x="8884" y="11619"/>
                </a:cubicBezTo>
                <a:cubicBezTo>
                  <a:pt x="10360" y="11619"/>
                  <a:pt x="12244" y="11081"/>
                  <a:pt x="12741" y="9569"/>
                </a:cubicBezTo>
                <a:cubicBezTo>
                  <a:pt x="12741" y="9580"/>
                  <a:pt x="13413" y="10098"/>
                  <a:pt x="13512" y="10142"/>
                </a:cubicBezTo>
                <a:cubicBezTo>
                  <a:pt x="13704" y="10238"/>
                  <a:pt x="13939" y="10270"/>
                  <a:pt x="14168" y="10270"/>
                </a:cubicBezTo>
                <a:cubicBezTo>
                  <a:pt x="14308" y="10270"/>
                  <a:pt x="14445" y="10258"/>
                  <a:pt x="14570" y="10241"/>
                </a:cubicBezTo>
                <a:cubicBezTo>
                  <a:pt x="15309" y="10142"/>
                  <a:pt x="16003" y="9745"/>
                  <a:pt x="16466" y="9161"/>
                </a:cubicBezTo>
                <a:cubicBezTo>
                  <a:pt x="17182" y="8246"/>
                  <a:pt x="17325" y="6946"/>
                  <a:pt x="16918" y="5855"/>
                </a:cubicBezTo>
                <a:cubicBezTo>
                  <a:pt x="16653" y="5128"/>
                  <a:pt x="16146" y="4477"/>
                  <a:pt x="15474" y="4103"/>
                </a:cubicBezTo>
                <a:cubicBezTo>
                  <a:pt x="15083" y="3879"/>
                  <a:pt x="14650" y="3732"/>
                  <a:pt x="14204" y="3732"/>
                </a:cubicBezTo>
                <a:cubicBezTo>
                  <a:pt x="14146" y="3732"/>
                  <a:pt x="14088" y="3734"/>
                  <a:pt x="14030" y="3739"/>
                </a:cubicBezTo>
                <a:cubicBezTo>
                  <a:pt x="14151" y="2571"/>
                  <a:pt x="13854" y="1414"/>
                  <a:pt x="12895" y="654"/>
                </a:cubicBezTo>
                <a:cubicBezTo>
                  <a:pt x="12346" y="226"/>
                  <a:pt x="11644" y="0"/>
                  <a:pt x="10944" y="0"/>
                </a:cubicBezTo>
                <a:close/>
              </a:path>
            </a:pathLst>
          </a:custGeom>
          <a:solidFill>
            <a:srgbClr val="D9EEFC"/>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7" name="Google Shape;361;p37"/>
          <p:cNvSpPr/>
          <p:nvPr/>
        </p:nvSpPr>
        <p:spPr>
          <a:xfrm>
            <a:off x="2003221" y="3034605"/>
            <a:ext cx="2062994" cy="1473366"/>
          </a:xfrm>
          <a:custGeom>
            <a:avLst/>
            <a:gdLst/>
            <a:ahLst/>
            <a:cxnLst/>
            <a:rect l="l" t="t" r="r" b="b"/>
            <a:pathLst>
              <a:path w="14251" h="9564" extrusionOk="0">
                <a:moveTo>
                  <a:pt x="9006" y="0"/>
                </a:moveTo>
                <a:cubicBezTo>
                  <a:pt x="8629" y="0"/>
                  <a:pt x="8253" y="79"/>
                  <a:pt x="7914" y="240"/>
                </a:cubicBezTo>
                <a:cubicBezTo>
                  <a:pt x="7065" y="648"/>
                  <a:pt x="6470" y="1574"/>
                  <a:pt x="6459" y="2521"/>
                </a:cubicBezTo>
                <a:cubicBezTo>
                  <a:pt x="6128" y="1805"/>
                  <a:pt x="5511" y="1199"/>
                  <a:pt x="4751" y="1000"/>
                </a:cubicBezTo>
                <a:cubicBezTo>
                  <a:pt x="4575" y="952"/>
                  <a:pt x="4392" y="928"/>
                  <a:pt x="4210" y="928"/>
                </a:cubicBezTo>
                <a:cubicBezTo>
                  <a:pt x="3604" y="928"/>
                  <a:pt x="2999" y="1190"/>
                  <a:pt x="2635" y="1672"/>
                </a:cubicBezTo>
                <a:cubicBezTo>
                  <a:pt x="2062" y="2433"/>
                  <a:pt x="2283" y="3568"/>
                  <a:pt x="3010" y="4141"/>
                </a:cubicBezTo>
                <a:cubicBezTo>
                  <a:pt x="2801" y="3978"/>
                  <a:pt x="2571" y="3907"/>
                  <a:pt x="2335" y="3907"/>
                </a:cubicBezTo>
                <a:cubicBezTo>
                  <a:pt x="1309" y="3907"/>
                  <a:pt x="159" y="5234"/>
                  <a:pt x="78" y="6103"/>
                </a:cubicBezTo>
                <a:cubicBezTo>
                  <a:pt x="1" y="6984"/>
                  <a:pt x="398" y="7921"/>
                  <a:pt x="1136" y="8417"/>
                </a:cubicBezTo>
                <a:cubicBezTo>
                  <a:pt x="1566" y="8702"/>
                  <a:pt x="2077" y="8837"/>
                  <a:pt x="2594" y="8837"/>
                </a:cubicBezTo>
                <a:cubicBezTo>
                  <a:pt x="3256" y="8837"/>
                  <a:pt x="3927" y="8616"/>
                  <a:pt x="4453" y="8208"/>
                </a:cubicBezTo>
                <a:cubicBezTo>
                  <a:pt x="5048" y="9012"/>
                  <a:pt x="6250" y="9541"/>
                  <a:pt x="7230" y="9563"/>
                </a:cubicBezTo>
                <a:cubicBezTo>
                  <a:pt x="7259" y="9563"/>
                  <a:pt x="7288" y="9564"/>
                  <a:pt x="7318" y="9564"/>
                </a:cubicBezTo>
                <a:cubicBezTo>
                  <a:pt x="8529" y="9564"/>
                  <a:pt x="10073" y="9114"/>
                  <a:pt x="10482" y="7877"/>
                </a:cubicBezTo>
                <a:cubicBezTo>
                  <a:pt x="10482" y="7888"/>
                  <a:pt x="11033" y="8307"/>
                  <a:pt x="11121" y="8351"/>
                </a:cubicBezTo>
                <a:cubicBezTo>
                  <a:pt x="11264" y="8429"/>
                  <a:pt x="11446" y="8453"/>
                  <a:pt x="11628" y="8453"/>
                </a:cubicBezTo>
                <a:cubicBezTo>
                  <a:pt x="11753" y="8453"/>
                  <a:pt x="11879" y="8442"/>
                  <a:pt x="11991" y="8428"/>
                </a:cubicBezTo>
                <a:cubicBezTo>
                  <a:pt x="12598" y="8351"/>
                  <a:pt x="13171" y="8020"/>
                  <a:pt x="13545" y="7547"/>
                </a:cubicBezTo>
                <a:cubicBezTo>
                  <a:pt x="14141" y="6786"/>
                  <a:pt x="14251" y="5717"/>
                  <a:pt x="13920" y="4814"/>
                </a:cubicBezTo>
                <a:cubicBezTo>
                  <a:pt x="13700" y="4218"/>
                  <a:pt x="13292" y="3689"/>
                  <a:pt x="12730" y="3369"/>
                </a:cubicBezTo>
                <a:cubicBezTo>
                  <a:pt x="12404" y="3192"/>
                  <a:pt x="12043" y="3067"/>
                  <a:pt x="11678" y="3067"/>
                </a:cubicBezTo>
                <a:cubicBezTo>
                  <a:pt x="11635" y="3067"/>
                  <a:pt x="11593" y="3069"/>
                  <a:pt x="11550" y="3072"/>
                </a:cubicBezTo>
                <a:cubicBezTo>
                  <a:pt x="11638" y="2113"/>
                  <a:pt x="11396" y="1165"/>
                  <a:pt x="10614" y="538"/>
                </a:cubicBezTo>
                <a:cubicBezTo>
                  <a:pt x="10161" y="184"/>
                  <a:pt x="9582" y="0"/>
                  <a:pt x="9006" y="0"/>
                </a:cubicBezTo>
                <a:close/>
              </a:path>
            </a:pathLst>
          </a:custGeom>
          <a:solidFill>
            <a:srgbClr val="FFF3F3"/>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8" name="Google Shape;362;p37"/>
          <p:cNvSpPr/>
          <p:nvPr/>
        </p:nvSpPr>
        <p:spPr>
          <a:xfrm>
            <a:off x="246780" y="5294720"/>
            <a:ext cx="1814699" cy="1248580"/>
          </a:xfrm>
          <a:custGeom>
            <a:avLst/>
            <a:gdLst/>
            <a:ahLst/>
            <a:cxnLst/>
            <a:rect l="l" t="t" r="r" b="b"/>
            <a:pathLst>
              <a:path w="12532" h="8102" extrusionOk="0">
                <a:moveTo>
                  <a:pt x="6714" y="1"/>
                </a:moveTo>
                <a:cubicBezTo>
                  <a:pt x="6632" y="1"/>
                  <a:pt x="6551" y="8"/>
                  <a:pt x="6470" y="23"/>
                </a:cubicBezTo>
                <a:cubicBezTo>
                  <a:pt x="6084" y="89"/>
                  <a:pt x="5742" y="309"/>
                  <a:pt x="5478" y="596"/>
                </a:cubicBezTo>
                <a:cubicBezTo>
                  <a:pt x="5224" y="872"/>
                  <a:pt x="5037" y="1235"/>
                  <a:pt x="5081" y="1599"/>
                </a:cubicBezTo>
                <a:cubicBezTo>
                  <a:pt x="4893" y="1092"/>
                  <a:pt x="4420" y="475"/>
                  <a:pt x="3847" y="375"/>
                </a:cubicBezTo>
                <a:cubicBezTo>
                  <a:pt x="3739" y="356"/>
                  <a:pt x="3630" y="347"/>
                  <a:pt x="3520" y="347"/>
                </a:cubicBezTo>
                <a:cubicBezTo>
                  <a:pt x="2870" y="347"/>
                  <a:pt x="2214" y="672"/>
                  <a:pt x="1808" y="1191"/>
                </a:cubicBezTo>
                <a:cubicBezTo>
                  <a:pt x="1323" y="1786"/>
                  <a:pt x="1168" y="2623"/>
                  <a:pt x="1345" y="3373"/>
                </a:cubicBezTo>
                <a:cubicBezTo>
                  <a:pt x="739" y="3571"/>
                  <a:pt x="243" y="4090"/>
                  <a:pt x="78" y="4707"/>
                </a:cubicBezTo>
                <a:cubicBezTo>
                  <a:pt x="22" y="4894"/>
                  <a:pt x="0" y="5081"/>
                  <a:pt x="12" y="5268"/>
                </a:cubicBezTo>
                <a:cubicBezTo>
                  <a:pt x="56" y="6029"/>
                  <a:pt x="551" y="6734"/>
                  <a:pt x="1180" y="7153"/>
                </a:cubicBezTo>
                <a:cubicBezTo>
                  <a:pt x="1534" y="7390"/>
                  <a:pt x="1953" y="7502"/>
                  <a:pt x="2378" y="7502"/>
                </a:cubicBezTo>
                <a:cubicBezTo>
                  <a:pt x="2920" y="7502"/>
                  <a:pt x="3469" y="7321"/>
                  <a:pt x="3902" y="6987"/>
                </a:cubicBezTo>
                <a:cubicBezTo>
                  <a:pt x="4386" y="7649"/>
                  <a:pt x="5378" y="8079"/>
                  <a:pt x="6183" y="8101"/>
                </a:cubicBezTo>
                <a:cubicBezTo>
                  <a:pt x="6198" y="8101"/>
                  <a:pt x="6212" y="8101"/>
                  <a:pt x="6226" y="8101"/>
                </a:cubicBezTo>
                <a:cubicBezTo>
                  <a:pt x="7234" y="8101"/>
                  <a:pt x="8524" y="7734"/>
                  <a:pt x="8861" y="6712"/>
                </a:cubicBezTo>
                <a:cubicBezTo>
                  <a:pt x="8861" y="6723"/>
                  <a:pt x="9313" y="7065"/>
                  <a:pt x="9379" y="7098"/>
                </a:cubicBezTo>
                <a:cubicBezTo>
                  <a:pt x="9505" y="7164"/>
                  <a:pt x="9660" y="7187"/>
                  <a:pt x="9811" y="7187"/>
                </a:cubicBezTo>
                <a:cubicBezTo>
                  <a:pt x="9910" y="7187"/>
                  <a:pt x="10008" y="7177"/>
                  <a:pt x="10095" y="7164"/>
                </a:cubicBezTo>
                <a:cubicBezTo>
                  <a:pt x="10591" y="7098"/>
                  <a:pt x="11065" y="6833"/>
                  <a:pt x="11385" y="6436"/>
                </a:cubicBezTo>
                <a:cubicBezTo>
                  <a:pt x="11561" y="6205"/>
                  <a:pt x="11704" y="5919"/>
                  <a:pt x="11782" y="5632"/>
                </a:cubicBezTo>
                <a:cubicBezTo>
                  <a:pt x="11848" y="5368"/>
                  <a:pt x="11693" y="5158"/>
                  <a:pt x="11804" y="4905"/>
                </a:cubicBezTo>
                <a:cubicBezTo>
                  <a:pt x="11880" y="4761"/>
                  <a:pt x="12002" y="4629"/>
                  <a:pt x="12101" y="4497"/>
                </a:cubicBezTo>
                <a:cubicBezTo>
                  <a:pt x="12365" y="4178"/>
                  <a:pt x="12531" y="3769"/>
                  <a:pt x="12509" y="3351"/>
                </a:cubicBezTo>
                <a:cubicBezTo>
                  <a:pt x="12498" y="2932"/>
                  <a:pt x="12289" y="2525"/>
                  <a:pt x="11924" y="2315"/>
                </a:cubicBezTo>
                <a:cubicBezTo>
                  <a:pt x="11769" y="2225"/>
                  <a:pt x="11589" y="2180"/>
                  <a:pt x="11411" y="2180"/>
                </a:cubicBezTo>
                <a:cubicBezTo>
                  <a:pt x="11173" y="2180"/>
                  <a:pt x="10938" y="2261"/>
                  <a:pt x="10768" y="2425"/>
                </a:cubicBezTo>
                <a:cubicBezTo>
                  <a:pt x="10856" y="2150"/>
                  <a:pt x="10922" y="1863"/>
                  <a:pt x="10911" y="1565"/>
                </a:cubicBezTo>
                <a:cubicBezTo>
                  <a:pt x="10900" y="1279"/>
                  <a:pt x="10790" y="982"/>
                  <a:pt x="10569" y="794"/>
                </a:cubicBezTo>
                <a:cubicBezTo>
                  <a:pt x="10402" y="650"/>
                  <a:pt x="10187" y="584"/>
                  <a:pt x="9967" y="584"/>
                </a:cubicBezTo>
                <a:cubicBezTo>
                  <a:pt x="9767" y="584"/>
                  <a:pt x="9564" y="639"/>
                  <a:pt x="9390" y="739"/>
                </a:cubicBezTo>
                <a:cubicBezTo>
                  <a:pt x="9027" y="948"/>
                  <a:pt x="8773" y="1312"/>
                  <a:pt x="8596" y="1687"/>
                </a:cubicBezTo>
                <a:cubicBezTo>
                  <a:pt x="8453" y="1213"/>
                  <a:pt x="8211" y="761"/>
                  <a:pt x="7836" y="441"/>
                </a:cubicBezTo>
                <a:cubicBezTo>
                  <a:pt x="7524" y="175"/>
                  <a:pt x="7120" y="1"/>
                  <a:pt x="6714" y="1"/>
                </a:cubicBezTo>
                <a:close/>
              </a:path>
            </a:pathLst>
          </a:custGeom>
          <a:solidFill>
            <a:srgbClr val="D9EEFC"/>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356" name="Google Shape;356;p37"/>
          <p:cNvSpPr txBox="1">
            <a:spLocks noGrp="1"/>
          </p:cNvSpPr>
          <p:nvPr>
            <p:ph type="title"/>
          </p:nvPr>
        </p:nvSpPr>
        <p:spPr>
          <a:xfrm>
            <a:off x="2490503" y="2495312"/>
            <a:ext cx="4437933" cy="763852"/>
          </a:xfrm>
          <a:prstGeom prst="rect">
            <a:avLst/>
          </a:prstGeom>
        </p:spPr>
        <p:txBody>
          <a:bodyPr spcFirstLastPara="1">
            <a:noAutofit/>
          </a:bodyPr>
          <a:lstStyle>
            <a:lvl1pPr lvl="0"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1pPr>
            <a:lvl2pPr lvl="1"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2pPr>
            <a:lvl3pPr lvl="2"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3pPr>
            <a:lvl4pPr lvl="3"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4pPr>
            <a:lvl5pPr lvl="4"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5pPr>
            <a:lvl6pPr lvl="5"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6pPr>
            <a:lvl7pPr lvl="6"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7pPr>
            <a:lvl8pPr lvl="7"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8pPr>
            <a:lvl9pPr lvl="8"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9pPr>
          </a:lstStyle>
          <a:p>
            <a:endParaRPr/>
          </a:p>
        </p:txBody>
      </p:sp>
      <p:sp>
        <p:nvSpPr>
          <p:cNvPr id="357" name="Google Shape;357;p37"/>
          <p:cNvSpPr txBox="1">
            <a:spLocks noGrp="1"/>
          </p:cNvSpPr>
          <p:nvPr>
            <p:ph type="subTitle" idx="1"/>
          </p:nvPr>
        </p:nvSpPr>
        <p:spPr>
          <a:xfrm>
            <a:off x="2490548" y="3381249"/>
            <a:ext cx="4437933" cy="1240777"/>
          </a:xfrm>
          <a:prstGeom prst="rect">
            <a:avLst/>
          </a:prstGeom>
        </p:spPr>
        <p:txBody>
          <a:bodyPr spcFirstLastPara="1">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Tree>
    <p:extLst>
      <p:ext uri="{BB962C8B-B14F-4D97-AF65-F5344CB8AC3E}">
        <p14:creationId xmlns:p14="http://schemas.microsoft.com/office/powerpoint/2010/main" val="3807882909"/>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showMasterSp="0" matchingName="Title and text 29">
  <p:cSld name="Title and text 29">
    <p:spTree>
      <p:nvGrpSpPr>
        <p:cNvPr id="1" name="Shape 376"/>
        <p:cNvGrpSpPr/>
        <p:nvPr/>
      </p:nvGrpSpPr>
      <p:grpSpPr>
        <a:xfrm>
          <a:off x="0" y="0"/>
          <a:ext cx="0" cy="0"/>
          <a:chOff x="0" y="0"/>
          <a:chExt cx="0" cy="0"/>
        </a:xfrm>
      </p:grpSpPr>
      <p:sp>
        <p:nvSpPr>
          <p:cNvPr id="4" name="Google Shape;379;p41"/>
          <p:cNvSpPr/>
          <p:nvPr/>
        </p:nvSpPr>
        <p:spPr>
          <a:xfrm>
            <a:off x="309602" y="196244"/>
            <a:ext cx="1595526" cy="1244495"/>
          </a:xfrm>
          <a:custGeom>
            <a:avLst/>
            <a:gdLst/>
            <a:ahLst/>
            <a:cxnLst/>
            <a:rect l="l" t="t" r="r" b="b"/>
            <a:pathLst>
              <a:path w="10956" h="8034" extrusionOk="0">
                <a:moveTo>
                  <a:pt x="4949" y="0"/>
                </a:moveTo>
                <a:cubicBezTo>
                  <a:pt x="4255" y="0"/>
                  <a:pt x="3648" y="385"/>
                  <a:pt x="3340" y="948"/>
                </a:cubicBezTo>
                <a:cubicBezTo>
                  <a:pt x="3053" y="772"/>
                  <a:pt x="2722" y="661"/>
                  <a:pt x="2359" y="661"/>
                </a:cubicBezTo>
                <a:cubicBezTo>
                  <a:pt x="1389" y="661"/>
                  <a:pt x="596" y="1443"/>
                  <a:pt x="596" y="2425"/>
                </a:cubicBezTo>
                <a:cubicBezTo>
                  <a:pt x="596" y="2744"/>
                  <a:pt x="695" y="3042"/>
                  <a:pt x="838" y="3306"/>
                </a:cubicBezTo>
                <a:cubicBezTo>
                  <a:pt x="331" y="3659"/>
                  <a:pt x="1" y="4243"/>
                  <a:pt x="1" y="4904"/>
                </a:cubicBezTo>
                <a:cubicBezTo>
                  <a:pt x="1" y="5984"/>
                  <a:pt x="871" y="6855"/>
                  <a:pt x="1940" y="6855"/>
                </a:cubicBezTo>
                <a:cubicBezTo>
                  <a:pt x="2095" y="6855"/>
                  <a:pt x="2238" y="6833"/>
                  <a:pt x="2381" y="6799"/>
                </a:cubicBezTo>
                <a:cubicBezTo>
                  <a:pt x="2580" y="7516"/>
                  <a:pt x="3229" y="8034"/>
                  <a:pt x="4001" y="8034"/>
                </a:cubicBezTo>
                <a:cubicBezTo>
                  <a:pt x="4607" y="8034"/>
                  <a:pt x="5125" y="7725"/>
                  <a:pt x="5423" y="7262"/>
                </a:cubicBezTo>
                <a:cubicBezTo>
                  <a:pt x="5776" y="7615"/>
                  <a:pt x="6271" y="7847"/>
                  <a:pt x="6812" y="7847"/>
                </a:cubicBezTo>
                <a:cubicBezTo>
                  <a:pt x="7671" y="7847"/>
                  <a:pt x="8409" y="7284"/>
                  <a:pt x="8663" y="6502"/>
                </a:cubicBezTo>
                <a:cubicBezTo>
                  <a:pt x="8839" y="6568"/>
                  <a:pt x="9038" y="6612"/>
                  <a:pt x="9247" y="6612"/>
                </a:cubicBezTo>
                <a:cubicBezTo>
                  <a:pt x="10194" y="6612"/>
                  <a:pt x="10955" y="5852"/>
                  <a:pt x="10955" y="4904"/>
                </a:cubicBezTo>
                <a:cubicBezTo>
                  <a:pt x="10955" y="4034"/>
                  <a:pt x="10305" y="3317"/>
                  <a:pt x="9456" y="3218"/>
                </a:cubicBezTo>
                <a:cubicBezTo>
                  <a:pt x="9456" y="3152"/>
                  <a:pt x="9456" y="3096"/>
                  <a:pt x="9445" y="3042"/>
                </a:cubicBezTo>
                <a:cubicBezTo>
                  <a:pt x="9362" y="2126"/>
                  <a:pt x="8601" y="1436"/>
                  <a:pt x="7700" y="1436"/>
                </a:cubicBezTo>
                <a:cubicBezTo>
                  <a:pt x="7647" y="1436"/>
                  <a:pt x="7593" y="1438"/>
                  <a:pt x="7539" y="1443"/>
                </a:cubicBezTo>
                <a:cubicBezTo>
                  <a:pt x="7263" y="1477"/>
                  <a:pt x="7010" y="1565"/>
                  <a:pt x="6778" y="1697"/>
                </a:cubicBezTo>
                <a:cubicBezTo>
                  <a:pt x="6712" y="750"/>
                  <a:pt x="5918" y="0"/>
                  <a:pt x="4949" y="0"/>
                </a:cubicBezTo>
                <a:close/>
              </a:path>
            </a:pathLst>
          </a:custGeom>
          <a:solidFill>
            <a:srgbClr val="D9EEFC"/>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5" name="Google Shape;380;p41"/>
          <p:cNvSpPr/>
          <p:nvPr/>
        </p:nvSpPr>
        <p:spPr>
          <a:xfrm>
            <a:off x="6192083" y="4822670"/>
            <a:ext cx="2712853" cy="1880024"/>
          </a:xfrm>
          <a:custGeom>
            <a:avLst/>
            <a:gdLst/>
            <a:ahLst/>
            <a:cxnLst/>
            <a:rect l="l" t="t" r="r" b="b"/>
            <a:pathLst>
              <a:path w="18637" h="12123" extrusionOk="0">
                <a:moveTo>
                  <a:pt x="8751" y="0"/>
                </a:moveTo>
                <a:cubicBezTo>
                  <a:pt x="6955" y="0"/>
                  <a:pt x="5466" y="1290"/>
                  <a:pt x="5158" y="2998"/>
                </a:cubicBezTo>
                <a:cubicBezTo>
                  <a:pt x="4673" y="2723"/>
                  <a:pt x="4100" y="2579"/>
                  <a:pt x="3505" y="2579"/>
                </a:cubicBezTo>
                <a:cubicBezTo>
                  <a:pt x="1565" y="2579"/>
                  <a:pt x="0" y="4144"/>
                  <a:pt x="0" y="6073"/>
                </a:cubicBezTo>
                <a:cubicBezTo>
                  <a:pt x="0" y="8012"/>
                  <a:pt x="1565" y="9577"/>
                  <a:pt x="3505" y="9577"/>
                </a:cubicBezTo>
                <a:cubicBezTo>
                  <a:pt x="3902" y="9577"/>
                  <a:pt x="4276" y="9511"/>
                  <a:pt x="4640" y="9390"/>
                </a:cubicBezTo>
                <a:cubicBezTo>
                  <a:pt x="5037" y="10966"/>
                  <a:pt x="6470" y="12123"/>
                  <a:pt x="8167" y="12123"/>
                </a:cubicBezTo>
                <a:cubicBezTo>
                  <a:pt x="9147" y="12123"/>
                  <a:pt x="10029" y="11737"/>
                  <a:pt x="10690" y="11109"/>
                </a:cubicBezTo>
                <a:cubicBezTo>
                  <a:pt x="11209" y="11528"/>
                  <a:pt x="11870" y="11770"/>
                  <a:pt x="12586" y="11770"/>
                </a:cubicBezTo>
                <a:cubicBezTo>
                  <a:pt x="13964" y="11770"/>
                  <a:pt x="15120" y="10866"/>
                  <a:pt x="15507" y="9621"/>
                </a:cubicBezTo>
                <a:cubicBezTo>
                  <a:pt x="15760" y="9720"/>
                  <a:pt x="16046" y="9776"/>
                  <a:pt x="16333" y="9776"/>
                </a:cubicBezTo>
                <a:cubicBezTo>
                  <a:pt x="17611" y="9776"/>
                  <a:pt x="18636" y="8740"/>
                  <a:pt x="18636" y="7472"/>
                </a:cubicBezTo>
                <a:cubicBezTo>
                  <a:pt x="18636" y="6194"/>
                  <a:pt x="17611" y="5158"/>
                  <a:pt x="16333" y="5158"/>
                </a:cubicBezTo>
                <a:cubicBezTo>
                  <a:pt x="16289" y="5158"/>
                  <a:pt x="16245" y="5169"/>
                  <a:pt x="16200" y="5169"/>
                </a:cubicBezTo>
                <a:cubicBezTo>
                  <a:pt x="16289" y="4905"/>
                  <a:pt x="16333" y="4618"/>
                  <a:pt x="16333" y="4320"/>
                </a:cubicBezTo>
                <a:cubicBezTo>
                  <a:pt x="16333" y="2799"/>
                  <a:pt x="15110" y="1576"/>
                  <a:pt x="13600" y="1576"/>
                </a:cubicBezTo>
                <a:cubicBezTo>
                  <a:pt x="13016" y="1576"/>
                  <a:pt x="12487" y="1763"/>
                  <a:pt x="12035" y="2061"/>
                </a:cubicBezTo>
                <a:cubicBezTo>
                  <a:pt x="11451" y="838"/>
                  <a:pt x="10195" y="0"/>
                  <a:pt x="8751" y="0"/>
                </a:cubicBezTo>
                <a:close/>
              </a:path>
            </a:pathLst>
          </a:custGeom>
          <a:solidFill>
            <a:srgbClr val="FFF3F3"/>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6" name="Google Shape;381;p41"/>
          <p:cNvSpPr/>
          <p:nvPr/>
        </p:nvSpPr>
        <p:spPr>
          <a:xfrm>
            <a:off x="6020388" y="102244"/>
            <a:ext cx="3007128" cy="2082331"/>
          </a:xfrm>
          <a:custGeom>
            <a:avLst/>
            <a:gdLst/>
            <a:ahLst/>
            <a:cxnLst/>
            <a:rect l="l" t="t" r="r" b="b"/>
            <a:pathLst>
              <a:path w="20653" h="13435" extrusionOk="0">
                <a:moveTo>
                  <a:pt x="10955" y="1"/>
                </a:moveTo>
                <a:cubicBezTo>
                  <a:pt x="9357" y="1"/>
                  <a:pt x="7968" y="937"/>
                  <a:pt x="7318" y="2293"/>
                </a:cubicBezTo>
                <a:cubicBezTo>
                  <a:pt x="6822" y="1951"/>
                  <a:pt x="6227" y="1753"/>
                  <a:pt x="5588" y="1753"/>
                </a:cubicBezTo>
                <a:cubicBezTo>
                  <a:pt x="3912" y="1753"/>
                  <a:pt x="2557" y="3119"/>
                  <a:pt x="2557" y="4794"/>
                </a:cubicBezTo>
                <a:cubicBezTo>
                  <a:pt x="2557" y="5114"/>
                  <a:pt x="2612" y="5434"/>
                  <a:pt x="2712" y="5732"/>
                </a:cubicBezTo>
                <a:lnTo>
                  <a:pt x="2557" y="5732"/>
                </a:lnTo>
                <a:cubicBezTo>
                  <a:pt x="1147" y="5732"/>
                  <a:pt x="1" y="6866"/>
                  <a:pt x="1" y="8277"/>
                </a:cubicBezTo>
                <a:cubicBezTo>
                  <a:pt x="1" y="9687"/>
                  <a:pt x="1147" y="10834"/>
                  <a:pt x="2557" y="10834"/>
                </a:cubicBezTo>
                <a:cubicBezTo>
                  <a:pt x="2876" y="10834"/>
                  <a:pt x="3185" y="10779"/>
                  <a:pt x="3472" y="10669"/>
                </a:cubicBezTo>
                <a:cubicBezTo>
                  <a:pt x="3902" y="12046"/>
                  <a:pt x="5191" y="13049"/>
                  <a:pt x="6712" y="13049"/>
                </a:cubicBezTo>
                <a:cubicBezTo>
                  <a:pt x="7505" y="13049"/>
                  <a:pt x="8232" y="12773"/>
                  <a:pt x="8817" y="12322"/>
                </a:cubicBezTo>
                <a:cubicBezTo>
                  <a:pt x="9544" y="13016"/>
                  <a:pt x="10525" y="13434"/>
                  <a:pt x="11605" y="13434"/>
                </a:cubicBezTo>
                <a:cubicBezTo>
                  <a:pt x="13490" y="13434"/>
                  <a:pt x="15065" y="12156"/>
                  <a:pt x="15517" y="10415"/>
                </a:cubicBezTo>
                <a:cubicBezTo>
                  <a:pt x="15914" y="10547"/>
                  <a:pt x="16333" y="10625"/>
                  <a:pt x="16774" y="10625"/>
                </a:cubicBezTo>
                <a:cubicBezTo>
                  <a:pt x="18912" y="10625"/>
                  <a:pt x="20653" y="8883"/>
                  <a:pt x="20653" y="6745"/>
                </a:cubicBezTo>
                <a:cubicBezTo>
                  <a:pt x="20653" y="4596"/>
                  <a:pt x="18912" y="2866"/>
                  <a:pt x="16774" y="2866"/>
                </a:cubicBezTo>
                <a:cubicBezTo>
                  <a:pt x="16101" y="2866"/>
                  <a:pt x="15484" y="3031"/>
                  <a:pt x="14933" y="3329"/>
                </a:cubicBezTo>
                <a:cubicBezTo>
                  <a:pt x="14592" y="1434"/>
                  <a:pt x="12939" y="1"/>
                  <a:pt x="10955" y="1"/>
                </a:cubicBezTo>
                <a:close/>
              </a:path>
            </a:pathLst>
          </a:custGeom>
          <a:solidFill>
            <a:srgbClr val="FFF3F3"/>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7" name="Google Shape;382;p41"/>
          <p:cNvSpPr/>
          <p:nvPr/>
        </p:nvSpPr>
        <p:spPr>
          <a:xfrm>
            <a:off x="268223" y="899142"/>
            <a:ext cx="3957393" cy="2683122"/>
          </a:xfrm>
          <a:custGeom>
            <a:avLst/>
            <a:gdLst/>
            <a:ahLst/>
            <a:cxnLst/>
            <a:rect l="l" t="t" r="r" b="b"/>
            <a:pathLst>
              <a:path w="27188" h="17314" extrusionOk="0">
                <a:moveTo>
                  <a:pt x="13235" y="1"/>
                </a:moveTo>
                <a:cubicBezTo>
                  <a:pt x="11263" y="1"/>
                  <a:pt x="9588" y="1268"/>
                  <a:pt x="8971" y="3020"/>
                </a:cubicBezTo>
                <a:cubicBezTo>
                  <a:pt x="8332" y="2646"/>
                  <a:pt x="7604" y="2425"/>
                  <a:pt x="6811" y="2425"/>
                </a:cubicBezTo>
                <a:cubicBezTo>
                  <a:pt x="4475" y="2425"/>
                  <a:pt x="2568" y="4331"/>
                  <a:pt x="2568" y="6668"/>
                </a:cubicBezTo>
                <a:cubicBezTo>
                  <a:pt x="2568" y="7010"/>
                  <a:pt x="2612" y="7351"/>
                  <a:pt x="2689" y="7671"/>
                </a:cubicBezTo>
                <a:cubicBezTo>
                  <a:pt x="1169" y="7946"/>
                  <a:pt x="0" y="9290"/>
                  <a:pt x="0" y="10899"/>
                </a:cubicBezTo>
                <a:cubicBezTo>
                  <a:pt x="0" y="12718"/>
                  <a:pt x="1477" y="14184"/>
                  <a:pt x="3295" y="14184"/>
                </a:cubicBezTo>
                <a:cubicBezTo>
                  <a:pt x="3956" y="14184"/>
                  <a:pt x="4573" y="13985"/>
                  <a:pt x="5092" y="13644"/>
                </a:cubicBezTo>
                <a:cubicBezTo>
                  <a:pt x="5797" y="15782"/>
                  <a:pt x="7791" y="17313"/>
                  <a:pt x="10161" y="17313"/>
                </a:cubicBezTo>
                <a:cubicBezTo>
                  <a:pt x="12167" y="17313"/>
                  <a:pt x="13919" y="16201"/>
                  <a:pt x="14822" y="14558"/>
                </a:cubicBezTo>
                <a:cubicBezTo>
                  <a:pt x="15616" y="15264"/>
                  <a:pt x="16674" y="15694"/>
                  <a:pt x="17820" y="15694"/>
                </a:cubicBezTo>
                <a:cubicBezTo>
                  <a:pt x="19529" y="15694"/>
                  <a:pt x="21016" y="14757"/>
                  <a:pt x="21777" y="13368"/>
                </a:cubicBezTo>
                <a:cubicBezTo>
                  <a:pt x="22250" y="13566"/>
                  <a:pt x="22779" y="13688"/>
                  <a:pt x="23330" y="13688"/>
                </a:cubicBezTo>
                <a:cubicBezTo>
                  <a:pt x="25458" y="13688"/>
                  <a:pt x="27187" y="11957"/>
                  <a:pt x="27187" y="9831"/>
                </a:cubicBezTo>
                <a:cubicBezTo>
                  <a:pt x="27187" y="7693"/>
                  <a:pt x="25458" y="5962"/>
                  <a:pt x="23330" y="5962"/>
                </a:cubicBezTo>
                <a:cubicBezTo>
                  <a:pt x="23099" y="5962"/>
                  <a:pt x="22867" y="5984"/>
                  <a:pt x="22647" y="6028"/>
                </a:cubicBezTo>
                <a:cubicBezTo>
                  <a:pt x="22592" y="4034"/>
                  <a:pt x="20961" y="2425"/>
                  <a:pt x="18956" y="2425"/>
                </a:cubicBezTo>
                <a:cubicBezTo>
                  <a:pt x="18393" y="2425"/>
                  <a:pt x="17876" y="2557"/>
                  <a:pt x="17401" y="2778"/>
                </a:cubicBezTo>
                <a:cubicBezTo>
                  <a:pt x="16718" y="1147"/>
                  <a:pt x="15109" y="1"/>
                  <a:pt x="13235" y="1"/>
                </a:cubicBezTo>
                <a:close/>
              </a:path>
            </a:pathLst>
          </a:custGeom>
          <a:solidFill>
            <a:srgbClr val="FFF3F3"/>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8" name="Google Shape;383;p41"/>
          <p:cNvSpPr/>
          <p:nvPr/>
        </p:nvSpPr>
        <p:spPr>
          <a:xfrm>
            <a:off x="7301713" y="1724786"/>
            <a:ext cx="1569470" cy="1085101"/>
          </a:xfrm>
          <a:custGeom>
            <a:avLst/>
            <a:gdLst/>
            <a:ahLst/>
            <a:cxnLst/>
            <a:rect l="l" t="t" r="r" b="b"/>
            <a:pathLst>
              <a:path w="10779" h="7010" extrusionOk="0">
                <a:moveTo>
                  <a:pt x="5059" y="0"/>
                </a:moveTo>
                <a:cubicBezTo>
                  <a:pt x="4023" y="0"/>
                  <a:pt x="3164" y="750"/>
                  <a:pt x="2987" y="1730"/>
                </a:cubicBezTo>
                <a:cubicBezTo>
                  <a:pt x="2701" y="1576"/>
                  <a:pt x="2381" y="1488"/>
                  <a:pt x="2028" y="1488"/>
                </a:cubicBezTo>
                <a:cubicBezTo>
                  <a:pt x="916" y="1488"/>
                  <a:pt x="0" y="2391"/>
                  <a:pt x="0" y="3515"/>
                </a:cubicBezTo>
                <a:cubicBezTo>
                  <a:pt x="0" y="4629"/>
                  <a:pt x="916" y="5543"/>
                  <a:pt x="2028" y="5543"/>
                </a:cubicBezTo>
                <a:cubicBezTo>
                  <a:pt x="2260" y="5543"/>
                  <a:pt x="2481" y="5499"/>
                  <a:pt x="2689" y="5433"/>
                </a:cubicBezTo>
                <a:cubicBezTo>
                  <a:pt x="2921" y="6337"/>
                  <a:pt x="3747" y="7009"/>
                  <a:pt x="4729" y="7009"/>
                </a:cubicBezTo>
                <a:cubicBezTo>
                  <a:pt x="5290" y="7009"/>
                  <a:pt x="5797" y="6789"/>
                  <a:pt x="6183" y="6425"/>
                </a:cubicBezTo>
                <a:cubicBezTo>
                  <a:pt x="6481" y="6667"/>
                  <a:pt x="6867" y="6811"/>
                  <a:pt x="7285" y="6811"/>
                </a:cubicBezTo>
                <a:cubicBezTo>
                  <a:pt x="8079" y="6811"/>
                  <a:pt x="8751" y="6282"/>
                  <a:pt x="8971" y="5565"/>
                </a:cubicBezTo>
                <a:cubicBezTo>
                  <a:pt x="9115" y="5621"/>
                  <a:pt x="9280" y="5653"/>
                  <a:pt x="9445" y="5653"/>
                </a:cubicBezTo>
                <a:cubicBezTo>
                  <a:pt x="10183" y="5653"/>
                  <a:pt x="10779" y="5058"/>
                  <a:pt x="10779" y="4320"/>
                </a:cubicBezTo>
                <a:cubicBezTo>
                  <a:pt x="10779" y="3582"/>
                  <a:pt x="10183" y="2986"/>
                  <a:pt x="9445" y="2986"/>
                </a:cubicBezTo>
                <a:lnTo>
                  <a:pt x="9368" y="2986"/>
                </a:lnTo>
                <a:cubicBezTo>
                  <a:pt x="9412" y="2832"/>
                  <a:pt x="9445" y="2667"/>
                  <a:pt x="9445" y="2502"/>
                </a:cubicBezTo>
                <a:cubicBezTo>
                  <a:pt x="9445" y="1620"/>
                  <a:pt x="8740" y="915"/>
                  <a:pt x="7859" y="915"/>
                </a:cubicBezTo>
                <a:cubicBezTo>
                  <a:pt x="7528" y="915"/>
                  <a:pt x="7219" y="1014"/>
                  <a:pt x="6965" y="1201"/>
                </a:cubicBezTo>
                <a:cubicBezTo>
                  <a:pt x="6624" y="485"/>
                  <a:pt x="5897" y="0"/>
                  <a:pt x="5059" y="0"/>
                </a:cubicBezTo>
                <a:close/>
              </a:path>
            </a:pathLst>
          </a:custGeom>
          <a:solidFill>
            <a:srgbClr val="D9EEFC"/>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377" name="Google Shape;377;p41"/>
          <p:cNvSpPr txBox="1">
            <a:spLocks noGrp="1"/>
          </p:cNvSpPr>
          <p:nvPr>
            <p:ph type="title"/>
          </p:nvPr>
        </p:nvSpPr>
        <p:spPr>
          <a:xfrm>
            <a:off x="2490503" y="2495312"/>
            <a:ext cx="4437933" cy="763852"/>
          </a:xfrm>
          <a:prstGeom prst="rect">
            <a:avLst/>
          </a:prstGeom>
        </p:spPr>
        <p:txBody>
          <a:bodyPr spcFirstLastPara="1">
            <a:noAutofit/>
          </a:bodyPr>
          <a:lstStyle>
            <a:lvl1pPr lvl="0"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1pPr>
            <a:lvl2pPr lvl="1"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2pPr>
            <a:lvl3pPr lvl="2"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3pPr>
            <a:lvl4pPr lvl="3"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4pPr>
            <a:lvl5pPr lvl="4"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5pPr>
            <a:lvl6pPr lvl="5"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6pPr>
            <a:lvl7pPr lvl="6"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7pPr>
            <a:lvl8pPr lvl="7"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8pPr>
            <a:lvl9pPr lvl="8"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9pPr>
          </a:lstStyle>
          <a:p>
            <a:endParaRPr/>
          </a:p>
        </p:txBody>
      </p:sp>
      <p:sp>
        <p:nvSpPr>
          <p:cNvPr id="378" name="Google Shape;378;p41"/>
          <p:cNvSpPr txBox="1">
            <a:spLocks noGrp="1"/>
          </p:cNvSpPr>
          <p:nvPr>
            <p:ph type="subTitle" idx="1"/>
          </p:nvPr>
        </p:nvSpPr>
        <p:spPr>
          <a:xfrm>
            <a:off x="2490548" y="3381249"/>
            <a:ext cx="4437933" cy="1240777"/>
          </a:xfrm>
          <a:prstGeom prst="rect">
            <a:avLst/>
          </a:prstGeom>
        </p:spPr>
        <p:txBody>
          <a:bodyPr spcFirstLastPara="1">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Tree>
    <p:extLst>
      <p:ext uri="{BB962C8B-B14F-4D97-AF65-F5344CB8AC3E}">
        <p14:creationId xmlns:p14="http://schemas.microsoft.com/office/powerpoint/2010/main" val="727070714"/>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showMasterSp="0" matchingName="Thanks">
  <p:cSld name="Thanks">
    <p:spTree>
      <p:nvGrpSpPr>
        <p:cNvPr id="1" name="Shape 390"/>
        <p:cNvGrpSpPr/>
        <p:nvPr/>
      </p:nvGrpSpPr>
      <p:grpSpPr>
        <a:xfrm>
          <a:off x="0" y="0"/>
          <a:ext cx="0" cy="0"/>
          <a:chOff x="0" y="0"/>
          <a:chExt cx="0" cy="0"/>
        </a:xfrm>
      </p:grpSpPr>
      <p:sp>
        <p:nvSpPr>
          <p:cNvPr id="5" name="Google Shape;391;p43"/>
          <p:cNvSpPr/>
          <p:nvPr/>
        </p:nvSpPr>
        <p:spPr>
          <a:xfrm>
            <a:off x="-472065" y="-241133"/>
            <a:ext cx="9954791" cy="8020755"/>
          </a:xfrm>
          <a:custGeom>
            <a:avLst/>
            <a:gdLst/>
            <a:ahLst/>
            <a:cxnLst/>
            <a:rect l="l" t="t" r="r" b="b"/>
            <a:pathLst>
              <a:path w="66366" h="51632" extrusionOk="0">
                <a:moveTo>
                  <a:pt x="66245" y="0"/>
                </a:moveTo>
                <a:lnTo>
                  <a:pt x="783" y="320"/>
                </a:lnTo>
                <a:cubicBezTo>
                  <a:pt x="783" y="320"/>
                  <a:pt x="0" y="51620"/>
                  <a:pt x="12" y="51632"/>
                </a:cubicBezTo>
                <a:cubicBezTo>
                  <a:pt x="2888" y="39818"/>
                  <a:pt x="12982" y="28445"/>
                  <a:pt x="25227" y="26197"/>
                </a:cubicBezTo>
                <a:cubicBezTo>
                  <a:pt x="27269" y="25854"/>
                  <a:pt x="29371" y="25752"/>
                  <a:pt x="31531" y="25752"/>
                </a:cubicBezTo>
                <a:cubicBezTo>
                  <a:pt x="34723" y="25752"/>
                  <a:pt x="38042" y="25975"/>
                  <a:pt x="41481" y="25975"/>
                </a:cubicBezTo>
                <a:cubicBezTo>
                  <a:pt x="42836" y="25975"/>
                  <a:pt x="44211" y="25940"/>
                  <a:pt x="45603" y="25844"/>
                </a:cubicBezTo>
                <a:cubicBezTo>
                  <a:pt x="54519" y="25237"/>
                  <a:pt x="62498" y="19970"/>
                  <a:pt x="66366" y="11914"/>
                </a:cubicBezTo>
                <a:lnTo>
                  <a:pt x="66245" y="0"/>
                </a:lnTo>
                <a:close/>
              </a:path>
            </a:pathLst>
          </a:custGeom>
          <a:solidFill>
            <a:srgbClr val="D9EEFC"/>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392" name="Google Shape;392;p43"/>
          <p:cNvSpPr txBox="1">
            <a:spLocks noGrp="1"/>
          </p:cNvSpPr>
          <p:nvPr>
            <p:ph type="subTitle" idx="1"/>
          </p:nvPr>
        </p:nvSpPr>
        <p:spPr>
          <a:xfrm>
            <a:off x="2710297" y="2348517"/>
            <a:ext cx="3723800" cy="461864"/>
          </a:xfrm>
          <a:prstGeom prst="rect">
            <a:avLst/>
          </a:prstGeom>
        </p:spPr>
        <p:txBody>
          <a:bodyPr spcFirstLastPara="1">
            <a:noAutofit/>
          </a:bodyPr>
          <a:lstStyle>
            <a:lvl1pPr lvl="0" algn="ctr">
              <a:spcBef>
                <a:spcPts val="0"/>
              </a:spcBef>
              <a:spcAft>
                <a:spcPts val="0"/>
              </a:spcAft>
              <a:buSzPts val="1600"/>
              <a:buNone/>
              <a:defRPr>
                <a:latin typeface="McLaren"/>
                <a:ea typeface="McLaren"/>
                <a:cs typeface="McLaren"/>
                <a:sym typeface="McLaren"/>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endParaRPr/>
          </a:p>
        </p:txBody>
      </p:sp>
      <p:sp>
        <p:nvSpPr>
          <p:cNvPr id="393" name="Google Shape;393;p43"/>
          <p:cNvSpPr txBox="1">
            <a:spLocks noGrp="1"/>
          </p:cNvSpPr>
          <p:nvPr>
            <p:ph type="subTitle" idx="2"/>
          </p:nvPr>
        </p:nvSpPr>
        <p:spPr>
          <a:xfrm>
            <a:off x="2710297" y="2952434"/>
            <a:ext cx="3723800" cy="1262017"/>
          </a:xfrm>
          <a:prstGeom prst="rect">
            <a:avLst/>
          </a:prstGeom>
        </p:spPr>
        <p:txBody>
          <a:bodyPr spcFirstLastPara="1">
            <a:noAutofit/>
          </a:bodyPr>
          <a:lstStyle>
            <a:lvl1pPr lvl="0" algn="ctr" rtl="0">
              <a:lnSpc>
                <a:spcPct val="100000"/>
              </a:lnSpc>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394" name="Google Shape;394;p43"/>
          <p:cNvSpPr txBox="1">
            <a:spLocks noGrp="1"/>
          </p:cNvSpPr>
          <p:nvPr>
            <p:ph type="title"/>
          </p:nvPr>
        </p:nvSpPr>
        <p:spPr>
          <a:xfrm>
            <a:off x="1335572" y="1122161"/>
            <a:ext cx="6473287" cy="1084377"/>
          </a:xfrm>
          <a:prstGeom prst="rect">
            <a:avLst/>
          </a:prstGeom>
        </p:spPr>
        <p:txBody>
          <a:bodyPr spcFirstLastPara="1">
            <a:noAutofit/>
          </a:bodyPr>
          <a:lstStyle>
            <a:lvl1pPr lvl="0" algn="ctr" rtl="0">
              <a:spcBef>
                <a:spcPts val="0"/>
              </a:spcBef>
              <a:spcAft>
                <a:spcPts val="0"/>
              </a:spcAft>
              <a:buClr>
                <a:schemeClr val="dk1"/>
              </a:buClr>
              <a:buSzPts val="3000"/>
              <a:buFont typeface="McLaren"/>
              <a:buNone/>
              <a:defRPr sz="6139" b="1">
                <a:solidFill>
                  <a:schemeClr val="accent2"/>
                </a:solidFill>
                <a:latin typeface="McLaren"/>
                <a:ea typeface="McLaren"/>
                <a:cs typeface="McLaren"/>
                <a:sym typeface="McLaren"/>
              </a:defRPr>
            </a:lvl1pPr>
            <a:lvl2pPr lvl="1"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2pPr>
            <a:lvl3pPr lvl="2"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3pPr>
            <a:lvl4pPr lvl="3"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4pPr>
            <a:lvl5pPr lvl="4"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5pPr>
            <a:lvl6pPr lvl="5"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6pPr>
            <a:lvl7pPr lvl="6"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7pPr>
            <a:lvl8pPr lvl="7"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8pPr>
            <a:lvl9pPr lvl="8"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9pPr>
          </a:lstStyle>
          <a:p>
            <a:endParaRPr/>
          </a:p>
        </p:txBody>
      </p:sp>
    </p:spTree>
    <p:extLst>
      <p:ext uri="{BB962C8B-B14F-4D97-AF65-F5344CB8AC3E}">
        <p14:creationId xmlns:p14="http://schemas.microsoft.com/office/powerpoint/2010/main" val="1861812270"/>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396"/>
        <p:cNvGrpSpPr/>
        <p:nvPr/>
      </p:nvGrpSpPr>
      <p:grpSpPr>
        <a:xfrm>
          <a:off x="0" y="0"/>
          <a:ext cx="0" cy="0"/>
          <a:chOff x="0" y="0"/>
          <a:chExt cx="0" cy="0"/>
        </a:xfrm>
      </p:grpSpPr>
      <p:sp>
        <p:nvSpPr>
          <p:cNvPr id="2" name="Google Shape;397;p44"/>
          <p:cNvSpPr/>
          <p:nvPr/>
        </p:nvSpPr>
        <p:spPr>
          <a:xfrm>
            <a:off x="5208065" y="-884838"/>
            <a:ext cx="4380414" cy="4941194"/>
          </a:xfrm>
          <a:custGeom>
            <a:avLst/>
            <a:gdLst/>
            <a:ahLst/>
            <a:cxnLst/>
            <a:rect l="l" t="t" r="r" b="b"/>
            <a:pathLst>
              <a:path w="26209" h="27781" extrusionOk="0">
                <a:moveTo>
                  <a:pt x="11503" y="0"/>
                </a:moveTo>
                <a:cubicBezTo>
                  <a:pt x="7927" y="0"/>
                  <a:pt x="4379" y="348"/>
                  <a:pt x="1045" y="1078"/>
                </a:cubicBezTo>
                <a:cubicBezTo>
                  <a:pt x="604" y="2467"/>
                  <a:pt x="164" y="3865"/>
                  <a:pt x="77" y="5322"/>
                </a:cubicBezTo>
                <a:cubicBezTo>
                  <a:pt x="1" y="6768"/>
                  <a:pt x="326" y="8291"/>
                  <a:pt x="1265" y="9402"/>
                </a:cubicBezTo>
                <a:cubicBezTo>
                  <a:pt x="2673" y="11050"/>
                  <a:pt x="5049" y="11404"/>
                  <a:pt x="7214" y="11576"/>
                </a:cubicBezTo>
                <a:cubicBezTo>
                  <a:pt x="9369" y="11740"/>
                  <a:pt x="11716" y="11902"/>
                  <a:pt x="13335" y="13349"/>
                </a:cubicBezTo>
                <a:cubicBezTo>
                  <a:pt x="14647" y="14517"/>
                  <a:pt x="15222" y="16442"/>
                  <a:pt x="14762" y="18138"/>
                </a:cubicBezTo>
                <a:cubicBezTo>
                  <a:pt x="14207" y="20169"/>
                  <a:pt x="12329" y="21845"/>
                  <a:pt x="12511" y="23933"/>
                </a:cubicBezTo>
                <a:cubicBezTo>
                  <a:pt x="12597" y="25035"/>
                  <a:pt x="13296" y="26032"/>
                  <a:pt x="14207" y="26664"/>
                </a:cubicBezTo>
                <a:cubicBezTo>
                  <a:pt x="15116" y="27296"/>
                  <a:pt x="16218" y="27603"/>
                  <a:pt x="17320" y="27718"/>
                </a:cubicBezTo>
                <a:cubicBezTo>
                  <a:pt x="17698" y="27760"/>
                  <a:pt x="18078" y="27780"/>
                  <a:pt x="18459" y="27780"/>
                </a:cubicBezTo>
                <a:cubicBezTo>
                  <a:pt x="21274" y="27780"/>
                  <a:pt x="24085" y="26645"/>
                  <a:pt x="26094" y="24661"/>
                </a:cubicBezTo>
                <a:cubicBezTo>
                  <a:pt x="26152" y="24297"/>
                  <a:pt x="26209" y="23886"/>
                  <a:pt x="26209" y="23522"/>
                </a:cubicBezTo>
                <a:lnTo>
                  <a:pt x="26209" y="1959"/>
                </a:lnTo>
                <a:cubicBezTo>
                  <a:pt x="21591" y="684"/>
                  <a:pt x="16519" y="0"/>
                  <a:pt x="11503" y="0"/>
                </a:cubicBezTo>
                <a:close/>
              </a:path>
            </a:pathLst>
          </a:custGeom>
          <a:solidFill>
            <a:srgbClr val="D9EEFC"/>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3" name="Google Shape;398;p44"/>
          <p:cNvSpPr/>
          <p:nvPr/>
        </p:nvSpPr>
        <p:spPr>
          <a:xfrm>
            <a:off x="70538" y="3572046"/>
            <a:ext cx="9280409" cy="3641524"/>
          </a:xfrm>
          <a:custGeom>
            <a:avLst/>
            <a:gdLst/>
            <a:ahLst/>
            <a:cxnLst/>
            <a:rect l="l" t="t" r="r" b="b"/>
            <a:pathLst>
              <a:path w="55541" h="20474" extrusionOk="0">
                <a:moveTo>
                  <a:pt x="31626" y="1"/>
                </a:moveTo>
                <a:cubicBezTo>
                  <a:pt x="29271" y="1"/>
                  <a:pt x="26934" y="1222"/>
                  <a:pt x="25615" y="3174"/>
                </a:cubicBezTo>
                <a:cubicBezTo>
                  <a:pt x="24121" y="5377"/>
                  <a:pt x="23929" y="8251"/>
                  <a:pt x="22502" y="10482"/>
                </a:cubicBezTo>
                <a:cubicBezTo>
                  <a:pt x="21113" y="12661"/>
                  <a:pt x="18528" y="13946"/>
                  <a:pt x="15963" y="13946"/>
                </a:cubicBezTo>
                <a:cubicBezTo>
                  <a:pt x="15078" y="13946"/>
                  <a:pt x="14195" y="13793"/>
                  <a:pt x="13364" y="13471"/>
                </a:cubicBezTo>
                <a:cubicBezTo>
                  <a:pt x="11755" y="12849"/>
                  <a:pt x="10346" y="11670"/>
                  <a:pt x="8641" y="11374"/>
                </a:cubicBezTo>
                <a:cubicBezTo>
                  <a:pt x="8364" y="11325"/>
                  <a:pt x="8087" y="11302"/>
                  <a:pt x="7810" y="11302"/>
                </a:cubicBezTo>
                <a:cubicBezTo>
                  <a:pt x="6054" y="11302"/>
                  <a:pt x="4330" y="12230"/>
                  <a:pt x="3114" y="13528"/>
                </a:cubicBezTo>
                <a:cubicBezTo>
                  <a:pt x="1706" y="15033"/>
                  <a:pt x="863" y="16977"/>
                  <a:pt x="154" y="18912"/>
                </a:cubicBezTo>
                <a:cubicBezTo>
                  <a:pt x="1" y="19333"/>
                  <a:pt x="460" y="20023"/>
                  <a:pt x="460" y="20474"/>
                </a:cubicBezTo>
                <a:lnTo>
                  <a:pt x="54602" y="20349"/>
                </a:lnTo>
                <a:cubicBezTo>
                  <a:pt x="55071" y="18069"/>
                  <a:pt x="55540" y="15751"/>
                  <a:pt x="55378" y="13423"/>
                </a:cubicBezTo>
                <a:cubicBezTo>
                  <a:pt x="55215" y="11105"/>
                  <a:pt x="54333" y="8730"/>
                  <a:pt x="52532" y="7254"/>
                </a:cubicBezTo>
                <a:cubicBezTo>
                  <a:pt x="51533" y="6436"/>
                  <a:pt x="50215" y="5974"/>
                  <a:pt x="48930" y="5974"/>
                </a:cubicBezTo>
                <a:cubicBezTo>
                  <a:pt x="47900" y="5974"/>
                  <a:pt x="46892" y="6271"/>
                  <a:pt x="46086" y="6919"/>
                </a:cubicBezTo>
                <a:cubicBezTo>
                  <a:pt x="44898" y="7877"/>
                  <a:pt x="44094" y="9515"/>
                  <a:pt x="42589" y="9726"/>
                </a:cubicBezTo>
                <a:cubicBezTo>
                  <a:pt x="42483" y="9742"/>
                  <a:pt x="42377" y="9749"/>
                  <a:pt x="42272" y="9749"/>
                </a:cubicBezTo>
                <a:cubicBezTo>
                  <a:pt x="41114" y="9749"/>
                  <a:pt x="40078" y="8817"/>
                  <a:pt x="39524" y="7772"/>
                </a:cubicBezTo>
                <a:cubicBezTo>
                  <a:pt x="38911" y="6622"/>
                  <a:pt x="38681" y="5320"/>
                  <a:pt x="38135" y="4151"/>
                </a:cubicBezTo>
                <a:cubicBezTo>
                  <a:pt x="37053" y="1852"/>
                  <a:pt x="34687" y="213"/>
                  <a:pt x="32158" y="22"/>
                </a:cubicBezTo>
                <a:cubicBezTo>
                  <a:pt x="31981" y="8"/>
                  <a:pt x="31804" y="1"/>
                  <a:pt x="31626" y="1"/>
                </a:cubicBezTo>
                <a:close/>
              </a:path>
            </a:pathLst>
          </a:custGeom>
          <a:solidFill>
            <a:srgbClr val="FFF3F3"/>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4" name="Google Shape;399;p44"/>
          <p:cNvSpPr/>
          <p:nvPr/>
        </p:nvSpPr>
        <p:spPr>
          <a:xfrm>
            <a:off x="-220707" y="-582399"/>
            <a:ext cx="4947508" cy="5253850"/>
          </a:xfrm>
          <a:custGeom>
            <a:avLst/>
            <a:gdLst/>
            <a:ahLst/>
            <a:cxnLst/>
            <a:rect l="l" t="t" r="r" b="b"/>
            <a:pathLst>
              <a:path w="29610" h="29547" extrusionOk="0">
                <a:moveTo>
                  <a:pt x="125" y="1"/>
                </a:moveTo>
                <a:lnTo>
                  <a:pt x="125" y="27646"/>
                </a:lnTo>
                <a:cubicBezTo>
                  <a:pt x="125" y="27981"/>
                  <a:pt x="0" y="28345"/>
                  <a:pt x="29" y="28681"/>
                </a:cubicBezTo>
                <a:cubicBezTo>
                  <a:pt x="1303" y="29218"/>
                  <a:pt x="2691" y="29547"/>
                  <a:pt x="4070" y="29547"/>
                </a:cubicBezTo>
                <a:cubicBezTo>
                  <a:pt x="4559" y="29547"/>
                  <a:pt x="5047" y="29506"/>
                  <a:pt x="5528" y="29418"/>
                </a:cubicBezTo>
                <a:cubicBezTo>
                  <a:pt x="7376" y="29083"/>
                  <a:pt x="9139" y="28019"/>
                  <a:pt x="10068" y="26382"/>
                </a:cubicBezTo>
                <a:cubicBezTo>
                  <a:pt x="11754" y="23431"/>
                  <a:pt x="10441" y="19580"/>
                  <a:pt x="11591" y="16381"/>
                </a:cubicBezTo>
                <a:cubicBezTo>
                  <a:pt x="12444" y="14005"/>
                  <a:pt x="14714" y="12204"/>
                  <a:pt x="17223" y="11917"/>
                </a:cubicBezTo>
                <a:cubicBezTo>
                  <a:pt x="17519" y="11883"/>
                  <a:pt x="17816" y="11869"/>
                  <a:pt x="18112" y="11869"/>
                </a:cubicBezTo>
                <a:cubicBezTo>
                  <a:pt x="19593" y="11869"/>
                  <a:pt x="21085" y="12218"/>
                  <a:pt x="22566" y="12218"/>
                </a:cubicBezTo>
                <a:cubicBezTo>
                  <a:pt x="22903" y="12218"/>
                  <a:pt x="23239" y="12200"/>
                  <a:pt x="23575" y="12156"/>
                </a:cubicBezTo>
                <a:cubicBezTo>
                  <a:pt x="25940" y="11830"/>
                  <a:pt x="28058" y="10087"/>
                  <a:pt x="28833" y="7826"/>
                </a:cubicBezTo>
                <a:cubicBezTo>
                  <a:pt x="29610" y="5566"/>
                  <a:pt x="28997" y="2893"/>
                  <a:pt x="27330" y="1188"/>
                </a:cubicBezTo>
                <a:cubicBezTo>
                  <a:pt x="24824" y="1424"/>
                  <a:pt x="22242" y="1528"/>
                  <a:pt x="19628" y="1528"/>
                </a:cubicBezTo>
                <a:cubicBezTo>
                  <a:pt x="13089" y="1528"/>
                  <a:pt x="6353" y="877"/>
                  <a:pt x="125" y="1"/>
                </a:cubicBezTo>
                <a:close/>
              </a:path>
            </a:pathLst>
          </a:custGeom>
          <a:solidFill>
            <a:srgbClr val="D9EEFC"/>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Tree>
    <p:extLst>
      <p:ext uri="{BB962C8B-B14F-4D97-AF65-F5344CB8AC3E}">
        <p14:creationId xmlns:p14="http://schemas.microsoft.com/office/powerpoint/2010/main" val="293001718"/>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showMasterSp="0" matchingName="Background 2">
  <p:cSld name="Background 2">
    <p:spTree>
      <p:nvGrpSpPr>
        <p:cNvPr id="1" name="Shape 400"/>
        <p:cNvGrpSpPr/>
        <p:nvPr/>
      </p:nvGrpSpPr>
      <p:grpSpPr>
        <a:xfrm>
          <a:off x="0" y="0"/>
          <a:ext cx="0" cy="0"/>
          <a:chOff x="0" y="0"/>
          <a:chExt cx="0" cy="0"/>
        </a:xfrm>
      </p:grpSpPr>
      <p:sp>
        <p:nvSpPr>
          <p:cNvPr id="2" name="Google Shape;401;p45"/>
          <p:cNvSpPr/>
          <p:nvPr/>
        </p:nvSpPr>
        <p:spPr>
          <a:xfrm>
            <a:off x="5218795" y="-275874"/>
            <a:ext cx="5131430" cy="8315019"/>
          </a:xfrm>
          <a:custGeom>
            <a:avLst/>
            <a:gdLst/>
            <a:ahLst/>
            <a:cxnLst/>
            <a:rect l="l" t="t" r="r" b="b"/>
            <a:pathLst>
              <a:path w="35443" h="53958" extrusionOk="0">
                <a:moveTo>
                  <a:pt x="22715" y="1"/>
                </a:moveTo>
                <a:cubicBezTo>
                  <a:pt x="20125" y="1"/>
                  <a:pt x="17328" y="281"/>
                  <a:pt x="15726" y="2245"/>
                </a:cubicBezTo>
                <a:cubicBezTo>
                  <a:pt x="14867" y="3303"/>
                  <a:pt x="14526" y="4691"/>
                  <a:pt x="14272" y="6024"/>
                </a:cubicBezTo>
                <a:cubicBezTo>
                  <a:pt x="13952" y="7788"/>
                  <a:pt x="13743" y="9573"/>
                  <a:pt x="13897" y="11348"/>
                </a:cubicBezTo>
                <a:cubicBezTo>
                  <a:pt x="14217" y="15105"/>
                  <a:pt x="16090" y="18544"/>
                  <a:pt x="16872" y="22236"/>
                </a:cubicBezTo>
                <a:cubicBezTo>
                  <a:pt x="17666" y="25917"/>
                  <a:pt x="16917" y="30490"/>
                  <a:pt x="13566" y="32199"/>
                </a:cubicBezTo>
                <a:cubicBezTo>
                  <a:pt x="11462" y="33279"/>
                  <a:pt x="8938" y="32926"/>
                  <a:pt x="6657" y="33510"/>
                </a:cubicBezTo>
                <a:cubicBezTo>
                  <a:pt x="2854" y="34469"/>
                  <a:pt x="1" y="38304"/>
                  <a:pt x="155" y="42227"/>
                </a:cubicBezTo>
                <a:cubicBezTo>
                  <a:pt x="281" y="45310"/>
                  <a:pt x="2004" y="47993"/>
                  <a:pt x="4127" y="50317"/>
                </a:cubicBezTo>
                <a:lnTo>
                  <a:pt x="4127" y="50317"/>
                </a:lnTo>
                <a:cubicBezTo>
                  <a:pt x="3674" y="50805"/>
                  <a:pt x="3220" y="51293"/>
                  <a:pt x="2766" y="51782"/>
                </a:cubicBezTo>
                <a:cubicBezTo>
                  <a:pt x="5720" y="53221"/>
                  <a:pt x="9012" y="53958"/>
                  <a:pt x="12301" y="53958"/>
                </a:cubicBezTo>
                <a:cubicBezTo>
                  <a:pt x="14227" y="53958"/>
                  <a:pt x="16152" y="53705"/>
                  <a:pt x="18008" y="53192"/>
                </a:cubicBezTo>
                <a:cubicBezTo>
                  <a:pt x="23033" y="51804"/>
                  <a:pt x="27508" y="48542"/>
                  <a:pt x="30351" y="44167"/>
                </a:cubicBezTo>
                <a:cubicBezTo>
                  <a:pt x="33613" y="39186"/>
                  <a:pt x="34659" y="33080"/>
                  <a:pt x="34990" y="27129"/>
                </a:cubicBezTo>
                <a:cubicBezTo>
                  <a:pt x="35442" y="18776"/>
                  <a:pt x="34461" y="9959"/>
                  <a:pt x="29756" y="3049"/>
                </a:cubicBezTo>
                <a:cubicBezTo>
                  <a:pt x="29171" y="2189"/>
                  <a:pt x="28510" y="1352"/>
                  <a:pt x="27618" y="823"/>
                </a:cubicBezTo>
                <a:cubicBezTo>
                  <a:pt x="26384" y="85"/>
                  <a:pt x="24873" y="41"/>
                  <a:pt x="23441" y="7"/>
                </a:cubicBezTo>
                <a:cubicBezTo>
                  <a:pt x="23201" y="3"/>
                  <a:pt x="22959" y="1"/>
                  <a:pt x="22715" y="1"/>
                </a:cubicBezTo>
                <a:close/>
              </a:path>
            </a:pathLst>
          </a:custGeom>
          <a:solidFill>
            <a:srgbClr val="D9EEFC"/>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3" name="Google Shape;402;p45"/>
          <p:cNvSpPr/>
          <p:nvPr/>
        </p:nvSpPr>
        <p:spPr>
          <a:xfrm>
            <a:off x="-1529619" y="-1181145"/>
            <a:ext cx="5132963" cy="8315019"/>
          </a:xfrm>
          <a:custGeom>
            <a:avLst/>
            <a:gdLst/>
            <a:ahLst/>
            <a:cxnLst/>
            <a:rect l="l" t="t" r="r" b="b"/>
            <a:pathLst>
              <a:path w="35454" h="53950" extrusionOk="0">
                <a:moveTo>
                  <a:pt x="23149" y="0"/>
                </a:moveTo>
                <a:cubicBezTo>
                  <a:pt x="21225" y="0"/>
                  <a:pt x="19302" y="253"/>
                  <a:pt x="17446" y="766"/>
                </a:cubicBezTo>
                <a:cubicBezTo>
                  <a:pt x="12421" y="2144"/>
                  <a:pt x="7947" y="5416"/>
                  <a:pt x="5092" y="9780"/>
                </a:cubicBezTo>
                <a:cubicBezTo>
                  <a:pt x="1841" y="14773"/>
                  <a:pt x="783" y="20879"/>
                  <a:pt x="463" y="26818"/>
                </a:cubicBezTo>
                <a:cubicBezTo>
                  <a:pt x="1" y="35172"/>
                  <a:pt x="992" y="44000"/>
                  <a:pt x="5699" y="50909"/>
                </a:cubicBezTo>
                <a:cubicBezTo>
                  <a:pt x="6282" y="51769"/>
                  <a:pt x="6943" y="52606"/>
                  <a:pt x="7837" y="53135"/>
                </a:cubicBezTo>
                <a:cubicBezTo>
                  <a:pt x="9071" y="53874"/>
                  <a:pt x="10580" y="53918"/>
                  <a:pt x="12013" y="53940"/>
                </a:cubicBezTo>
                <a:cubicBezTo>
                  <a:pt x="12287" y="53945"/>
                  <a:pt x="12565" y="53949"/>
                  <a:pt x="12845" y="53949"/>
                </a:cubicBezTo>
                <a:cubicBezTo>
                  <a:pt x="15404" y="53949"/>
                  <a:pt x="18148" y="53651"/>
                  <a:pt x="19727" y="51714"/>
                </a:cubicBezTo>
                <a:cubicBezTo>
                  <a:pt x="20587" y="50644"/>
                  <a:pt x="20929" y="49267"/>
                  <a:pt x="21171" y="47933"/>
                </a:cubicBezTo>
                <a:cubicBezTo>
                  <a:pt x="21502" y="46170"/>
                  <a:pt x="21711" y="44385"/>
                  <a:pt x="21557" y="42611"/>
                </a:cubicBezTo>
                <a:cubicBezTo>
                  <a:pt x="21237" y="38853"/>
                  <a:pt x="19364" y="35404"/>
                  <a:pt x="18570" y="31723"/>
                </a:cubicBezTo>
                <a:cubicBezTo>
                  <a:pt x="17788" y="28042"/>
                  <a:pt x="18526" y="23468"/>
                  <a:pt x="21887" y="21760"/>
                </a:cubicBezTo>
                <a:cubicBezTo>
                  <a:pt x="23981" y="20680"/>
                  <a:pt x="26516" y="21033"/>
                  <a:pt x="28797" y="20448"/>
                </a:cubicBezTo>
                <a:cubicBezTo>
                  <a:pt x="32599" y="19479"/>
                  <a:pt x="35454" y="15655"/>
                  <a:pt x="35300" y="11732"/>
                </a:cubicBezTo>
                <a:cubicBezTo>
                  <a:pt x="35173" y="8649"/>
                  <a:pt x="33451" y="5959"/>
                  <a:pt x="31328" y="3638"/>
                </a:cubicBezTo>
                <a:lnTo>
                  <a:pt x="31328" y="3638"/>
                </a:lnTo>
                <a:cubicBezTo>
                  <a:pt x="31779" y="3151"/>
                  <a:pt x="32229" y="2664"/>
                  <a:pt x="32677" y="2176"/>
                </a:cubicBezTo>
                <a:cubicBezTo>
                  <a:pt x="29722" y="738"/>
                  <a:pt x="26435" y="0"/>
                  <a:pt x="23149" y="0"/>
                </a:cubicBezTo>
                <a:close/>
              </a:path>
            </a:pathLst>
          </a:custGeom>
          <a:solidFill>
            <a:srgbClr val="FFF3F3"/>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4" name="Google Shape;403;p45"/>
          <p:cNvSpPr/>
          <p:nvPr/>
        </p:nvSpPr>
        <p:spPr>
          <a:xfrm>
            <a:off x="685145" y="204350"/>
            <a:ext cx="2507473" cy="1790110"/>
          </a:xfrm>
          <a:custGeom>
            <a:avLst/>
            <a:gdLst/>
            <a:ahLst/>
            <a:cxnLst/>
            <a:rect l="l" t="t" r="r" b="b"/>
            <a:pathLst>
              <a:path w="17326" h="11620" extrusionOk="0">
                <a:moveTo>
                  <a:pt x="10944" y="0"/>
                </a:moveTo>
                <a:cubicBezTo>
                  <a:pt x="10491" y="0"/>
                  <a:pt x="10040" y="95"/>
                  <a:pt x="9633" y="290"/>
                </a:cubicBezTo>
                <a:cubicBezTo>
                  <a:pt x="8586" y="786"/>
                  <a:pt x="7870" y="1910"/>
                  <a:pt x="7848" y="3056"/>
                </a:cubicBezTo>
                <a:cubicBezTo>
                  <a:pt x="7451" y="2197"/>
                  <a:pt x="6701" y="1458"/>
                  <a:pt x="5787" y="1215"/>
                </a:cubicBezTo>
                <a:cubicBezTo>
                  <a:pt x="5571" y="1156"/>
                  <a:pt x="5346" y="1127"/>
                  <a:pt x="5121" y="1127"/>
                </a:cubicBezTo>
                <a:cubicBezTo>
                  <a:pt x="4384" y="1127"/>
                  <a:pt x="3647" y="1440"/>
                  <a:pt x="3208" y="2031"/>
                </a:cubicBezTo>
                <a:cubicBezTo>
                  <a:pt x="2517" y="2953"/>
                  <a:pt x="2776" y="4333"/>
                  <a:pt x="3660" y="5020"/>
                </a:cubicBezTo>
                <a:lnTo>
                  <a:pt x="3660" y="5020"/>
                </a:lnTo>
                <a:cubicBezTo>
                  <a:pt x="3396" y="4818"/>
                  <a:pt x="3109" y="4731"/>
                  <a:pt x="2815" y="4731"/>
                </a:cubicBezTo>
                <a:cubicBezTo>
                  <a:pt x="1565" y="4731"/>
                  <a:pt x="207" y="6316"/>
                  <a:pt x="101" y="7420"/>
                </a:cubicBezTo>
                <a:cubicBezTo>
                  <a:pt x="1" y="8478"/>
                  <a:pt x="497" y="9624"/>
                  <a:pt x="1390" y="10219"/>
                </a:cubicBezTo>
                <a:cubicBezTo>
                  <a:pt x="1915" y="10570"/>
                  <a:pt x="2539" y="10735"/>
                  <a:pt x="3169" y="10735"/>
                </a:cubicBezTo>
                <a:cubicBezTo>
                  <a:pt x="3968" y="10735"/>
                  <a:pt x="4778" y="10470"/>
                  <a:pt x="5412" y="9977"/>
                </a:cubicBezTo>
                <a:cubicBezTo>
                  <a:pt x="6140" y="10947"/>
                  <a:pt x="7605" y="11597"/>
                  <a:pt x="8795" y="11619"/>
                </a:cubicBezTo>
                <a:cubicBezTo>
                  <a:pt x="8825" y="11619"/>
                  <a:pt x="8854" y="11619"/>
                  <a:pt x="8884" y="11619"/>
                </a:cubicBezTo>
                <a:cubicBezTo>
                  <a:pt x="10360" y="11619"/>
                  <a:pt x="12244" y="11081"/>
                  <a:pt x="12741" y="9569"/>
                </a:cubicBezTo>
                <a:cubicBezTo>
                  <a:pt x="12741" y="9580"/>
                  <a:pt x="13413" y="10098"/>
                  <a:pt x="13512" y="10142"/>
                </a:cubicBezTo>
                <a:cubicBezTo>
                  <a:pt x="13704" y="10238"/>
                  <a:pt x="13939" y="10270"/>
                  <a:pt x="14168" y="10270"/>
                </a:cubicBezTo>
                <a:cubicBezTo>
                  <a:pt x="14308" y="10270"/>
                  <a:pt x="14445" y="10258"/>
                  <a:pt x="14570" y="10241"/>
                </a:cubicBezTo>
                <a:cubicBezTo>
                  <a:pt x="15309" y="10142"/>
                  <a:pt x="16003" y="9745"/>
                  <a:pt x="16466" y="9161"/>
                </a:cubicBezTo>
                <a:cubicBezTo>
                  <a:pt x="17182" y="8246"/>
                  <a:pt x="17325" y="6946"/>
                  <a:pt x="16918" y="5855"/>
                </a:cubicBezTo>
                <a:cubicBezTo>
                  <a:pt x="16653" y="5128"/>
                  <a:pt x="16146" y="4477"/>
                  <a:pt x="15474" y="4103"/>
                </a:cubicBezTo>
                <a:cubicBezTo>
                  <a:pt x="15083" y="3879"/>
                  <a:pt x="14650" y="3732"/>
                  <a:pt x="14204" y="3732"/>
                </a:cubicBezTo>
                <a:cubicBezTo>
                  <a:pt x="14146" y="3732"/>
                  <a:pt x="14088" y="3734"/>
                  <a:pt x="14030" y="3739"/>
                </a:cubicBezTo>
                <a:cubicBezTo>
                  <a:pt x="14151" y="2571"/>
                  <a:pt x="13854" y="1414"/>
                  <a:pt x="12895" y="654"/>
                </a:cubicBezTo>
                <a:cubicBezTo>
                  <a:pt x="12346" y="226"/>
                  <a:pt x="11644" y="0"/>
                  <a:pt x="10944" y="0"/>
                </a:cubicBezTo>
                <a:close/>
              </a:path>
            </a:pathLst>
          </a:custGeom>
          <a:solidFill>
            <a:srgbClr val="D9EEFC"/>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5" name="Google Shape;404;p45"/>
          <p:cNvSpPr/>
          <p:nvPr/>
        </p:nvSpPr>
        <p:spPr>
          <a:xfrm>
            <a:off x="2003221" y="3034605"/>
            <a:ext cx="2062994" cy="1473366"/>
          </a:xfrm>
          <a:custGeom>
            <a:avLst/>
            <a:gdLst/>
            <a:ahLst/>
            <a:cxnLst/>
            <a:rect l="l" t="t" r="r" b="b"/>
            <a:pathLst>
              <a:path w="14251" h="9564" extrusionOk="0">
                <a:moveTo>
                  <a:pt x="9006" y="0"/>
                </a:moveTo>
                <a:cubicBezTo>
                  <a:pt x="8629" y="0"/>
                  <a:pt x="8253" y="79"/>
                  <a:pt x="7914" y="240"/>
                </a:cubicBezTo>
                <a:cubicBezTo>
                  <a:pt x="7065" y="648"/>
                  <a:pt x="6470" y="1574"/>
                  <a:pt x="6459" y="2521"/>
                </a:cubicBezTo>
                <a:cubicBezTo>
                  <a:pt x="6128" y="1805"/>
                  <a:pt x="5511" y="1199"/>
                  <a:pt x="4751" y="1000"/>
                </a:cubicBezTo>
                <a:cubicBezTo>
                  <a:pt x="4575" y="952"/>
                  <a:pt x="4392" y="928"/>
                  <a:pt x="4210" y="928"/>
                </a:cubicBezTo>
                <a:cubicBezTo>
                  <a:pt x="3604" y="928"/>
                  <a:pt x="2999" y="1190"/>
                  <a:pt x="2635" y="1672"/>
                </a:cubicBezTo>
                <a:cubicBezTo>
                  <a:pt x="2062" y="2433"/>
                  <a:pt x="2283" y="3568"/>
                  <a:pt x="3010" y="4141"/>
                </a:cubicBezTo>
                <a:cubicBezTo>
                  <a:pt x="2801" y="3978"/>
                  <a:pt x="2571" y="3907"/>
                  <a:pt x="2335" y="3907"/>
                </a:cubicBezTo>
                <a:cubicBezTo>
                  <a:pt x="1309" y="3907"/>
                  <a:pt x="159" y="5234"/>
                  <a:pt x="78" y="6103"/>
                </a:cubicBezTo>
                <a:cubicBezTo>
                  <a:pt x="1" y="6984"/>
                  <a:pt x="398" y="7921"/>
                  <a:pt x="1136" y="8417"/>
                </a:cubicBezTo>
                <a:cubicBezTo>
                  <a:pt x="1566" y="8702"/>
                  <a:pt x="2077" y="8837"/>
                  <a:pt x="2594" y="8837"/>
                </a:cubicBezTo>
                <a:cubicBezTo>
                  <a:pt x="3256" y="8837"/>
                  <a:pt x="3927" y="8616"/>
                  <a:pt x="4453" y="8208"/>
                </a:cubicBezTo>
                <a:cubicBezTo>
                  <a:pt x="5048" y="9012"/>
                  <a:pt x="6250" y="9541"/>
                  <a:pt x="7230" y="9563"/>
                </a:cubicBezTo>
                <a:cubicBezTo>
                  <a:pt x="7259" y="9563"/>
                  <a:pt x="7288" y="9564"/>
                  <a:pt x="7318" y="9564"/>
                </a:cubicBezTo>
                <a:cubicBezTo>
                  <a:pt x="8529" y="9564"/>
                  <a:pt x="10073" y="9114"/>
                  <a:pt x="10482" y="7877"/>
                </a:cubicBezTo>
                <a:cubicBezTo>
                  <a:pt x="10482" y="7888"/>
                  <a:pt x="11033" y="8307"/>
                  <a:pt x="11121" y="8351"/>
                </a:cubicBezTo>
                <a:cubicBezTo>
                  <a:pt x="11264" y="8429"/>
                  <a:pt x="11446" y="8453"/>
                  <a:pt x="11628" y="8453"/>
                </a:cubicBezTo>
                <a:cubicBezTo>
                  <a:pt x="11753" y="8453"/>
                  <a:pt x="11879" y="8442"/>
                  <a:pt x="11991" y="8428"/>
                </a:cubicBezTo>
                <a:cubicBezTo>
                  <a:pt x="12598" y="8351"/>
                  <a:pt x="13171" y="8020"/>
                  <a:pt x="13545" y="7547"/>
                </a:cubicBezTo>
                <a:cubicBezTo>
                  <a:pt x="14141" y="6786"/>
                  <a:pt x="14251" y="5717"/>
                  <a:pt x="13920" y="4814"/>
                </a:cubicBezTo>
                <a:cubicBezTo>
                  <a:pt x="13700" y="4218"/>
                  <a:pt x="13292" y="3689"/>
                  <a:pt x="12730" y="3369"/>
                </a:cubicBezTo>
                <a:cubicBezTo>
                  <a:pt x="12404" y="3192"/>
                  <a:pt x="12043" y="3067"/>
                  <a:pt x="11678" y="3067"/>
                </a:cubicBezTo>
                <a:cubicBezTo>
                  <a:pt x="11635" y="3067"/>
                  <a:pt x="11593" y="3069"/>
                  <a:pt x="11550" y="3072"/>
                </a:cubicBezTo>
                <a:cubicBezTo>
                  <a:pt x="11638" y="2113"/>
                  <a:pt x="11396" y="1165"/>
                  <a:pt x="10614" y="538"/>
                </a:cubicBezTo>
                <a:cubicBezTo>
                  <a:pt x="10161" y="184"/>
                  <a:pt x="9582" y="0"/>
                  <a:pt x="9006" y="0"/>
                </a:cubicBezTo>
                <a:close/>
              </a:path>
            </a:pathLst>
          </a:custGeom>
          <a:solidFill>
            <a:srgbClr val="FFF3F3"/>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6" name="Google Shape;405;p45"/>
          <p:cNvSpPr/>
          <p:nvPr/>
        </p:nvSpPr>
        <p:spPr>
          <a:xfrm>
            <a:off x="246780" y="5294720"/>
            <a:ext cx="1814699" cy="1248580"/>
          </a:xfrm>
          <a:custGeom>
            <a:avLst/>
            <a:gdLst/>
            <a:ahLst/>
            <a:cxnLst/>
            <a:rect l="l" t="t" r="r" b="b"/>
            <a:pathLst>
              <a:path w="12532" h="8102" extrusionOk="0">
                <a:moveTo>
                  <a:pt x="6714" y="1"/>
                </a:moveTo>
                <a:cubicBezTo>
                  <a:pt x="6632" y="1"/>
                  <a:pt x="6551" y="8"/>
                  <a:pt x="6470" y="23"/>
                </a:cubicBezTo>
                <a:cubicBezTo>
                  <a:pt x="6084" y="89"/>
                  <a:pt x="5742" y="309"/>
                  <a:pt x="5478" y="596"/>
                </a:cubicBezTo>
                <a:cubicBezTo>
                  <a:pt x="5224" y="872"/>
                  <a:pt x="5037" y="1235"/>
                  <a:pt x="5081" y="1599"/>
                </a:cubicBezTo>
                <a:cubicBezTo>
                  <a:pt x="4893" y="1092"/>
                  <a:pt x="4420" y="475"/>
                  <a:pt x="3847" y="375"/>
                </a:cubicBezTo>
                <a:cubicBezTo>
                  <a:pt x="3739" y="356"/>
                  <a:pt x="3630" y="347"/>
                  <a:pt x="3520" y="347"/>
                </a:cubicBezTo>
                <a:cubicBezTo>
                  <a:pt x="2870" y="347"/>
                  <a:pt x="2214" y="672"/>
                  <a:pt x="1808" y="1191"/>
                </a:cubicBezTo>
                <a:cubicBezTo>
                  <a:pt x="1323" y="1786"/>
                  <a:pt x="1168" y="2623"/>
                  <a:pt x="1345" y="3373"/>
                </a:cubicBezTo>
                <a:cubicBezTo>
                  <a:pt x="739" y="3571"/>
                  <a:pt x="243" y="4090"/>
                  <a:pt x="78" y="4707"/>
                </a:cubicBezTo>
                <a:cubicBezTo>
                  <a:pt x="22" y="4894"/>
                  <a:pt x="0" y="5081"/>
                  <a:pt x="12" y="5268"/>
                </a:cubicBezTo>
                <a:cubicBezTo>
                  <a:pt x="56" y="6029"/>
                  <a:pt x="551" y="6734"/>
                  <a:pt x="1180" y="7153"/>
                </a:cubicBezTo>
                <a:cubicBezTo>
                  <a:pt x="1534" y="7390"/>
                  <a:pt x="1953" y="7502"/>
                  <a:pt x="2378" y="7502"/>
                </a:cubicBezTo>
                <a:cubicBezTo>
                  <a:pt x="2920" y="7502"/>
                  <a:pt x="3469" y="7321"/>
                  <a:pt x="3902" y="6987"/>
                </a:cubicBezTo>
                <a:cubicBezTo>
                  <a:pt x="4386" y="7649"/>
                  <a:pt x="5378" y="8079"/>
                  <a:pt x="6183" y="8101"/>
                </a:cubicBezTo>
                <a:cubicBezTo>
                  <a:pt x="6198" y="8101"/>
                  <a:pt x="6212" y="8101"/>
                  <a:pt x="6226" y="8101"/>
                </a:cubicBezTo>
                <a:cubicBezTo>
                  <a:pt x="7234" y="8101"/>
                  <a:pt x="8524" y="7734"/>
                  <a:pt x="8861" y="6712"/>
                </a:cubicBezTo>
                <a:cubicBezTo>
                  <a:pt x="8861" y="6723"/>
                  <a:pt x="9313" y="7065"/>
                  <a:pt x="9379" y="7098"/>
                </a:cubicBezTo>
                <a:cubicBezTo>
                  <a:pt x="9505" y="7164"/>
                  <a:pt x="9660" y="7187"/>
                  <a:pt x="9811" y="7187"/>
                </a:cubicBezTo>
                <a:cubicBezTo>
                  <a:pt x="9910" y="7187"/>
                  <a:pt x="10008" y="7177"/>
                  <a:pt x="10095" y="7164"/>
                </a:cubicBezTo>
                <a:cubicBezTo>
                  <a:pt x="10591" y="7098"/>
                  <a:pt x="11065" y="6833"/>
                  <a:pt x="11385" y="6436"/>
                </a:cubicBezTo>
                <a:cubicBezTo>
                  <a:pt x="11561" y="6205"/>
                  <a:pt x="11704" y="5919"/>
                  <a:pt x="11782" y="5632"/>
                </a:cubicBezTo>
                <a:cubicBezTo>
                  <a:pt x="11848" y="5368"/>
                  <a:pt x="11693" y="5158"/>
                  <a:pt x="11804" y="4905"/>
                </a:cubicBezTo>
                <a:cubicBezTo>
                  <a:pt x="11880" y="4761"/>
                  <a:pt x="12002" y="4629"/>
                  <a:pt x="12101" y="4497"/>
                </a:cubicBezTo>
                <a:cubicBezTo>
                  <a:pt x="12365" y="4178"/>
                  <a:pt x="12531" y="3769"/>
                  <a:pt x="12509" y="3351"/>
                </a:cubicBezTo>
                <a:cubicBezTo>
                  <a:pt x="12498" y="2932"/>
                  <a:pt x="12289" y="2525"/>
                  <a:pt x="11924" y="2315"/>
                </a:cubicBezTo>
                <a:cubicBezTo>
                  <a:pt x="11769" y="2225"/>
                  <a:pt x="11589" y="2180"/>
                  <a:pt x="11411" y="2180"/>
                </a:cubicBezTo>
                <a:cubicBezTo>
                  <a:pt x="11173" y="2180"/>
                  <a:pt x="10938" y="2261"/>
                  <a:pt x="10768" y="2425"/>
                </a:cubicBezTo>
                <a:cubicBezTo>
                  <a:pt x="10856" y="2150"/>
                  <a:pt x="10922" y="1863"/>
                  <a:pt x="10911" y="1565"/>
                </a:cubicBezTo>
                <a:cubicBezTo>
                  <a:pt x="10900" y="1279"/>
                  <a:pt x="10790" y="982"/>
                  <a:pt x="10569" y="794"/>
                </a:cubicBezTo>
                <a:cubicBezTo>
                  <a:pt x="10402" y="650"/>
                  <a:pt x="10187" y="584"/>
                  <a:pt x="9967" y="584"/>
                </a:cubicBezTo>
                <a:cubicBezTo>
                  <a:pt x="9767" y="584"/>
                  <a:pt x="9564" y="639"/>
                  <a:pt x="9390" y="739"/>
                </a:cubicBezTo>
                <a:cubicBezTo>
                  <a:pt x="9027" y="948"/>
                  <a:pt x="8773" y="1312"/>
                  <a:pt x="8596" y="1687"/>
                </a:cubicBezTo>
                <a:cubicBezTo>
                  <a:pt x="8453" y="1213"/>
                  <a:pt x="8211" y="761"/>
                  <a:pt x="7836" y="441"/>
                </a:cubicBezTo>
                <a:cubicBezTo>
                  <a:pt x="7524" y="175"/>
                  <a:pt x="7120" y="1"/>
                  <a:pt x="6714" y="1"/>
                </a:cubicBezTo>
                <a:close/>
              </a:path>
            </a:pathLst>
          </a:custGeom>
          <a:solidFill>
            <a:srgbClr val="D9EEFC"/>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Tree>
    <p:extLst>
      <p:ext uri="{BB962C8B-B14F-4D97-AF65-F5344CB8AC3E}">
        <p14:creationId xmlns:p14="http://schemas.microsoft.com/office/powerpoint/2010/main" val="1115420410"/>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2E836-F117-4A63-AC0F-5F8D42DE1052}"/>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35DDDD5-1CDB-4460-AB24-4BADD3F6CEC5}"/>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EE247C4-D6B7-4A9E-922A-191D3793D16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29/6/2024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CDB655E-5F8D-44F1-BA06-D2EDD1B38E6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7E9B112-609D-448D-BFFA-6ECD997B0411}"/>
              </a:ext>
            </a:extLst>
          </p:cNvPr>
          <p:cNvSpPr>
            <a:spLocks noGrp="1"/>
          </p:cNvSpPr>
          <p:nvPr>
            <p:ph type="sldNum" sz="quarter" idx="12"/>
          </p:nvPr>
        </p:nvSpPr>
        <p:spPr/>
        <p:txBody>
          <a:bodyPr/>
          <a:lstStyle/>
          <a:p>
            <a:fld id="{05CEC4EA-6FC5-4DE6-A89F-9BE9420BE9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9975884"/>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180A1-12DA-426C-AC44-2781155820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226B60-8ABC-4B61-9F57-B2E9C3872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B2EF28-89B8-4530-8D8F-C034014A052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29/6/2024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EB5488F-8264-44B9-B075-16B9338BC7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5B39AD0-DD47-442F-9082-854250B1E73A}"/>
              </a:ext>
            </a:extLst>
          </p:cNvPr>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022705766"/>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A977E-BAEC-4A80-83F0-3A79213C1F27}"/>
              </a:ext>
            </a:extLst>
          </p:cNvPr>
          <p:cNvSpPr>
            <a:spLocks noGrp="1"/>
          </p:cNvSpPr>
          <p:nvPr>
            <p:ph type="title"/>
          </p:nvPr>
        </p:nvSpPr>
        <p:spPr>
          <a:xfrm>
            <a:off x="623888" y="1709805"/>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115CB32-2984-45EE-BB6C-A921DF3B13F9}"/>
              </a:ext>
            </a:extLst>
          </p:cNvPr>
          <p:cNvSpPr>
            <a:spLocks noGrp="1"/>
          </p:cNvSpPr>
          <p:nvPr>
            <p:ph type="body" idx="1"/>
          </p:nvPr>
        </p:nvSpPr>
        <p:spPr>
          <a:xfrm>
            <a:off x="623888" y="4589530"/>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CE333C9-3F6C-4674-8749-AF6617E1C53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29/6/2024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1C611B6-F542-414C-B36D-39B5A06037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999627F-3033-4432-8E23-02CB914E1313}"/>
              </a:ext>
            </a:extLst>
          </p:cNvPr>
          <p:cNvSpPr>
            <a:spLocks noGrp="1"/>
          </p:cNvSpPr>
          <p:nvPr>
            <p:ph type="sldNum" sz="quarter" idx="12"/>
          </p:nvPr>
        </p:nvSpPr>
        <p:spPr/>
        <p:txBody>
          <a:bodyPr/>
          <a:lstStyle/>
          <a:p>
            <a:fld id="{1F4A9CD3-C45F-429F-95A8-837E324DFBF4}"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48724649"/>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B1134-2C89-47E2-ADBD-3D567F66A8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9C5D22-2E5D-428E-922B-42C70B7BA6A3}"/>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47DCE5C-545B-4E06-A445-BA4A3900ACEB}"/>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9CD5495-1FFE-4ABD-92F1-D7207B37433D}"/>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29/6/2024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6971984-370A-4E7F-8051-A5D8023BA70C}"/>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ADF68516-FC6A-4282-87DB-F7966F4E9858}"/>
              </a:ext>
            </a:extLst>
          </p:cNvPr>
          <p:cNvSpPr>
            <a:spLocks noGrp="1"/>
          </p:cNvSpPr>
          <p:nvPr>
            <p:ph type="sldNum" sz="quarter" idx="12"/>
          </p:nvPr>
        </p:nvSpPr>
        <p:spPr/>
        <p:txBody>
          <a:bodyPr/>
          <a:lstStyle/>
          <a:p>
            <a:fld id="{675D9ACE-5CFE-4AE7-B658-6CF8073D42FF}"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27967384"/>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7FF43-F6B6-4F9E-AA90-5789C55C6559}"/>
              </a:ext>
            </a:extLst>
          </p:cNvPr>
          <p:cNvSpPr>
            <a:spLocks noGrp="1"/>
          </p:cNvSpPr>
          <p:nvPr>
            <p:ph type="title"/>
          </p:nvPr>
        </p:nvSpPr>
        <p:spPr>
          <a:xfrm>
            <a:off x="629841" y="365129"/>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91E5EB1-82C7-4664-BD2D-497464FD1A82}"/>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CE5624-2A51-4948-AC3D-153D42058FE6}"/>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09ED164-9C2D-4EB6-B0AD-17C508ADAEBA}"/>
              </a:ext>
            </a:extLst>
          </p:cNvPr>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0144964-CD5F-4E78-90DB-C981DB2B3CDB}"/>
              </a:ext>
            </a:extLst>
          </p:cNvPr>
          <p:cNvSpPr>
            <a:spLocks noGrp="1"/>
          </p:cNvSpPr>
          <p:nvPr>
            <p:ph sz="quarter" idx="4"/>
          </p:nvPr>
        </p:nvSpPr>
        <p:spPr>
          <a:xfrm>
            <a:off x="4629152"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BDBCCED-49EE-42D1-9B59-4AA315A1D33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29/6/2024</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3F68084A-01A0-4D6B-8C6C-7E7868B29D2E}"/>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8D96E189-85E6-4005-A45C-0FEF735AA9FD}"/>
              </a:ext>
            </a:extLst>
          </p:cNvPr>
          <p:cNvSpPr>
            <a:spLocks noGrp="1"/>
          </p:cNvSpPr>
          <p:nvPr>
            <p:ph type="sldNum" sz="quarter" idx="12"/>
          </p:nvPr>
        </p:nvSpPr>
        <p:spPr/>
        <p:txBody>
          <a:bodyPr/>
          <a:lstStyle/>
          <a:p>
            <a:fld id="{343B58A8-918D-487E-A68E-E1147EC418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0215088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matchingName="Main point">
  <p:cSld name="Main point">
    <p:bg>
      <p:bgPr>
        <a:solidFill>
          <a:schemeClr val="accent5"/>
        </a:solidFill>
        <a:effectLst/>
      </p:bgPr>
    </p:bg>
    <p:spTree>
      <p:nvGrpSpPr>
        <p:cNvPr id="1" name="Shape 162"/>
        <p:cNvGrpSpPr/>
        <p:nvPr/>
      </p:nvGrpSpPr>
      <p:grpSpPr>
        <a:xfrm>
          <a:off x="0" y="0"/>
          <a:ext cx="0" cy="0"/>
          <a:chOff x="0" y="0"/>
          <a:chExt cx="0" cy="0"/>
        </a:xfrm>
      </p:grpSpPr>
      <p:grpSp>
        <p:nvGrpSpPr>
          <p:cNvPr id="3" name="Google Shape;164;p8"/>
          <p:cNvGrpSpPr>
            <a:grpSpLocks/>
          </p:cNvGrpSpPr>
          <p:nvPr/>
        </p:nvGrpSpPr>
        <p:grpSpPr bwMode="auto">
          <a:xfrm>
            <a:off x="5362876" y="73634"/>
            <a:ext cx="4240940" cy="2640207"/>
            <a:chOff x="4434156" y="56550"/>
            <a:chExt cx="3505543" cy="2052072"/>
          </a:xfrm>
        </p:grpSpPr>
        <p:sp>
          <p:nvSpPr>
            <p:cNvPr id="4" name="Google Shape;165;p8"/>
            <p:cNvSpPr/>
            <p:nvPr/>
          </p:nvSpPr>
          <p:spPr>
            <a:xfrm flipH="1">
              <a:off x="4434156" y="763340"/>
              <a:ext cx="1249174" cy="786204"/>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5" name="Google Shape;166;p8"/>
            <p:cNvSpPr/>
            <p:nvPr/>
          </p:nvSpPr>
          <p:spPr>
            <a:xfrm flipH="1">
              <a:off x="5604782" y="247145"/>
              <a:ext cx="933713" cy="587668"/>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6" name="Google Shape;167;p8"/>
            <p:cNvSpPr/>
            <p:nvPr/>
          </p:nvSpPr>
          <p:spPr>
            <a:xfrm flipH="1">
              <a:off x="4502569" y="1258887"/>
              <a:ext cx="309126" cy="287480"/>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7" name="Google Shape;168;p8"/>
            <p:cNvSpPr/>
            <p:nvPr/>
          </p:nvSpPr>
          <p:spPr>
            <a:xfrm flipH="1">
              <a:off x="4852237" y="1601958"/>
              <a:ext cx="197638" cy="181065"/>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8" name="Google Shape;169;p8"/>
            <p:cNvSpPr/>
            <p:nvPr/>
          </p:nvSpPr>
          <p:spPr>
            <a:xfrm flipH="1">
              <a:off x="6342124" y="56550"/>
              <a:ext cx="196371" cy="182654"/>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9" name="Google Shape;170;p8"/>
            <p:cNvSpPr/>
            <p:nvPr/>
          </p:nvSpPr>
          <p:spPr>
            <a:xfrm flipH="1">
              <a:off x="6690525" y="575922"/>
              <a:ext cx="1249174" cy="786204"/>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0" name="Google Shape;171;p8"/>
            <p:cNvSpPr/>
            <p:nvPr/>
          </p:nvSpPr>
          <p:spPr>
            <a:xfrm flipH="1">
              <a:off x="7068064" y="1225532"/>
              <a:ext cx="196372" cy="182654"/>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1" name="Google Shape;172;p8"/>
            <p:cNvSpPr/>
            <p:nvPr/>
          </p:nvSpPr>
          <p:spPr>
            <a:xfrm flipH="1">
              <a:off x="5793551" y="1258887"/>
              <a:ext cx="933714" cy="587668"/>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2" name="Google Shape;173;p8"/>
            <p:cNvSpPr/>
            <p:nvPr/>
          </p:nvSpPr>
          <p:spPr>
            <a:xfrm flipH="1">
              <a:off x="6492886" y="1925969"/>
              <a:ext cx="196372" cy="182653"/>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grpSp>
      <p:sp>
        <p:nvSpPr>
          <p:cNvPr id="163" name="Google Shape;163;p8"/>
          <p:cNvSpPr txBox="1">
            <a:spLocks noGrp="1"/>
          </p:cNvSpPr>
          <p:nvPr>
            <p:ph type="title"/>
          </p:nvPr>
        </p:nvSpPr>
        <p:spPr>
          <a:xfrm>
            <a:off x="619153" y="600239"/>
            <a:ext cx="6368054" cy="5454708"/>
          </a:xfrm>
          <a:prstGeom prst="rect">
            <a:avLst/>
          </a:prstGeom>
        </p:spPr>
        <p:txBody>
          <a:bodyPr spcFirstLastPara="1" anchor="ctr">
            <a:noAutofit/>
          </a:bodyPr>
          <a:lstStyle>
            <a:lvl1pPr lvl="0">
              <a:spcBef>
                <a:spcPts val="0"/>
              </a:spcBef>
              <a:spcAft>
                <a:spcPts val="0"/>
              </a:spcAft>
              <a:buSzPts val="4800"/>
              <a:buNone/>
              <a:defRPr sz="6013"/>
            </a:lvl1pPr>
            <a:lvl2pPr lvl="1">
              <a:spcBef>
                <a:spcPts val="0"/>
              </a:spcBef>
              <a:spcAft>
                <a:spcPts val="0"/>
              </a:spcAft>
              <a:buSzPts val="4800"/>
              <a:buNone/>
              <a:defRPr sz="6013"/>
            </a:lvl2pPr>
            <a:lvl3pPr lvl="2">
              <a:spcBef>
                <a:spcPts val="0"/>
              </a:spcBef>
              <a:spcAft>
                <a:spcPts val="0"/>
              </a:spcAft>
              <a:buSzPts val="4800"/>
              <a:buNone/>
              <a:defRPr sz="6013"/>
            </a:lvl3pPr>
            <a:lvl4pPr lvl="3">
              <a:spcBef>
                <a:spcPts val="0"/>
              </a:spcBef>
              <a:spcAft>
                <a:spcPts val="0"/>
              </a:spcAft>
              <a:buSzPts val="4800"/>
              <a:buNone/>
              <a:defRPr sz="6013"/>
            </a:lvl4pPr>
            <a:lvl5pPr lvl="4">
              <a:spcBef>
                <a:spcPts val="0"/>
              </a:spcBef>
              <a:spcAft>
                <a:spcPts val="0"/>
              </a:spcAft>
              <a:buSzPts val="4800"/>
              <a:buNone/>
              <a:defRPr sz="6013"/>
            </a:lvl5pPr>
            <a:lvl6pPr lvl="5">
              <a:spcBef>
                <a:spcPts val="0"/>
              </a:spcBef>
              <a:spcAft>
                <a:spcPts val="0"/>
              </a:spcAft>
              <a:buSzPts val="4800"/>
              <a:buNone/>
              <a:defRPr sz="6013"/>
            </a:lvl6pPr>
            <a:lvl7pPr lvl="6">
              <a:spcBef>
                <a:spcPts val="0"/>
              </a:spcBef>
              <a:spcAft>
                <a:spcPts val="0"/>
              </a:spcAft>
              <a:buSzPts val="4800"/>
              <a:buNone/>
              <a:defRPr sz="6013"/>
            </a:lvl7pPr>
            <a:lvl8pPr lvl="7">
              <a:spcBef>
                <a:spcPts val="0"/>
              </a:spcBef>
              <a:spcAft>
                <a:spcPts val="0"/>
              </a:spcAft>
              <a:buSzPts val="4800"/>
              <a:buNone/>
              <a:defRPr sz="6013"/>
            </a:lvl8pPr>
            <a:lvl9pPr lvl="8">
              <a:spcBef>
                <a:spcPts val="0"/>
              </a:spcBef>
              <a:spcAft>
                <a:spcPts val="0"/>
              </a:spcAft>
              <a:buSzPts val="4800"/>
              <a:buNone/>
              <a:defRPr sz="6013"/>
            </a:lvl9pPr>
          </a:lstStyle>
          <a:p>
            <a:endParaRPr/>
          </a:p>
        </p:txBody>
      </p:sp>
    </p:spTree>
    <p:extLst>
      <p:ext uri="{BB962C8B-B14F-4D97-AF65-F5344CB8AC3E}">
        <p14:creationId xmlns:p14="http://schemas.microsoft.com/office/powerpoint/2010/main" val="2044069985"/>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CD912-3180-4FF4-9FD2-83F58EFC7F8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1B440E1-0A5A-4D65-BB15-2504A1B03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29/6/2024</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4A36212F-0EDE-49C8-A895-7D927172028A}"/>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A3D58708-3F55-4574-AB81-02D9C9791B81}"/>
              </a:ext>
            </a:extLst>
          </p:cNvPr>
          <p:cNvSpPr>
            <a:spLocks noGrp="1"/>
          </p:cNvSpPr>
          <p:nvPr>
            <p:ph type="sldNum" sz="quarter" idx="12"/>
          </p:nvPr>
        </p:nvSpPr>
        <p:spPr/>
        <p:txBody>
          <a:bodyPr/>
          <a:lstStyle/>
          <a:p>
            <a:fld id="{BC9B6E0E-12E8-4F60-AA4C-2D244E5456EC}"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327264379"/>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F3DD58-9276-410C-AF6C-7D5D1EBFD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29/6/2024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4AF32367-9DC6-460C-AB8E-A7891D7256F3}"/>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066418EF-E8B5-4976-B327-89696CF5A604}"/>
              </a:ext>
            </a:extLst>
          </p:cNvPr>
          <p:cNvSpPr>
            <a:spLocks noGrp="1"/>
          </p:cNvSpPr>
          <p:nvPr>
            <p:ph type="sldNum" sz="quarter" idx="12"/>
          </p:nvPr>
        </p:nvSpPr>
        <p:spPr/>
        <p:txBody>
          <a:bodyPr/>
          <a:lstStyle/>
          <a:p>
            <a:fld id="{236E7B28-9747-4E84-B604-46E657738A9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983822879"/>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BA44A-5ED3-4475-AED9-C9EA2B899BCA}"/>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D259986-40EC-43F4-B9A3-BA9464C323A2}"/>
              </a:ext>
            </a:extLst>
          </p:cNvPr>
          <p:cNvSpPr>
            <a:spLocks noGrp="1"/>
          </p:cNvSpPr>
          <p:nvPr>
            <p:ph idx="1"/>
          </p:nvPr>
        </p:nvSpPr>
        <p:spPr>
          <a:xfrm>
            <a:off x="3887391" y="987492"/>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25F9401-3A32-4777-80C5-2970CC106535}"/>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687432-0049-40BB-8096-0E3F713538D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29/6/2024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48DB4A5-8C20-463C-9636-D42B52BE0664}"/>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69B6976F-B1E2-4994-8F41-545902D69D2F}"/>
              </a:ext>
            </a:extLst>
          </p:cNvPr>
          <p:cNvSpPr>
            <a:spLocks noGrp="1"/>
          </p:cNvSpPr>
          <p:nvPr>
            <p:ph type="sldNum" sz="quarter" idx="12"/>
          </p:nvPr>
        </p:nvSpPr>
        <p:spPr/>
        <p:txBody>
          <a:bodyPr/>
          <a:lstStyle/>
          <a:p>
            <a:fld id="{C34BCE46-A05B-4D33-91D8-6AE2484A13E9}"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506625209"/>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D0E99-C51D-4E04-AA44-5410D8C718A2}"/>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F0FA9D7-92C5-4932-8BD7-C9983459F31F}"/>
              </a:ext>
            </a:extLst>
          </p:cNvPr>
          <p:cNvSpPr>
            <a:spLocks noGrp="1"/>
          </p:cNvSpPr>
          <p:nvPr>
            <p:ph type="pic" idx="1"/>
          </p:nvPr>
        </p:nvSpPr>
        <p:spPr>
          <a:xfrm>
            <a:off x="3887391" y="987492"/>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25A2976-D5BB-4A41-9312-155E4E5378D7}"/>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815652-DFC4-444D-879B-2A6372F464CB}"/>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29/6/2024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DCE3DCA6-62AA-4911-9858-06FA49089EDE}"/>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5F147248-5AEE-47AB-9F7F-FAB2F396AC58}"/>
              </a:ext>
            </a:extLst>
          </p:cNvPr>
          <p:cNvSpPr>
            <a:spLocks noGrp="1"/>
          </p:cNvSpPr>
          <p:nvPr>
            <p:ph type="sldNum" sz="quarter" idx="12"/>
          </p:nvPr>
        </p:nvSpPr>
        <p:spPr/>
        <p:txBody>
          <a:bodyPr/>
          <a:lstStyle/>
          <a:p>
            <a:fld id="{FC5C8A20-F7A3-41F1-BDEB-FDFA73989A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769641231"/>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108B5-811A-4196-9CD7-0B5BCC4B2EA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1A6677E-F470-4938-B1A5-FB308A3110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485A05-ACA6-4C3B-8A27-82D89B1D5498}"/>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29/6/2024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E6EF5E8-962A-42AD-A420-FE011F14DA5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0A104B0-F5E9-4C99-9EFA-E97BC759BAFD}"/>
              </a:ext>
            </a:extLst>
          </p:cNvPr>
          <p:cNvSpPr>
            <a:spLocks noGrp="1"/>
          </p:cNvSpPr>
          <p:nvPr>
            <p:ph type="sldNum" sz="quarter" idx="12"/>
          </p:nvPr>
        </p:nvSpPr>
        <p:spPr/>
        <p:txBody>
          <a:bodyPr/>
          <a:lstStyle/>
          <a:p>
            <a:fld id="{4CA50655-6099-49A5-A5B3-294E30F1778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19700158"/>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943C10-B4B0-4CC7-83CA-1E90E32DAA70}"/>
              </a:ext>
            </a:extLst>
          </p:cNvPr>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18C8B11-D57D-4C8D-A4A3-53B0AC46BE6D}"/>
              </a:ext>
            </a:extLst>
          </p:cNvPr>
          <p:cNvSpPr>
            <a:spLocks noGrp="1"/>
          </p:cNvSpPr>
          <p:nvPr>
            <p:ph type="body" orient="vert" idx="1"/>
          </p:nvPr>
        </p:nvSpPr>
        <p:spPr>
          <a:xfrm>
            <a:off x="628652"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05FE77-960F-4044-9C6F-685A5B7BCA6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29/6/2024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A85B594-C5C6-479C-91AF-9764975BF3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1FDE4F1-D15D-4E04-9E27-6010CE2A98BC}"/>
              </a:ext>
            </a:extLst>
          </p:cNvPr>
          <p:cNvSpPr>
            <a:spLocks noGrp="1"/>
          </p:cNvSpPr>
          <p:nvPr>
            <p:ph type="sldNum" sz="quarter" idx="12"/>
          </p:nvPr>
        </p:nvSpPr>
        <p:spPr/>
        <p:txBody>
          <a:bodyPr/>
          <a:lstStyle/>
          <a:p>
            <a:fld id="{D25CD138-390D-42D6-A3F9-214C2077893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033440544"/>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1"/>
        <p:cNvGrpSpPr/>
        <p:nvPr/>
      </p:nvGrpSpPr>
      <p:grpSpPr>
        <a:xfrm>
          <a:off x="0" y="0"/>
          <a:ext cx="0" cy="0"/>
          <a:chOff x="0" y="0"/>
          <a:chExt cx="0" cy="0"/>
        </a:xfrm>
      </p:grpSpPr>
      <p:pic>
        <p:nvPicPr>
          <p:cNvPr id="22" name="Google Shape;22;p6"/>
          <p:cNvPicPr preferRelativeResize="0"/>
          <p:nvPr/>
        </p:nvPicPr>
        <p:blipFill rotWithShape="1">
          <a:blip r:embed="rId2">
            <a:alphaModFix amt="28000"/>
          </a:blip>
          <a:srcRect t="3044" b="39510"/>
          <a:stretch/>
        </p:blipFill>
        <p:spPr>
          <a:xfrm>
            <a:off x="-247649" y="-249933"/>
            <a:ext cx="9736454" cy="7360173"/>
          </a:xfrm>
          <a:prstGeom prst="rect">
            <a:avLst/>
          </a:prstGeom>
          <a:noFill/>
          <a:ln>
            <a:noFill/>
          </a:ln>
        </p:spPr>
      </p:pic>
      <p:pic>
        <p:nvPicPr>
          <p:cNvPr id="23" name="Google Shape;23;p6"/>
          <p:cNvPicPr preferRelativeResize="0"/>
          <p:nvPr/>
        </p:nvPicPr>
        <p:blipFill rotWithShape="1">
          <a:blip r:embed="rId3">
            <a:alphaModFix/>
          </a:blip>
          <a:srcRect/>
          <a:stretch/>
        </p:blipFill>
        <p:spPr>
          <a:xfrm>
            <a:off x="254426" y="268151"/>
            <a:ext cx="8635149" cy="6321700"/>
          </a:xfrm>
          <a:prstGeom prst="rect">
            <a:avLst/>
          </a:prstGeom>
          <a:noFill/>
          <a:ln>
            <a:noFill/>
          </a:ln>
        </p:spPr>
      </p:pic>
    </p:spTree>
    <p:extLst>
      <p:ext uri="{BB962C8B-B14F-4D97-AF65-F5344CB8AC3E}">
        <p14:creationId xmlns:p14="http://schemas.microsoft.com/office/powerpoint/2010/main" val="3278174582"/>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2E836-F117-4A63-AC0F-5F8D42DE1052}"/>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35DDDD5-1CDB-4460-AB24-4BADD3F6CEC5}"/>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EE247C4-D6B7-4A9E-922A-191D3793D16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29/6/2024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CDB655E-5F8D-44F1-BA06-D2EDD1B38E6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7E9B112-609D-448D-BFFA-6ECD997B0411}"/>
              </a:ext>
            </a:extLst>
          </p:cNvPr>
          <p:cNvSpPr>
            <a:spLocks noGrp="1"/>
          </p:cNvSpPr>
          <p:nvPr>
            <p:ph type="sldNum" sz="quarter" idx="12"/>
          </p:nvPr>
        </p:nvSpPr>
        <p:spPr/>
        <p:txBody>
          <a:bodyPr/>
          <a:lstStyle/>
          <a:p>
            <a:fld id="{05CEC4EA-6FC5-4DE6-A89F-9BE9420BE9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0239079"/>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180A1-12DA-426C-AC44-2781155820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226B60-8ABC-4B61-9F57-B2E9C3872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B2EF28-89B8-4530-8D8F-C034014A052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29/6/2024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EB5488F-8264-44B9-B075-16B9338BC7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5B39AD0-DD47-442F-9082-854250B1E73A}"/>
              </a:ext>
            </a:extLst>
          </p:cNvPr>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202056090"/>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A977E-BAEC-4A80-83F0-3A79213C1F27}"/>
              </a:ext>
            </a:extLst>
          </p:cNvPr>
          <p:cNvSpPr>
            <a:spLocks noGrp="1"/>
          </p:cNvSpPr>
          <p:nvPr>
            <p:ph type="title"/>
          </p:nvPr>
        </p:nvSpPr>
        <p:spPr>
          <a:xfrm>
            <a:off x="623888" y="1709799"/>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115CB32-2984-45EE-BB6C-A921DF3B13F9}"/>
              </a:ext>
            </a:extLst>
          </p:cNvPr>
          <p:cNvSpPr>
            <a:spLocks noGrp="1"/>
          </p:cNvSpPr>
          <p:nvPr>
            <p:ph type="body" idx="1"/>
          </p:nvPr>
        </p:nvSpPr>
        <p:spPr>
          <a:xfrm>
            <a:off x="623888" y="458952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CE333C9-3F6C-4674-8749-AF6617E1C53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29/6/2024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1C611B6-F542-414C-B36D-39B5A06037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999627F-3033-4432-8E23-02CB914E1313}"/>
              </a:ext>
            </a:extLst>
          </p:cNvPr>
          <p:cNvSpPr>
            <a:spLocks noGrp="1"/>
          </p:cNvSpPr>
          <p:nvPr>
            <p:ph type="sldNum" sz="quarter" idx="12"/>
          </p:nvPr>
        </p:nvSpPr>
        <p:spPr/>
        <p:txBody>
          <a:bodyPr/>
          <a:lstStyle/>
          <a:p>
            <a:fld id="{1F4A9CD3-C45F-429F-95A8-837E324DFBF4}"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9085291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matchingName="Section title and description">
  <p:cSld name="Section title and description">
    <p:bg>
      <p:bgPr>
        <a:solidFill>
          <a:schemeClr val="accent4"/>
        </a:solidFill>
        <a:effectLst/>
      </p:bgPr>
    </p:bg>
    <p:spTree>
      <p:nvGrpSpPr>
        <p:cNvPr id="1" name="Shape 174"/>
        <p:cNvGrpSpPr/>
        <p:nvPr/>
      </p:nvGrpSpPr>
      <p:grpSpPr>
        <a:xfrm>
          <a:off x="0" y="0"/>
          <a:ext cx="0" cy="0"/>
          <a:chOff x="0" y="0"/>
          <a:chExt cx="0" cy="0"/>
        </a:xfrm>
      </p:grpSpPr>
      <p:grpSp>
        <p:nvGrpSpPr>
          <p:cNvPr id="4" name="Google Shape;177;p9"/>
          <p:cNvGrpSpPr>
            <a:grpSpLocks/>
          </p:cNvGrpSpPr>
          <p:nvPr/>
        </p:nvGrpSpPr>
        <p:grpSpPr bwMode="auto">
          <a:xfrm>
            <a:off x="239195" y="163480"/>
            <a:ext cx="8511001" cy="2037374"/>
            <a:chOff x="198024" y="127700"/>
            <a:chExt cx="7035792" cy="1582723"/>
          </a:xfrm>
        </p:grpSpPr>
        <p:grpSp>
          <p:nvGrpSpPr>
            <p:cNvPr id="5" name="Google Shape;178;p9"/>
            <p:cNvGrpSpPr>
              <a:grpSpLocks/>
            </p:cNvGrpSpPr>
            <p:nvPr/>
          </p:nvGrpSpPr>
          <p:grpSpPr bwMode="auto">
            <a:xfrm>
              <a:off x="5309325" y="127700"/>
              <a:ext cx="1924491" cy="1257576"/>
              <a:chOff x="1341350" y="30575"/>
              <a:chExt cx="1924491" cy="1257576"/>
            </a:xfrm>
          </p:grpSpPr>
          <p:sp>
            <p:nvSpPr>
              <p:cNvPr id="14" name="Google Shape;179;p9"/>
              <p:cNvSpPr/>
              <p:nvPr/>
            </p:nvSpPr>
            <p:spPr>
              <a:xfrm>
                <a:off x="2122984" y="30575"/>
                <a:ext cx="1142857" cy="719131"/>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5" name="Google Shape;180;p9"/>
              <p:cNvSpPr/>
              <p:nvPr/>
            </p:nvSpPr>
            <p:spPr>
              <a:xfrm>
                <a:off x="1341229" y="749706"/>
                <a:ext cx="853975" cy="538157"/>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grpSp>
        <p:sp>
          <p:nvSpPr>
            <p:cNvPr id="6" name="Google Shape;181;p9"/>
            <p:cNvSpPr/>
            <p:nvPr/>
          </p:nvSpPr>
          <p:spPr>
            <a:xfrm>
              <a:off x="6887918" y="580134"/>
              <a:ext cx="283814" cy="263523"/>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7" name="Google Shape;182;p9"/>
            <p:cNvSpPr/>
            <p:nvPr/>
          </p:nvSpPr>
          <p:spPr>
            <a:xfrm>
              <a:off x="6671257" y="894456"/>
              <a:ext cx="179918" cy="165098"/>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8" name="Google Shape;183;p9"/>
            <p:cNvSpPr/>
            <p:nvPr/>
          </p:nvSpPr>
          <p:spPr>
            <a:xfrm>
              <a:off x="5309204" y="673795"/>
              <a:ext cx="179918" cy="166686"/>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9" name="Google Shape;184;p9"/>
            <p:cNvSpPr/>
            <p:nvPr/>
          </p:nvSpPr>
          <p:spPr>
            <a:xfrm flipH="1">
              <a:off x="198024" y="778569"/>
              <a:ext cx="1142857" cy="719131"/>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0" name="Google Shape;185;p9"/>
            <p:cNvSpPr/>
            <p:nvPr/>
          </p:nvSpPr>
          <p:spPr>
            <a:xfrm flipH="1">
              <a:off x="1268661" y="305498"/>
              <a:ext cx="853975" cy="538158"/>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1" name="Google Shape;186;p9"/>
            <p:cNvSpPr/>
            <p:nvPr/>
          </p:nvSpPr>
          <p:spPr>
            <a:xfrm flipH="1">
              <a:off x="260109" y="1231003"/>
              <a:ext cx="283814" cy="261935"/>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2" name="Google Shape;187;p9"/>
            <p:cNvSpPr/>
            <p:nvPr/>
          </p:nvSpPr>
          <p:spPr>
            <a:xfrm flipH="1">
              <a:off x="580666" y="1543737"/>
              <a:ext cx="179918" cy="166686"/>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3" name="Google Shape;188;p9"/>
            <p:cNvSpPr/>
            <p:nvPr/>
          </p:nvSpPr>
          <p:spPr>
            <a:xfrm flipH="1">
              <a:off x="1942718" y="130875"/>
              <a:ext cx="179918" cy="166686"/>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grpSp>
      <p:sp>
        <p:nvSpPr>
          <p:cNvPr id="175" name="Google Shape;175;p9"/>
          <p:cNvSpPr txBox="1">
            <a:spLocks noGrp="1"/>
          </p:cNvSpPr>
          <p:nvPr>
            <p:ph type="title"/>
          </p:nvPr>
        </p:nvSpPr>
        <p:spPr>
          <a:xfrm>
            <a:off x="2472113" y="1759843"/>
            <a:ext cx="4045305" cy="1976439"/>
          </a:xfrm>
          <a:prstGeom prst="rect">
            <a:avLst/>
          </a:prstGeom>
        </p:spPr>
        <p:txBody>
          <a:bodyPr spcFirstLastPara="1" anchor="b">
            <a:noAutofit/>
          </a:bodyPr>
          <a:lstStyle>
            <a:lvl1pPr lvl="0" algn="ctr">
              <a:spcBef>
                <a:spcPts val="0"/>
              </a:spcBef>
              <a:spcAft>
                <a:spcPts val="0"/>
              </a:spcAft>
              <a:buSzPts val="4200"/>
              <a:buNone/>
              <a:defRPr sz="5262"/>
            </a:lvl1pPr>
            <a:lvl2pPr lvl="1" algn="ctr">
              <a:spcBef>
                <a:spcPts val="0"/>
              </a:spcBef>
              <a:spcAft>
                <a:spcPts val="0"/>
              </a:spcAft>
              <a:buSzPts val="4200"/>
              <a:buNone/>
              <a:defRPr sz="5262"/>
            </a:lvl2pPr>
            <a:lvl3pPr lvl="2" algn="ctr">
              <a:spcBef>
                <a:spcPts val="0"/>
              </a:spcBef>
              <a:spcAft>
                <a:spcPts val="0"/>
              </a:spcAft>
              <a:buSzPts val="4200"/>
              <a:buNone/>
              <a:defRPr sz="5262"/>
            </a:lvl3pPr>
            <a:lvl4pPr lvl="3" algn="ctr">
              <a:spcBef>
                <a:spcPts val="0"/>
              </a:spcBef>
              <a:spcAft>
                <a:spcPts val="0"/>
              </a:spcAft>
              <a:buSzPts val="4200"/>
              <a:buNone/>
              <a:defRPr sz="5262"/>
            </a:lvl4pPr>
            <a:lvl5pPr lvl="4" algn="ctr">
              <a:spcBef>
                <a:spcPts val="0"/>
              </a:spcBef>
              <a:spcAft>
                <a:spcPts val="0"/>
              </a:spcAft>
              <a:buSzPts val="4200"/>
              <a:buNone/>
              <a:defRPr sz="5262"/>
            </a:lvl5pPr>
            <a:lvl6pPr lvl="5" algn="ctr">
              <a:spcBef>
                <a:spcPts val="0"/>
              </a:spcBef>
              <a:spcAft>
                <a:spcPts val="0"/>
              </a:spcAft>
              <a:buSzPts val="4200"/>
              <a:buNone/>
              <a:defRPr sz="5262"/>
            </a:lvl6pPr>
            <a:lvl7pPr lvl="6" algn="ctr">
              <a:spcBef>
                <a:spcPts val="0"/>
              </a:spcBef>
              <a:spcAft>
                <a:spcPts val="0"/>
              </a:spcAft>
              <a:buSzPts val="4200"/>
              <a:buNone/>
              <a:defRPr sz="5262"/>
            </a:lvl7pPr>
            <a:lvl8pPr lvl="7" algn="ctr">
              <a:spcBef>
                <a:spcPts val="0"/>
              </a:spcBef>
              <a:spcAft>
                <a:spcPts val="0"/>
              </a:spcAft>
              <a:buSzPts val="4200"/>
              <a:buNone/>
              <a:defRPr sz="5262"/>
            </a:lvl8pPr>
            <a:lvl9pPr lvl="8" algn="ctr">
              <a:spcBef>
                <a:spcPts val="0"/>
              </a:spcBef>
              <a:spcAft>
                <a:spcPts val="0"/>
              </a:spcAft>
              <a:buSzPts val="4200"/>
              <a:buNone/>
              <a:defRPr sz="5262"/>
            </a:lvl9pPr>
          </a:lstStyle>
          <a:p>
            <a:endParaRPr/>
          </a:p>
        </p:txBody>
      </p:sp>
      <p:sp>
        <p:nvSpPr>
          <p:cNvPr id="176" name="Google Shape;176;p9"/>
          <p:cNvSpPr txBox="1">
            <a:spLocks noGrp="1"/>
          </p:cNvSpPr>
          <p:nvPr>
            <p:ph type="subTitle" idx="1"/>
          </p:nvPr>
        </p:nvSpPr>
        <p:spPr>
          <a:xfrm>
            <a:off x="2472113" y="3853113"/>
            <a:ext cx="4045305" cy="1647032"/>
          </a:xfrm>
          <a:prstGeom prst="rect">
            <a:avLst/>
          </a:prstGeom>
        </p:spPr>
        <p:txBody>
          <a:bodyPr spcFirstLastPara="1">
            <a:noAutofit/>
          </a:bodyPr>
          <a:lstStyle>
            <a:lvl1pPr lvl="0" algn="ctr">
              <a:lnSpc>
                <a:spcPct val="100000"/>
              </a:lnSpc>
              <a:spcBef>
                <a:spcPts val="0"/>
              </a:spcBef>
              <a:spcAft>
                <a:spcPts val="0"/>
              </a:spcAft>
              <a:buSzPts val="2100"/>
              <a:buNone/>
              <a:defRPr sz="2631"/>
            </a:lvl1pPr>
            <a:lvl2pPr lvl="1" algn="ctr">
              <a:lnSpc>
                <a:spcPct val="100000"/>
              </a:lnSpc>
              <a:spcBef>
                <a:spcPts val="0"/>
              </a:spcBef>
              <a:spcAft>
                <a:spcPts val="0"/>
              </a:spcAft>
              <a:buSzPts val="2100"/>
              <a:buNone/>
              <a:defRPr sz="2631"/>
            </a:lvl2pPr>
            <a:lvl3pPr lvl="2" algn="ctr">
              <a:lnSpc>
                <a:spcPct val="100000"/>
              </a:lnSpc>
              <a:spcBef>
                <a:spcPts val="0"/>
              </a:spcBef>
              <a:spcAft>
                <a:spcPts val="0"/>
              </a:spcAft>
              <a:buSzPts val="2100"/>
              <a:buNone/>
              <a:defRPr sz="2631"/>
            </a:lvl3pPr>
            <a:lvl4pPr lvl="3" algn="ctr">
              <a:lnSpc>
                <a:spcPct val="100000"/>
              </a:lnSpc>
              <a:spcBef>
                <a:spcPts val="0"/>
              </a:spcBef>
              <a:spcAft>
                <a:spcPts val="0"/>
              </a:spcAft>
              <a:buSzPts val="2100"/>
              <a:buNone/>
              <a:defRPr sz="2631"/>
            </a:lvl4pPr>
            <a:lvl5pPr lvl="4" algn="ctr">
              <a:lnSpc>
                <a:spcPct val="100000"/>
              </a:lnSpc>
              <a:spcBef>
                <a:spcPts val="0"/>
              </a:spcBef>
              <a:spcAft>
                <a:spcPts val="0"/>
              </a:spcAft>
              <a:buSzPts val="2100"/>
              <a:buNone/>
              <a:defRPr sz="2631"/>
            </a:lvl5pPr>
            <a:lvl6pPr lvl="5" algn="ctr">
              <a:lnSpc>
                <a:spcPct val="100000"/>
              </a:lnSpc>
              <a:spcBef>
                <a:spcPts val="0"/>
              </a:spcBef>
              <a:spcAft>
                <a:spcPts val="0"/>
              </a:spcAft>
              <a:buSzPts val="2100"/>
              <a:buNone/>
              <a:defRPr sz="2631"/>
            </a:lvl6pPr>
            <a:lvl7pPr lvl="6" algn="ctr">
              <a:lnSpc>
                <a:spcPct val="100000"/>
              </a:lnSpc>
              <a:spcBef>
                <a:spcPts val="0"/>
              </a:spcBef>
              <a:spcAft>
                <a:spcPts val="0"/>
              </a:spcAft>
              <a:buSzPts val="2100"/>
              <a:buNone/>
              <a:defRPr sz="2631"/>
            </a:lvl7pPr>
            <a:lvl8pPr lvl="7" algn="ctr">
              <a:lnSpc>
                <a:spcPct val="100000"/>
              </a:lnSpc>
              <a:spcBef>
                <a:spcPts val="0"/>
              </a:spcBef>
              <a:spcAft>
                <a:spcPts val="0"/>
              </a:spcAft>
              <a:buSzPts val="2100"/>
              <a:buNone/>
              <a:defRPr sz="2631"/>
            </a:lvl8pPr>
            <a:lvl9pPr lvl="8" algn="ctr">
              <a:lnSpc>
                <a:spcPct val="100000"/>
              </a:lnSpc>
              <a:spcBef>
                <a:spcPts val="0"/>
              </a:spcBef>
              <a:spcAft>
                <a:spcPts val="0"/>
              </a:spcAft>
              <a:buSzPts val="2100"/>
              <a:buNone/>
              <a:defRPr sz="2631"/>
            </a:lvl9pPr>
          </a:lstStyle>
          <a:p>
            <a:endParaRPr/>
          </a:p>
        </p:txBody>
      </p:sp>
    </p:spTree>
    <p:extLst>
      <p:ext uri="{BB962C8B-B14F-4D97-AF65-F5344CB8AC3E}">
        <p14:creationId xmlns:p14="http://schemas.microsoft.com/office/powerpoint/2010/main" val="320438841"/>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B1134-2C89-47E2-ADBD-3D567F66A8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9C5D22-2E5D-428E-922B-42C70B7BA6A3}"/>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47DCE5C-545B-4E06-A445-BA4A3900ACEB}"/>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9CD5495-1FFE-4ABD-92F1-D7207B37433D}"/>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29/6/2024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6971984-370A-4E7F-8051-A5D8023BA70C}"/>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ADF68516-FC6A-4282-87DB-F7966F4E9858}"/>
              </a:ext>
            </a:extLst>
          </p:cNvPr>
          <p:cNvSpPr>
            <a:spLocks noGrp="1"/>
          </p:cNvSpPr>
          <p:nvPr>
            <p:ph type="sldNum" sz="quarter" idx="12"/>
          </p:nvPr>
        </p:nvSpPr>
        <p:spPr/>
        <p:txBody>
          <a:bodyPr/>
          <a:lstStyle/>
          <a:p>
            <a:fld id="{675D9ACE-5CFE-4AE7-B658-6CF8073D42FF}"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967717003"/>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7FF43-F6B6-4F9E-AA90-5789C55C6559}"/>
              </a:ext>
            </a:extLst>
          </p:cNvPr>
          <p:cNvSpPr>
            <a:spLocks noGrp="1"/>
          </p:cNvSpPr>
          <p:nvPr>
            <p:ph type="title"/>
          </p:nvPr>
        </p:nvSpPr>
        <p:spPr>
          <a:xfrm>
            <a:off x="629841" y="365129"/>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91E5EB1-82C7-4664-BD2D-497464FD1A82}"/>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CE5624-2A51-4948-AC3D-153D42058FE6}"/>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09ED164-9C2D-4EB6-B0AD-17C508ADAEBA}"/>
              </a:ext>
            </a:extLst>
          </p:cNvPr>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0144964-CD5F-4E78-90DB-C981DB2B3CDB}"/>
              </a:ext>
            </a:extLst>
          </p:cNvPr>
          <p:cNvSpPr>
            <a:spLocks noGrp="1"/>
          </p:cNvSpPr>
          <p:nvPr>
            <p:ph sz="quarter" idx="4"/>
          </p:nvPr>
        </p:nvSpPr>
        <p:spPr>
          <a:xfrm>
            <a:off x="4629152"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BDBCCED-49EE-42D1-9B59-4AA315A1D33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29/6/2024</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3F68084A-01A0-4D6B-8C6C-7E7868B29D2E}"/>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8D96E189-85E6-4005-A45C-0FEF735AA9FD}"/>
              </a:ext>
            </a:extLst>
          </p:cNvPr>
          <p:cNvSpPr>
            <a:spLocks noGrp="1"/>
          </p:cNvSpPr>
          <p:nvPr>
            <p:ph type="sldNum" sz="quarter" idx="12"/>
          </p:nvPr>
        </p:nvSpPr>
        <p:spPr/>
        <p:txBody>
          <a:bodyPr/>
          <a:lstStyle/>
          <a:p>
            <a:fld id="{343B58A8-918D-487E-A68E-E1147EC418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039561165"/>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CD912-3180-4FF4-9FD2-83F58EFC7F8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1B440E1-0A5A-4D65-BB15-2504A1B03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29/6/2024</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4A36212F-0EDE-49C8-A895-7D927172028A}"/>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A3D58708-3F55-4574-AB81-02D9C9791B81}"/>
              </a:ext>
            </a:extLst>
          </p:cNvPr>
          <p:cNvSpPr>
            <a:spLocks noGrp="1"/>
          </p:cNvSpPr>
          <p:nvPr>
            <p:ph type="sldNum" sz="quarter" idx="12"/>
          </p:nvPr>
        </p:nvSpPr>
        <p:spPr/>
        <p:txBody>
          <a:bodyPr/>
          <a:lstStyle/>
          <a:p>
            <a:fld id="{BC9B6E0E-12E8-4F60-AA4C-2D244E5456EC}"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09914691"/>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F3DD58-9276-410C-AF6C-7D5D1EBFD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29/6/2024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4AF32367-9DC6-460C-AB8E-A7891D7256F3}"/>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066418EF-E8B5-4976-B327-89696CF5A604}"/>
              </a:ext>
            </a:extLst>
          </p:cNvPr>
          <p:cNvSpPr>
            <a:spLocks noGrp="1"/>
          </p:cNvSpPr>
          <p:nvPr>
            <p:ph type="sldNum" sz="quarter" idx="12"/>
          </p:nvPr>
        </p:nvSpPr>
        <p:spPr/>
        <p:txBody>
          <a:bodyPr/>
          <a:lstStyle/>
          <a:p>
            <a:fld id="{236E7B28-9747-4E84-B604-46E657738A9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799337504"/>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BA44A-5ED3-4475-AED9-C9EA2B899BCA}"/>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D259986-40EC-43F4-B9A3-BA9464C323A2}"/>
              </a:ext>
            </a:extLst>
          </p:cNvPr>
          <p:cNvSpPr>
            <a:spLocks noGrp="1"/>
          </p:cNvSpPr>
          <p:nvPr>
            <p:ph idx="1"/>
          </p:nvPr>
        </p:nvSpPr>
        <p:spPr>
          <a:xfrm>
            <a:off x="3887391" y="98748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25F9401-3A32-4777-80C5-2970CC106535}"/>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687432-0049-40BB-8096-0E3F713538D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29/6/2024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48DB4A5-8C20-463C-9636-D42B52BE0664}"/>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69B6976F-B1E2-4994-8F41-545902D69D2F}"/>
              </a:ext>
            </a:extLst>
          </p:cNvPr>
          <p:cNvSpPr>
            <a:spLocks noGrp="1"/>
          </p:cNvSpPr>
          <p:nvPr>
            <p:ph type="sldNum" sz="quarter" idx="12"/>
          </p:nvPr>
        </p:nvSpPr>
        <p:spPr/>
        <p:txBody>
          <a:bodyPr/>
          <a:lstStyle/>
          <a:p>
            <a:fld id="{C34BCE46-A05B-4D33-91D8-6AE2484A13E9}"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502197152"/>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D0E99-C51D-4E04-AA44-5410D8C718A2}"/>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F0FA9D7-92C5-4932-8BD7-C9983459F31F}"/>
              </a:ext>
            </a:extLst>
          </p:cNvPr>
          <p:cNvSpPr>
            <a:spLocks noGrp="1"/>
          </p:cNvSpPr>
          <p:nvPr>
            <p:ph type="pic" idx="1"/>
          </p:nvPr>
        </p:nvSpPr>
        <p:spPr>
          <a:xfrm>
            <a:off x="3887391" y="98748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25A2976-D5BB-4A41-9312-155E4E5378D7}"/>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815652-DFC4-444D-879B-2A6372F464CB}"/>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29/6/2024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DCE3DCA6-62AA-4911-9858-06FA49089EDE}"/>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5F147248-5AEE-47AB-9F7F-FAB2F396AC58}"/>
              </a:ext>
            </a:extLst>
          </p:cNvPr>
          <p:cNvSpPr>
            <a:spLocks noGrp="1"/>
          </p:cNvSpPr>
          <p:nvPr>
            <p:ph type="sldNum" sz="quarter" idx="12"/>
          </p:nvPr>
        </p:nvSpPr>
        <p:spPr/>
        <p:txBody>
          <a:bodyPr/>
          <a:lstStyle/>
          <a:p>
            <a:fld id="{FC5C8A20-F7A3-41F1-BDEB-FDFA73989A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805537120"/>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108B5-811A-4196-9CD7-0B5BCC4B2EA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1A6677E-F470-4938-B1A5-FB308A3110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485A05-ACA6-4C3B-8A27-82D89B1D5498}"/>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29/6/2024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E6EF5E8-962A-42AD-A420-FE011F14DA5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0A104B0-F5E9-4C99-9EFA-E97BC759BAFD}"/>
              </a:ext>
            </a:extLst>
          </p:cNvPr>
          <p:cNvSpPr>
            <a:spLocks noGrp="1"/>
          </p:cNvSpPr>
          <p:nvPr>
            <p:ph type="sldNum" sz="quarter" idx="12"/>
          </p:nvPr>
        </p:nvSpPr>
        <p:spPr/>
        <p:txBody>
          <a:bodyPr/>
          <a:lstStyle/>
          <a:p>
            <a:fld id="{4CA50655-6099-49A5-A5B3-294E30F1778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347981456"/>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943C10-B4B0-4CC7-83CA-1E90E32DAA70}"/>
              </a:ext>
            </a:extLst>
          </p:cNvPr>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18C8B11-D57D-4C8D-A4A3-53B0AC46BE6D}"/>
              </a:ext>
            </a:extLst>
          </p:cNvPr>
          <p:cNvSpPr>
            <a:spLocks noGrp="1"/>
          </p:cNvSpPr>
          <p:nvPr>
            <p:ph type="body" orient="vert" idx="1"/>
          </p:nvPr>
        </p:nvSpPr>
        <p:spPr>
          <a:xfrm>
            <a:off x="628652"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05FE77-960F-4044-9C6F-685A5B7BCA6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29/6/2024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A85B594-C5C6-479C-91AF-9764975BF3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1FDE4F1-D15D-4E04-9E27-6010CE2A98BC}"/>
              </a:ext>
            </a:extLst>
          </p:cNvPr>
          <p:cNvSpPr>
            <a:spLocks noGrp="1"/>
          </p:cNvSpPr>
          <p:nvPr>
            <p:ph type="sldNum" sz="quarter" idx="12"/>
          </p:nvPr>
        </p:nvSpPr>
        <p:spPr/>
        <p:txBody>
          <a:bodyPr/>
          <a:lstStyle/>
          <a:p>
            <a:fld id="{D25CD138-390D-42D6-A3F9-214C2077893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66816265"/>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1"/>
        <p:cNvGrpSpPr/>
        <p:nvPr/>
      </p:nvGrpSpPr>
      <p:grpSpPr>
        <a:xfrm>
          <a:off x="0" y="0"/>
          <a:ext cx="0" cy="0"/>
          <a:chOff x="0" y="0"/>
          <a:chExt cx="0" cy="0"/>
        </a:xfrm>
      </p:grpSpPr>
      <p:pic>
        <p:nvPicPr>
          <p:cNvPr id="22" name="Google Shape;22;p6"/>
          <p:cNvPicPr preferRelativeResize="0"/>
          <p:nvPr/>
        </p:nvPicPr>
        <p:blipFill rotWithShape="1">
          <a:blip r:embed="rId2">
            <a:alphaModFix amt="28000"/>
          </a:blip>
          <a:srcRect t="3044" b="39510"/>
          <a:stretch/>
        </p:blipFill>
        <p:spPr>
          <a:xfrm>
            <a:off x="-247649" y="-249933"/>
            <a:ext cx="9736454" cy="7360173"/>
          </a:xfrm>
          <a:prstGeom prst="rect">
            <a:avLst/>
          </a:prstGeom>
          <a:noFill/>
          <a:ln>
            <a:noFill/>
          </a:ln>
        </p:spPr>
      </p:pic>
      <p:pic>
        <p:nvPicPr>
          <p:cNvPr id="23" name="Google Shape;23;p6"/>
          <p:cNvPicPr preferRelativeResize="0"/>
          <p:nvPr/>
        </p:nvPicPr>
        <p:blipFill rotWithShape="1">
          <a:blip r:embed="rId3">
            <a:alphaModFix/>
          </a:blip>
          <a:srcRect/>
          <a:stretch/>
        </p:blipFill>
        <p:spPr>
          <a:xfrm>
            <a:off x="254426" y="268151"/>
            <a:ext cx="8635149" cy="6321700"/>
          </a:xfrm>
          <a:prstGeom prst="rect">
            <a:avLst/>
          </a:prstGeom>
          <a:noFill/>
          <a:ln>
            <a:noFill/>
          </a:ln>
        </p:spPr>
      </p:pic>
    </p:spTree>
    <p:extLst>
      <p:ext uri="{BB962C8B-B14F-4D97-AF65-F5344CB8AC3E}">
        <p14:creationId xmlns:p14="http://schemas.microsoft.com/office/powerpoint/2010/main" val="1774099299"/>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2E836-F117-4A63-AC0F-5F8D42DE1052}"/>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35DDDD5-1CDB-4460-AB24-4BADD3F6CEC5}"/>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EE247C4-D6B7-4A9E-922A-191D3793D16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29/6/2024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CDB655E-5F8D-44F1-BA06-D2EDD1B38E6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7E9B112-609D-448D-BFFA-6ECD997B0411}"/>
              </a:ext>
            </a:extLst>
          </p:cNvPr>
          <p:cNvSpPr>
            <a:spLocks noGrp="1"/>
          </p:cNvSpPr>
          <p:nvPr>
            <p:ph type="sldNum" sz="quarter" idx="12"/>
          </p:nvPr>
        </p:nvSpPr>
        <p:spPr/>
        <p:txBody>
          <a:bodyPr/>
          <a:lstStyle/>
          <a:p>
            <a:fld id="{05CEC4EA-6FC5-4DE6-A89F-9BE9420BE9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073724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matchingName="Caption">
  <p:cSld name="Caption">
    <p:bg>
      <p:bgPr>
        <a:solidFill>
          <a:schemeClr val="accent5"/>
        </a:solidFill>
        <a:effectLst/>
      </p:bgPr>
    </p:bg>
    <p:spTree>
      <p:nvGrpSpPr>
        <p:cNvPr id="1" name="Shape 189"/>
        <p:cNvGrpSpPr/>
        <p:nvPr/>
      </p:nvGrpSpPr>
      <p:grpSpPr>
        <a:xfrm>
          <a:off x="0" y="0"/>
          <a:ext cx="0" cy="0"/>
          <a:chOff x="0" y="0"/>
          <a:chExt cx="0" cy="0"/>
        </a:xfrm>
      </p:grpSpPr>
      <p:grpSp>
        <p:nvGrpSpPr>
          <p:cNvPr id="3" name="Google Shape;191;p10"/>
          <p:cNvGrpSpPr>
            <a:grpSpLocks/>
          </p:cNvGrpSpPr>
          <p:nvPr/>
        </p:nvGrpSpPr>
        <p:grpSpPr bwMode="auto">
          <a:xfrm>
            <a:off x="5362876" y="73634"/>
            <a:ext cx="4240940" cy="2640207"/>
            <a:chOff x="4434156" y="56550"/>
            <a:chExt cx="3505543" cy="2052072"/>
          </a:xfrm>
        </p:grpSpPr>
        <p:sp>
          <p:nvSpPr>
            <p:cNvPr id="4" name="Google Shape;192;p10"/>
            <p:cNvSpPr/>
            <p:nvPr/>
          </p:nvSpPr>
          <p:spPr>
            <a:xfrm flipH="1">
              <a:off x="4434156" y="763340"/>
              <a:ext cx="1249174" cy="786204"/>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5" name="Google Shape;193;p10"/>
            <p:cNvSpPr/>
            <p:nvPr/>
          </p:nvSpPr>
          <p:spPr>
            <a:xfrm flipH="1">
              <a:off x="5604782" y="247145"/>
              <a:ext cx="933713" cy="587668"/>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6" name="Google Shape;194;p10"/>
            <p:cNvSpPr/>
            <p:nvPr/>
          </p:nvSpPr>
          <p:spPr>
            <a:xfrm flipH="1">
              <a:off x="4502569" y="1258887"/>
              <a:ext cx="309126" cy="287480"/>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7" name="Google Shape;195;p10"/>
            <p:cNvSpPr/>
            <p:nvPr/>
          </p:nvSpPr>
          <p:spPr>
            <a:xfrm flipH="1">
              <a:off x="4852237" y="1601958"/>
              <a:ext cx="197638" cy="181065"/>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8" name="Google Shape;196;p10"/>
            <p:cNvSpPr/>
            <p:nvPr/>
          </p:nvSpPr>
          <p:spPr>
            <a:xfrm flipH="1">
              <a:off x="6342124" y="56550"/>
              <a:ext cx="196371" cy="182654"/>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9" name="Google Shape;197;p10"/>
            <p:cNvSpPr/>
            <p:nvPr/>
          </p:nvSpPr>
          <p:spPr>
            <a:xfrm flipH="1">
              <a:off x="6690525" y="575922"/>
              <a:ext cx="1249174" cy="786204"/>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0" name="Google Shape;198;p10"/>
            <p:cNvSpPr/>
            <p:nvPr/>
          </p:nvSpPr>
          <p:spPr>
            <a:xfrm flipH="1">
              <a:off x="7068064" y="1225532"/>
              <a:ext cx="196372" cy="182654"/>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1" name="Google Shape;199;p10"/>
            <p:cNvSpPr/>
            <p:nvPr/>
          </p:nvSpPr>
          <p:spPr>
            <a:xfrm flipH="1">
              <a:off x="5793551" y="1258887"/>
              <a:ext cx="933714" cy="587668"/>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2" name="Google Shape;200;p10"/>
            <p:cNvSpPr/>
            <p:nvPr/>
          </p:nvSpPr>
          <p:spPr>
            <a:xfrm flipH="1">
              <a:off x="6492886" y="1925969"/>
              <a:ext cx="196372" cy="182653"/>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grpSp>
      <p:sp>
        <p:nvSpPr>
          <p:cNvPr id="190" name="Google Shape;190;p10"/>
          <p:cNvSpPr txBox="1">
            <a:spLocks noGrp="1"/>
          </p:cNvSpPr>
          <p:nvPr>
            <p:ph type="body" idx="1"/>
          </p:nvPr>
        </p:nvSpPr>
        <p:spPr>
          <a:xfrm>
            <a:off x="619158" y="5315689"/>
            <a:ext cx="5999012" cy="807104"/>
          </a:xfrm>
          <a:prstGeom prst="rect">
            <a:avLst/>
          </a:prstGeom>
        </p:spPr>
        <p:txBody>
          <a:bodyPr spcFirstLastPara="1" anchor="ctr">
            <a:noAutofit/>
          </a:bodyPr>
          <a:lstStyle>
            <a:lvl1pPr marL="572780" lvl="0" indent="-286390">
              <a:lnSpc>
                <a:spcPct val="100000"/>
              </a:lnSpc>
              <a:spcBef>
                <a:spcPts val="0"/>
              </a:spcBef>
              <a:spcAft>
                <a:spcPts val="0"/>
              </a:spcAft>
              <a:buSzPts val="1600"/>
              <a:buNone/>
              <a:defRPr/>
            </a:lvl1pPr>
          </a:lstStyle>
          <a:p>
            <a:endParaRPr/>
          </a:p>
        </p:txBody>
      </p:sp>
    </p:spTree>
    <p:extLst>
      <p:ext uri="{BB962C8B-B14F-4D97-AF65-F5344CB8AC3E}">
        <p14:creationId xmlns:p14="http://schemas.microsoft.com/office/powerpoint/2010/main" val="1044871591"/>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180A1-12DA-426C-AC44-2781155820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226B60-8ABC-4B61-9F57-B2E9C3872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B2EF28-89B8-4530-8D8F-C034014A052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29/6/2024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EB5488F-8264-44B9-B075-16B9338BC7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5B39AD0-DD47-442F-9082-854250B1E73A}"/>
              </a:ext>
            </a:extLst>
          </p:cNvPr>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036677941"/>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A977E-BAEC-4A80-83F0-3A79213C1F27}"/>
              </a:ext>
            </a:extLst>
          </p:cNvPr>
          <p:cNvSpPr>
            <a:spLocks noGrp="1"/>
          </p:cNvSpPr>
          <p:nvPr>
            <p:ph type="title"/>
          </p:nvPr>
        </p:nvSpPr>
        <p:spPr>
          <a:xfrm>
            <a:off x="623888" y="1709791"/>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115CB32-2984-45EE-BB6C-A921DF3B13F9}"/>
              </a:ext>
            </a:extLst>
          </p:cNvPr>
          <p:cNvSpPr>
            <a:spLocks noGrp="1"/>
          </p:cNvSpPr>
          <p:nvPr>
            <p:ph type="body" idx="1"/>
          </p:nvPr>
        </p:nvSpPr>
        <p:spPr>
          <a:xfrm>
            <a:off x="623888" y="4589516"/>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CE333C9-3F6C-4674-8749-AF6617E1C53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29/6/2024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1C611B6-F542-414C-B36D-39B5A06037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999627F-3033-4432-8E23-02CB914E1313}"/>
              </a:ext>
            </a:extLst>
          </p:cNvPr>
          <p:cNvSpPr>
            <a:spLocks noGrp="1"/>
          </p:cNvSpPr>
          <p:nvPr>
            <p:ph type="sldNum" sz="quarter" idx="12"/>
          </p:nvPr>
        </p:nvSpPr>
        <p:spPr/>
        <p:txBody>
          <a:bodyPr/>
          <a:lstStyle/>
          <a:p>
            <a:fld id="{1F4A9CD3-C45F-429F-95A8-837E324DFBF4}"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314498526"/>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B1134-2C89-47E2-ADBD-3D567F66A8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9C5D22-2E5D-428E-922B-42C70B7BA6A3}"/>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47DCE5C-545B-4E06-A445-BA4A3900ACEB}"/>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9CD5495-1FFE-4ABD-92F1-D7207B37433D}"/>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29/6/2024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6971984-370A-4E7F-8051-A5D8023BA70C}"/>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ADF68516-FC6A-4282-87DB-F7966F4E9858}"/>
              </a:ext>
            </a:extLst>
          </p:cNvPr>
          <p:cNvSpPr>
            <a:spLocks noGrp="1"/>
          </p:cNvSpPr>
          <p:nvPr>
            <p:ph type="sldNum" sz="quarter" idx="12"/>
          </p:nvPr>
        </p:nvSpPr>
        <p:spPr/>
        <p:txBody>
          <a:bodyPr/>
          <a:lstStyle/>
          <a:p>
            <a:fld id="{675D9ACE-5CFE-4AE7-B658-6CF8073D42FF}"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914556221"/>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7FF43-F6B6-4F9E-AA90-5789C55C6559}"/>
              </a:ext>
            </a:extLst>
          </p:cNvPr>
          <p:cNvSpPr>
            <a:spLocks noGrp="1"/>
          </p:cNvSpPr>
          <p:nvPr>
            <p:ph type="title"/>
          </p:nvPr>
        </p:nvSpPr>
        <p:spPr>
          <a:xfrm>
            <a:off x="629841" y="365129"/>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91E5EB1-82C7-4664-BD2D-497464FD1A82}"/>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CE5624-2A51-4948-AC3D-153D42058FE6}"/>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09ED164-9C2D-4EB6-B0AD-17C508ADAEBA}"/>
              </a:ext>
            </a:extLst>
          </p:cNvPr>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0144964-CD5F-4E78-90DB-C981DB2B3CDB}"/>
              </a:ext>
            </a:extLst>
          </p:cNvPr>
          <p:cNvSpPr>
            <a:spLocks noGrp="1"/>
          </p:cNvSpPr>
          <p:nvPr>
            <p:ph sz="quarter" idx="4"/>
          </p:nvPr>
        </p:nvSpPr>
        <p:spPr>
          <a:xfrm>
            <a:off x="4629152"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BDBCCED-49EE-42D1-9B59-4AA315A1D33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29/6/2024</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3F68084A-01A0-4D6B-8C6C-7E7868B29D2E}"/>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8D96E189-85E6-4005-A45C-0FEF735AA9FD}"/>
              </a:ext>
            </a:extLst>
          </p:cNvPr>
          <p:cNvSpPr>
            <a:spLocks noGrp="1"/>
          </p:cNvSpPr>
          <p:nvPr>
            <p:ph type="sldNum" sz="quarter" idx="12"/>
          </p:nvPr>
        </p:nvSpPr>
        <p:spPr/>
        <p:txBody>
          <a:bodyPr/>
          <a:lstStyle/>
          <a:p>
            <a:fld id="{343B58A8-918D-487E-A68E-E1147EC418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079823789"/>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CD912-3180-4FF4-9FD2-83F58EFC7F8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1B440E1-0A5A-4D65-BB15-2504A1B03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29/6/2024</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4A36212F-0EDE-49C8-A895-7D927172028A}"/>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A3D58708-3F55-4574-AB81-02D9C9791B81}"/>
              </a:ext>
            </a:extLst>
          </p:cNvPr>
          <p:cNvSpPr>
            <a:spLocks noGrp="1"/>
          </p:cNvSpPr>
          <p:nvPr>
            <p:ph type="sldNum" sz="quarter" idx="12"/>
          </p:nvPr>
        </p:nvSpPr>
        <p:spPr/>
        <p:txBody>
          <a:bodyPr/>
          <a:lstStyle/>
          <a:p>
            <a:fld id="{BC9B6E0E-12E8-4F60-AA4C-2D244E5456EC}"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675832121"/>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F3DD58-9276-410C-AF6C-7D5D1EBFD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29/6/2024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4AF32367-9DC6-460C-AB8E-A7891D7256F3}"/>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066418EF-E8B5-4976-B327-89696CF5A604}"/>
              </a:ext>
            </a:extLst>
          </p:cNvPr>
          <p:cNvSpPr>
            <a:spLocks noGrp="1"/>
          </p:cNvSpPr>
          <p:nvPr>
            <p:ph type="sldNum" sz="quarter" idx="12"/>
          </p:nvPr>
        </p:nvSpPr>
        <p:spPr/>
        <p:txBody>
          <a:bodyPr/>
          <a:lstStyle/>
          <a:p>
            <a:fld id="{236E7B28-9747-4E84-B604-46E657738A9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747053807"/>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BA44A-5ED3-4475-AED9-C9EA2B899BCA}"/>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D259986-40EC-43F4-B9A3-BA9464C323A2}"/>
              </a:ext>
            </a:extLst>
          </p:cNvPr>
          <p:cNvSpPr>
            <a:spLocks noGrp="1"/>
          </p:cNvSpPr>
          <p:nvPr>
            <p:ph idx="1"/>
          </p:nvPr>
        </p:nvSpPr>
        <p:spPr>
          <a:xfrm>
            <a:off x="3887391" y="98747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25F9401-3A32-4777-80C5-2970CC106535}"/>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687432-0049-40BB-8096-0E3F713538D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29/6/2024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48DB4A5-8C20-463C-9636-D42B52BE0664}"/>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69B6976F-B1E2-4994-8F41-545902D69D2F}"/>
              </a:ext>
            </a:extLst>
          </p:cNvPr>
          <p:cNvSpPr>
            <a:spLocks noGrp="1"/>
          </p:cNvSpPr>
          <p:nvPr>
            <p:ph type="sldNum" sz="quarter" idx="12"/>
          </p:nvPr>
        </p:nvSpPr>
        <p:spPr/>
        <p:txBody>
          <a:bodyPr/>
          <a:lstStyle/>
          <a:p>
            <a:fld id="{C34BCE46-A05B-4D33-91D8-6AE2484A13E9}"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261140621"/>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D0E99-C51D-4E04-AA44-5410D8C718A2}"/>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F0FA9D7-92C5-4932-8BD7-C9983459F31F}"/>
              </a:ext>
            </a:extLst>
          </p:cNvPr>
          <p:cNvSpPr>
            <a:spLocks noGrp="1"/>
          </p:cNvSpPr>
          <p:nvPr>
            <p:ph type="pic" idx="1"/>
          </p:nvPr>
        </p:nvSpPr>
        <p:spPr>
          <a:xfrm>
            <a:off x="3887391" y="987478"/>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25A2976-D5BB-4A41-9312-155E4E5378D7}"/>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815652-DFC4-444D-879B-2A6372F464CB}"/>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29/6/2024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DCE3DCA6-62AA-4911-9858-06FA49089EDE}"/>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5F147248-5AEE-47AB-9F7F-FAB2F396AC58}"/>
              </a:ext>
            </a:extLst>
          </p:cNvPr>
          <p:cNvSpPr>
            <a:spLocks noGrp="1"/>
          </p:cNvSpPr>
          <p:nvPr>
            <p:ph type="sldNum" sz="quarter" idx="12"/>
          </p:nvPr>
        </p:nvSpPr>
        <p:spPr/>
        <p:txBody>
          <a:bodyPr/>
          <a:lstStyle/>
          <a:p>
            <a:fld id="{FC5C8A20-F7A3-41F1-BDEB-FDFA73989A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83227872"/>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108B5-811A-4196-9CD7-0B5BCC4B2EA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1A6677E-F470-4938-B1A5-FB308A3110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485A05-ACA6-4C3B-8A27-82D89B1D5498}"/>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29/6/2024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E6EF5E8-962A-42AD-A420-FE011F14DA5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0A104B0-F5E9-4C99-9EFA-E97BC759BAFD}"/>
              </a:ext>
            </a:extLst>
          </p:cNvPr>
          <p:cNvSpPr>
            <a:spLocks noGrp="1"/>
          </p:cNvSpPr>
          <p:nvPr>
            <p:ph type="sldNum" sz="quarter" idx="12"/>
          </p:nvPr>
        </p:nvSpPr>
        <p:spPr/>
        <p:txBody>
          <a:bodyPr/>
          <a:lstStyle/>
          <a:p>
            <a:fld id="{4CA50655-6099-49A5-A5B3-294E30F1778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007825551"/>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943C10-B4B0-4CC7-83CA-1E90E32DAA70}"/>
              </a:ext>
            </a:extLst>
          </p:cNvPr>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18C8B11-D57D-4C8D-A4A3-53B0AC46BE6D}"/>
              </a:ext>
            </a:extLst>
          </p:cNvPr>
          <p:cNvSpPr>
            <a:spLocks noGrp="1"/>
          </p:cNvSpPr>
          <p:nvPr>
            <p:ph type="body" orient="vert" idx="1"/>
          </p:nvPr>
        </p:nvSpPr>
        <p:spPr>
          <a:xfrm>
            <a:off x="628652"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05FE77-960F-4044-9C6F-685A5B7BCA6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29/6/2024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A85B594-C5C6-479C-91AF-9764975BF3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1FDE4F1-D15D-4E04-9E27-6010CE2A98BC}"/>
              </a:ext>
            </a:extLst>
          </p:cNvPr>
          <p:cNvSpPr>
            <a:spLocks noGrp="1"/>
          </p:cNvSpPr>
          <p:nvPr>
            <p:ph type="sldNum" sz="quarter" idx="12"/>
          </p:nvPr>
        </p:nvSpPr>
        <p:spPr/>
        <p:txBody>
          <a:bodyPr/>
          <a:lstStyle/>
          <a:p>
            <a:fld id="{D25CD138-390D-42D6-A3F9-214C2077893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7008299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matchingName="Big number">
  <p:cSld name="Big number">
    <p:bg>
      <p:bgPr>
        <a:solidFill>
          <a:schemeClr val="accent4"/>
        </a:solidFill>
        <a:effectLst/>
      </p:bgPr>
    </p:bg>
    <p:spTree>
      <p:nvGrpSpPr>
        <p:cNvPr id="1" name="Shape 201"/>
        <p:cNvGrpSpPr/>
        <p:nvPr/>
      </p:nvGrpSpPr>
      <p:grpSpPr>
        <a:xfrm>
          <a:off x="0" y="0"/>
          <a:ext cx="0" cy="0"/>
          <a:chOff x="0" y="0"/>
          <a:chExt cx="0" cy="0"/>
        </a:xfrm>
      </p:grpSpPr>
      <p:grpSp>
        <p:nvGrpSpPr>
          <p:cNvPr id="4" name="Google Shape;204;p11"/>
          <p:cNvGrpSpPr>
            <a:grpSpLocks/>
          </p:cNvGrpSpPr>
          <p:nvPr/>
        </p:nvGrpSpPr>
        <p:grpSpPr bwMode="auto">
          <a:xfrm>
            <a:off x="239195" y="163480"/>
            <a:ext cx="8511001" cy="2037374"/>
            <a:chOff x="198024" y="127700"/>
            <a:chExt cx="7035792" cy="1582723"/>
          </a:xfrm>
        </p:grpSpPr>
        <p:grpSp>
          <p:nvGrpSpPr>
            <p:cNvPr id="5" name="Google Shape;205;p11"/>
            <p:cNvGrpSpPr>
              <a:grpSpLocks/>
            </p:cNvGrpSpPr>
            <p:nvPr/>
          </p:nvGrpSpPr>
          <p:grpSpPr bwMode="auto">
            <a:xfrm>
              <a:off x="5309325" y="127700"/>
              <a:ext cx="1924491" cy="1257576"/>
              <a:chOff x="1341350" y="30575"/>
              <a:chExt cx="1924491" cy="1257576"/>
            </a:xfrm>
          </p:grpSpPr>
          <p:sp>
            <p:nvSpPr>
              <p:cNvPr id="14" name="Google Shape;206;p11"/>
              <p:cNvSpPr/>
              <p:nvPr/>
            </p:nvSpPr>
            <p:spPr>
              <a:xfrm>
                <a:off x="2122984" y="30575"/>
                <a:ext cx="1142857" cy="719131"/>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5" name="Google Shape;207;p11"/>
              <p:cNvSpPr/>
              <p:nvPr/>
            </p:nvSpPr>
            <p:spPr>
              <a:xfrm>
                <a:off x="1341229" y="749706"/>
                <a:ext cx="853975" cy="538157"/>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grpSp>
        <p:sp>
          <p:nvSpPr>
            <p:cNvPr id="6" name="Google Shape;208;p11"/>
            <p:cNvSpPr/>
            <p:nvPr/>
          </p:nvSpPr>
          <p:spPr>
            <a:xfrm>
              <a:off x="6887918" y="580134"/>
              <a:ext cx="283814" cy="263523"/>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7" name="Google Shape;209;p11"/>
            <p:cNvSpPr/>
            <p:nvPr/>
          </p:nvSpPr>
          <p:spPr>
            <a:xfrm>
              <a:off x="6671257" y="894456"/>
              <a:ext cx="179918" cy="165098"/>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8" name="Google Shape;210;p11"/>
            <p:cNvSpPr/>
            <p:nvPr/>
          </p:nvSpPr>
          <p:spPr>
            <a:xfrm>
              <a:off x="5309204" y="673795"/>
              <a:ext cx="179918" cy="166686"/>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9" name="Google Shape;211;p11"/>
            <p:cNvSpPr/>
            <p:nvPr/>
          </p:nvSpPr>
          <p:spPr>
            <a:xfrm flipH="1">
              <a:off x="198024" y="778569"/>
              <a:ext cx="1142857" cy="719131"/>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0" name="Google Shape;212;p11"/>
            <p:cNvSpPr/>
            <p:nvPr/>
          </p:nvSpPr>
          <p:spPr>
            <a:xfrm flipH="1">
              <a:off x="1268661" y="305498"/>
              <a:ext cx="853975" cy="538158"/>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1" name="Google Shape;213;p11"/>
            <p:cNvSpPr/>
            <p:nvPr/>
          </p:nvSpPr>
          <p:spPr>
            <a:xfrm flipH="1">
              <a:off x="260109" y="1231003"/>
              <a:ext cx="283814" cy="261935"/>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2" name="Google Shape;214;p11"/>
            <p:cNvSpPr/>
            <p:nvPr/>
          </p:nvSpPr>
          <p:spPr>
            <a:xfrm flipH="1">
              <a:off x="580666" y="1543737"/>
              <a:ext cx="179918" cy="166686"/>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3" name="Google Shape;215;p11"/>
            <p:cNvSpPr/>
            <p:nvPr/>
          </p:nvSpPr>
          <p:spPr>
            <a:xfrm flipH="1">
              <a:off x="1942718" y="130875"/>
              <a:ext cx="179918" cy="166686"/>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grpSp>
      <p:sp>
        <p:nvSpPr>
          <p:cNvPr id="202" name="Google Shape;202;p11"/>
          <p:cNvSpPr txBox="1">
            <a:spLocks noGrp="1"/>
          </p:cNvSpPr>
          <p:nvPr>
            <p:ph type="title"/>
          </p:nvPr>
        </p:nvSpPr>
        <p:spPr>
          <a:xfrm>
            <a:off x="697748" y="1474927"/>
            <a:ext cx="7749147" cy="2618260"/>
          </a:xfrm>
          <a:prstGeom prst="rect">
            <a:avLst/>
          </a:prstGeom>
        </p:spPr>
        <p:txBody>
          <a:bodyPr spcFirstLastPara="1" anchor="b">
            <a:noAutofit/>
          </a:bodyPr>
          <a:lstStyle>
            <a:lvl1pPr lvl="0" algn="ctr">
              <a:spcBef>
                <a:spcPts val="0"/>
              </a:spcBef>
              <a:spcAft>
                <a:spcPts val="0"/>
              </a:spcAft>
              <a:buSzPts val="12000"/>
              <a:buNone/>
              <a:defRPr sz="15034"/>
            </a:lvl1pPr>
            <a:lvl2pPr lvl="1" algn="ctr">
              <a:spcBef>
                <a:spcPts val="0"/>
              </a:spcBef>
              <a:spcAft>
                <a:spcPts val="0"/>
              </a:spcAft>
              <a:buSzPts val="12000"/>
              <a:buNone/>
              <a:defRPr sz="15034"/>
            </a:lvl2pPr>
            <a:lvl3pPr lvl="2" algn="ctr">
              <a:spcBef>
                <a:spcPts val="0"/>
              </a:spcBef>
              <a:spcAft>
                <a:spcPts val="0"/>
              </a:spcAft>
              <a:buSzPts val="12000"/>
              <a:buNone/>
              <a:defRPr sz="15034"/>
            </a:lvl3pPr>
            <a:lvl4pPr lvl="3" algn="ctr">
              <a:spcBef>
                <a:spcPts val="0"/>
              </a:spcBef>
              <a:spcAft>
                <a:spcPts val="0"/>
              </a:spcAft>
              <a:buSzPts val="12000"/>
              <a:buNone/>
              <a:defRPr sz="15034"/>
            </a:lvl4pPr>
            <a:lvl5pPr lvl="4" algn="ctr">
              <a:spcBef>
                <a:spcPts val="0"/>
              </a:spcBef>
              <a:spcAft>
                <a:spcPts val="0"/>
              </a:spcAft>
              <a:buSzPts val="12000"/>
              <a:buNone/>
              <a:defRPr sz="15034"/>
            </a:lvl5pPr>
            <a:lvl6pPr lvl="5" algn="ctr">
              <a:spcBef>
                <a:spcPts val="0"/>
              </a:spcBef>
              <a:spcAft>
                <a:spcPts val="0"/>
              </a:spcAft>
              <a:buSzPts val="12000"/>
              <a:buNone/>
              <a:defRPr sz="15034"/>
            </a:lvl6pPr>
            <a:lvl7pPr lvl="6" algn="ctr">
              <a:spcBef>
                <a:spcPts val="0"/>
              </a:spcBef>
              <a:spcAft>
                <a:spcPts val="0"/>
              </a:spcAft>
              <a:buSzPts val="12000"/>
              <a:buNone/>
              <a:defRPr sz="15034"/>
            </a:lvl7pPr>
            <a:lvl8pPr lvl="7" algn="ctr">
              <a:spcBef>
                <a:spcPts val="0"/>
              </a:spcBef>
              <a:spcAft>
                <a:spcPts val="0"/>
              </a:spcAft>
              <a:buSzPts val="12000"/>
              <a:buNone/>
              <a:defRPr sz="15034"/>
            </a:lvl8pPr>
            <a:lvl9pPr lvl="8" algn="ctr">
              <a:spcBef>
                <a:spcPts val="0"/>
              </a:spcBef>
              <a:spcAft>
                <a:spcPts val="0"/>
              </a:spcAft>
              <a:buSzPts val="12000"/>
              <a:buNone/>
              <a:defRPr sz="15034"/>
            </a:lvl9pPr>
          </a:lstStyle>
          <a:p>
            <a:r>
              <a:rPr lang="en-US"/>
              <a:t>Click to edit Master title style</a:t>
            </a:r>
            <a:endParaRPr/>
          </a:p>
        </p:txBody>
      </p:sp>
      <p:sp>
        <p:nvSpPr>
          <p:cNvPr id="203" name="Google Shape;203;p11"/>
          <p:cNvSpPr txBox="1">
            <a:spLocks noGrp="1"/>
          </p:cNvSpPr>
          <p:nvPr>
            <p:ph type="body" idx="1"/>
          </p:nvPr>
        </p:nvSpPr>
        <p:spPr>
          <a:xfrm>
            <a:off x="697748" y="4203244"/>
            <a:ext cx="7749147" cy="1734308"/>
          </a:xfrm>
          <a:prstGeom prst="rect">
            <a:avLst/>
          </a:prstGeom>
        </p:spPr>
        <p:txBody>
          <a:bodyPr spcFirstLastPara="1">
            <a:noAutofit/>
          </a:bodyPr>
          <a:lstStyle>
            <a:lvl1pPr marL="572780" lvl="0" indent="-413675" algn="ctr">
              <a:spcBef>
                <a:spcPts val="0"/>
              </a:spcBef>
              <a:spcAft>
                <a:spcPts val="0"/>
              </a:spcAft>
              <a:buSzPts val="1600"/>
              <a:buChar char="●"/>
              <a:defRPr/>
            </a:lvl1pPr>
            <a:lvl2pPr marL="1145560" lvl="1" indent="-413675" algn="ctr">
              <a:spcBef>
                <a:spcPts val="0"/>
              </a:spcBef>
              <a:spcAft>
                <a:spcPts val="0"/>
              </a:spcAft>
              <a:buSzPts val="1600"/>
              <a:buChar char="○"/>
              <a:defRPr/>
            </a:lvl2pPr>
            <a:lvl3pPr marL="1718340" lvl="2" indent="-413675" algn="ctr">
              <a:spcBef>
                <a:spcPts val="0"/>
              </a:spcBef>
              <a:spcAft>
                <a:spcPts val="0"/>
              </a:spcAft>
              <a:buSzPts val="1600"/>
              <a:buChar char="■"/>
              <a:defRPr/>
            </a:lvl3pPr>
            <a:lvl4pPr marL="2291121" lvl="3" indent="-413675" algn="ctr">
              <a:spcBef>
                <a:spcPts val="0"/>
              </a:spcBef>
              <a:spcAft>
                <a:spcPts val="0"/>
              </a:spcAft>
              <a:buSzPts val="1600"/>
              <a:buChar char="●"/>
              <a:defRPr/>
            </a:lvl4pPr>
            <a:lvl5pPr marL="2863901" lvl="4" indent="-413675" algn="ctr">
              <a:spcBef>
                <a:spcPts val="0"/>
              </a:spcBef>
              <a:spcAft>
                <a:spcPts val="0"/>
              </a:spcAft>
              <a:buSzPts val="1600"/>
              <a:buChar char="○"/>
              <a:defRPr/>
            </a:lvl5pPr>
            <a:lvl6pPr marL="3436681" lvl="5" indent="-413675" algn="ctr">
              <a:spcBef>
                <a:spcPts val="0"/>
              </a:spcBef>
              <a:spcAft>
                <a:spcPts val="0"/>
              </a:spcAft>
              <a:buSzPts val="1600"/>
              <a:buChar char="■"/>
              <a:defRPr/>
            </a:lvl6pPr>
            <a:lvl7pPr marL="4009461" lvl="6" indent="-413675" algn="ctr">
              <a:spcBef>
                <a:spcPts val="0"/>
              </a:spcBef>
              <a:spcAft>
                <a:spcPts val="0"/>
              </a:spcAft>
              <a:buSzPts val="1600"/>
              <a:buChar char="●"/>
              <a:defRPr/>
            </a:lvl7pPr>
            <a:lvl8pPr marL="4582241" lvl="7" indent="-413675" algn="ctr">
              <a:spcBef>
                <a:spcPts val="0"/>
              </a:spcBef>
              <a:spcAft>
                <a:spcPts val="0"/>
              </a:spcAft>
              <a:buSzPts val="1600"/>
              <a:buChar char="○"/>
              <a:defRPr/>
            </a:lvl8pPr>
            <a:lvl9pPr marL="5155021" lvl="8" indent="-413675" algn="ctr">
              <a:spcBef>
                <a:spcPts val="0"/>
              </a:spcBef>
              <a:spcAft>
                <a:spcPts val="0"/>
              </a:spcAft>
              <a:buSzPts val="1600"/>
              <a:buChar char="■"/>
              <a:defRPr/>
            </a:lvl9pPr>
          </a:lstStyle>
          <a:p>
            <a:endParaRPr/>
          </a:p>
        </p:txBody>
      </p:sp>
    </p:spTree>
    <p:extLst>
      <p:ext uri="{BB962C8B-B14F-4D97-AF65-F5344CB8AC3E}">
        <p14:creationId xmlns:p14="http://schemas.microsoft.com/office/powerpoint/2010/main" val="2606383484"/>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1"/>
        <p:cNvGrpSpPr/>
        <p:nvPr/>
      </p:nvGrpSpPr>
      <p:grpSpPr>
        <a:xfrm>
          <a:off x="0" y="0"/>
          <a:ext cx="0" cy="0"/>
          <a:chOff x="0" y="0"/>
          <a:chExt cx="0" cy="0"/>
        </a:xfrm>
      </p:grpSpPr>
      <p:pic>
        <p:nvPicPr>
          <p:cNvPr id="22" name="Google Shape;22;p6"/>
          <p:cNvPicPr preferRelativeResize="0"/>
          <p:nvPr/>
        </p:nvPicPr>
        <p:blipFill rotWithShape="1">
          <a:blip r:embed="rId2">
            <a:alphaModFix amt="28000"/>
          </a:blip>
          <a:srcRect t="3044" b="39510"/>
          <a:stretch/>
        </p:blipFill>
        <p:spPr>
          <a:xfrm>
            <a:off x="-247649" y="-249933"/>
            <a:ext cx="9736454" cy="7360173"/>
          </a:xfrm>
          <a:prstGeom prst="rect">
            <a:avLst/>
          </a:prstGeom>
          <a:noFill/>
          <a:ln>
            <a:noFill/>
          </a:ln>
        </p:spPr>
      </p:pic>
      <p:pic>
        <p:nvPicPr>
          <p:cNvPr id="23" name="Google Shape;23;p6"/>
          <p:cNvPicPr preferRelativeResize="0"/>
          <p:nvPr/>
        </p:nvPicPr>
        <p:blipFill rotWithShape="1">
          <a:blip r:embed="rId3">
            <a:alphaModFix/>
          </a:blip>
          <a:srcRect/>
          <a:stretch/>
        </p:blipFill>
        <p:spPr>
          <a:xfrm>
            <a:off x="254426" y="268151"/>
            <a:ext cx="8635149" cy="6321700"/>
          </a:xfrm>
          <a:prstGeom prst="rect">
            <a:avLst/>
          </a:prstGeom>
          <a:noFill/>
          <a:ln>
            <a:noFill/>
          </a:ln>
        </p:spPr>
      </p:pic>
    </p:spTree>
    <p:extLst>
      <p:ext uri="{BB962C8B-B14F-4D97-AF65-F5344CB8AC3E}">
        <p14:creationId xmlns:p14="http://schemas.microsoft.com/office/powerpoint/2010/main" val="340104815"/>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71"/>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877CB125-156C-434B-9535-2869C4C617AA}" type="datetimeFigureOut">
              <a:rPr lang="en-US">
                <a:solidFill>
                  <a:prstClr val="black">
                    <a:tint val="75000"/>
                  </a:prstClr>
                </a:solidFill>
              </a:rPr>
              <a:pPr>
                <a:defRPr/>
              </a:pPr>
              <a:t>29/6/2024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F06A4C49-959D-4749-8908-C533971F75A5}" type="slidenum">
              <a:rPr lang="en-US" altLang="en-US"/>
              <a:pPr/>
              <a:t>‹#›</a:t>
            </a:fld>
            <a:endParaRPr lang="en-US" altLang="en-US"/>
          </a:p>
        </p:txBody>
      </p:sp>
    </p:spTree>
    <p:extLst>
      <p:ext uri="{BB962C8B-B14F-4D97-AF65-F5344CB8AC3E}">
        <p14:creationId xmlns:p14="http://schemas.microsoft.com/office/powerpoint/2010/main" val="2926656344"/>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7B256A8-20A0-4F05-B1C2-72E4EB8A23F4}" type="datetimeFigureOut">
              <a:rPr lang="en-US">
                <a:solidFill>
                  <a:prstClr val="black">
                    <a:tint val="75000"/>
                  </a:prstClr>
                </a:solidFill>
              </a:rPr>
              <a:pPr>
                <a:defRPr/>
              </a:pPr>
              <a:t>29/6/2024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EB440D5B-FA80-4B80-AC56-49C1AEECAB84}" type="slidenum">
              <a:rPr lang="en-US" altLang="en-US"/>
              <a:pPr/>
              <a:t>‹#›</a:t>
            </a:fld>
            <a:endParaRPr lang="en-US" altLang="en-US"/>
          </a:p>
        </p:txBody>
      </p:sp>
    </p:spTree>
    <p:extLst>
      <p:ext uri="{BB962C8B-B14F-4D97-AF65-F5344CB8AC3E}">
        <p14:creationId xmlns:p14="http://schemas.microsoft.com/office/powerpoint/2010/main" val="3889304402"/>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46"/>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298DE059-884F-471B-88AB-59523B6A2712}" type="datetimeFigureOut">
              <a:rPr lang="en-US">
                <a:solidFill>
                  <a:prstClr val="black">
                    <a:tint val="75000"/>
                  </a:prstClr>
                </a:solidFill>
              </a:rPr>
              <a:pPr>
                <a:defRPr/>
              </a:pPr>
              <a:t>29/6/2024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8705438C-6673-479D-94BC-C0807E6BCC7F}" type="slidenum">
              <a:rPr lang="en-US" altLang="en-US"/>
              <a:pPr/>
              <a:t>‹#›</a:t>
            </a:fld>
            <a:endParaRPr lang="en-US" altLang="en-US"/>
          </a:p>
        </p:txBody>
      </p:sp>
    </p:spTree>
    <p:extLst>
      <p:ext uri="{BB962C8B-B14F-4D97-AF65-F5344CB8AC3E}">
        <p14:creationId xmlns:p14="http://schemas.microsoft.com/office/powerpoint/2010/main" val="2760332500"/>
      </p:ext>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8A1C50F0-350E-491C-A10B-82378630CC2C}" type="datetimeFigureOut">
              <a:rPr lang="en-US">
                <a:solidFill>
                  <a:prstClr val="black">
                    <a:tint val="75000"/>
                  </a:prstClr>
                </a:solidFill>
              </a:rPr>
              <a:pPr>
                <a:defRPr/>
              </a:pPr>
              <a:t>29/6/2024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2B6FD943-519E-499B-B643-BBDC036516C9}" type="slidenum">
              <a:rPr lang="en-US" altLang="en-US"/>
              <a:pPr/>
              <a:t>‹#›</a:t>
            </a:fld>
            <a:endParaRPr lang="en-US" altLang="en-US"/>
          </a:p>
        </p:txBody>
      </p:sp>
    </p:spTree>
    <p:extLst>
      <p:ext uri="{BB962C8B-B14F-4D97-AF65-F5344CB8AC3E}">
        <p14:creationId xmlns:p14="http://schemas.microsoft.com/office/powerpoint/2010/main" val="4074287722"/>
      </p:ext>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4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4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131F68D-8B5F-4C75-B60A-A9375820D23D}" type="datetimeFigureOut">
              <a:rPr lang="en-US">
                <a:solidFill>
                  <a:prstClr val="black">
                    <a:tint val="75000"/>
                  </a:prstClr>
                </a:solidFill>
              </a:rPr>
              <a:pPr>
                <a:defRPr/>
              </a:pPr>
              <a:t>29/6/2024</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3DD99F32-F7B3-4B9D-894B-C0B0C508A3DD}" type="slidenum">
              <a:rPr lang="en-US" altLang="en-US"/>
              <a:pPr/>
              <a:t>‹#›</a:t>
            </a:fld>
            <a:endParaRPr lang="en-US" altLang="en-US"/>
          </a:p>
        </p:txBody>
      </p:sp>
    </p:spTree>
    <p:extLst>
      <p:ext uri="{BB962C8B-B14F-4D97-AF65-F5344CB8AC3E}">
        <p14:creationId xmlns:p14="http://schemas.microsoft.com/office/powerpoint/2010/main" val="4294260195"/>
      </p:ext>
    </p:extLst>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59447797-2723-4F4F-92BC-EDB395B2DE51}" type="datetimeFigureOut">
              <a:rPr lang="en-US">
                <a:solidFill>
                  <a:prstClr val="black">
                    <a:tint val="75000"/>
                  </a:prstClr>
                </a:solidFill>
              </a:rPr>
              <a:pPr>
                <a:defRPr/>
              </a:pPr>
              <a:t>29/6/2024</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46981622-4E9E-4625-B563-7BF35D14BD5B}" type="slidenum">
              <a:rPr lang="en-US" altLang="en-US"/>
              <a:pPr/>
              <a:t>‹#›</a:t>
            </a:fld>
            <a:endParaRPr lang="en-US" altLang="en-US"/>
          </a:p>
        </p:txBody>
      </p:sp>
    </p:spTree>
    <p:extLst>
      <p:ext uri="{BB962C8B-B14F-4D97-AF65-F5344CB8AC3E}">
        <p14:creationId xmlns:p14="http://schemas.microsoft.com/office/powerpoint/2010/main" val="1997231243"/>
      </p:ext>
    </p:extLst>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D44F8D0-1DDF-499E-8A13-E9BC0133F056}" type="datetimeFigureOut">
              <a:rPr lang="en-US">
                <a:solidFill>
                  <a:prstClr val="black">
                    <a:tint val="75000"/>
                  </a:prstClr>
                </a:solidFill>
              </a:rPr>
              <a:pPr>
                <a:defRPr/>
              </a:pPr>
              <a:t>29/6/2024</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CAC6EBD7-B575-4605-8782-B66AA41EB481}" type="slidenum">
              <a:rPr lang="en-US" altLang="en-US"/>
              <a:pPr/>
              <a:t>‹#›</a:t>
            </a:fld>
            <a:endParaRPr lang="en-US" altLang="en-US"/>
          </a:p>
        </p:txBody>
      </p:sp>
    </p:spTree>
    <p:extLst>
      <p:ext uri="{BB962C8B-B14F-4D97-AF65-F5344CB8AC3E}">
        <p14:creationId xmlns:p14="http://schemas.microsoft.com/office/powerpoint/2010/main" val="1821660582"/>
      </p:ext>
    </p:extLst>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9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BB8BB27-83D8-4859-BAF2-852A8B203EB5}" type="datetimeFigureOut">
              <a:rPr lang="en-US">
                <a:solidFill>
                  <a:prstClr val="black">
                    <a:tint val="75000"/>
                  </a:prstClr>
                </a:solidFill>
              </a:rPr>
              <a:pPr>
                <a:defRPr/>
              </a:pPr>
              <a:t>29/6/2024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C73BCC82-0AE5-492F-8947-0F085D04CB87}" type="slidenum">
              <a:rPr lang="en-US" altLang="en-US"/>
              <a:pPr/>
              <a:t>‹#›</a:t>
            </a:fld>
            <a:endParaRPr lang="en-US" altLang="en-US"/>
          </a:p>
        </p:txBody>
      </p:sp>
    </p:spTree>
    <p:extLst>
      <p:ext uri="{BB962C8B-B14F-4D97-AF65-F5344CB8AC3E}">
        <p14:creationId xmlns:p14="http://schemas.microsoft.com/office/powerpoint/2010/main" val="3794765738"/>
      </p:ext>
    </p:extLst>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B98FC25-CFC4-474E-ABE2-F748F34389F9}" type="datetimeFigureOut">
              <a:rPr lang="en-US">
                <a:solidFill>
                  <a:prstClr val="black">
                    <a:tint val="75000"/>
                  </a:prstClr>
                </a:solidFill>
              </a:rPr>
              <a:pPr>
                <a:defRPr/>
              </a:pPr>
              <a:t>29/6/2024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5DF92CEE-29AE-448E-8734-0FFB89BDA29F}" type="slidenum">
              <a:rPr lang="en-US" altLang="en-US"/>
              <a:pPr/>
              <a:t>‹#›</a:t>
            </a:fld>
            <a:endParaRPr lang="en-US" altLang="en-US"/>
          </a:p>
        </p:txBody>
      </p:sp>
    </p:spTree>
    <p:extLst>
      <p:ext uri="{BB962C8B-B14F-4D97-AF65-F5344CB8AC3E}">
        <p14:creationId xmlns:p14="http://schemas.microsoft.com/office/powerpoint/2010/main" val="96314113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6"/>
        <p:cNvGrpSpPr/>
        <p:nvPr/>
      </p:nvGrpSpPr>
      <p:grpSpPr>
        <a:xfrm>
          <a:off x="0" y="0"/>
          <a:ext cx="0" cy="0"/>
          <a:chOff x="0" y="0"/>
          <a:chExt cx="0" cy="0"/>
        </a:xfrm>
      </p:grpSpPr>
    </p:spTree>
    <p:extLst>
      <p:ext uri="{BB962C8B-B14F-4D97-AF65-F5344CB8AC3E}">
        <p14:creationId xmlns:p14="http://schemas.microsoft.com/office/powerpoint/2010/main" val="3617708652"/>
      </p:ext>
    </p:extLst>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2E318A5-9CC9-49A7-A7A2-C9A44FD5780A}" type="datetimeFigureOut">
              <a:rPr lang="en-US">
                <a:solidFill>
                  <a:prstClr val="black">
                    <a:tint val="75000"/>
                  </a:prstClr>
                </a:solidFill>
              </a:rPr>
              <a:pPr>
                <a:defRPr/>
              </a:pPr>
              <a:t>29/6/2024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180E6A5A-0DF1-47AE-9A78-B7BD36C0FC99}" type="slidenum">
              <a:rPr lang="en-US" altLang="en-US"/>
              <a:pPr/>
              <a:t>‹#›</a:t>
            </a:fld>
            <a:endParaRPr lang="en-US" altLang="en-US"/>
          </a:p>
        </p:txBody>
      </p:sp>
    </p:spTree>
    <p:extLst>
      <p:ext uri="{BB962C8B-B14F-4D97-AF65-F5344CB8AC3E}">
        <p14:creationId xmlns:p14="http://schemas.microsoft.com/office/powerpoint/2010/main" val="2755533819"/>
      </p:ext>
    </p:extLst>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84"/>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84"/>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2D7A457-79E7-4135-831A-AC08BCFE32A8}" type="datetimeFigureOut">
              <a:rPr lang="en-US">
                <a:solidFill>
                  <a:prstClr val="black">
                    <a:tint val="75000"/>
                  </a:prstClr>
                </a:solidFill>
              </a:rPr>
              <a:pPr>
                <a:defRPr/>
              </a:pPr>
              <a:t>29/6/2024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A69E1883-66DA-43C6-B761-D62DF3D18DE3}" type="slidenum">
              <a:rPr lang="en-US" altLang="en-US"/>
              <a:pPr/>
              <a:t>‹#›</a:t>
            </a:fld>
            <a:endParaRPr lang="en-US" altLang="en-US"/>
          </a:p>
        </p:txBody>
      </p:sp>
    </p:spTree>
    <p:extLst>
      <p:ext uri="{BB962C8B-B14F-4D97-AF65-F5344CB8AC3E}">
        <p14:creationId xmlns:p14="http://schemas.microsoft.com/office/powerpoint/2010/main" val="3439471898"/>
      </p:ext>
    </p:extLst>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A7CE104E-E839-4ED4-BAB5-BAAFC732AAD5}" type="datetimeFigureOut">
              <a:rPr lang="vi-VN" smtClean="0">
                <a:solidFill>
                  <a:prstClr val="black">
                    <a:tint val="75000"/>
                  </a:prstClr>
                </a:solidFill>
              </a:rPr>
              <a:pPr/>
              <a:t>29/06/2024</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8FF18F92-23C6-4066-8529-E76701508326}"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114848081"/>
      </p:ext>
    </p:extLst>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A7CE104E-E839-4ED4-BAB5-BAAFC732AAD5}" type="datetimeFigureOut">
              <a:rPr lang="vi-VN" smtClean="0">
                <a:solidFill>
                  <a:prstClr val="black">
                    <a:tint val="75000"/>
                  </a:prstClr>
                </a:solidFill>
              </a:rPr>
              <a:pPr/>
              <a:t>29/06/2024</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8FF18F92-23C6-4066-8529-E76701508326}"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779914724"/>
      </p:ext>
    </p:extLst>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7CE104E-E839-4ED4-BAB5-BAAFC732AAD5}" type="datetimeFigureOut">
              <a:rPr lang="vi-VN" smtClean="0">
                <a:solidFill>
                  <a:prstClr val="black">
                    <a:tint val="75000"/>
                  </a:prstClr>
                </a:solidFill>
              </a:rPr>
              <a:pPr/>
              <a:t>29/06/2024</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8FF18F92-23C6-4066-8529-E76701508326}"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754226475"/>
      </p:ext>
    </p:extLst>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457200" y="1200151"/>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48200" y="1200151"/>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A7CE104E-E839-4ED4-BAB5-BAAFC732AAD5}" type="datetimeFigureOut">
              <a:rPr lang="vi-VN" smtClean="0">
                <a:solidFill>
                  <a:prstClr val="black">
                    <a:tint val="75000"/>
                  </a:prstClr>
                </a:solidFill>
              </a:rPr>
              <a:pPr/>
              <a:t>29/06/2024</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8FF18F92-23C6-4066-8529-E76701508326}"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091468234"/>
      </p:ext>
    </p:extLst>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A7CE104E-E839-4ED4-BAB5-BAAFC732AAD5}" type="datetimeFigureOut">
              <a:rPr lang="vi-VN" smtClean="0">
                <a:solidFill>
                  <a:prstClr val="black">
                    <a:tint val="75000"/>
                  </a:prstClr>
                </a:solidFill>
              </a:rPr>
              <a:pPr/>
              <a:t>29/06/2024</a:t>
            </a:fld>
            <a:endParaRPr lang="vi-VN">
              <a:solidFill>
                <a:prstClr val="black">
                  <a:tint val="75000"/>
                </a:prstClr>
              </a:solidFill>
            </a:endParaRPr>
          </a:p>
        </p:txBody>
      </p:sp>
      <p:sp>
        <p:nvSpPr>
          <p:cNvPr id="8" name="Footer Placeholder 7"/>
          <p:cNvSpPr>
            <a:spLocks noGrp="1"/>
          </p:cNvSpPr>
          <p:nvPr>
            <p:ph type="ftr" sz="quarter" idx="11"/>
          </p:nvPr>
        </p:nvSpPr>
        <p:spPr/>
        <p:txBody>
          <a:bodyPr/>
          <a:lstStyle/>
          <a:p>
            <a:endParaRPr lang="vi-VN">
              <a:solidFill>
                <a:prstClr val="black">
                  <a:tint val="75000"/>
                </a:prstClr>
              </a:solidFill>
            </a:endParaRPr>
          </a:p>
        </p:txBody>
      </p:sp>
      <p:sp>
        <p:nvSpPr>
          <p:cNvPr id="9" name="Slide Number Placeholder 8"/>
          <p:cNvSpPr>
            <a:spLocks noGrp="1"/>
          </p:cNvSpPr>
          <p:nvPr>
            <p:ph type="sldNum" sz="quarter" idx="12"/>
          </p:nvPr>
        </p:nvSpPr>
        <p:spPr/>
        <p:txBody>
          <a:bodyPr/>
          <a:lstStyle/>
          <a:p>
            <a:fld id="{8FF18F92-23C6-4066-8529-E76701508326}"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540464213"/>
      </p:ext>
    </p:extLst>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A7CE104E-E839-4ED4-BAB5-BAAFC732AAD5}" type="datetimeFigureOut">
              <a:rPr lang="vi-VN" smtClean="0">
                <a:solidFill>
                  <a:prstClr val="black">
                    <a:tint val="75000"/>
                  </a:prstClr>
                </a:solidFill>
              </a:rPr>
              <a:pPr/>
              <a:t>29/06/2024</a:t>
            </a:fld>
            <a:endParaRPr lang="vi-VN">
              <a:solidFill>
                <a:prstClr val="black">
                  <a:tint val="75000"/>
                </a:prstClr>
              </a:solidFill>
            </a:endParaRPr>
          </a:p>
        </p:txBody>
      </p:sp>
      <p:sp>
        <p:nvSpPr>
          <p:cNvPr id="4" name="Footer Placeholder 3"/>
          <p:cNvSpPr>
            <a:spLocks noGrp="1"/>
          </p:cNvSpPr>
          <p:nvPr>
            <p:ph type="ftr" sz="quarter" idx="11"/>
          </p:nvPr>
        </p:nvSpPr>
        <p:spPr/>
        <p:txBody>
          <a:bodyPr/>
          <a:lstStyle/>
          <a:p>
            <a:endParaRPr lang="vi-VN">
              <a:solidFill>
                <a:prstClr val="black">
                  <a:tint val="75000"/>
                </a:prstClr>
              </a:solidFill>
            </a:endParaRPr>
          </a:p>
        </p:txBody>
      </p:sp>
      <p:sp>
        <p:nvSpPr>
          <p:cNvPr id="5" name="Slide Number Placeholder 4"/>
          <p:cNvSpPr>
            <a:spLocks noGrp="1"/>
          </p:cNvSpPr>
          <p:nvPr>
            <p:ph type="sldNum" sz="quarter" idx="12"/>
          </p:nvPr>
        </p:nvSpPr>
        <p:spPr/>
        <p:txBody>
          <a:bodyPr/>
          <a:lstStyle/>
          <a:p>
            <a:fld id="{8FF18F92-23C6-4066-8529-E76701508326}"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479620606"/>
      </p:ext>
    </p:extLst>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CE104E-E839-4ED4-BAB5-BAAFC732AAD5}" type="datetimeFigureOut">
              <a:rPr lang="vi-VN" smtClean="0">
                <a:solidFill>
                  <a:prstClr val="black">
                    <a:tint val="75000"/>
                  </a:prstClr>
                </a:solidFill>
              </a:rPr>
              <a:pPr/>
              <a:t>29/06/2024</a:t>
            </a:fld>
            <a:endParaRPr lang="vi-VN">
              <a:solidFill>
                <a:prstClr val="black">
                  <a:tint val="75000"/>
                </a:prstClr>
              </a:solidFill>
            </a:endParaRPr>
          </a:p>
        </p:txBody>
      </p:sp>
      <p:sp>
        <p:nvSpPr>
          <p:cNvPr id="3" name="Footer Placeholder 2"/>
          <p:cNvSpPr>
            <a:spLocks noGrp="1"/>
          </p:cNvSpPr>
          <p:nvPr>
            <p:ph type="ftr" sz="quarter" idx="11"/>
          </p:nvPr>
        </p:nvSpPr>
        <p:spPr/>
        <p:txBody>
          <a:bodyPr/>
          <a:lstStyle/>
          <a:p>
            <a:endParaRPr lang="vi-VN">
              <a:solidFill>
                <a:prstClr val="black">
                  <a:tint val="75000"/>
                </a:prstClr>
              </a:solidFill>
            </a:endParaRPr>
          </a:p>
        </p:txBody>
      </p:sp>
      <p:sp>
        <p:nvSpPr>
          <p:cNvPr id="4" name="Slide Number Placeholder 3"/>
          <p:cNvSpPr>
            <a:spLocks noGrp="1"/>
          </p:cNvSpPr>
          <p:nvPr>
            <p:ph type="sldNum" sz="quarter" idx="12"/>
          </p:nvPr>
        </p:nvSpPr>
        <p:spPr/>
        <p:txBody>
          <a:bodyPr/>
          <a:lstStyle/>
          <a:p>
            <a:fld id="{8FF18F92-23C6-4066-8529-E76701508326}"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720219430"/>
      </p:ext>
    </p:extLst>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7CE104E-E839-4ED4-BAB5-BAAFC732AAD5}" type="datetimeFigureOut">
              <a:rPr lang="vi-VN" smtClean="0">
                <a:solidFill>
                  <a:prstClr val="black">
                    <a:tint val="75000"/>
                  </a:prstClr>
                </a:solidFill>
              </a:rPr>
              <a:pPr/>
              <a:t>29/06/2024</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8FF18F92-23C6-4066-8529-E76701508326}"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38233635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matchingName="Title and text 1">
  <p:cSld name="Title and text 1">
    <p:bg>
      <p:bgPr>
        <a:solidFill>
          <a:schemeClr val="accent4"/>
        </a:solidFill>
        <a:effectLst/>
      </p:bgPr>
    </p:bg>
    <p:spTree>
      <p:nvGrpSpPr>
        <p:cNvPr id="1" name="Shape 217"/>
        <p:cNvGrpSpPr/>
        <p:nvPr/>
      </p:nvGrpSpPr>
      <p:grpSpPr>
        <a:xfrm>
          <a:off x="0" y="0"/>
          <a:ext cx="0" cy="0"/>
          <a:chOff x="0" y="0"/>
          <a:chExt cx="0" cy="0"/>
        </a:xfrm>
      </p:grpSpPr>
      <p:sp>
        <p:nvSpPr>
          <p:cNvPr id="4" name="Google Shape;218;p13"/>
          <p:cNvSpPr/>
          <p:nvPr/>
        </p:nvSpPr>
        <p:spPr>
          <a:xfrm>
            <a:off x="-323395" y="-230917"/>
            <a:ext cx="10065144" cy="6216341"/>
          </a:xfrm>
          <a:custGeom>
            <a:avLst/>
            <a:gdLst/>
            <a:ahLst/>
            <a:cxnLst/>
            <a:rect l="l" t="t" r="r" b="b"/>
            <a:pathLst>
              <a:path w="93182" h="54069" extrusionOk="0">
                <a:moveTo>
                  <a:pt x="34418" y="0"/>
                </a:moveTo>
                <a:lnTo>
                  <a:pt x="0" y="415"/>
                </a:lnTo>
                <a:lnTo>
                  <a:pt x="800" y="38739"/>
                </a:lnTo>
                <a:cubicBezTo>
                  <a:pt x="3252" y="37536"/>
                  <a:pt x="6083" y="36800"/>
                  <a:pt x="9342" y="36800"/>
                </a:cubicBezTo>
                <a:cubicBezTo>
                  <a:pt x="14199" y="36800"/>
                  <a:pt x="20008" y="38434"/>
                  <a:pt x="26929" y="42584"/>
                </a:cubicBezTo>
                <a:cubicBezTo>
                  <a:pt x="40355" y="50647"/>
                  <a:pt x="51394" y="54068"/>
                  <a:pt x="60450" y="54068"/>
                </a:cubicBezTo>
                <a:cubicBezTo>
                  <a:pt x="75024" y="54068"/>
                  <a:pt x="84465" y="45207"/>
                  <a:pt x="90459" y="32573"/>
                </a:cubicBezTo>
                <a:cubicBezTo>
                  <a:pt x="93182" y="26836"/>
                  <a:pt x="89153" y="7859"/>
                  <a:pt x="90613" y="1046"/>
                </a:cubicBezTo>
                <a:cubicBezTo>
                  <a:pt x="64085" y="216"/>
                  <a:pt x="34418" y="0"/>
                  <a:pt x="34418" y="0"/>
                </a:cubicBezTo>
                <a:close/>
              </a:path>
            </a:pathLst>
          </a:custGeom>
          <a:solidFill>
            <a:srgbClr val="FFFEFA"/>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5" name="Google Shape;219;p13"/>
          <p:cNvSpPr/>
          <p:nvPr/>
        </p:nvSpPr>
        <p:spPr>
          <a:xfrm>
            <a:off x="-122614" y="-290097"/>
            <a:ext cx="8877313" cy="5703421"/>
          </a:xfrm>
          <a:custGeom>
            <a:avLst/>
            <a:gdLst/>
            <a:ahLst/>
            <a:cxnLst/>
            <a:rect l="l" t="t" r="r" b="b"/>
            <a:pathLst>
              <a:path w="78572" h="47430" extrusionOk="0">
                <a:moveTo>
                  <a:pt x="0" y="0"/>
                </a:moveTo>
                <a:lnTo>
                  <a:pt x="0" y="47429"/>
                </a:lnTo>
                <a:cubicBezTo>
                  <a:pt x="5828" y="41169"/>
                  <a:pt x="13288" y="36525"/>
                  <a:pt x="21515" y="35034"/>
                </a:cubicBezTo>
                <a:cubicBezTo>
                  <a:pt x="24198" y="34578"/>
                  <a:pt x="26962" y="34442"/>
                  <a:pt x="29802" y="34442"/>
                </a:cubicBezTo>
                <a:cubicBezTo>
                  <a:pt x="33982" y="34442"/>
                  <a:pt x="38330" y="34736"/>
                  <a:pt x="42836" y="34736"/>
                </a:cubicBezTo>
                <a:cubicBezTo>
                  <a:pt x="44569" y="34736"/>
                  <a:pt x="46326" y="34693"/>
                  <a:pt x="48106" y="34572"/>
                </a:cubicBezTo>
                <a:cubicBezTo>
                  <a:pt x="59732" y="33773"/>
                  <a:pt x="70159" y="26883"/>
                  <a:pt x="75204" y="16378"/>
                </a:cubicBezTo>
                <a:cubicBezTo>
                  <a:pt x="77495" y="11580"/>
                  <a:pt x="78571" y="6337"/>
                  <a:pt x="78356" y="1046"/>
                </a:cubicBezTo>
                <a:lnTo>
                  <a:pt x="0" y="0"/>
                </a:lnTo>
                <a:close/>
              </a:path>
            </a:pathLst>
          </a:custGeom>
          <a:solidFill>
            <a:srgbClr val="D9EEFC"/>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220" name="Google Shape;220;p13"/>
          <p:cNvSpPr txBox="1">
            <a:spLocks noGrp="1"/>
          </p:cNvSpPr>
          <p:nvPr>
            <p:ph type="title"/>
          </p:nvPr>
        </p:nvSpPr>
        <p:spPr>
          <a:xfrm>
            <a:off x="3906265" y="2074403"/>
            <a:ext cx="4800080" cy="1457807"/>
          </a:xfrm>
          <a:prstGeom prst="rect">
            <a:avLst/>
          </a:prstGeom>
        </p:spPr>
        <p:txBody>
          <a:bodyPr spcFirstLastPara="1">
            <a:noAutofit/>
          </a:bodyPr>
          <a:lstStyle>
            <a:lvl1pPr lvl="0" algn="ctr" rtl="0">
              <a:spcBef>
                <a:spcPts val="0"/>
              </a:spcBef>
              <a:spcAft>
                <a:spcPts val="0"/>
              </a:spcAft>
              <a:buClr>
                <a:schemeClr val="dk1"/>
              </a:buClr>
              <a:buSzPts val="3000"/>
              <a:buFont typeface="McLaren"/>
              <a:buNone/>
              <a:defRPr sz="6890" b="1">
                <a:solidFill>
                  <a:schemeClr val="accent2"/>
                </a:solidFill>
                <a:latin typeface="McLaren"/>
                <a:ea typeface="McLaren"/>
                <a:cs typeface="McLaren"/>
                <a:sym typeface="McLaren"/>
              </a:defRPr>
            </a:lvl1pPr>
            <a:lvl2pPr lvl="1"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2pPr>
            <a:lvl3pPr lvl="2"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3pPr>
            <a:lvl4pPr lvl="3"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4pPr>
            <a:lvl5pPr lvl="4"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5pPr>
            <a:lvl6pPr lvl="5"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6pPr>
            <a:lvl7pPr lvl="6"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7pPr>
            <a:lvl8pPr lvl="7"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8pPr>
            <a:lvl9pPr lvl="8"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9pPr>
          </a:lstStyle>
          <a:p>
            <a:endParaRPr/>
          </a:p>
        </p:txBody>
      </p:sp>
      <p:sp>
        <p:nvSpPr>
          <p:cNvPr id="221" name="Google Shape;221;p13"/>
          <p:cNvSpPr txBox="1">
            <a:spLocks noGrp="1"/>
          </p:cNvSpPr>
          <p:nvPr>
            <p:ph type="subTitle" idx="1"/>
          </p:nvPr>
        </p:nvSpPr>
        <p:spPr>
          <a:xfrm>
            <a:off x="4367446" y="3826405"/>
            <a:ext cx="3877658" cy="957712"/>
          </a:xfrm>
          <a:prstGeom prst="rect">
            <a:avLst/>
          </a:prstGeom>
        </p:spPr>
        <p:txBody>
          <a:bodyPr spcFirstLastPara="1">
            <a:noAutofit/>
          </a:bodyPr>
          <a:lstStyle>
            <a:lvl1pPr lvl="0" algn="ctr">
              <a:spcBef>
                <a:spcPts val="0"/>
              </a:spcBef>
              <a:spcAft>
                <a:spcPts val="0"/>
              </a:spcAft>
              <a:buSzPts val="1600"/>
              <a:buNone/>
              <a:defRPr/>
            </a:lvl1pPr>
            <a:lvl2pPr lvl="1" algn="ctr">
              <a:spcBef>
                <a:spcPts val="0"/>
              </a:spcBef>
              <a:spcAft>
                <a:spcPts val="0"/>
              </a:spcAft>
              <a:buSzPts val="1600"/>
              <a:buNone/>
              <a:defRPr/>
            </a:lvl2pPr>
            <a:lvl3pPr lvl="2" algn="ctr">
              <a:spcBef>
                <a:spcPts val="0"/>
              </a:spcBef>
              <a:spcAft>
                <a:spcPts val="0"/>
              </a:spcAft>
              <a:buSzPts val="1600"/>
              <a:buNone/>
              <a:defRPr/>
            </a:lvl3pPr>
            <a:lvl4pPr lvl="3" algn="ctr">
              <a:spcBef>
                <a:spcPts val="0"/>
              </a:spcBef>
              <a:spcAft>
                <a:spcPts val="0"/>
              </a:spcAft>
              <a:buSzPts val="1600"/>
              <a:buNone/>
              <a:defRPr/>
            </a:lvl4pPr>
            <a:lvl5pPr lvl="4" algn="ctr">
              <a:spcBef>
                <a:spcPts val="0"/>
              </a:spcBef>
              <a:spcAft>
                <a:spcPts val="0"/>
              </a:spcAft>
              <a:buSzPts val="1600"/>
              <a:buNone/>
              <a:defRPr/>
            </a:lvl5pPr>
            <a:lvl6pPr lvl="5" algn="ctr">
              <a:spcBef>
                <a:spcPts val="0"/>
              </a:spcBef>
              <a:spcAft>
                <a:spcPts val="0"/>
              </a:spcAft>
              <a:buSzPts val="1600"/>
              <a:buNone/>
              <a:defRPr/>
            </a:lvl6pPr>
            <a:lvl7pPr lvl="6" algn="ctr">
              <a:spcBef>
                <a:spcPts val="0"/>
              </a:spcBef>
              <a:spcAft>
                <a:spcPts val="0"/>
              </a:spcAft>
              <a:buSzPts val="1600"/>
              <a:buNone/>
              <a:defRPr/>
            </a:lvl7pPr>
            <a:lvl8pPr lvl="7" algn="ctr">
              <a:spcBef>
                <a:spcPts val="0"/>
              </a:spcBef>
              <a:spcAft>
                <a:spcPts val="0"/>
              </a:spcAft>
              <a:buSzPts val="1600"/>
              <a:buNone/>
              <a:defRPr/>
            </a:lvl8pPr>
            <a:lvl9pPr lvl="8" algn="ctr">
              <a:spcBef>
                <a:spcPts val="0"/>
              </a:spcBef>
              <a:spcAft>
                <a:spcPts val="0"/>
              </a:spcAft>
              <a:buSzPts val="1600"/>
              <a:buNone/>
              <a:defRPr/>
            </a:lvl9pPr>
          </a:lstStyle>
          <a:p>
            <a:endParaRPr/>
          </a:p>
        </p:txBody>
      </p:sp>
    </p:spTree>
    <p:extLst>
      <p:ext uri="{BB962C8B-B14F-4D97-AF65-F5344CB8AC3E}">
        <p14:creationId xmlns:p14="http://schemas.microsoft.com/office/powerpoint/2010/main" val="936925888"/>
      </p:ext>
    </p:extLst>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7CE104E-E839-4ED4-BAB5-BAAFC732AAD5}" type="datetimeFigureOut">
              <a:rPr lang="vi-VN" smtClean="0">
                <a:solidFill>
                  <a:prstClr val="black">
                    <a:tint val="75000"/>
                  </a:prstClr>
                </a:solidFill>
              </a:rPr>
              <a:pPr/>
              <a:t>29/06/2024</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8FF18F92-23C6-4066-8529-E76701508326}"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407604038"/>
      </p:ext>
    </p:extLst>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A7CE104E-E839-4ED4-BAB5-BAAFC732AAD5}" type="datetimeFigureOut">
              <a:rPr lang="vi-VN" smtClean="0">
                <a:solidFill>
                  <a:prstClr val="black">
                    <a:tint val="75000"/>
                  </a:prstClr>
                </a:solidFill>
              </a:rPr>
              <a:pPr/>
              <a:t>29/06/2024</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8FF18F92-23C6-4066-8529-E76701508326}"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757151785"/>
      </p:ext>
    </p:extLst>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1"/>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457200" y="206375"/>
            <a:ext cx="60198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A7CE104E-E839-4ED4-BAB5-BAAFC732AAD5}" type="datetimeFigureOut">
              <a:rPr lang="vi-VN" smtClean="0">
                <a:solidFill>
                  <a:prstClr val="black">
                    <a:tint val="75000"/>
                  </a:prstClr>
                </a:solidFill>
              </a:rPr>
              <a:pPr/>
              <a:t>29/06/2024</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8FF18F92-23C6-4066-8529-E76701508326}"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17598793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matchingName="Title and text 2">
  <p:cSld name="Title and text 2">
    <p:bg>
      <p:bgPr>
        <a:solidFill>
          <a:schemeClr val="accent4"/>
        </a:solidFill>
        <a:effectLst/>
      </p:bgPr>
    </p:bg>
    <p:spTree>
      <p:nvGrpSpPr>
        <p:cNvPr id="1" name="Shape 222"/>
        <p:cNvGrpSpPr/>
        <p:nvPr/>
      </p:nvGrpSpPr>
      <p:grpSpPr>
        <a:xfrm>
          <a:off x="0" y="0"/>
          <a:ext cx="0" cy="0"/>
          <a:chOff x="0" y="0"/>
          <a:chExt cx="0" cy="0"/>
        </a:xfrm>
      </p:grpSpPr>
      <p:sp>
        <p:nvSpPr>
          <p:cNvPr id="4" name="Google Shape;223;p14"/>
          <p:cNvSpPr/>
          <p:nvPr/>
        </p:nvSpPr>
        <p:spPr>
          <a:xfrm>
            <a:off x="-156334" y="-181870"/>
            <a:ext cx="9888885" cy="5372373"/>
          </a:xfrm>
          <a:custGeom>
            <a:avLst/>
            <a:gdLst/>
            <a:ahLst/>
            <a:cxnLst/>
            <a:rect l="l" t="t" r="r" b="b"/>
            <a:pathLst>
              <a:path w="92368" h="47145" extrusionOk="0">
                <a:moveTo>
                  <a:pt x="87676" y="1"/>
                </a:moveTo>
                <a:lnTo>
                  <a:pt x="785" y="1030"/>
                </a:lnTo>
                <a:lnTo>
                  <a:pt x="1" y="39340"/>
                </a:lnTo>
                <a:cubicBezTo>
                  <a:pt x="3146" y="35286"/>
                  <a:pt x="7825" y="31762"/>
                  <a:pt x="14560" y="31762"/>
                </a:cubicBezTo>
                <a:cubicBezTo>
                  <a:pt x="18889" y="31762"/>
                  <a:pt x="24068" y="33218"/>
                  <a:pt x="30236" y="36925"/>
                </a:cubicBezTo>
                <a:cubicBezTo>
                  <a:pt x="42193" y="44100"/>
                  <a:pt x="52025" y="47145"/>
                  <a:pt x="60092" y="47145"/>
                </a:cubicBezTo>
                <a:cubicBezTo>
                  <a:pt x="78981" y="47145"/>
                  <a:pt x="88196" y="30453"/>
                  <a:pt x="92367" y="11012"/>
                </a:cubicBezTo>
                <a:lnTo>
                  <a:pt x="87676" y="1"/>
                </a:lnTo>
                <a:close/>
              </a:path>
            </a:pathLst>
          </a:custGeom>
          <a:solidFill>
            <a:schemeClr val="lt1"/>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224" name="Google Shape;224;p14"/>
          <p:cNvSpPr txBox="1">
            <a:spLocks noGrp="1"/>
          </p:cNvSpPr>
          <p:nvPr>
            <p:ph type="title"/>
          </p:nvPr>
        </p:nvSpPr>
        <p:spPr>
          <a:xfrm>
            <a:off x="619192" y="735731"/>
            <a:ext cx="7906271" cy="1476729"/>
          </a:xfrm>
          <a:prstGeom prst="rect">
            <a:avLst/>
          </a:prstGeom>
        </p:spPr>
        <p:txBody>
          <a:bodyPr spcFirstLastPara="1">
            <a:noAutofit/>
          </a:bodyPr>
          <a:lstStyle>
            <a:lvl1pPr lvl="0" rtl="0">
              <a:spcBef>
                <a:spcPts val="0"/>
              </a:spcBef>
              <a:spcAft>
                <a:spcPts val="0"/>
              </a:spcAft>
              <a:buClr>
                <a:schemeClr val="dk1"/>
              </a:buClr>
              <a:buSzPts val="3000"/>
              <a:buFont typeface="McLaren"/>
              <a:buNone/>
              <a:defRPr sz="6765" b="1">
                <a:solidFill>
                  <a:schemeClr val="dk2"/>
                </a:solidFill>
                <a:latin typeface="McLaren"/>
                <a:ea typeface="McLaren"/>
                <a:cs typeface="McLaren"/>
                <a:sym typeface="McLaren"/>
              </a:defRPr>
            </a:lvl1pPr>
            <a:lvl2pPr lvl="1"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2pPr>
            <a:lvl3pPr lvl="2"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3pPr>
            <a:lvl4pPr lvl="3"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4pPr>
            <a:lvl5pPr lvl="4"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5pPr>
            <a:lvl6pPr lvl="5"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6pPr>
            <a:lvl7pPr lvl="6"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7pPr>
            <a:lvl8pPr lvl="7"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8pPr>
            <a:lvl9pPr lvl="8"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9pPr>
          </a:lstStyle>
          <a:p>
            <a:endParaRPr/>
          </a:p>
        </p:txBody>
      </p:sp>
      <p:sp>
        <p:nvSpPr>
          <p:cNvPr id="225" name="Google Shape;225;p14"/>
          <p:cNvSpPr txBox="1">
            <a:spLocks noGrp="1"/>
          </p:cNvSpPr>
          <p:nvPr>
            <p:ph type="subTitle" idx="1"/>
          </p:nvPr>
        </p:nvSpPr>
        <p:spPr>
          <a:xfrm>
            <a:off x="619263" y="1990116"/>
            <a:ext cx="4949585" cy="945354"/>
          </a:xfrm>
          <a:prstGeom prst="rect">
            <a:avLst/>
          </a:prstGeom>
        </p:spPr>
        <p:txBody>
          <a:bodyPr spcFirstLastPara="1">
            <a:noAutofit/>
          </a:bodyPr>
          <a:lstStyle>
            <a:lvl1pPr lvl="0"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Tree>
    <p:extLst>
      <p:ext uri="{BB962C8B-B14F-4D97-AF65-F5344CB8AC3E}">
        <p14:creationId xmlns:p14="http://schemas.microsoft.com/office/powerpoint/2010/main" val="22774881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One column text">
  <p:cSld name="One column text">
    <p:bg>
      <p:bgPr>
        <a:solidFill>
          <a:schemeClr val="accent4"/>
        </a:solidFill>
        <a:effectLst/>
      </p:bgPr>
    </p:bg>
    <p:spTree>
      <p:nvGrpSpPr>
        <p:cNvPr id="1" name="Shape 147"/>
        <p:cNvGrpSpPr/>
        <p:nvPr/>
      </p:nvGrpSpPr>
      <p:grpSpPr>
        <a:xfrm>
          <a:off x="0" y="0"/>
          <a:ext cx="0" cy="0"/>
          <a:chOff x="0" y="0"/>
          <a:chExt cx="0" cy="0"/>
        </a:xfrm>
      </p:grpSpPr>
      <p:grpSp>
        <p:nvGrpSpPr>
          <p:cNvPr id="4" name="Google Shape;148;p7"/>
          <p:cNvGrpSpPr>
            <a:grpSpLocks/>
          </p:cNvGrpSpPr>
          <p:nvPr/>
        </p:nvGrpSpPr>
        <p:grpSpPr bwMode="auto">
          <a:xfrm>
            <a:off x="239198" y="163480"/>
            <a:ext cx="8511001" cy="2037374"/>
            <a:chOff x="198024" y="127700"/>
            <a:chExt cx="7035792" cy="1582723"/>
          </a:xfrm>
        </p:grpSpPr>
        <p:grpSp>
          <p:nvGrpSpPr>
            <p:cNvPr id="5" name="Google Shape;149;p7"/>
            <p:cNvGrpSpPr>
              <a:grpSpLocks/>
            </p:cNvGrpSpPr>
            <p:nvPr/>
          </p:nvGrpSpPr>
          <p:grpSpPr bwMode="auto">
            <a:xfrm>
              <a:off x="5309325" y="127700"/>
              <a:ext cx="1924491" cy="1257576"/>
              <a:chOff x="1341350" y="30575"/>
              <a:chExt cx="1924491" cy="1257576"/>
            </a:xfrm>
          </p:grpSpPr>
          <p:sp>
            <p:nvSpPr>
              <p:cNvPr id="14" name="Google Shape;150;p7"/>
              <p:cNvSpPr/>
              <p:nvPr/>
            </p:nvSpPr>
            <p:spPr>
              <a:xfrm>
                <a:off x="2122984" y="30575"/>
                <a:ext cx="1142857" cy="719131"/>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5" name="Google Shape;151;p7"/>
              <p:cNvSpPr/>
              <p:nvPr/>
            </p:nvSpPr>
            <p:spPr>
              <a:xfrm>
                <a:off x="1341229" y="749706"/>
                <a:ext cx="853975" cy="538157"/>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grpSp>
        <p:sp>
          <p:nvSpPr>
            <p:cNvPr id="6" name="Google Shape;152;p7"/>
            <p:cNvSpPr/>
            <p:nvPr/>
          </p:nvSpPr>
          <p:spPr>
            <a:xfrm>
              <a:off x="6887918" y="580134"/>
              <a:ext cx="283814" cy="263523"/>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7" name="Google Shape;153;p7"/>
            <p:cNvSpPr/>
            <p:nvPr/>
          </p:nvSpPr>
          <p:spPr>
            <a:xfrm>
              <a:off x="6671257" y="894456"/>
              <a:ext cx="179918" cy="165098"/>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8" name="Google Shape;154;p7"/>
            <p:cNvSpPr/>
            <p:nvPr/>
          </p:nvSpPr>
          <p:spPr>
            <a:xfrm>
              <a:off x="5309204" y="673795"/>
              <a:ext cx="179918" cy="166686"/>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9" name="Google Shape;155;p7"/>
            <p:cNvSpPr/>
            <p:nvPr/>
          </p:nvSpPr>
          <p:spPr>
            <a:xfrm flipH="1">
              <a:off x="198024" y="778569"/>
              <a:ext cx="1142857" cy="719131"/>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0" name="Google Shape;156;p7"/>
            <p:cNvSpPr/>
            <p:nvPr/>
          </p:nvSpPr>
          <p:spPr>
            <a:xfrm flipH="1">
              <a:off x="1268661" y="305498"/>
              <a:ext cx="853975" cy="538158"/>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1" name="Google Shape;157;p7"/>
            <p:cNvSpPr/>
            <p:nvPr/>
          </p:nvSpPr>
          <p:spPr>
            <a:xfrm flipH="1">
              <a:off x="260109" y="1231003"/>
              <a:ext cx="283814" cy="261935"/>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2" name="Google Shape;158;p7"/>
            <p:cNvSpPr/>
            <p:nvPr/>
          </p:nvSpPr>
          <p:spPr>
            <a:xfrm flipH="1">
              <a:off x="580666" y="1543737"/>
              <a:ext cx="179918" cy="166686"/>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3" name="Google Shape;159;p7"/>
            <p:cNvSpPr/>
            <p:nvPr/>
          </p:nvSpPr>
          <p:spPr>
            <a:xfrm flipH="1">
              <a:off x="1942718" y="130875"/>
              <a:ext cx="179918" cy="166686"/>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grpSp>
      <p:sp>
        <p:nvSpPr>
          <p:cNvPr id="160" name="Google Shape;160;p7"/>
          <p:cNvSpPr txBox="1">
            <a:spLocks noGrp="1"/>
          </p:cNvSpPr>
          <p:nvPr>
            <p:ph type="title"/>
          </p:nvPr>
        </p:nvSpPr>
        <p:spPr>
          <a:xfrm>
            <a:off x="619152" y="593421"/>
            <a:ext cx="6388012" cy="763852"/>
          </a:xfrm>
          <a:prstGeom prst="rect">
            <a:avLst/>
          </a:prstGeom>
        </p:spPr>
        <p:txBody>
          <a:bodyPr spcFirstLastPara="1">
            <a:noAutofit/>
          </a:bodyPr>
          <a:lstStyle>
            <a:lvl1pPr lvl="0" rtl="0">
              <a:spcBef>
                <a:spcPts val="0"/>
              </a:spcBef>
              <a:spcAft>
                <a:spcPts val="0"/>
              </a:spcAft>
              <a:buClr>
                <a:schemeClr val="dk2"/>
              </a:buClr>
              <a:buSzPts val="2800"/>
              <a:buNone/>
              <a:defRPr>
                <a:solidFill>
                  <a:schemeClr val="dk2"/>
                </a:solidFill>
              </a:defRPr>
            </a:lvl1pPr>
            <a:lvl2pPr lvl="1" rtl="0">
              <a:spcBef>
                <a:spcPts val="0"/>
              </a:spcBef>
              <a:spcAft>
                <a:spcPts val="0"/>
              </a:spcAft>
              <a:buClr>
                <a:schemeClr val="dk2"/>
              </a:buClr>
              <a:buSzPts val="2800"/>
              <a:buNone/>
              <a:defRPr>
                <a:solidFill>
                  <a:schemeClr val="dk2"/>
                </a:solidFill>
              </a:defRPr>
            </a:lvl2pPr>
            <a:lvl3pPr lvl="2" rtl="0">
              <a:spcBef>
                <a:spcPts val="0"/>
              </a:spcBef>
              <a:spcAft>
                <a:spcPts val="0"/>
              </a:spcAft>
              <a:buClr>
                <a:schemeClr val="dk2"/>
              </a:buClr>
              <a:buSzPts val="2800"/>
              <a:buNone/>
              <a:defRPr>
                <a:solidFill>
                  <a:schemeClr val="dk2"/>
                </a:solidFill>
              </a:defRPr>
            </a:lvl3pPr>
            <a:lvl4pPr lvl="3" rtl="0">
              <a:spcBef>
                <a:spcPts val="0"/>
              </a:spcBef>
              <a:spcAft>
                <a:spcPts val="0"/>
              </a:spcAft>
              <a:buClr>
                <a:schemeClr val="dk2"/>
              </a:buClr>
              <a:buSzPts val="2800"/>
              <a:buNone/>
              <a:defRPr>
                <a:solidFill>
                  <a:schemeClr val="dk2"/>
                </a:solidFill>
              </a:defRPr>
            </a:lvl4pPr>
            <a:lvl5pPr lvl="4" rtl="0">
              <a:spcBef>
                <a:spcPts val="0"/>
              </a:spcBef>
              <a:spcAft>
                <a:spcPts val="0"/>
              </a:spcAft>
              <a:buClr>
                <a:schemeClr val="dk2"/>
              </a:buClr>
              <a:buSzPts val="2800"/>
              <a:buNone/>
              <a:defRPr>
                <a:solidFill>
                  <a:schemeClr val="dk2"/>
                </a:solidFill>
              </a:defRPr>
            </a:lvl5pPr>
            <a:lvl6pPr lvl="5" rtl="0">
              <a:spcBef>
                <a:spcPts val="0"/>
              </a:spcBef>
              <a:spcAft>
                <a:spcPts val="0"/>
              </a:spcAft>
              <a:buClr>
                <a:schemeClr val="dk2"/>
              </a:buClr>
              <a:buSzPts val="2800"/>
              <a:buNone/>
              <a:defRPr>
                <a:solidFill>
                  <a:schemeClr val="dk2"/>
                </a:solidFill>
              </a:defRPr>
            </a:lvl6pPr>
            <a:lvl7pPr lvl="6" rtl="0">
              <a:spcBef>
                <a:spcPts val="0"/>
              </a:spcBef>
              <a:spcAft>
                <a:spcPts val="0"/>
              </a:spcAft>
              <a:buClr>
                <a:schemeClr val="dk2"/>
              </a:buClr>
              <a:buSzPts val="2800"/>
              <a:buNone/>
              <a:defRPr>
                <a:solidFill>
                  <a:schemeClr val="dk2"/>
                </a:solidFill>
              </a:defRPr>
            </a:lvl7pPr>
            <a:lvl8pPr lvl="7" rtl="0">
              <a:spcBef>
                <a:spcPts val="0"/>
              </a:spcBef>
              <a:spcAft>
                <a:spcPts val="0"/>
              </a:spcAft>
              <a:buClr>
                <a:schemeClr val="dk2"/>
              </a:buClr>
              <a:buSzPts val="2800"/>
              <a:buNone/>
              <a:defRPr>
                <a:solidFill>
                  <a:schemeClr val="dk2"/>
                </a:solidFill>
              </a:defRPr>
            </a:lvl8pPr>
            <a:lvl9pPr lvl="8" rtl="0">
              <a:spcBef>
                <a:spcPts val="0"/>
              </a:spcBef>
              <a:spcAft>
                <a:spcPts val="0"/>
              </a:spcAft>
              <a:buClr>
                <a:schemeClr val="dk2"/>
              </a:buClr>
              <a:buSzPts val="2800"/>
              <a:buNone/>
              <a:defRPr>
                <a:solidFill>
                  <a:schemeClr val="dk2"/>
                </a:solidFill>
              </a:defRPr>
            </a:lvl9pPr>
          </a:lstStyle>
          <a:p>
            <a:endParaRPr/>
          </a:p>
        </p:txBody>
      </p:sp>
      <p:sp>
        <p:nvSpPr>
          <p:cNvPr id="161" name="Google Shape;161;p7"/>
          <p:cNvSpPr txBox="1">
            <a:spLocks noGrp="1"/>
          </p:cNvSpPr>
          <p:nvPr>
            <p:ph type="body" idx="1"/>
          </p:nvPr>
        </p:nvSpPr>
        <p:spPr>
          <a:xfrm>
            <a:off x="619192" y="1939784"/>
            <a:ext cx="7906271" cy="4152143"/>
          </a:xfrm>
          <a:prstGeom prst="rect">
            <a:avLst/>
          </a:prstGeom>
        </p:spPr>
        <p:txBody>
          <a:bodyPr spcFirstLastPara="1">
            <a:noAutofit/>
          </a:bodyPr>
          <a:lstStyle>
            <a:lvl1pPr marL="572780" lvl="0" indent="-429585" rtl="0">
              <a:lnSpc>
                <a:spcPct val="100000"/>
              </a:lnSpc>
              <a:spcBef>
                <a:spcPts val="0"/>
              </a:spcBef>
              <a:spcAft>
                <a:spcPts val="0"/>
              </a:spcAft>
              <a:buClr>
                <a:srgbClr val="595959"/>
              </a:buClr>
              <a:buSzPts val="1800"/>
              <a:buFont typeface="Arial"/>
              <a:buChar char="●"/>
              <a:defRPr sz="1503"/>
            </a:lvl1pPr>
            <a:lvl2pPr marL="1145560" lvl="1" indent="-397764" rtl="0">
              <a:spcBef>
                <a:spcPts val="0"/>
              </a:spcBef>
              <a:spcAft>
                <a:spcPts val="0"/>
              </a:spcAft>
              <a:buClr>
                <a:srgbClr val="595959"/>
              </a:buClr>
              <a:buSzPts val="1400"/>
              <a:buFont typeface="Arial"/>
              <a:buChar char="○"/>
              <a:defRPr sz="1503"/>
            </a:lvl2pPr>
            <a:lvl3pPr marL="1718340" lvl="2" indent="-397764" rtl="0">
              <a:spcBef>
                <a:spcPts val="0"/>
              </a:spcBef>
              <a:spcAft>
                <a:spcPts val="0"/>
              </a:spcAft>
              <a:buClr>
                <a:srgbClr val="595959"/>
              </a:buClr>
              <a:buSzPts val="1400"/>
              <a:buFont typeface="Arial"/>
              <a:buChar char="■"/>
              <a:defRPr sz="1503"/>
            </a:lvl3pPr>
            <a:lvl4pPr marL="2291121" lvl="3" indent="-397764" rtl="0">
              <a:spcBef>
                <a:spcPts val="0"/>
              </a:spcBef>
              <a:spcAft>
                <a:spcPts val="0"/>
              </a:spcAft>
              <a:buClr>
                <a:srgbClr val="595959"/>
              </a:buClr>
              <a:buSzPts val="1400"/>
              <a:buFont typeface="Arial"/>
              <a:buChar char="●"/>
              <a:defRPr sz="1503"/>
            </a:lvl4pPr>
            <a:lvl5pPr marL="2863901" lvl="4" indent="-397764" rtl="0">
              <a:spcBef>
                <a:spcPts val="0"/>
              </a:spcBef>
              <a:spcAft>
                <a:spcPts val="0"/>
              </a:spcAft>
              <a:buClr>
                <a:srgbClr val="595959"/>
              </a:buClr>
              <a:buSzPts val="1400"/>
              <a:buFont typeface="Arial"/>
              <a:buChar char="○"/>
              <a:defRPr sz="1503"/>
            </a:lvl5pPr>
            <a:lvl6pPr marL="3436681" lvl="5" indent="-397764" rtl="0">
              <a:spcBef>
                <a:spcPts val="0"/>
              </a:spcBef>
              <a:spcAft>
                <a:spcPts val="0"/>
              </a:spcAft>
              <a:buClr>
                <a:srgbClr val="595959"/>
              </a:buClr>
              <a:buSzPts val="1400"/>
              <a:buFont typeface="Arial"/>
              <a:buChar char="■"/>
              <a:defRPr sz="1503"/>
            </a:lvl6pPr>
            <a:lvl7pPr marL="4009461" lvl="6" indent="-397764" rtl="0">
              <a:spcBef>
                <a:spcPts val="0"/>
              </a:spcBef>
              <a:spcAft>
                <a:spcPts val="0"/>
              </a:spcAft>
              <a:buClr>
                <a:srgbClr val="595959"/>
              </a:buClr>
              <a:buSzPts val="1400"/>
              <a:buFont typeface="Arial"/>
              <a:buChar char="●"/>
              <a:defRPr sz="1503"/>
            </a:lvl7pPr>
            <a:lvl8pPr marL="4582241" lvl="7" indent="-397764" rtl="0">
              <a:spcBef>
                <a:spcPts val="0"/>
              </a:spcBef>
              <a:spcAft>
                <a:spcPts val="0"/>
              </a:spcAft>
              <a:buClr>
                <a:srgbClr val="595959"/>
              </a:buClr>
              <a:buSzPts val="1400"/>
              <a:buFont typeface="Arial"/>
              <a:buChar char="○"/>
              <a:defRPr sz="1503"/>
            </a:lvl8pPr>
            <a:lvl9pPr marL="5155021" lvl="8" indent="-397764" rtl="0">
              <a:spcBef>
                <a:spcPts val="0"/>
              </a:spcBef>
              <a:spcAft>
                <a:spcPts val="0"/>
              </a:spcAft>
              <a:buClr>
                <a:srgbClr val="595959"/>
              </a:buClr>
              <a:buSzPts val="1400"/>
              <a:buFont typeface="Arial"/>
              <a:buChar char="■"/>
              <a:defRPr sz="1503"/>
            </a:lvl9pPr>
          </a:lstStyle>
          <a:p>
            <a:endParaRPr/>
          </a:p>
        </p:txBody>
      </p:sp>
    </p:spTree>
    <p:extLst>
      <p:ext uri="{BB962C8B-B14F-4D97-AF65-F5344CB8AC3E}">
        <p14:creationId xmlns:p14="http://schemas.microsoft.com/office/powerpoint/2010/main" val="29745261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matchingName="Title and text 3">
  <p:cSld name="Title and text 3">
    <p:spTree>
      <p:nvGrpSpPr>
        <p:cNvPr id="1" name="Shape 226"/>
        <p:cNvGrpSpPr/>
        <p:nvPr/>
      </p:nvGrpSpPr>
      <p:grpSpPr>
        <a:xfrm>
          <a:off x="0" y="0"/>
          <a:ext cx="0" cy="0"/>
          <a:chOff x="0" y="0"/>
          <a:chExt cx="0" cy="0"/>
        </a:xfrm>
      </p:grpSpPr>
      <p:sp>
        <p:nvSpPr>
          <p:cNvPr id="4" name="Google Shape;227;p15"/>
          <p:cNvSpPr/>
          <p:nvPr/>
        </p:nvSpPr>
        <p:spPr>
          <a:xfrm>
            <a:off x="-118012" y="-978839"/>
            <a:ext cx="9332521" cy="7728534"/>
          </a:xfrm>
          <a:custGeom>
            <a:avLst/>
            <a:gdLst/>
            <a:ahLst/>
            <a:cxnLst/>
            <a:rect l="l" t="t" r="r" b="b"/>
            <a:pathLst>
              <a:path w="86615" h="67392" extrusionOk="0">
                <a:moveTo>
                  <a:pt x="86461" y="1"/>
                </a:moveTo>
                <a:lnTo>
                  <a:pt x="1030" y="415"/>
                </a:lnTo>
                <a:cubicBezTo>
                  <a:pt x="1030" y="415"/>
                  <a:pt x="0" y="67375"/>
                  <a:pt x="0" y="67391"/>
                </a:cubicBezTo>
                <a:cubicBezTo>
                  <a:pt x="3768" y="51966"/>
                  <a:pt x="16932" y="37126"/>
                  <a:pt x="32926" y="34204"/>
                </a:cubicBezTo>
                <a:cubicBezTo>
                  <a:pt x="35610" y="33748"/>
                  <a:pt x="38373" y="33612"/>
                  <a:pt x="41213" y="33612"/>
                </a:cubicBezTo>
                <a:cubicBezTo>
                  <a:pt x="45394" y="33612"/>
                  <a:pt x="49741" y="33906"/>
                  <a:pt x="54247" y="33906"/>
                </a:cubicBezTo>
                <a:cubicBezTo>
                  <a:pt x="55981" y="33906"/>
                  <a:pt x="57737" y="33863"/>
                  <a:pt x="59517" y="33742"/>
                </a:cubicBezTo>
                <a:cubicBezTo>
                  <a:pt x="71158" y="32943"/>
                  <a:pt x="81571" y="26053"/>
                  <a:pt x="86615" y="15548"/>
                </a:cubicBezTo>
                <a:lnTo>
                  <a:pt x="86461" y="1"/>
                </a:lnTo>
                <a:close/>
              </a:path>
            </a:pathLst>
          </a:custGeom>
          <a:solidFill>
            <a:srgbClr val="D9EEFC"/>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228" name="Google Shape;228;p15"/>
          <p:cNvSpPr txBox="1">
            <a:spLocks noGrp="1"/>
          </p:cNvSpPr>
          <p:nvPr>
            <p:ph type="title"/>
          </p:nvPr>
        </p:nvSpPr>
        <p:spPr>
          <a:xfrm>
            <a:off x="619214" y="1389945"/>
            <a:ext cx="4437933" cy="2677344"/>
          </a:xfrm>
          <a:prstGeom prst="rect">
            <a:avLst/>
          </a:prstGeom>
        </p:spPr>
        <p:txBody>
          <a:bodyPr spcFirstLastPara="1">
            <a:noAutofit/>
          </a:bodyPr>
          <a:lstStyle>
            <a:lvl1pPr lvl="0" algn="ctr" rtl="0">
              <a:spcBef>
                <a:spcPts val="0"/>
              </a:spcBef>
              <a:spcAft>
                <a:spcPts val="0"/>
              </a:spcAft>
              <a:buClr>
                <a:schemeClr val="dk1"/>
              </a:buClr>
              <a:buSzPts val="3000"/>
              <a:buFont typeface="McLaren"/>
              <a:buNone/>
              <a:defRPr sz="7517" b="1">
                <a:solidFill>
                  <a:schemeClr val="accent2"/>
                </a:solidFill>
                <a:latin typeface="McLaren"/>
                <a:ea typeface="McLaren"/>
                <a:cs typeface="McLaren"/>
                <a:sym typeface="McLaren"/>
              </a:defRPr>
            </a:lvl1pPr>
            <a:lvl2pPr lvl="1"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2pPr>
            <a:lvl3pPr lvl="2"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3pPr>
            <a:lvl4pPr lvl="3"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4pPr>
            <a:lvl5pPr lvl="4"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5pPr>
            <a:lvl6pPr lvl="5"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6pPr>
            <a:lvl7pPr lvl="6"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7pPr>
            <a:lvl8pPr lvl="7"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8pPr>
            <a:lvl9pPr lvl="8"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9pPr>
          </a:lstStyle>
          <a:p>
            <a:endParaRPr/>
          </a:p>
        </p:txBody>
      </p:sp>
      <p:sp>
        <p:nvSpPr>
          <p:cNvPr id="229" name="Google Shape;229;p15"/>
          <p:cNvSpPr txBox="1">
            <a:spLocks noGrp="1"/>
          </p:cNvSpPr>
          <p:nvPr>
            <p:ph type="subTitle" idx="1"/>
          </p:nvPr>
        </p:nvSpPr>
        <p:spPr>
          <a:xfrm>
            <a:off x="619244" y="4323197"/>
            <a:ext cx="4437933" cy="931838"/>
          </a:xfrm>
          <a:prstGeom prst="rect">
            <a:avLst/>
          </a:prstGeom>
        </p:spPr>
        <p:txBody>
          <a:bodyPr spcFirstLastPara="1">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Tree>
    <p:extLst>
      <p:ext uri="{BB962C8B-B14F-4D97-AF65-F5344CB8AC3E}">
        <p14:creationId xmlns:p14="http://schemas.microsoft.com/office/powerpoint/2010/main" val="309400058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text 4">
  <p:cSld name="Title and text 4">
    <p:bg>
      <p:bgPr>
        <a:solidFill>
          <a:schemeClr val="accent5"/>
        </a:solidFill>
        <a:effectLst/>
      </p:bgPr>
    </p:bg>
    <p:spTree>
      <p:nvGrpSpPr>
        <p:cNvPr id="1" name="Shape 230"/>
        <p:cNvGrpSpPr/>
        <p:nvPr/>
      </p:nvGrpSpPr>
      <p:grpSpPr>
        <a:xfrm>
          <a:off x="0" y="0"/>
          <a:ext cx="0" cy="0"/>
          <a:chOff x="0" y="0"/>
          <a:chExt cx="0" cy="0"/>
        </a:xfrm>
      </p:grpSpPr>
      <p:sp>
        <p:nvSpPr>
          <p:cNvPr id="4" name="Google Shape;231;p16"/>
          <p:cNvSpPr/>
          <p:nvPr/>
        </p:nvSpPr>
        <p:spPr>
          <a:xfrm>
            <a:off x="-82765" y="1661437"/>
            <a:ext cx="9839839" cy="5384633"/>
          </a:xfrm>
          <a:custGeom>
            <a:avLst/>
            <a:gdLst/>
            <a:ahLst/>
            <a:cxnLst/>
            <a:rect l="l" t="t" r="r" b="b"/>
            <a:pathLst>
              <a:path w="92367" h="47494" extrusionOk="0">
                <a:moveTo>
                  <a:pt x="60109" y="1"/>
                </a:moveTo>
                <a:cubicBezTo>
                  <a:pt x="52038" y="1"/>
                  <a:pt x="42201" y="3048"/>
                  <a:pt x="30235" y="10230"/>
                </a:cubicBezTo>
                <a:cubicBezTo>
                  <a:pt x="24072" y="13928"/>
                  <a:pt x="18899" y="15381"/>
                  <a:pt x="14574" y="15381"/>
                </a:cubicBezTo>
                <a:cubicBezTo>
                  <a:pt x="7837" y="15381"/>
                  <a:pt x="3157" y="11856"/>
                  <a:pt x="0" y="7800"/>
                </a:cubicBezTo>
                <a:lnTo>
                  <a:pt x="0" y="7800"/>
                </a:lnTo>
                <a:lnTo>
                  <a:pt x="800" y="47494"/>
                </a:lnTo>
                <a:lnTo>
                  <a:pt x="87677" y="47156"/>
                </a:lnTo>
                <a:lnTo>
                  <a:pt x="92366" y="36144"/>
                </a:lnTo>
                <a:cubicBezTo>
                  <a:pt x="88207" y="16695"/>
                  <a:pt x="78998" y="1"/>
                  <a:pt x="60109" y="1"/>
                </a:cubicBezTo>
                <a:close/>
              </a:path>
            </a:pathLst>
          </a:custGeom>
          <a:solidFill>
            <a:srgbClr val="FFFEFA"/>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232" name="Google Shape;232;p16"/>
          <p:cNvSpPr txBox="1">
            <a:spLocks noGrp="1"/>
          </p:cNvSpPr>
          <p:nvPr>
            <p:ph type="title"/>
          </p:nvPr>
        </p:nvSpPr>
        <p:spPr>
          <a:xfrm>
            <a:off x="619153" y="4281962"/>
            <a:ext cx="7905908" cy="763852"/>
          </a:xfrm>
          <a:prstGeom prst="rect">
            <a:avLst/>
          </a:prstGeom>
        </p:spPr>
        <p:txBody>
          <a:bodyPr spcFirstLastPara="1">
            <a:noAutofit/>
          </a:bodyPr>
          <a:lstStyle>
            <a:lvl1pPr lvl="0" algn="ctr" rtl="0">
              <a:spcBef>
                <a:spcPts val="0"/>
              </a:spcBef>
              <a:spcAft>
                <a:spcPts val="0"/>
              </a:spcAft>
              <a:buClr>
                <a:schemeClr val="dk1"/>
              </a:buClr>
              <a:buSzPts val="3000"/>
              <a:buFont typeface="McLaren"/>
              <a:buNone/>
              <a:defRPr sz="5011" b="1">
                <a:solidFill>
                  <a:schemeClr val="accent2"/>
                </a:solidFill>
                <a:latin typeface="McLaren"/>
                <a:ea typeface="McLaren"/>
                <a:cs typeface="McLaren"/>
                <a:sym typeface="McLaren"/>
              </a:defRPr>
            </a:lvl1pPr>
            <a:lvl2pPr lvl="1"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2pPr>
            <a:lvl3pPr lvl="2"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3pPr>
            <a:lvl4pPr lvl="3"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4pPr>
            <a:lvl5pPr lvl="4"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5pPr>
            <a:lvl6pPr lvl="5"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6pPr>
            <a:lvl7pPr lvl="6"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7pPr>
            <a:lvl8pPr lvl="7"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8pPr>
            <a:lvl9pPr lvl="8"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9pPr>
          </a:lstStyle>
          <a:p>
            <a:endParaRPr/>
          </a:p>
        </p:txBody>
      </p:sp>
      <p:sp>
        <p:nvSpPr>
          <p:cNvPr id="233" name="Google Shape;233;p16"/>
          <p:cNvSpPr txBox="1">
            <a:spLocks noGrp="1"/>
          </p:cNvSpPr>
          <p:nvPr>
            <p:ph type="subTitle" idx="1"/>
          </p:nvPr>
        </p:nvSpPr>
        <p:spPr>
          <a:xfrm>
            <a:off x="2388590" y="5263552"/>
            <a:ext cx="4642231" cy="874298"/>
          </a:xfrm>
          <a:prstGeom prst="rect">
            <a:avLst/>
          </a:prstGeom>
        </p:spPr>
        <p:txBody>
          <a:bodyPr spcFirstLastPara="1">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Tree>
    <p:extLst>
      <p:ext uri="{BB962C8B-B14F-4D97-AF65-F5344CB8AC3E}">
        <p14:creationId xmlns:p14="http://schemas.microsoft.com/office/powerpoint/2010/main" val="3863015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text 6">
  <p:cSld name="Title and text 6">
    <p:spTree>
      <p:nvGrpSpPr>
        <p:cNvPr id="1" name="Shape 238"/>
        <p:cNvGrpSpPr/>
        <p:nvPr/>
      </p:nvGrpSpPr>
      <p:grpSpPr>
        <a:xfrm>
          <a:off x="0" y="0"/>
          <a:ext cx="0" cy="0"/>
          <a:chOff x="0" y="0"/>
          <a:chExt cx="0" cy="0"/>
        </a:xfrm>
      </p:grpSpPr>
      <p:sp>
        <p:nvSpPr>
          <p:cNvPr id="4" name="Google Shape;241;p18"/>
          <p:cNvSpPr/>
          <p:nvPr/>
        </p:nvSpPr>
        <p:spPr>
          <a:xfrm>
            <a:off x="5208065" y="-884838"/>
            <a:ext cx="4380414" cy="4941194"/>
          </a:xfrm>
          <a:custGeom>
            <a:avLst/>
            <a:gdLst/>
            <a:ahLst/>
            <a:cxnLst/>
            <a:rect l="l" t="t" r="r" b="b"/>
            <a:pathLst>
              <a:path w="26209" h="27781" extrusionOk="0">
                <a:moveTo>
                  <a:pt x="11503" y="0"/>
                </a:moveTo>
                <a:cubicBezTo>
                  <a:pt x="7927" y="0"/>
                  <a:pt x="4379" y="348"/>
                  <a:pt x="1045" y="1078"/>
                </a:cubicBezTo>
                <a:cubicBezTo>
                  <a:pt x="604" y="2467"/>
                  <a:pt x="164" y="3865"/>
                  <a:pt x="77" y="5322"/>
                </a:cubicBezTo>
                <a:cubicBezTo>
                  <a:pt x="1" y="6768"/>
                  <a:pt x="326" y="8291"/>
                  <a:pt x="1265" y="9402"/>
                </a:cubicBezTo>
                <a:cubicBezTo>
                  <a:pt x="2673" y="11050"/>
                  <a:pt x="5049" y="11404"/>
                  <a:pt x="7214" y="11576"/>
                </a:cubicBezTo>
                <a:cubicBezTo>
                  <a:pt x="9369" y="11740"/>
                  <a:pt x="11716" y="11902"/>
                  <a:pt x="13335" y="13349"/>
                </a:cubicBezTo>
                <a:cubicBezTo>
                  <a:pt x="14647" y="14517"/>
                  <a:pt x="15222" y="16442"/>
                  <a:pt x="14762" y="18138"/>
                </a:cubicBezTo>
                <a:cubicBezTo>
                  <a:pt x="14207" y="20169"/>
                  <a:pt x="12329" y="21845"/>
                  <a:pt x="12511" y="23933"/>
                </a:cubicBezTo>
                <a:cubicBezTo>
                  <a:pt x="12597" y="25035"/>
                  <a:pt x="13296" y="26032"/>
                  <a:pt x="14207" y="26664"/>
                </a:cubicBezTo>
                <a:cubicBezTo>
                  <a:pt x="15116" y="27296"/>
                  <a:pt x="16218" y="27603"/>
                  <a:pt x="17320" y="27718"/>
                </a:cubicBezTo>
                <a:cubicBezTo>
                  <a:pt x="17698" y="27760"/>
                  <a:pt x="18078" y="27780"/>
                  <a:pt x="18459" y="27780"/>
                </a:cubicBezTo>
                <a:cubicBezTo>
                  <a:pt x="21274" y="27780"/>
                  <a:pt x="24085" y="26645"/>
                  <a:pt x="26094" y="24661"/>
                </a:cubicBezTo>
                <a:cubicBezTo>
                  <a:pt x="26152" y="24297"/>
                  <a:pt x="26209" y="23886"/>
                  <a:pt x="26209" y="23522"/>
                </a:cubicBezTo>
                <a:lnTo>
                  <a:pt x="26209" y="1959"/>
                </a:lnTo>
                <a:cubicBezTo>
                  <a:pt x="21591" y="684"/>
                  <a:pt x="16519" y="0"/>
                  <a:pt x="11503" y="0"/>
                </a:cubicBezTo>
                <a:close/>
              </a:path>
            </a:pathLst>
          </a:custGeom>
          <a:solidFill>
            <a:srgbClr val="D9EEFC"/>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5" name="Google Shape;242;p18"/>
          <p:cNvSpPr/>
          <p:nvPr/>
        </p:nvSpPr>
        <p:spPr>
          <a:xfrm>
            <a:off x="70596" y="3572046"/>
            <a:ext cx="9280409" cy="3641524"/>
          </a:xfrm>
          <a:custGeom>
            <a:avLst/>
            <a:gdLst/>
            <a:ahLst/>
            <a:cxnLst/>
            <a:rect l="l" t="t" r="r" b="b"/>
            <a:pathLst>
              <a:path w="55541" h="20474" extrusionOk="0">
                <a:moveTo>
                  <a:pt x="31626" y="1"/>
                </a:moveTo>
                <a:cubicBezTo>
                  <a:pt x="29271" y="1"/>
                  <a:pt x="26934" y="1222"/>
                  <a:pt x="25615" y="3174"/>
                </a:cubicBezTo>
                <a:cubicBezTo>
                  <a:pt x="24121" y="5377"/>
                  <a:pt x="23929" y="8251"/>
                  <a:pt x="22502" y="10482"/>
                </a:cubicBezTo>
                <a:cubicBezTo>
                  <a:pt x="21113" y="12661"/>
                  <a:pt x="18528" y="13946"/>
                  <a:pt x="15963" y="13946"/>
                </a:cubicBezTo>
                <a:cubicBezTo>
                  <a:pt x="15078" y="13946"/>
                  <a:pt x="14195" y="13793"/>
                  <a:pt x="13364" y="13471"/>
                </a:cubicBezTo>
                <a:cubicBezTo>
                  <a:pt x="11755" y="12849"/>
                  <a:pt x="10346" y="11670"/>
                  <a:pt x="8641" y="11374"/>
                </a:cubicBezTo>
                <a:cubicBezTo>
                  <a:pt x="8364" y="11325"/>
                  <a:pt x="8087" y="11302"/>
                  <a:pt x="7810" y="11302"/>
                </a:cubicBezTo>
                <a:cubicBezTo>
                  <a:pt x="6054" y="11302"/>
                  <a:pt x="4330" y="12230"/>
                  <a:pt x="3114" y="13528"/>
                </a:cubicBezTo>
                <a:cubicBezTo>
                  <a:pt x="1706" y="15033"/>
                  <a:pt x="863" y="16977"/>
                  <a:pt x="154" y="18912"/>
                </a:cubicBezTo>
                <a:cubicBezTo>
                  <a:pt x="1" y="19333"/>
                  <a:pt x="460" y="20023"/>
                  <a:pt x="460" y="20474"/>
                </a:cubicBezTo>
                <a:lnTo>
                  <a:pt x="54602" y="20349"/>
                </a:lnTo>
                <a:cubicBezTo>
                  <a:pt x="55071" y="18069"/>
                  <a:pt x="55540" y="15751"/>
                  <a:pt x="55378" y="13423"/>
                </a:cubicBezTo>
                <a:cubicBezTo>
                  <a:pt x="55215" y="11105"/>
                  <a:pt x="54333" y="8730"/>
                  <a:pt x="52532" y="7254"/>
                </a:cubicBezTo>
                <a:cubicBezTo>
                  <a:pt x="51533" y="6436"/>
                  <a:pt x="50215" y="5974"/>
                  <a:pt x="48930" y="5974"/>
                </a:cubicBezTo>
                <a:cubicBezTo>
                  <a:pt x="47900" y="5974"/>
                  <a:pt x="46892" y="6271"/>
                  <a:pt x="46086" y="6919"/>
                </a:cubicBezTo>
                <a:cubicBezTo>
                  <a:pt x="44898" y="7877"/>
                  <a:pt x="44094" y="9515"/>
                  <a:pt x="42589" y="9726"/>
                </a:cubicBezTo>
                <a:cubicBezTo>
                  <a:pt x="42483" y="9742"/>
                  <a:pt x="42377" y="9749"/>
                  <a:pt x="42272" y="9749"/>
                </a:cubicBezTo>
                <a:cubicBezTo>
                  <a:pt x="41114" y="9749"/>
                  <a:pt x="40078" y="8817"/>
                  <a:pt x="39524" y="7772"/>
                </a:cubicBezTo>
                <a:cubicBezTo>
                  <a:pt x="38911" y="6622"/>
                  <a:pt x="38681" y="5320"/>
                  <a:pt x="38135" y="4151"/>
                </a:cubicBezTo>
                <a:cubicBezTo>
                  <a:pt x="37053" y="1852"/>
                  <a:pt x="34687" y="213"/>
                  <a:pt x="32158" y="22"/>
                </a:cubicBezTo>
                <a:cubicBezTo>
                  <a:pt x="31981" y="8"/>
                  <a:pt x="31804" y="1"/>
                  <a:pt x="31626" y="1"/>
                </a:cubicBezTo>
                <a:close/>
              </a:path>
            </a:pathLst>
          </a:custGeom>
          <a:solidFill>
            <a:srgbClr val="FFF3F3"/>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6" name="Google Shape;243;p18"/>
          <p:cNvSpPr/>
          <p:nvPr/>
        </p:nvSpPr>
        <p:spPr>
          <a:xfrm>
            <a:off x="-220707" y="-582399"/>
            <a:ext cx="4947508" cy="5253850"/>
          </a:xfrm>
          <a:custGeom>
            <a:avLst/>
            <a:gdLst/>
            <a:ahLst/>
            <a:cxnLst/>
            <a:rect l="l" t="t" r="r" b="b"/>
            <a:pathLst>
              <a:path w="29610" h="29547" extrusionOk="0">
                <a:moveTo>
                  <a:pt x="125" y="1"/>
                </a:moveTo>
                <a:lnTo>
                  <a:pt x="125" y="27646"/>
                </a:lnTo>
                <a:cubicBezTo>
                  <a:pt x="125" y="27981"/>
                  <a:pt x="0" y="28345"/>
                  <a:pt x="29" y="28681"/>
                </a:cubicBezTo>
                <a:cubicBezTo>
                  <a:pt x="1303" y="29218"/>
                  <a:pt x="2691" y="29547"/>
                  <a:pt x="4070" y="29547"/>
                </a:cubicBezTo>
                <a:cubicBezTo>
                  <a:pt x="4559" y="29547"/>
                  <a:pt x="5047" y="29506"/>
                  <a:pt x="5528" y="29418"/>
                </a:cubicBezTo>
                <a:cubicBezTo>
                  <a:pt x="7376" y="29083"/>
                  <a:pt x="9139" y="28019"/>
                  <a:pt x="10068" y="26382"/>
                </a:cubicBezTo>
                <a:cubicBezTo>
                  <a:pt x="11754" y="23431"/>
                  <a:pt x="10441" y="19580"/>
                  <a:pt x="11591" y="16381"/>
                </a:cubicBezTo>
                <a:cubicBezTo>
                  <a:pt x="12444" y="14005"/>
                  <a:pt x="14714" y="12204"/>
                  <a:pt x="17223" y="11917"/>
                </a:cubicBezTo>
                <a:cubicBezTo>
                  <a:pt x="17519" y="11883"/>
                  <a:pt x="17816" y="11869"/>
                  <a:pt x="18112" y="11869"/>
                </a:cubicBezTo>
                <a:cubicBezTo>
                  <a:pt x="19593" y="11869"/>
                  <a:pt x="21085" y="12218"/>
                  <a:pt x="22566" y="12218"/>
                </a:cubicBezTo>
                <a:cubicBezTo>
                  <a:pt x="22903" y="12218"/>
                  <a:pt x="23239" y="12200"/>
                  <a:pt x="23575" y="12156"/>
                </a:cubicBezTo>
                <a:cubicBezTo>
                  <a:pt x="25940" y="11830"/>
                  <a:pt x="28058" y="10087"/>
                  <a:pt x="28833" y="7826"/>
                </a:cubicBezTo>
                <a:cubicBezTo>
                  <a:pt x="29610" y="5566"/>
                  <a:pt x="28997" y="2893"/>
                  <a:pt x="27330" y="1188"/>
                </a:cubicBezTo>
                <a:cubicBezTo>
                  <a:pt x="24824" y="1424"/>
                  <a:pt x="22242" y="1528"/>
                  <a:pt x="19628" y="1528"/>
                </a:cubicBezTo>
                <a:cubicBezTo>
                  <a:pt x="13089" y="1528"/>
                  <a:pt x="6353" y="877"/>
                  <a:pt x="125" y="1"/>
                </a:cubicBezTo>
                <a:close/>
              </a:path>
            </a:pathLst>
          </a:custGeom>
          <a:solidFill>
            <a:srgbClr val="D9EEFC"/>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239" name="Google Shape;239;p18"/>
          <p:cNvSpPr txBox="1">
            <a:spLocks noGrp="1"/>
          </p:cNvSpPr>
          <p:nvPr>
            <p:ph type="title"/>
          </p:nvPr>
        </p:nvSpPr>
        <p:spPr>
          <a:xfrm>
            <a:off x="1952831" y="1814632"/>
            <a:ext cx="3592803" cy="2511290"/>
          </a:xfrm>
          <a:prstGeom prst="rect">
            <a:avLst/>
          </a:prstGeom>
        </p:spPr>
        <p:txBody>
          <a:bodyPr spcFirstLastPara="1">
            <a:noAutofit/>
          </a:bodyPr>
          <a:lstStyle>
            <a:lvl1pPr lvl="0" rtl="0">
              <a:spcBef>
                <a:spcPts val="0"/>
              </a:spcBef>
              <a:spcAft>
                <a:spcPts val="0"/>
              </a:spcAft>
              <a:buClr>
                <a:schemeClr val="dk1"/>
              </a:buClr>
              <a:buSzPts val="3000"/>
              <a:buFont typeface="McLaren"/>
              <a:buNone/>
              <a:defRPr sz="5011" b="1">
                <a:solidFill>
                  <a:schemeClr val="accent2"/>
                </a:solidFill>
                <a:latin typeface="McLaren"/>
                <a:ea typeface="McLaren"/>
                <a:cs typeface="McLaren"/>
                <a:sym typeface="McLaren"/>
              </a:defRPr>
            </a:lvl1pPr>
            <a:lvl2pPr lvl="1"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2pPr>
            <a:lvl3pPr lvl="2"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3pPr>
            <a:lvl4pPr lvl="3"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4pPr>
            <a:lvl5pPr lvl="4"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5pPr>
            <a:lvl6pPr lvl="5"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6pPr>
            <a:lvl7pPr lvl="6"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7pPr>
            <a:lvl8pPr lvl="7"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8pPr>
            <a:lvl9pPr lvl="8"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9pPr>
          </a:lstStyle>
          <a:p>
            <a:endParaRPr/>
          </a:p>
        </p:txBody>
      </p:sp>
      <p:sp>
        <p:nvSpPr>
          <p:cNvPr id="240" name="Google Shape;240;p18"/>
          <p:cNvSpPr txBox="1">
            <a:spLocks noGrp="1"/>
          </p:cNvSpPr>
          <p:nvPr>
            <p:ph type="subTitle" idx="1"/>
          </p:nvPr>
        </p:nvSpPr>
        <p:spPr>
          <a:xfrm>
            <a:off x="1952831" y="4489691"/>
            <a:ext cx="3592803" cy="932610"/>
          </a:xfrm>
          <a:prstGeom prst="rect">
            <a:avLst/>
          </a:prstGeom>
        </p:spPr>
        <p:txBody>
          <a:bodyPr spcFirstLastPara="1">
            <a:noAutofit/>
          </a:bodyPr>
          <a:lstStyle>
            <a:lvl1pPr lvl="0"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Tree>
    <p:extLst>
      <p:ext uri="{BB962C8B-B14F-4D97-AF65-F5344CB8AC3E}">
        <p14:creationId xmlns:p14="http://schemas.microsoft.com/office/powerpoint/2010/main" val="265459432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text 8">
  <p:cSld name="Title and text 8">
    <p:spTree>
      <p:nvGrpSpPr>
        <p:cNvPr id="1" name="Shape 248"/>
        <p:cNvGrpSpPr/>
        <p:nvPr/>
      </p:nvGrpSpPr>
      <p:grpSpPr>
        <a:xfrm>
          <a:off x="0" y="0"/>
          <a:ext cx="0" cy="0"/>
          <a:chOff x="0" y="0"/>
          <a:chExt cx="0" cy="0"/>
        </a:xfrm>
      </p:grpSpPr>
      <p:sp>
        <p:nvSpPr>
          <p:cNvPr id="4" name="Google Shape;251;p20"/>
          <p:cNvSpPr/>
          <p:nvPr/>
        </p:nvSpPr>
        <p:spPr>
          <a:xfrm>
            <a:off x="3991119" y="-980882"/>
            <a:ext cx="6642658" cy="5625768"/>
          </a:xfrm>
          <a:custGeom>
            <a:avLst/>
            <a:gdLst/>
            <a:ahLst/>
            <a:cxnLst/>
            <a:rect l="l" t="t" r="r" b="b"/>
            <a:pathLst>
              <a:path w="40473" h="32207" extrusionOk="0">
                <a:moveTo>
                  <a:pt x="17837" y="1"/>
                </a:moveTo>
                <a:cubicBezTo>
                  <a:pt x="14371" y="1"/>
                  <a:pt x="11024" y="669"/>
                  <a:pt x="8277" y="2036"/>
                </a:cubicBezTo>
                <a:cubicBezTo>
                  <a:pt x="4474" y="3932"/>
                  <a:pt x="470" y="8540"/>
                  <a:pt x="116" y="13138"/>
                </a:cubicBezTo>
                <a:cubicBezTo>
                  <a:pt x="1" y="14623"/>
                  <a:pt x="259" y="16098"/>
                  <a:pt x="1025" y="17496"/>
                </a:cubicBezTo>
                <a:cubicBezTo>
                  <a:pt x="2448" y="20064"/>
                  <a:pt x="4874" y="20665"/>
                  <a:pt x="7595" y="20665"/>
                </a:cubicBezTo>
                <a:cubicBezTo>
                  <a:pt x="9995" y="20665"/>
                  <a:pt x="12626" y="20197"/>
                  <a:pt x="15002" y="20197"/>
                </a:cubicBezTo>
                <a:cubicBezTo>
                  <a:pt x="16697" y="20197"/>
                  <a:pt x="18263" y="20435"/>
                  <a:pt x="19523" y="21251"/>
                </a:cubicBezTo>
                <a:cubicBezTo>
                  <a:pt x="21343" y="22429"/>
                  <a:pt x="21869" y="24096"/>
                  <a:pt x="22693" y="25954"/>
                </a:cubicBezTo>
                <a:cubicBezTo>
                  <a:pt x="23963" y="28803"/>
                  <a:pt x="26099" y="32207"/>
                  <a:pt x="29578" y="32207"/>
                </a:cubicBezTo>
                <a:cubicBezTo>
                  <a:pt x="29667" y="32207"/>
                  <a:pt x="29758" y="32205"/>
                  <a:pt x="29849" y="32200"/>
                </a:cubicBezTo>
                <a:cubicBezTo>
                  <a:pt x="37809" y="31808"/>
                  <a:pt x="40472" y="18291"/>
                  <a:pt x="38681" y="12410"/>
                </a:cubicBezTo>
                <a:cubicBezTo>
                  <a:pt x="36207" y="4307"/>
                  <a:pt x="26637" y="1"/>
                  <a:pt x="17837" y="1"/>
                </a:cubicBezTo>
                <a:close/>
              </a:path>
            </a:pathLst>
          </a:custGeom>
          <a:solidFill>
            <a:srgbClr val="D9EEFC"/>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5" name="Google Shape;252;p20"/>
          <p:cNvSpPr/>
          <p:nvPr/>
        </p:nvSpPr>
        <p:spPr>
          <a:xfrm>
            <a:off x="-939536" y="2178377"/>
            <a:ext cx="6432680" cy="6185688"/>
          </a:xfrm>
          <a:custGeom>
            <a:avLst/>
            <a:gdLst/>
            <a:ahLst/>
            <a:cxnLst/>
            <a:rect l="l" t="t" r="r" b="b"/>
            <a:pathLst>
              <a:path w="39196" h="35417" extrusionOk="0">
                <a:moveTo>
                  <a:pt x="12445" y="0"/>
                </a:moveTo>
                <a:cubicBezTo>
                  <a:pt x="5149" y="0"/>
                  <a:pt x="0" y="11720"/>
                  <a:pt x="381" y="17610"/>
                </a:cubicBezTo>
                <a:cubicBezTo>
                  <a:pt x="1051" y="28069"/>
                  <a:pt x="13449" y="35417"/>
                  <a:pt x="23725" y="35417"/>
                </a:cubicBezTo>
                <a:cubicBezTo>
                  <a:pt x="25204" y="35417"/>
                  <a:pt x="26638" y="35265"/>
                  <a:pt x="27988" y="34948"/>
                </a:cubicBezTo>
                <a:cubicBezTo>
                  <a:pt x="32193" y="33961"/>
                  <a:pt x="37222" y="30350"/>
                  <a:pt x="38650" y="25886"/>
                </a:cubicBezTo>
                <a:cubicBezTo>
                  <a:pt x="39110" y="24449"/>
                  <a:pt x="39195" y="22917"/>
                  <a:pt x="38755" y="21365"/>
                </a:cubicBezTo>
                <a:cubicBezTo>
                  <a:pt x="36734" y="14170"/>
                  <a:pt x="25574" y="17734"/>
                  <a:pt x="21359" y="13347"/>
                </a:cubicBezTo>
                <a:cubicBezTo>
                  <a:pt x="19836" y="11757"/>
                  <a:pt x="19711" y="9985"/>
                  <a:pt x="19328" y="7954"/>
                </a:cubicBezTo>
                <a:cubicBezTo>
                  <a:pt x="18715" y="4764"/>
                  <a:pt x="17346" y="789"/>
                  <a:pt x="13715" y="118"/>
                </a:cubicBezTo>
                <a:cubicBezTo>
                  <a:pt x="13285" y="39"/>
                  <a:pt x="12861" y="0"/>
                  <a:pt x="12445" y="0"/>
                </a:cubicBezTo>
                <a:close/>
              </a:path>
            </a:pathLst>
          </a:custGeom>
          <a:solidFill>
            <a:srgbClr val="FFF3F3"/>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249" name="Google Shape;249;p20"/>
          <p:cNvSpPr txBox="1">
            <a:spLocks noGrp="1"/>
          </p:cNvSpPr>
          <p:nvPr>
            <p:ph type="title"/>
          </p:nvPr>
        </p:nvSpPr>
        <p:spPr>
          <a:xfrm>
            <a:off x="619152" y="2651696"/>
            <a:ext cx="5146624" cy="1180148"/>
          </a:xfrm>
          <a:prstGeom prst="rect">
            <a:avLst/>
          </a:prstGeom>
        </p:spPr>
        <p:txBody>
          <a:bodyPr spcFirstLastPara="1">
            <a:noAutofit/>
          </a:bodyPr>
          <a:lstStyle>
            <a:lvl1pPr lvl="0" rtl="0">
              <a:spcBef>
                <a:spcPts val="0"/>
              </a:spcBef>
              <a:spcAft>
                <a:spcPts val="0"/>
              </a:spcAft>
              <a:buClr>
                <a:schemeClr val="dk1"/>
              </a:buClr>
              <a:buSzPts val="3000"/>
              <a:buFont typeface="McLaren"/>
              <a:buNone/>
              <a:defRPr sz="6264" b="1">
                <a:solidFill>
                  <a:schemeClr val="accent2"/>
                </a:solidFill>
                <a:latin typeface="McLaren"/>
                <a:ea typeface="McLaren"/>
                <a:cs typeface="McLaren"/>
                <a:sym typeface="McLaren"/>
              </a:defRPr>
            </a:lvl1pPr>
            <a:lvl2pPr lvl="1"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2pPr>
            <a:lvl3pPr lvl="2"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3pPr>
            <a:lvl4pPr lvl="3"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4pPr>
            <a:lvl5pPr lvl="4"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5pPr>
            <a:lvl6pPr lvl="5"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6pPr>
            <a:lvl7pPr lvl="6"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7pPr>
            <a:lvl8pPr lvl="7"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8pPr>
            <a:lvl9pPr lvl="8"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9pPr>
          </a:lstStyle>
          <a:p>
            <a:endParaRPr/>
          </a:p>
        </p:txBody>
      </p:sp>
      <p:sp>
        <p:nvSpPr>
          <p:cNvPr id="250" name="Google Shape;250;p20"/>
          <p:cNvSpPr txBox="1">
            <a:spLocks noGrp="1"/>
          </p:cNvSpPr>
          <p:nvPr>
            <p:ph type="subTitle" idx="1"/>
          </p:nvPr>
        </p:nvSpPr>
        <p:spPr>
          <a:xfrm>
            <a:off x="619244" y="4028120"/>
            <a:ext cx="4437933" cy="2056377"/>
          </a:xfrm>
          <a:prstGeom prst="rect">
            <a:avLst/>
          </a:prstGeom>
        </p:spPr>
        <p:txBody>
          <a:bodyPr spcFirstLastPara="1">
            <a:noAutofit/>
          </a:bodyPr>
          <a:lstStyle>
            <a:lvl1pPr lvl="0"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Tree>
    <p:extLst>
      <p:ext uri="{BB962C8B-B14F-4D97-AF65-F5344CB8AC3E}">
        <p14:creationId xmlns:p14="http://schemas.microsoft.com/office/powerpoint/2010/main" val="164518445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matchingName="Title and text 10">
  <p:cSld name="Title and text 10">
    <p:spTree>
      <p:nvGrpSpPr>
        <p:cNvPr id="1" name="Shape 273"/>
        <p:cNvGrpSpPr/>
        <p:nvPr/>
      </p:nvGrpSpPr>
      <p:grpSpPr>
        <a:xfrm>
          <a:off x="0" y="0"/>
          <a:ext cx="0" cy="0"/>
          <a:chOff x="0" y="0"/>
          <a:chExt cx="0" cy="0"/>
        </a:xfrm>
      </p:grpSpPr>
      <p:sp>
        <p:nvSpPr>
          <p:cNvPr id="4" name="Google Shape;276;p22"/>
          <p:cNvSpPr/>
          <p:nvPr/>
        </p:nvSpPr>
        <p:spPr>
          <a:xfrm>
            <a:off x="3387246" y="3893024"/>
            <a:ext cx="1382482" cy="935925"/>
          </a:xfrm>
          <a:custGeom>
            <a:avLst/>
            <a:gdLst/>
            <a:ahLst/>
            <a:cxnLst/>
            <a:rect l="l" t="t" r="r" b="b"/>
            <a:pathLst>
              <a:path w="8402" h="5349" extrusionOk="0">
                <a:moveTo>
                  <a:pt x="4614" y="1"/>
                </a:moveTo>
                <a:cubicBezTo>
                  <a:pt x="4586" y="1"/>
                  <a:pt x="4559" y="1"/>
                  <a:pt x="4532" y="2"/>
                </a:cubicBezTo>
                <a:cubicBezTo>
                  <a:pt x="3708" y="21"/>
                  <a:pt x="2980" y="424"/>
                  <a:pt x="2501" y="1027"/>
                </a:cubicBezTo>
                <a:cubicBezTo>
                  <a:pt x="2347" y="988"/>
                  <a:pt x="2184" y="969"/>
                  <a:pt x="2012" y="969"/>
                </a:cubicBezTo>
                <a:cubicBezTo>
                  <a:pt x="901" y="969"/>
                  <a:pt x="0" y="1870"/>
                  <a:pt x="0" y="2981"/>
                </a:cubicBezTo>
                <a:cubicBezTo>
                  <a:pt x="0" y="3221"/>
                  <a:pt x="49" y="3460"/>
                  <a:pt x="125" y="3671"/>
                </a:cubicBezTo>
                <a:cubicBezTo>
                  <a:pt x="400" y="4440"/>
                  <a:pt x="1137" y="4993"/>
                  <a:pt x="1999" y="4993"/>
                </a:cubicBezTo>
                <a:cubicBezTo>
                  <a:pt x="2006" y="4993"/>
                  <a:pt x="2014" y="4993"/>
                  <a:pt x="2022" y="4992"/>
                </a:cubicBezTo>
                <a:cubicBezTo>
                  <a:pt x="2357" y="4992"/>
                  <a:pt x="2673" y="4916"/>
                  <a:pt x="2951" y="4773"/>
                </a:cubicBezTo>
                <a:cubicBezTo>
                  <a:pt x="3410" y="5131"/>
                  <a:pt x="3985" y="5348"/>
                  <a:pt x="4615" y="5348"/>
                </a:cubicBezTo>
                <a:cubicBezTo>
                  <a:pt x="4641" y="5348"/>
                  <a:pt x="4667" y="5348"/>
                  <a:pt x="4694" y="5347"/>
                </a:cubicBezTo>
                <a:cubicBezTo>
                  <a:pt x="5374" y="5328"/>
                  <a:pt x="5997" y="5050"/>
                  <a:pt x="6457" y="4609"/>
                </a:cubicBezTo>
                <a:cubicBezTo>
                  <a:pt x="6623" y="4679"/>
                  <a:pt x="6805" y="4726"/>
                  <a:pt x="6995" y="4726"/>
                </a:cubicBezTo>
                <a:cubicBezTo>
                  <a:pt x="7014" y="4726"/>
                  <a:pt x="7032" y="4725"/>
                  <a:pt x="7050" y="4724"/>
                </a:cubicBezTo>
                <a:cubicBezTo>
                  <a:pt x="7559" y="4715"/>
                  <a:pt x="7989" y="4428"/>
                  <a:pt x="8219" y="4015"/>
                </a:cubicBezTo>
                <a:lnTo>
                  <a:pt x="8219" y="4006"/>
                </a:lnTo>
                <a:cubicBezTo>
                  <a:pt x="8334" y="3805"/>
                  <a:pt x="8401" y="3556"/>
                  <a:pt x="8392" y="3297"/>
                </a:cubicBezTo>
                <a:cubicBezTo>
                  <a:pt x="8372" y="2608"/>
                  <a:pt x="7855" y="2052"/>
                  <a:pt x="7195" y="1965"/>
                </a:cubicBezTo>
                <a:cubicBezTo>
                  <a:pt x="6876" y="832"/>
                  <a:pt x="5833" y="1"/>
                  <a:pt x="4614" y="1"/>
                </a:cubicBezTo>
                <a:close/>
              </a:path>
            </a:pathLst>
          </a:custGeom>
          <a:solidFill>
            <a:srgbClr val="D9EEFC"/>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5" name="Google Shape;277;p22"/>
          <p:cNvSpPr/>
          <p:nvPr/>
        </p:nvSpPr>
        <p:spPr>
          <a:xfrm>
            <a:off x="-925742" y="3463888"/>
            <a:ext cx="2717451" cy="1794197"/>
          </a:xfrm>
          <a:custGeom>
            <a:avLst/>
            <a:gdLst/>
            <a:ahLst/>
            <a:cxnLst/>
            <a:rect l="l" t="t" r="r" b="b"/>
            <a:pathLst>
              <a:path w="16524" h="10251" extrusionOk="0">
                <a:moveTo>
                  <a:pt x="7290" y="1"/>
                </a:moveTo>
                <a:cubicBezTo>
                  <a:pt x="5700" y="1"/>
                  <a:pt x="4349" y="1016"/>
                  <a:pt x="3851" y="2434"/>
                </a:cubicBezTo>
                <a:cubicBezTo>
                  <a:pt x="3784" y="2434"/>
                  <a:pt x="3717" y="2424"/>
                  <a:pt x="3650" y="2424"/>
                </a:cubicBezTo>
                <a:cubicBezTo>
                  <a:pt x="1753" y="2424"/>
                  <a:pt x="192" y="3880"/>
                  <a:pt x="20" y="5729"/>
                </a:cubicBezTo>
                <a:cubicBezTo>
                  <a:pt x="10" y="5844"/>
                  <a:pt x="0" y="5959"/>
                  <a:pt x="0" y="6074"/>
                </a:cubicBezTo>
                <a:cubicBezTo>
                  <a:pt x="0" y="8086"/>
                  <a:pt x="1638" y="9714"/>
                  <a:pt x="3650" y="9714"/>
                </a:cubicBezTo>
                <a:cubicBezTo>
                  <a:pt x="4129" y="9714"/>
                  <a:pt x="4588" y="9618"/>
                  <a:pt x="5010" y="9446"/>
                </a:cubicBezTo>
                <a:cubicBezTo>
                  <a:pt x="5633" y="9953"/>
                  <a:pt x="6428" y="10251"/>
                  <a:pt x="7290" y="10251"/>
                </a:cubicBezTo>
                <a:cubicBezTo>
                  <a:pt x="8190" y="10251"/>
                  <a:pt x="9014" y="9925"/>
                  <a:pt x="9646" y="9388"/>
                </a:cubicBezTo>
                <a:cubicBezTo>
                  <a:pt x="10106" y="9599"/>
                  <a:pt x="10623" y="9714"/>
                  <a:pt x="11160" y="9714"/>
                </a:cubicBezTo>
                <a:cubicBezTo>
                  <a:pt x="12281" y="9714"/>
                  <a:pt x="13286" y="9206"/>
                  <a:pt x="13957" y="8411"/>
                </a:cubicBezTo>
                <a:cubicBezTo>
                  <a:pt x="14091" y="8440"/>
                  <a:pt x="14244" y="8459"/>
                  <a:pt x="14397" y="8459"/>
                </a:cubicBezTo>
                <a:cubicBezTo>
                  <a:pt x="15413" y="8459"/>
                  <a:pt x="16275" y="7741"/>
                  <a:pt x="16476" y="6783"/>
                </a:cubicBezTo>
                <a:cubicBezTo>
                  <a:pt x="16515" y="6630"/>
                  <a:pt x="16524" y="6486"/>
                  <a:pt x="16524" y="6323"/>
                </a:cubicBezTo>
                <a:cubicBezTo>
                  <a:pt x="16524" y="5144"/>
                  <a:pt x="15576" y="4187"/>
                  <a:pt x="14397" y="4187"/>
                </a:cubicBezTo>
                <a:cubicBezTo>
                  <a:pt x="14359" y="4187"/>
                  <a:pt x="14321" y="4196"/>
                  <a:pt x="14282" y="4196"/>
                </a:cubicBezTo>
                <a:cubicBezTo>
                  <a:pt x="13650" y="3133"/>
                  <a:pt x="12492" y="2424"/>
                  <a:pt x="11160" y="2424"/>
                </a:cubicBezTo>
                <a:cubicBezTo>
                  <a:pt x="11016" y="2424"/>
                  <a:pt x="10872" y="2434"/>
                  <a:pt x="10738" y="2453"/>
                </a:cubicBezTo>
                <a:cubicBezTo>
                  <a:pt x="10240" y="1025"/>
                  <a:pt x="8890" y="1"/>
                  <a:pt x="7290" y="1"/>
                </a:cubicBezTo>
                <a:close/>
              </a:path>
            </a:pathLst>
          </a:custGeom>
          <a:solidFill>
            <a:srgbClr val="D9EEFC"/>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6" name="Google Shape;278;p22"/>
          <p:cNvSpPr/>
          <p:nvPr/>
        </p:nvSpPr>
        <p:spPr>
          <a:xfrm>
            <a:off x="2850891" y="4767564"/>
            <a:ext cx="1106599" cy="749965"/>
          </a:xfrm>
          <a:custGeom>
            <a:avLst/>
            <a:gdLst/>
            <a:ahLst/>
            <a:cxnLst/>
            <a:rect l="l" t="t" r="r" b="b"/>
            <a:pathLst>
              <a:path w="6734" h="4293" extrusionOk="0">
                <a:moveTo>
                  <a:pt x="3043" y="0"/>
                </a:moveTo>
                <a:cubicBezTo>
                  <a:pt x="2055" y="0"/>
                  <a:pt x="1213" y="675"/>
                  <a:pt x="967" y="1601"/>
                </a:cubicBezTo>
                <a:cubicBezTo>
                  <a:pt x="431" y="1667"/>
                  <a:pt x="19" y="2118"/>
                  <a:pt x="9" y="2673"/>
                </a:cubicBezTo>
                <a:cubicBezTo>
                  <a:pt x="0" y="2874"/>
                  <a:pt x="58" y="3076"/>
                  <a:pt x="153" y="3238"/>
                </a:cubicBezTo>
                <a:cubicBezTo>
                  <a:pt x="335" y="3574"/>
                  <a:pt x="690" y="3794"/>
                  <a:pt x="1092" y="3804"/>
                </a:cubicBezTo>
                <a:cubicBezTo>
                  <a:pt x="1109" y="3805"/>
                  <a:pt x="1126" y="3805"/>
                  <a:pt x="1143" y="3805"/>
                </a:cubicBezTo>
                <a:cubicBezTo>
                  <a:pt x="1296" y="3805"/>
                  <a:pt x="1441" y="3768"/>
                  <a:pt x="1571" y="3708"/>
                </a:cubicBezTo>
                <a:cubicBezTo>
                  <a:pt x="1944" y="4062"/>
                  <a:pt x="2442" y="4273"/>
                  <a:pt x="2989" y="4292"/>
                </a:cubicBezTo>
                <a:cubicBezTo>
                  <a:pt x="3003" y="4292"/>
                  <a:pt x="3016" y="4292"/>
                  <a:pt x="3030" y="4292"/>
                </a:cubicBezTo>
                <a:cubicBezTo>
                  <a:pt x="3540" y="4292"/>
                  <a:pt x="4004" y="4111"/>
                  <a:pt x="4377" y="3813"/>
                </a:cubicBezTo>
                <a:cubicBezTo>
                  <a:pt x="4598" y="3928"/>
                  <a:pt x="4856" y="3995"/>
                  <a:pt x="5125" y="3995"/>
                </a:cubicBezTo>
                <a:cubicBezTo>
                  <a:pt x="5824" y="3985"/>
                  <a:pt x="6418" y="3545"/>
                  <a:pt x="6638" y="2922"/>
                </a:cubicBezTo>
                <a:cubicBezTo>
                  <a:pt x="6696" y="2750"/>
                  <a:pt x="6734" y="2558"/>
                  <a:pt x="6734" y="2367"/>
                </a:cubicBezTo>
                <a:cubicBezTo>
                  <a:pt x="6725" y="1481"/>
                  <a:pt x="6006" y="767"/>
                  <a:pt x="5122" y="767"/>
                </a:cubicBezTo>
                <a:cubicBezTo>
                  <a:pt x="5117" y="767"/>
                  <a:pt x="5111" y="767"/>
                  <a:pt x="5105" y="767"/>
                </a:cubicBezTo>
                <a:cubicBezTo>
                  <a:pt x="4971" y="767"/>
                  <a:pt x="4837" y="777"/>
                  <a:pt x="4713" y="815"/>
                </a:cubicBezTo>
                <a:cubicBezTo>
                  <a:pt x="4330" y="336"/>
                  <a:pt x="3745" y="20"/>
                  <a:pt x="3085" y="0"/>
                </a:cubicBezTo>
                <a:cubicBezTo>
                  <a:pt x="3071" y="0"/>
                  <a:pt x="3057" y="0"/>
                  <a:pt x="3043" y="0"/>
                </a:cubicBezTo>
                <a:close/>
              </a:path>
            </a:pathLst>
          </a:custGeom>
          <a:solidFill>
            <a:srgbClr val="FFF3F3"/>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7" name="Google Shape;279;p22"/>
          <p:cNvSpPr/>
          <p:nvPr/>
        </p:nvSpPr>
        <p:spPr>
          <a:xfrm>
            <a:off x="1941913" y="596704"/>
            <a:ext cx="847574" cy="570138"/>
          </a:xfrm>
          <a:custGeom>
            <a:avLst/>
            <a:gdLst/>
            <a:ahLst/>
            <a:cxnLst/>
            <a:rect l="l" t="t" r="r" b="b"/>
            <a:pathLst>
              <a:path w="5155" h="3263" extrusionOk="0">
                <a:moveTo>
                  <a:pt x="2331" y="0"/>
                </a:moveTo>
                <a:cubicBezTo>
                  <a:pt x="1608" y="0"/>
                  <a:pt x="987" y="476"/>
                  <a:pt x="777" y="1153"/>
                </a:cubicBezTo>
                <a:cubicBezTo>
                  <a:pt x="375" y="1191"/>
                  <a:pt x="39" y="1517"/>
                  <a:pt x="11" y="1939"/>
                </a:cubicBezTo>
                <a:cubicBezTo>
                  <a:pt x="1" y="2092"/>
                  <a:pt x="39" y="2245"/>
                  <a:pt x="106" y="2370"/>
                </a:cubicBezTo>
                <a:lnTo>
                  <a:pt x="106" y="2379"/>
                </a:lnTo>
                <a:cubicBezTo>
                  <a:pt x="240" y="2628"/>
                  <a:pt x="499" y="2811"/>
                  <a:pt x="805" y="2830"/>
                </a:cubicBezTo>
                <a:cubicBezTo>
                  <a:pt x="826" y="2831"/>
                  <a:pt x="846" y="2832"/>
                  <a:pt x="866" y="2832"/>
                </a:cubicBezTo>
                <a:cubicBezTo>
                  <a:pt x="970" y="2832"/>
                  <a:pt x="1073" y="2812"/>
                  <a:pt x="1169" y="2772"/>
                </a:cubicBezTo>
                <a:cubicBezTo>
                  <a:pt x="1437" y="3050"/>
                  <a:pt x="1811" y="3232"/>
                  <a:pt x="2233" y="3260"/>
                </a:cubicBezTo>
                <a:cubicBezTo>
                  <a:pt x="2261" y="3262"/>
                  <a:pt x="2289" y="3263"/>
                  <a:pt x="2317" y="3263"/>
                </a:cubicBezTo>
                <a:cubicBezTo>
                  <a:pt x="2679" y="3263"/>
                  <a:pt x="3021" y="3149"/>
                  <a:pt x="3296" y="2945"/>
                </a:cubicBezTo>
                <a:cubicBezTo>
                  <a:pt x="3468" y="3041"/>
                  <a:pt x="3660" y="3098"/>
                  <a:pt x="3861" y="3098"/>
                </a:cubicBezTo>
                <a:cubicBezTo>
                  <a:pt x="3877" y="3099"/>
                  <a:pt x="3892" y="3099"/>
                  <a:pt x="3907" y="3099"/>
                </a:cubicBezTo>
                <a:cubicBezTo>
                  <a:pt x="4424" y="3099"/>
                  <a:pt x="4863" y="2787"/>
                  <a:pt x="5039" y="2332"/>
                </a:cubicBezTo>
                <a:cubicBezTo>
                  <a:pt x="5097" y="2198"/>
                  <a:pt x="5126" y="2063"/>
                  <a:pt x="5135" y="1910"/>
                </a:cubicBezTo>
                <a:cubicBezTo>
                  <a:pt x="5154" y="1240"/>
                  <a:pt x="4628" y="665"/>
                  <a:pt x="3947" y="646"/>
                </a:cubicBezTo>
                <a:cubicBezTo>
                  <a:pt x="3842" y="646"/>
                  <a:pt x="3746" y="655"/>
                  <a:pt x="3651" y="674"/>
                </a:cubicBezTo>
                <a:cubicBezTo>
                  <a:pt x="3372" y="291"/>
                  <a:pt x="2942" y="42"/>
                  <a:pt x="2434" y="4"/>
                </a:cubicBezTo>
                <a:cubicBezTo>
                  <a:pt x="2399" y="1"/>
                  <a:pt x="2365" y="0"/>
                  <a:pt x="2331" y="0"/>
                </a:cubicBezTo>
                <a:close/>
              </a:path>
            </a:pathLst>
          </a:custGeom>
          <a:solidFill>
            <a:srgbClr val="FFF3F3"/>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8" name="Google Shape;280;p22"/>
          <p:cNvSpPr/>
          <p:nvPr/>
        </p:nvSpPr>
        <p:spPr>
          <a:xfrm>
            <a:off x="19959" y="4485494"/>
            <a:ext cx="901219" cy="606920"/>
          </a:xfrm>
          <a:custGeom>
            <a:avLst/>
            <a:gdLst/>
            <a:ahLst/>
            <a:cxnLst/>
            <a:rect l="l" t="t" r="r" b="b"/>
            <a:pathLst>
              <a:path w="5490" h="3475" extrusionOk="0">
                <a:moveTo>
                  <a:pt x="3006" y="0"/>
                </a:moveTo>
                <a:cubicBezTo>
                  <a:pt x="2972" y="0"/>
                  <a:pt x="2938" y="1"/>
                  <a:pt x="2903" y="3"/>
                </a:cubicBezTo>
                <a:cubicBezTo>
                  <a:pt x="2367" y="41"/>
                  <a:pt x="1907" y="310"/>
                  <a:pt x="1610" y="712"/>
                </a:cubicBezTo>
                <a:cubicBezTo>
                  <a:pt x="1504" y="693"/>
                  <a:pt x="1399" y="684"/>
                  <a:pt x="1294" y="684"/>
                </a:cubicBezTo>
                <a:cubicBezTo>
                  <a:pt x="566" y="712"/>
                  <a:pt x="1" y="1316"/>
                  <a:pt x="29" y="2044"/>
                </a:cubicBezTo>
                <a:cubicBezTo>
                  <a:pt x="29" y="2197"/>
                  <a:pt x="68" y="2350"/>
                  <a:pt x="125" y="2485"/>
                </a:cubicBezTo>
                <a:cubicBezTo>
                  <a:pt x="321" y="2969"/>
                  <a:pt x="788" y="3299"/>
                  <a:pt x="1334" y="3299"/>
                </a:cubicBezTo>
                <a:cubicBezTo>
                  <a:pt x="1350" y="3299"/>
                  <a:pt x="1365" y="3299"/>
                  <a:pt x="1380" y="3298"/>
                </a:cubicBezTo>
                <a:cubicBezTo>
                  <a:pt x="1600" y="3298"/>
                  <a:pt x="1802" y="3232"/>
                  <a:pt x="1983" y="3136"/>
                </a:cubicBezTo>
                <a:cubicBezTo>
                  <a:pt x="2271" y="3345"/>
                  <a:pt x="2622" y="3475"/>
                  <a:pt x="3007" y="3475"/>
                </a:cubicBezTo>
                <a:cubicBezTo>
                  <a:pt x="3046" y="3475"/>
                  <a:pt x="3084" y="3473"/>
                  <a:pt x="3124" y="3471"/>
                </a:cubicBezTo>
                <a:cubicBezTo>
                  <a:pt x="3564" y="3442"/>
                  <a:pt x="3957" y="3251"/>
                  <a:pt x="4244" y="2954"/>
                </a:cubicBezTo>
                <a:cubicBezTo>
                  <a:pt x="4353" y="2996"/>
                  <a:pt x="4469" y="3023"/>
                  <a:pt x="4586" y="3023"/>
                </a:cubicBezTo>
                <a:cubicBezTo>
                  <a:pt x="4603" y="3023"/>
                  <a:pt x="4620" y="3022"/>
                  <a:pt x="4637" y="3021"/>
                </a:cubicBezTo>
                <a:cubicBezTo>
                  <a:pt x="4963" y="3002"/>
                  <a:pt x="5240" y="2800"/>
                  <a:pt x="5384" y="2532"/>
                </a:cubicBezTo>
                <a:cubicBezTo>
                  <a:pt x="5451" y="2389"/>
                  <a:pt x="5489" y="2235"/>
                  <a:pt x="5480" y="2063"/>
                </a:cubicBezTo>
                <a:cubicBezTo>
                  <a:pt x="5451" y="1612"/>
                  <a:pt x="5097" y="1268"/>
                  <a:pt x="4666" y="1229"/>
                </a:cubicBezTo>
                <a:cubicBezTo>
                  <a:pt x="4445" y="505"/>
                  <a:pt x="3778" y="0"/>
                  <a:pt x="3006" y="0"/>
                </a:cubicBezTo>
                <a:close/>
              </a:path>
            </a:pathLst>
          </a:custGeom>
          <a:solidFill>
            <a:srgbClr val="FFFFFF"/>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9" name="Google Shape;281;p22"/>
          <p:cNvSpPr/>
          <p:nvPr/>
        </p:nvSpPr>
        <p:spPr>
          <a:xfrm rot="20192948" flipH="1">
            <a:off x="4486172" y="282090"/>
            <a:ext cx="8104839" cy="7793925"/>
          </a:xfrm>
          <a:custGeom>
            <a:avLst/>
            <a:gdLst/>
            <a:ahLst/>
            <a:cxnLst/>
            <a:rect l="l" t="t" r="r" b="b"/>
            <a:pathLst>
              <a:path w="39196" h="35417" extrusionOk="0">
                <a:moveTo>
                  <a:pt x="12445" y="0"/>
                </a:moveTo>
                <a:cubicBezTo>
                  <a:pt x="5149" y="0"/>
                  <a:pt x="0" y="11720"/>
                  <a:pt x="381" y="17610"/>
                </a:cubicBezTo>
                <a:cubicBezTo>
                  <a:pt x="1051" y="28069"/>
                  <a:pt x="13449" y="35417"/>
                  <a:pt x="23725" y="35417"/>
                </a:cubicBezTo>
                <a:cubicBezTo>
                  <a:pt x="25204" y="35417"/>
                  <a:pt x="26638" y="35265"/>
                  <a:pt x="27988" y="34948"/>
                </a:cubicBezTo>
                <a:cubicBezTo>
                  <a:pt x="32193" y="33961"/>
                  <a:pt x="37222" y="30350"/>
                  <a:pt x="38650" y="25886"/>
                </a:cubicBezTo>
                <a:cubicBezTo>
                  <a:pt x="39110" y="24449"/>
                  <a:pt x="39195" y="22917"/>
                  <a:pt x="38755" y="21365"/>
                </a:cubicBezTo>
                <a:cubicBezTo>
                  <a:pt x="36734" y="14170"/>
                  <a:pt x="25574" y="17734"/>
                  <a:pt x="21359" y="13347"/>
                </a:cubicBezTo>
                <a:cubicBezTo>
                  <a:pt x="19836" y="11757"/>
                  <a:pt x="19711" y="9985"/>
                  <a:pt x="19328" y="7954"/>
                </a:cubicBezTo>
                <a:cubicBezTo>
                  <a:pt x="18715" y="4764"/>
                  <a:pt x="17346" y="789"/>
                  <a:pt x="13715" y="118"/>
                </a:cubicBezTo>
                <a:cubicBezTo>
                  <a:pt x="13285" y="39"/>
                  <a:pt x="12861" y="0"/>
                  <a:pt x="12445" y="0"/>
                </a:cubicBezTo>
                <a:close/>
              </a:path>
            </a:pathLst>
          </a:custGeom>
          <a:solidFill>
            <a:schemeClr val="accent5"/>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274" name="Google Shape;274;p22"/>
          <p:cNvSpPr txBox="1">
            <a:spLocks noGrp="1"/>
          </p:cNvSpPr>
          <p:nvPr>
            <p:ph type="title"/>
          </p:nvPr>
        </p:nvSpPr>
        <p:spPr>
          <a:xfrm>
            <a:off x="4831530" y="2040093"/>
            <a:ext cx="3693682" cy="1796868"/>
          </a:xfrm>
          <a:prstGeom prst="rect">
            <a:avLst/>
          </a:prstGeom>
        </p:spPr>
        <p:txBody>
          <a:bodyPr spcFirstLastPara="1">
            <a:noAutofit/>
          </a:bodyPr>
          <a:lstStyle>
            <a:lvl1pPr lvl="0" algn="ctr" rtl="0">
              <a:spcBef>
                <a:spcPts val="0"/>
              </a:spcBef>
              <a:spcAft>
                <a:spcPts val="0"/>
              </a:spcAft>
              <a:buClr>
                <a:schemeClr val="dk1"/>
              </a:buClr>
              <a:buSzPts val="3000"/>
              <a:buFont typeface="McLaren"/>
              <a:buNone/>
              <a:defRPr sz="5011" b="1">
                <a:solidFill>
                  <a:schemeClr val="accent2"/>
                </a:solidFill>
                <a:latin typeface="McLaren"/>
                <a:ea typeface="McLaren"/>
                <a:cs typeface="McLaren"/>
                <a:sym typeface="McLaren"/>
              </a:defRPr>
            </a:lvl1pPr>
            <a:lvl2pPr lvl="1"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2pPr>
            <a:lvl3pPr lvl="2"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3pPr>
            <a:lvl4pPr lvl="3"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4pPr>
            <a:lvl5pPr lvl="4"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5pPr>
            <a:lvl6pPr lvl="5"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6pPr>
            <a:lvl7pPr lvl="6"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7pPr>
            <a:lvl8pPr lvl="7"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8pPr>
            <a:lvl9pPr lvl="8"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9pPr>
          </a:lstStyle>
          <a:p>
            <a:endParaRPr/>
          </a:p>
        </p:txBody>
      </p:sp>
      <p:sp>
        <p:nvSpPr>
          <p:cNvPr id="275" name="Google Shape;275;p22"/>
          <p:cNvSpPr txBox="1">
            <a:spLocks noGrp="1"/>
          </p:cNvSpPr>
          <p:nvPr>
            <p:ph type="subTitle" idx="1"/>
          </p:nvPr>
        </p:nvSpPr>
        <p:spPr>
          <a:xfrm>
            <a:off x="4831566" y="3969849"/>
            <a:ext cx="3693682" cy="1240777"/>
          </a:xfrm>
          <a:prstGeom prst="rect">
            <a:avLst/>
          </a:prstGeom>
        </p:spPr>
        <p:txBody>
          <a:bodyPr spcFirstLastPara="1">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Tree>
    <p:extLst>
      <p:ext uri="{BB962C8B-B14F-4D97-AF65-F5344CB8AC3E}">
        <p14:creationId xmlns:p14="http://schemas.microsoft.com/office/powerpoint/2010/main" val="429288628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matchingName="Title and text 11">
  <p:cSld name="Title and text 11">
    <p:spTree>
      <p:nvGrpSpPr>
        <p:cNvPr id="1" name="Shape 282"/>
        <p:cNvGrpSpPr/>
        <p:nvPr/>
      </p:nvGrpSpPr>
      <p:grpSpPr>
        <a:xfrm>
          <a:off x="0" y="0"/>
          <a:ext cx="0" cy="0"/>
          <a:chOff x="0" y="0"/>
          <a:chExt cx="0" cy="0"/>
        </a:xfrm>
      </p:grpSpPr>
      <p:sp>
        <p:nvSpPr>
          <p:cNvPr id="4" name="Google Shape;285;p23"/>
          <p:cNvSpPr/>
          <p:nvPr/>
        </p:nvSpPr>
        <p:spPr>
          <a:xfrm>
            <a:off x="-868969" y="4532641"/>
            <a:ext cx="10414597" cy="3717135"/>
          </a:xfrm>
          <a:custGeom>
            <a:avLst/>
            <a:gdLst/>
            <a:ahLst/>
            <a:cxnLst/>
            <a:rect l="l" t="t" r="r" b="b"/>
            <a:pathLst>
              <a:path w="63034" h="21137" extrusionOk="0">
                <a:moveTo>
                  <a:pt x="58205" y="1"/>
                </a:moveTo>
                <a:cubicBezTo>
                  <a:pt x="54418" y="1"/>
                  <a:pt x="52819" y="9256"/>
                  <a:pt x="46756" y="10408"/>
                </a:cubicBezTo>
                <a:cubicBezTo>
                  <a:pt x="46377" y="10480"/>
                  <a:pt x="46015" y="10514"/>
                  <a:pt x="45666" y="10514"/>
                </a:cubicBezTo>
                <a:cubicBezTo>
                  <a:pt x="42612" y="10514"/>
                  <a:pt x="40511" y="7949"/>
                  <a:pt x="36497" y="5877"/>
                </a:cubicBezTo>
                <a:cubicBezTo>
                  <a:pt x="32347" y="3735"/>
                  <a:pt x="27456" y="2790"/>
                  <a:pt x="22639" y="2790"/>
                </a:cubicBezTo>
                <a:cubicBezTo>
                  <a:pt x="12679" y="2790"/>
                  <a:pt x="3041" y="6832"/>
                  <a:pt x="949" y="12688"/>
                </a:cubicBezTo>
                <a:cubicBezTo>
                  <a:pt x="154" y="14920"/>
                  <a:pt x="1" y="18694"/>
                  <a:pt x="2031" y="20352"/>
                </a:cubicBezTo>
                <a:cubicBezTo>
                  <a:pt x="2701" y="20898"/>
                  <a:pt x="3507" y="21136"/>
                  <a:pt x="4429" y="21136"/>
                </a:cubicBezTo>
                <a:cubicBezTo>
                  <a:pt x="10678" y="21136"/>
                  <a:pt x="22237" y="10192"/>
                  <a:pt x="32408" y="10192"/>
                </a:cubicBezTo>
                <a:cubicBezTo>
                  <a:pt x="34094" y="10192"/>
                  <a:pt x="35742" y="10493"/>
                  <a:pt x="37321" y="11194"/>
                </a:cubicBezTo>
                <a:cubicBezTo>
                  <a:pt x="42723" y="13598"/>
                  <a:pt x="42579" y="18589"/>
                  <a:pt x="47886" y="19250"/>
                </a:cubicBezTo>
                <a:cubicBezTo>
                  <a:pt x="48260" y="19296"/>
                  <a:pt x="48640" y="19319"/>
                  <a:pt x="49025" y="19319"/>
                </a:cubicBezTo>
                <a:cubicBezTo>
                  <a:pt x="55377" y="19319"/>
                  <a:pt x="63034" y="13167"/>
                  <a:pt x="62763" y="6845"/>
                </a:cubicBezTo>
                <a:cubicBezTo>
                  <a:pt x="62648" y="3942"/>
                  <a:pt x="60828" y="274"/>
                  <a:pt x="58462" y="15"/>
                </a:cubicBezTo>
                <a:cubicBezTo>
                  <a:pt x="58375" y="5"/>
                  <a:pt x="58289" y="1"/>
                  <a:pt x="58205" y="1"/>
                </a:cubicBezTo>
                <a:close/>
              </a:path>
            </a:pathLst>
          </a:custGeom>
          <a:solidFill>
            <a:srgbClr val="FFF3F3"/>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5" name="Google Shape;286;p23"/>
          <p:cNvSpPr/>
          <p:nvPr/>
        </p:nvSpPr>
        <p:spPr>
          <a:xfrm>
            <a:off x="-1489770" y="-1391626"/>
            <a:ext cx="12123540" cy="3052997"/>
          </a:xfrm>
          <a:custGeom>
            <a:avLst/>
            <a:gdLst/>
            <a:ahLst/>
            <a:cxnLst/>
            <a:rect l="l" t="t" r="r" b="b"/>
            <a:pathLst>
              <a:path w="73372" h="17367" extrusionOk="0">
                <a:moveTo>
                  <a:pt x="17692" y="0"/>
                </a:moveTo>
                <a:cubicBezTo>
                  <a:pt x="13094" y="0"/>
                  <a:pt x="11849" y="6782"/>
                  <a:pt x="11849" y="6782"/>
                </a:cubicBezTo>
                <a:cubicBezTo>
                  <a:pt x="11849" y="6782"/>
                  <a:pt x="9770" y="4418"/>
                  <a:pt x="8140" y="4418"/>
                </a:cubicBezTo>
                <a:cubicBezTo>
                  <a:pt x="7979" y="4418"/>
                  <a:pt x="7822" y="4442"/>
                  <a:pt x="7672" y="4492"/>
                </a:cubicBezTo>
                <a:cubicBezTo>
                  <a:pt x="6005" y="5067"/>
                  <a:pt x="6906" y="8343"/>
                  <a:pt x="6906" y="8343"/>
                </a:cubicBezTo>
                <a:cubicBezTo>
                  <a:pt x="6906" y="8343"/>
                  <a:pt x="5313" y="6373"/>
                  <a:pt x="3533" y="6373"/>
                </a:cubicBezTo>
                <a:cubicBezTo>
                  <a:pt x="2991" y="6373"/>
                  <a:pt x="2433" y="6555"/>
                  <a:pt x="1896" y="7031"/>
                </a:cubicBezTo>
                <a:cubicBezTo>
                  <a:pt x="1" y="8720"/>
                  <a:pt x="928" y="14780"/>
                  <a:pt x="6699" y="14780"/>
                </a:cubicBezTo>
                <a:cubicBezTo>
                  <a:pt x="7899" y="14780"/>
                  <a:pt x="9310" y="14518"/>
                  <a:pt x="10948" y="13899"/>
                </a:cubicBezTo>
                <a:cubicBezTo>
                  <a:pt x="10948" y="13899"/>
                  <a:pt x="11082" y="16265"/>
                  <a:pt x="12749" y="16677"/>
                </a:cubicBezTo>
                <a:cubicBezTo>
                  <a:pt x="12907" y="16716"/>
                  <a:pt x="13063" y="16734"/>
                  <a:pt x="13214" y="16734"/>
                </a:cubicBezTo>
                <a:cubicBezTo>
                  <a:pt x="14655" y="16734"/>
                  <a:pt x="15738" y="15125"/>
                  <a:pt x="15738" y="15125"/>
                </a:cubicBezTo>
                <a:cubicBezTo>
                  <a:pt x="15738" y="15125"/>
                  <a:pt x="16313" y="15632"/>
                  <a:pt x="17166" y="15632"/>
                </a:cubicBezTo>
                <a:cubicBezTo>
                  <a:pt x="17805" y="15632"/>
                  <a:pt x="18601" y="15347"/>
                  <a:pt x="19426" y="14350"/>
                </a:cubicBezTo>
                <a:cubicBezTo>
                  <a:pt x="19426" y="14350"/>
                  <a:pt x="20942" y="15053"/>
                  <a:pt x="22740" y="15053"/>
                </a:cubicBezTo>
                <a:cubicBezTo>
                  <a:pt x="23850" y="15053"/>
                  <a:pt x="25068" y="14785"/>
                  <a:pt x="26102" y="13918"/>
                </a:cubicBezTo>
                <a:cubicBezTo>
                  <a:pt x="26323" y="13737"/>
                  <a:pt x="26505" y="13535"/>
                  <a:pt x="26668" y="13324"/>
                </a:cubicBezTo>
                <a:cubicBezTo>
                  <a:pt x="27964" y="14522"/>
                  <a:pt x="29908" y="15402"/>
                  <a:pt x="32541" y="15402"/>
                </a:cubicBezTo>
                <a:cubicBezTo>
                  <a:pt x="33973" y="15402"/>
                  <a:pt x="35608" y="15142"/>
                  <a:pt x="37454" y="14531"/>
                </a:cubicBezTo>
                <a:cubicBezTo>
                  <a:pt x="37454" y="14531"/>
                  <a:pt x="37597" y="16907"/>
                  <a:pt x="39513" y="17309"/>
                </a:cubicBezTo>
                <a:cubicBezTo>
                  <a:pt x="39694" y="17348"/>
                  <a:pt x="39872" y="17366"/>
                  <a:pt x="40045" y="17366"/>
                </a:cubicBezTo>
                <a:cubicBezTo>
                  <a:pt x="41694" y="17366"/>
                  <a:pt x="42933" y="15757"/>
                  <a:pt x="42933" y="15757"/>
                </a:cubicBezTo>
                <a:cubicBezTo>
                  <a:pt x="42933" y="15757"/>
                  <a:pt x="43590" y="16264"/>
                  <a:pt x="44566" y="16264"/>
                </a:cubicBezTo>
                <a:cubicBezTo>
                  <a:pt x="45298" y="16264"/>
                  <a:pt x="46209" y="15979"/>
                  <a:pt x="47157" y="14982"/>
                </a:cubicBezTo>
                <a:cubicBezTo>
                  <a:pt x="47157" y="14982"/>
                  <a:pt x="48058" y="15346"/>
                  <a:pt x="49332" y="15547"/>
                </a:cubicBezTo>
                <a:cubicBezTo>
                  <a:pt x="49762" y="15648"/>
                  <a:pt x="50193" y="15683"/>
                  <a:pt x="50610" y="15683"/>
                </a:cubicBezTo>
                <a:cubicBezTo>
                  <a:pt x="50666" y="15683"/>
                  <a:pt x="50722" y="15682"/>
                  <a:pt x="50778" y="15681"/>
                </a:cubicBezTo>
                <a:cubicBezTo>
                  <a:pt x="50834" y="15682"/>
                  <a:pt x="50890" y="15682"/>
                  <a:pt x="50947" y="15682"/>
                </a:cubicBezTo>
                <a:cubicBezTo>
                  <a:pt x="51935" y="15682"/>
                  <a:pt x="53009" y="15519"/>
                  <a:pt x="53987" y="15039"/>
                </a:cubicBezTo>
                <a:cubicBezTo>
                  <a:pt x="54799" y="15989"/>
                  <a:pt x="55577" y="16263"/>
                  <a:pt x="56204" y="16263"/>
                </a:cubicBezTo>
                <a:cubicBezTo>
                  <a:pt x="57055" y="16263"/>
                  <a:pt x="57628" y="15757"/>
                  <a:pt x="57628" y="15757"/>
                </a:cubicBezTo>
                <a:cubicBezTo>
                  <a:pt x="57628" y="15757"/>
                  <a:pt x="58710" y="17366"/>
                  <a:pt x="60151" y="17366"/>
                </a:cubicBezTo>
                <a:cubicBezTo>
                  <a:pt x="60303" y="17366"/>
                  <a:pt x="60458" y="17348"/>
                  <a:pt x="60616" y="17309"/>
                </a:cubicBezTo>
                <a:cubicBezTo>
                  <a:pt x="62292" y="16907"/>
                  <a:pt x="62417" y="14531"/>
                  <a:pt x="62417" y="14531"/>
                </a:cubicBezTo>
                <a:cubicBezTo>
                  <a:pt x="64060" y="15153"/>
                  <a:pt x="65475" y="15416"/>
                  <a:pt x="66678" y="15416"/>
                </a:cubicBezTo>
                <a:cubicBezTo>
                  <a:pt x="72447" y="15416"/>
                  <a:pt x="73371" y="9360"/>
                  <a:pt x="71469" y="7663"/>
                </a:cubicBezTo>
                <a:cubicBezTo>
                  <a:pt x="70933" y="7187"/>
                  <a:pt x="70374" y="7005"/>
                  <a:pt x="69832" y="7005"/>
                </a:cubicBezTo>
                <a:cubicBezTo>
                  <a:pt x="68053" y="7005"/>
                  <a:pt x="66459" y="8975"/>
                  <a:pt x="66459" y="8975"/>
                </a:cubicBezTo>
                <a:cubicBezTo>
                  <a:pt x="66459" y="8975"/>
                  <a:pt x="67369" y="5699"/>
                  <a:pt x="65693" y="5135"/>
                </a:cubicBezTo>
                <a:cubicBezTo>
                  <a:pt x="65541" y="5082"/>
                  <a:pt x="65382" y="5058"/>
                  <a:pt x="65219" y="5058"/>
                </a:cubicBezTo>
                <a:cubicBezTo>
                  <a:pt x="63591" y="5058"/>
                  <a:pt x="61526" y="7424"/>
                  <a:pt x="61526" y="7424"/>
                </a:cubicBezTo>
                <a:cubicBezTo>
                  <a:pt x="61526" y="7424"/>
                  <a:pt x="60271" y="632"/>
                  <a:pt x="55683" y="632"/>
                </a:cubicBezTo>
                <a:cubicBezTo>
                  <a:pt x="52895" y="632"/>
                  <a:pt x="51468" y="3123"/>
                  <a:pt x="50778" y="5086"/>
                </a:cubicBezTo>
                <a:cubicBezTo>
                  <a:pt x="49983" y="3123"/>
                  <a:pt x="48345" y="632"/>
                  <a:pt x="45165" y="632"/>
                </a:cubicBezTo>
                <a:cubicBezTo>
                  <a:pt x="39906" y="632"/>
                  <a:pt x="38478" y="7424"/>
                  <a:pt x="38478" y="7424"/>
                </a:cubicBezTo>
                <a:cubicBezTo>
                  <a:pt x="38478" y="7424"/>
                  <a:pt x="36105" y="5058"/>
                  <a:pt x="34242" y="5058"/>
                </a:cubicBezTo>
                <a:cubicBezTo>
                  <a:pt x="34055" y="5058"/>
                  <a:pt x="33873" y="5082"/>
                  <a:pt x="33699" y="5135"/>
                </a:cubicBezTo>
                <a:cubicBezTo>
                  <a:pt x="31783" y="5699"/>
                  <a:pt x="31496" y="7395"/>
                  <a:pt x="31496" y="7395"/>
                </a:cubicBezTo>
                <a:cubicBezTo>
                  <a:pt x="31496" y="7395"/>
                  <a:pt x="30005" y="6080"/>
                  <a:pt x="28151" y="6080"/>
                </a:cubicBezTo>
                <a:cubicBezTo>
                  <a:pt x="27265" y="6080"/>
                  <a:pt x="26295" y="6381"/>
                  <a:pt x="25365" y="7270"/>
                </a:cubicBezTo>
                <a:cubicBezTo>
                  <a:pt x="25355" y="7280"/>
                  <a:pt x="25336" y="7289"/>
                  <a:pt x="25327" y="7299"/>
                </a:cubicBezTo>
                <a:cubicBezTo>
                  <a:pt x="24772" y="6973"/>
                  <a:pt x="24112" y="6778"/>
                  <a:pt x="23378" y="6778"/>
                </a:cubicBezTo>
                <a:cubicBezTo>
                  <a:pt x="23313" y="6778"/>
                  <a:pt x="23247" y="6779"/>
                  <a:pt x="23181" y="6782"/>
                </a:cubicBezTo>
                <a:cubicBezTo>
                  <a:pt x="23181" y="6782"/>
                  <a:pt x="22281" y="0"/>
                  <a:pt x="17692" y="0"/>
                </a:cubicBezTo>
                <a:close/>
              </a:path>
            </a:pathLst>
          </a:custGeom>
          <a:solidFill>
            <a:srgbClr val="D9EEFC"/>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283" name="Google Shape;283;p23"/>
          <p:cNvSpPr txBox="1">
            <a:spLocks noGrp="1"/>
          </p:cNvSpPr>
          <p:nvPr>
            <p:ph type="title"/>
          </p:nvPr>
        </p:nvSpPr>
        <p:spPr>
          <a:xfrm>
            <a:off x="894002" y="2720374"/>
            <a:ext cx="7356519" cy="1240777"/>
          </a:xfrm>
          <a:prstGeom prst="rect">
            <a:avLst/>
          </a:prstGeom>
        </p:spPr>
        <p:txBody>
          <a:bodyPr spcFirstLastPara="1">
            <a:noAutofit/>
          </a:bodyPr>
          <a:lstStyle>
            <a:lvl1pPr lvl="0" algn="ctr" rtl="0">
              <a:spcBef>
                <a:spcPts val="0"/>
              </a:spcBef>
              <a:spcAft>
                <a:spcPts val="0"/>
              </a:spcAft>
              <a:buClr>
                <a:schemeClr val="dk1"/>
              </a:buClr>
              <a:buSzPts val="3000"/>
              <a:buFont typeface="McLaren"/>
              <a:buNone/>
              <a:defRPr sz="6264" b="1">
                <a:solidFill>
                  <a:schemeClr val="dk2"/>
                </a:solidFill>
                <a:latin typeface="McLaren"/>
                <a:ea typeface="McLaren"/>
                <a:cs typeface="McLaren"/>
                <a:sym typeface="McLaren"/>
              </a:defRPr>
            </a:lvl1pPr>
            <a:lvl2pPr lvl="1"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2pPr>
            <a:lvl3pPr lvl="2"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3pPr>
            <a:lvl4pPr lvl="3"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4pPr>
            <a:lvl5pPr lvl="4"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5pPr>
            <a:lvl6pPr lvl="5"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6pPr>
            <a:lvl7pPr lvl="6"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7pPr>
            <a:lvl8pPr lvl="7"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8pPr>
            <a:lvl9pPr lvl="8"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9pPr>
          </a:lstStyle>
          <a:p>
            <a:endParaRPr/>
          </a:p>
        </p:txBody>
      </p:sp>
      <p:sp>
        <p:nvSpPr>
          <p:cNvPr id="284" name="Google Shape;284;p23"/>
          <p:cNvSpPr txBox="1">
            <a:spLocks noGrp="1"/>
          </p:cNvSpPr>
          <p:nvPr>
            <p:ph type="subTitle" idx="1"/>
          </p:nvPr>
        </p:nvSpPr>
        <p:spPr>
          <a:xfrm>
            <a:off x="2038752" y="3909368"/>
            <a:ext cx="5341487" cy="955008"/>
          </a:xfrm>
          <a:prstGeom prst="rect">
            <a:avLst/>
          </a:prstGeom>
        </p:spPr>
        <p:txBody>
          <a:bodyPr spcFirstLastPara="1">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Tree>
    <p:extLst>
      <p:ext uri="{BB962C8B-B14F-4D97-AF65-F5344CB8AC3E}">
        <p14:creationId xmlns:p14="http://schemas.microsoft.com/office/powerpoint/2010/main" val="185666123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text 12">
  <p:cSld name="Title and text 12">
    <p:spTree>
      <p:nvGrpSpPr>
        <p:cNvPr id="1" name="Shape 287"/>
        <p:cNvGrpSpPr/>
        <p:nvPr/>
      </p:nvGrpSpPr>
      <p:grpSpPr>
        <a:xfrm>
          <a:off x="0" y="0"/>
          <a:ext cx="0" cy="0"/>
          <a:chOff x="0" y="0"/>
          <a:chExt cx="0" cy="0"/>
        </a:xfrm>
      </p:grpSpPr>
      <p:sp>
        <p:nvSpPr>
          <p:cNvPr id="4" name="Google Shape;288;p24"/>
          <p:cNvSpPr/>
          <p:nvPr/>
        </p:nvSpPr>
        <p:spPr>
          <a:xfrm>
            <a:off x="-82765" y="6439082"/>
            <a:ext cx="9309530" cy="964534"/>
          </a:xfrm>
          <a:custGeom>
            <a:avLst/>
            <a:gdLst/>
            <a:ahLst/>
            <a:cxnLst/>
            <a:rect l="l" t="t" r="r" b="b"/>
            <a:pathLst>
              <a:path w="58586" h="5703" extrusionOk="0">
                <a:moveTo>
                  <a:pt x="4971" y="0"/>
                </a:moveTo>
                <a:cubicBezTo>
                  <a:pt x="2319" y="0"/>
                  <a:pt x="1709" y="1220"/>
                  <a:pt x="1" y="1789"/>
                </a:cubicBezTo>
                <a:lnTo>
                  <a:pt x="1" y="5418"/>
                </a:lnTo>
                <a:cubicBezTo>
                  <a:pt x="1709" y="4849"/>
                  <a:pt x="2319" y="3629"/>
                  <a:pt x="4971" y="3629"/>
                </a:cubicBezTo>
                <a:cubicBezTo>
                  <a:pt x="8418" y="3629"/>
                  <a:pt x="8418" y="5703"/>
                  <a:pt x="11874" y="5703"/>
                </a:cubicBezTo>
                <a:cubicBezTo>
                  <a:pt x="15320" y="5703"/>
                  <a:pt x="15320" y="3629"/>
                  <a:pt x="18767" y="3629"/>
                </a:cubicBezTo>
                <a:cubicBezTo>
                  <a:pt x="22223" y="3629"/>
                  <a:pt x="22223" y="5703"/>
                  <a:pt x="25669" y="5703"/>
                </a:cubicBezTo>
                <a:cubicBezTo>
                  <a:pt x="28495" y="5703"/>
                  <a:pt x="29014" y="4310"/>
                  <a:pt x="30996" y="3812"/>
                </a:cubicBezTo>
                <a:cubicBezTo>
                  <a:pt x="31433" y="3700"/>
                  <a:pt x="31942" y="3629"/>
                  <a:pt x="32561" y="3629"/>
                </a:cubicBezTo>
                <a:cubicBezTo>
                  <a:pt x="36008" y="3629"/>
                  <a:pt x="36008" y="5703"/>
                  <a:pt x="39464" y="5703"/>
                </a:cubicBezTo>
                <a:cubicBezTo>
                  <a:pt x="42910" y="5703"/>
                  <a:pt x="42910" y="3629"/>
                  <a:pt x="46366" y="3629"/>
                </a:cubicBezTo>
                <a:cubicBezTo>
                  <a:pt x="49813" y="3629"/>
                  <a:pt x="49813" y="5703"/>
                  <a:pt x="53269" y="5703"/>
                </a:cubicBezTo>
                <a:cubicBezTo>
                  <a:pt x="56085" y="5703"/>
                  <a:pt x="56604" y="4310"/>
                  <a:pt x="58586" y="3812"/>
                </a:cubicBezTo>
                <a:lnTo>
                  <a:pt x="58586" y="183"/>
                </a:lnTo>
                <a:cubicBezTo>
                  <a:pt x="56604" y="691"/>
                  <a:pt x="56085" y="2074"/>
                  <a:pt x="53269" y="2074"/>
                </a:cubicBezTo>
                <a:cubicBezTo>
                  <a:pt x="49813" y="2074"/>
                  <a:pt x="49813" y="0"/>
                  <a:pt x="46366" y="0"/>
                </a:cubicBezTo>
                <a:cubicBezTo>
                  <a:pt x="42910" y="0"/>
                  <a:pt x="42910" y="2074"/>
                  <a:pt x="39464" y="2074"/>
                </a:cubicBezTo>
                <a:cubicBezTo>
                  <a:pt x="36008" y="2074"/>
                  <a:pt x="36008" y="0"/>
                  <a:pt x="32561" y="0"/>
                </a:cubicBezTo>
                <a:cubicBezTo>
                  <a:pt x="29908" y="0"/>
                  <a:pt x="29298" y="1220"/>
                  <a:pt x="27591" y="1789"/>
                </a:cubicBezTo>
                <a:cubicBezTo>
                  <a:pt x="27082" y="1962"/>
                  <a:pt x="26472" y="2074"/>
                  <a:pt x="25669" y="2074"/>
                </a:cubicBezTo>
                <a:cubicBezTo>
                  <a:pt x="22223" y="2074"/>
                  <a:pt x="22223" y="0"/>
                  <a:pt x="18767" y="0"/>
                </a:cubicBezTo>
                <a:cubicBezTo>
                  <a:pt x="15320" y="0"/>
                  <a:pt x="15320" y="2074"/>
                  <a:pt x="11874" y="2074"/>
                </a:cubicBezTo>
                <a:cubicBezTo>
                  <a:pt x="8418" y="2074"/>
                  <a:pt x="8418" y="0"/>
                  <a:pt x="4971" y="0"/>
                </a:cubicBezTo>
                <a:close/>
              </a:path>
            </a:pathLst>
          </a:custGeom>
          <a:solidFill>
            <a:srgbClr val="F6C4C1"/>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5" name="Google Shape;289;p24"/>
          <p:cNvSpPr/>
          <p:nvPr/>
        </p:nvSpPr>
        <p:spPr>
          <a:xfrm>
            <a:off x="-87301" y="6432951"/>
            <a:ext cx="9318727" cy="974752"/>
          </a:xfrm>
          <a:custGeom>
            <a:avLst/>
            <a:gdLst/>
            <a:ahLst/>
            <a:cxnLst/>
            <a:rect l="l" t="t" r="r" b="b"/>
            <a:pathLst>
              <a:path w="58648" h="5765" extrusionOk="0">
                <a:moveTo>
                  <a:pt x="46397" y="72"/>
                </a:moveTo>
                <a:cubicBezTo>
                  <a:pt x="48116" y="72"/>
                  <a:pt x="48979" y="590"/>
                  <a:pt x="49824" y="1098"/>
                </a:cubicBezTo>
                <a:cubicBezTo>
                  <a:pt x="50678" y="1606"/>
                  <a:pt x="51562" y="2135"/>
                  <a:pt x="53300" y="2135"/>
                </a:cubicBezTo>
                <a:cubicBezTo>
                  <a:pt x="55029" y="2135"/>
                  <a:pt x="55913" y="1606"/>
                  <a:pt x="56766" y="1098"/>
                </a:cubicBezTo>
                <a:cubicBezTo>
                  <a:pt x="57295" y="783"/>
                  <a:pt x="57834" y="458"/>
                  <a:pt x="58587" y="255"/>
                </a:cubicBezTo>
                <a:lnTo>
                  <a:pt x="58587" y="3813"/>
                </a:lnTo>
                <a:cubicBezTo>
                  <a:pt x="57824" y="4016"/>
                  <a:pt x="57265" y="4341"/>
                  <a:pt x="56726" y="4667"/>
                </a:cubicBezTo>
                <a:cubicBezTo>
                  <a:pt x="55882" y="5175"/>
                  <a:pt x="55008" y="5693"/>
                  <a:pt x="53300" y="5693"/>
                </a:cubicBezTo>
                <a:cubicBezTo>
                  <a:pt x="51582" y="5693"/>
                  <a:pt x="50708" y="5175"/>
                  <a:pt x="49864" y="4667"/>
                </a:cubicBezTo>
                <a:cubicBezTo>
                  <a:pt x="49010" y="4158"/>
                  <a:pt x="48126" y="3630"/>
                  <a:pt x="46397" y="3630"/>
                </a:cubicBezTo>
                <a:cubicBezTo>
                  <a:pt x="44659" y="3630"/>
                  <a:pt x="43775" y="4158"/>
                  <a:pt x="42931" y="4667"/>
                </a:cubicBezTo>
                <a:cubicBezTo>
                  <a:pt x="42087" y="5175"/>
                  <a:pt x="41213" y="5693"/>
                  <a:pt x="39495" y="5693"/>
                </a:cubicBezTo>
                <a:cubicBezTo>
                  <a:pt x="37777" y="5693"/>
                  <a:pt x="36903" y="5175"/>
                  <a:pt x="36059" y="4667"/>
                </a:cubicBezTo>
                <a:cubicBezTo>
                  <a:pt x="35205" y="4158"/>
                  <a:pt x="34331" y="3630"/>
                  <a:pt x="32592" y="3630"/>
                </a:cubicBezTo>
                <a:cubicBezTo>
                  <a:pt x="32013" y="3630"/>
                  <a:pt x="31494" y="3680"/>
                  <a:pt x="31017" y="3802"/>
                </a:cubicBezTo>
                <a:lnTo>
                  <a:pt x="30986" y="3813"/>
                </a:lnTo>
                <a:cubicBezTo>
                  <a:pt x="30224" y="4016"/>
                  <a:pt x="29675" y="4341"/>
                  <a:pt x="29136" y="4667"/>
                </a:cubicBezTo>
                <a:cubicBezTo>
                  <a:pt x="28293" y="5175"/>
                  <a:pt x="27418" y="5693"/>
                  <a:pt x="25700" y="5693"/>
                </a:cubicBezTo>
                <a:cubicBezTo>
                  <a:pt x="23992" y="5693"/>
                  <a:pt x="23118" y="5175"/>
                  <a:pt x="22274" y="4667"/>
                </a:cubicBezTo>
                <a:cubicBezTo>
                  <a:pt x="21421" y="4158"/>
                  <a:pt x="20536" y="3630"/>
                  <a:pt x="18798" y="3630"/>
                </a:cubicBezTo>
                <a:cubicBezTo>
                  <a:pt x="17070" y="3630"/>
                  <a:pt x="16185" y="4158"/>
                  <a:pt x="15331" y="4667"/>
                </a:cubicBezTo>
                <a:cubicBezTo>
                  <a:pt x="14487" y="5175"/>
                  <a:pt x="13613" y="5693"/>
                  <a:pt x="11905" y="5693"/>
                </a:cubicBezTo>
                <a:cubicBezTo>
                  <a:pt x="10187" y="5693"/>
                  <a:pt x="9313" y="5175"/>
                  <a:pt x="8469" y="4667"/>
                </a:cubicBezTo>
                <a:cubicBezTo>
                  <a:pt x="7615" y="4158"/>
                  <a:pt x="6731" y="3630"/>
                  <a:pt x="5002" y="3630"/>
                </a:cubicBezTo>
                <a:cubicBezTo>
                  <a:pt x="3265" y="3630"/>
                  <a:pt x="2380" y="4158"/>
                  <a:pt x="1536" y="4667"/>
                </a:cubicBezTo>
                <a:cubicBezTo>
                  <a:pt x="1089" y="4931"/>
                  <a:pt x="631" y="5205"/>
                  <a:pt x="62" y="5399"/>
                </a:cubicBezTo>
                <a:lnTo>
                  <a:pt x="62" y="1841"/>
                </a:lnTo>
                <a:cubicBezTo>
                  <a:pt x="652" y="1647"/>
                  <a:pt x="1119" y="1362"/>
                  <a:pt x="1566" y="1098"/>
                </a:cubicBezTo>
                <a:cubicBezTo>
                  <a:pt x="2411" y="590"/>
                  <a:pt x="3285" y="72"/>
                  <a:pt x="5002" y="72"/>
                </a:cubicBezTo>
                <a:cubicBezTo>
                  <a:pt x="6721" y="72"/>
                  <a:pt x="7585" y="590"/>
                  <a:pt x="8429" y="1098"/>
                </a:cubicBezTo>
                <a:cubicBezTo>
                  <a:pt x="9283" y="1606"/>
                  <a:pt x="10167" y="2135"/>
                  <a:pt x="11905" y="2135"/>
                </a:cubicBezTo>
                <a:cubicBezTo>
                  <a:pt x="13634" y="2135"/>
                  <a:pt x="14518" y="1606"/>
                  <a:pt x="15372" y="1098"/>
                </a:cubicBezTo>
                <a:cubicBezTo>
                  <a:pt x="16216" y="590"/>
                  <a:pt x="17090" y="72"/>
                  <a:pt x="18798" y="72"/>
                </a:cubicBezTo>
                <a:cubicBezTo>
                  <a:pt x="20515" y="72"/>
                  <a:pt x="21390" y="590"/>
                  <a:pt x="22234" y="1098"/>
                </a:cubicBezTo>
                <a:cubicBezTo>
                  <a:pt x="23088" y="1606"/>
                  <a:pt x="23972" y="2135"/>
                  <a:pt x="25700" y="2135"/>
                </a:cubicBezTo>
                <a:cubicBezTo>
                  <a:pt x="26432" y="2135"/>
                  <a:pt x="27062" y="2044"/>
                  <a:pt x="27631" y="1861"/>
                </a:cubicBezTo>
                <a:lnTo>
                  <a:pt x="27662" y="1841"/>
                </a:lnTo>
                <a:cubicBezTo>
                  <a:pt x="28241" y="1647"/>
                  <a:pt x="28709" y="1362"/>
                  <a:pt x="29156" y="1098"/>
                </a:cubicBezTo>
                <a:cubicBezTo>
                  <a:pt x="30000" y="590"/>
                  <a:pt x="30875" y="72"/>
                  <a:pt x="32592" y="72"/>
                </a:cubicBezTo>
                <a:cubicBezTo>
                  <a:pt x="34311" y="72"/>
                  <a:pt x="35185" y="590"/>
                  <a:pt x="36028" y="1098"/>
                </a:cubicBezTo>
                <a:cubicBezTo>
                  <a:pt x="36882" y="1606"/>
                  <a:pt x="37756" y="2135"/>
                  <a:pt x="39495" y="2135"/>
                </a:cubicBezTo>
                <a:cubicBezTo>
                  <a:pt x="41233" y="2135"/>
                  <a:pt x="42107" y="1606"/>
                  <a:pt x="42961" y="1098"/>
                </a:cubicBezTo>
                <a:cubicBezTo>
                  <a:pt x="43806" y="590"/>
                  <a:pt x="44680" y="72"/>
                  <a:pt x="46397" y="72"/>
                </a:cubicBezTo>
                <a:close/>
                <a:moveTo>
                  <a:pt x="5002" y="0"/>
                </a:moveTo>
                <a:cubicBezTo>
                  <a:pt x="3265" y="0"/>
                  <a:pt x="2380" y="529"/>
                  <a:pt x="1536" y="1037"/>
                </a:cubicBezTo>
                <a:cubicBezTo>
                  <a:pt x="1078" y="1312"/>
                  <a:pt x="611" y="1586"/>
                  <a:pt x="21" y="1789"/>
                </a:cubicBezTo>
                <a:lnTo>
                  <a:pt x="1" y="1789"/>
                </a:lnTo>
                <a:lnTo>
                  <a:pt x="1" y="5490"/>
                </a:lnTo>
                <a:lnTo>
                  <a:pt x="42" y="5480"/>
                </a:lnTo>
                <a:cubicBezTo>
                  <a:pt x="642" y="5277"/>
                  <a:pt x="1109" y="5002"/>
                  <a:pt x="1566" y="4728"/>
                </a:cubicBezTo>
                <a:cubicBezTo>
                  <a:pt x="2411" y="4219"/>
                  <a:pt x="3285" y="3691"/>
                  <a:pt x="5002" y="3691"/>
                </a:cubicBezTo>
                <a:cubicBezTo>
                  <a:pt x="6721" y="3691"/>
                  <a:pt x="7585" y="4219"/>
                  <a:pt x="8429" y="4728"/>
                </a:cubicBezTo>
                <a:cubicBezTo>
                  <a:pt x="9283" y="5236"/>
                  <a:pt x="10167" y="5765"/>
                  <a:pt x="11905" y="5765"/>
                </a:cubicBezTo>
                <a:cubicBezTo>
                  <a:pt x="13634" y="5765"/>
                  <a:pt x="14518" y="5236"/>
                  <a:pt x="15372" y="4728"/>
                </a:cubicBezTo>
                <a:cubicBezTo>
                  <a:pt x="16216" y="4219"/>
                  <a:pt x="17090" y="3691"/>
                  <a:pt x="18798" y="3691"/>
                </a:cubicBezTo>
                <a:cubicBezTo>
                  <a:pt x="20515" y="3691"/>
                  <a:pt x="21390" y="4219"/>
                  <a:pt x="22234" y="4728"/>
                </a:cubicBezTo>
                <a:cubicBezTo>
                  <a:pt x="23088" y="5236"/>
                  <a:pt x="23972" y="5765"/>
                  <a:pt x="25700" y="5765"/>
                </a:cubicBezTo>
                <a:cubicBezTo>
                  <a:pt x="27439" y="5765"/>
                  <a:pt x="28323" y="5236"/>
                  <a:pt x="29177" y="4728"/>
                </a:cubicBezTo>
                <a:cubicBezTo>
                  <a:pt x="29716" y="4402"/>
                  <a:pt x="30265" y="4066"/>
                  <a:pt x="31037" y="3874"/>
                </a:cubicBezTo>
                <a:lnTo>
                  <a:pt x="31058" y="3863"/>
                </a:lnTo>
                <a:cubicBezTo>
                  <a:pt x="31525" y="3752"/>
                  <a:pt x="32023" y="3691"/>
                  <a:pt x="32592" y="3691"/>
                </a:cubicBezTo>
                <a:cubicBezTo>
                  <a:pt x="34311" y="3691"/>
                  <a:pt x="35185" y="4219"/>
                  <a:pt x="36028" y="4728"/>
                </a:cubicBezTo>
                <a:cubicBezTo>
                  <a:pt x="36882" y="5236"/>
                  <a:pt x="37756" y="5765"/>
                  <a:pt x="39495" y="5765"/>
                </a:cubicBezTo>
                <a:cubicBezTo>
                  <a:pt x="41233" y="5765"/>
                  <a:pt x="42107" y="5236"/>
                  <a:pt x="42961" y="4728"/>
                </a:cubicBezTo>
                <a:cubicBezTo>
                  <a:pt x="43806" y="4219"/>
                  <a:pt x="44680" y="3691"/>
                  <a:pt x="46397" y="3691"/>
                </a:cubicBezTo>
                <a:cubicBezTo>
                  <a:pt x="48116" y="3691"/>
                  <a:pt x="48979" y="4219"/>
                  <a:pt x="49824" y="4728"/>
                </a:cubicBezTo>
                <a:cubicBezTo>
                  <a:pt x="50678" y="5236"/>
                  <a:pt x="51562" y="5765"/>
                  <a:pt x="53300" y="5765"/>
                </a:cubicBezTo>
                <a:cubicBezTo>
                  <a:pt x="55029" y="5765"/>
                  <a:pt x="55913" y="5236"/>
                  <a:pt x="56766" y="4728"/>
                </a:cubicBezTo>
                <a:cubicBezTo>
                  <a:pt x="57306" y="4402"/>
                  <a:pt x="57855" y="4066"/>
                  <a:pt x="58627" y="3874"/>
                </a:cubicBezTo>
                <a:lnTo>
                  <a:pt x="58648" y="3874"/>
                </a:lnTo>
                <a:lnTo>
                  <a:pt x="58648" y="173"/>
                </a:lnTo>
                <a:lnTo>
                  <a:pt x="58607" y="183"/>
                </a:lnTo>
                <a:cubicBezTo>
                  <a:pt x="57834" y="377"/>
                  <a:pt x="57275" y="712"/>
                  <a:pt x="56726" y="1037"/>
                </a:cubicBezTo>
                <a:cubicBezTo>
                  <a:pt x="55882" y="1545"/>
                  <a:pt x="55008" y="2064"/>
                  <a:pt x="53300" y="2064"/>
                </a:cubicBezTo>
                <a:cubicBezTo>
                  <a:pt x="51582" y="2064"/>
                  <a:pt x="50708" y="1545"/>
                  <a:pt x="49864" y="1037"/>
                </a:cubicBezTo>
                <a:cubicBezTo>
                  <a:pt x="49010" y="529"/>
                  <a:pt x="48126" y="0"/>
                  <a:pt x="46397" y="0"/>
                </a:cubicBezTo>
                <a:cubicBezTo>
                  <a:pt x="44659" y="0"/>
                  <a:pt x="43775" y="529"/>
                  <a:pt x="42931" y="1037"/>
                </a:cubicBezTo>
                <a:cubicBezTo>
                  <a:pt x="42087" y="1545"/>
                  <a:pt x="41213" y="2064"/>
                  <a:pt x="39495" y="2064"/>
                </a:cubicBezTo>
                <a:cubicBezTo>
                  <a:pt x="37777" y="2064"/>
                  <a:pt x="36903" y="1545"/>
                  <a:pt x="36059" y="1037"/>
                </a:cubicBezTo>
                <a:cubicBezTo>
                  <a:pt x="35205" y="529"/>
                  <a:pt x="34331" y="0"/>
                  <a:pt x="32592" y="0"/>
                </a:cubicBezTo>
                <a:cubicBezTo>
                  <a:pt x="30854" y="0"/>
                  <a:pt x="29980" y="529"/>
                  <a:pt x="29126" y="1037"/>
                </a:cubicBezTo>
                <a:cubicBezTo>
                  <a:pt x="28668" y="1312"/>
                  <a:pt x="28201" y="1586"/>
                  <a:pt x="27611" y="1789"/>
                </a:cubicBezTo>
                <a:lnTo>
                  <a:pt x="27591" y="1800"/>
                </a:lnTo>
                <a:cubicBezTo>
                  <a:pt x="27032" y="1983"/>
                  <a:pt x="26412" y="2064"/>
                  <a:pt x="25700" y="2064"/>
                </a:cubicBezTo>
                <a:cubicBezTo>
                  <a:pt x="23992" y="2064"/>
                  <a:pt x="23118" y="1545"/>
                  <a:pt x="22274" y="1037"/>
                </a:cubicBezTo>
                <a:cubicBezTo>
                  <a:pt x="21421" y="529"/>
                  <a:pt x="20536" y="0"/>
                  <a:pt x="18798" y="0"/>
                </a:cubicBezTo>
                <a:cubicBezTo>
                  <a:pt x="17070" y="0"/>
                  <a:pt x="16185" y="529"/>
                  <a:pt x="15331" y="1037"/>
                </a:cubicBezTo>
                <a:cubicBezTo>
                  <a:pt x="14487" y="1545"/>
                  <a:pt x="13613" y="2064"/>
                  <a:pt x="11905" y="2064"/>
                </a:cubicBezTo>
                <a:cubicBezTo>
                  <a:pt x="10187" y="2064"/>
                  <a:pt x="9313" y="1545"/>
                  <a:pt x="8469" y="1037"/>
                </a:cubicBezTo>
                <a:cubicBezTo>
                  <a:pt x="7615" y="529"/>
                  <a:pt x="6731" y="0"/>
                  <a:pt x="5002" y="0"/>
                </a:cubicBezTo>
                <a:close/>
              </a:path>
            </a:pathLst>
          </a:custGeom>
          <a:solidFill>
            <a:srgbClr val="70312E"/>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6" name="Google Shape;290;p24"/>
          <p:cNvSpPr/>
          <p:nvPr/>
        </p:nvSpPr>
        <p:spPr>
          <a:xfrm>
            <a:off x="-82765" y="5823987"/>
            <a:ext cx="9309530" cy="964534"/>
          </a:xfrm>
          <a:custGeom>
            <a:avLst/>
            <a:gdLst/>
            <a:ahLst/>
            <a:cxnLst/>
            <a:rect l="l" t="t" r="r" b="b"/>
            <a:pathLst>
              <a:path w="58586" h="5704" extrusionOk="0">
                <a:moveTo>
                  <a:pt x="4971" y="0"/>
                </a:moveTo>
                <a:cubicBezTo>
                  <a:pt x="2319" y="0"/>
                  <a:pt x="1709" y="1220"/>
                  <a:pt x="1" y="1790"/>
                </a:cubicBezTo>
                <a:lnTo>
                  <a:pt x="1" y="5419"/>
                </a:lnTo>
                <a:cubicBezTo>
                  <a:pt x="1709" y="4850"/>
                  <a:pt x="2319" y="3630"/>
                  <a:pt x="4971" y="3630"/>
                </a:cubicBezTo>
                <a:cubicBezTo>
                  <a:pt x="8418" y="3630"/>
                  <a:pt x="8418" y="5704"/>
                  <a:pt x="11874" y="5704"/>
                </a:cubicBezTo>
                <a:cubicBezTo>
                  <a:pt x="15320" y="5704"/>
                  <a:pt x="15320" y="3630"/>
                  <a:pt x="18767" y="3630"/>
                </a:cubicBezTo>
                <a:cubicBezTo>
                  <a:pt x="22223" y="3630"/>
                  <a:pt x="22223" y="5704"/>
                  <a:pt x="25669" y="5704"/>
                </a:cubicBezTo>
                <a:cubicBezTo>
                  <a:pt x="26472" y="5704"/>
                  <a:pt x="27082" y="5592"/>
                  <a:pt x="27591" y="5419"/>
                </a:cubicBezTo>
                <a:cubicBezTo>
                  <a:pt x="29298" y="4850"/>
                  <a:pt x="29908" y="3630"/>
                  <a:pt x="32561" y="3630"/>
                </a:cubicBezTo>
                <a:cubicBezTo>
                  <a:pt x="36008" y="3630"/>
                  <a:pt x="36008" y="5704"/>
                  <a:pt x="39464" y="5704"/>
                </a:cubicBezTo>
                <a:cubicBezTo>
                  <a:pt x="42910" y="5704"/>
                  <a:pt x="42910" y="3630"/>
                  <a:pt x="46366" y="3630"/>
                </a:cubicBezTo>
                <a:cubicBezTo>
                  <a:pt x="49813" y="3630"/>
                  <a:pt x="49813" y="5704"/>
                  <a:pt x="53269" y="5704"/>
                </a:cubicBezTo>
                <a:cubicBezTo>
                  <a:pt x="56085" y="5704"/>
                  <a:pt x="56604" y="4321"/>
                  <a:pt x="58586" y="3813"/>
                </a:cubicBezTo>
                <a:lnTo>
                  <a:pt x="58586" y="183"/>
                </a:lnTo>
                <a:cubicBezTo>
                  <a:pt x="56604" y="692"/>
                  <a:pt x="56085" y="2074"/>
                  <a:pt x="53269" y="2074"/>
                </a:cubicBezTo>
                <a:cubicBezTo>
                  <a:pt x="49813" y="2074"/>
                  <a:pt x="49813" y="0"/>
                  <a:pt x="46366" y="0"/>
                </a:cubicBezTo>
                <a:cubicBezTo>
                  <a:pt x="42910" y="0"/>
                  <a:pt x="42910" y="2074"/>
                  <a:pt x="39464" y="2074"/>
                </a:cubicBezTo>
                <a:cubicBezTo>
                  <a:pt x="36008" y="2074"/>
                  <a:pt x="36008" y="0"/>
                  <a:pt x="32561" y="0"/>
                </a:cubicBezTo>
                <a:cubicBezTo>
                  <a:pt x="29908" y="0"/>
                  <a:pt x="29298" y="1220"/>
                  <a:pt x="27591" y="1790"/>
                </a:cubicBezTo>
                <a:lnTo>
                  <a:pt x="27591" y="1800"/>
                </a:lnTo>
                <a:cubicBezTo>
                  <a:pt x="27082" y="1963"/>
                  <a:pt x="26472" y="2074"/>
                  <a:pt x="25669" y="2074"/>
                </a:cubicBezTo>
                <a:cubicBezTo>
                  <a:pt x="22223" y="2074"/>
                  <a:pt x="22223" y="0"/>
                  <a:pt x="18767" y="0"/>
                </a:cubicBezTo>
                <a:cubicBezTo>
                  <a:pt x="15320" y="0"/>
                  <a:pt x="15320" y="2074"/>
                  <a:pt x="11874" y="2074"/>
                </a:cubicBezTo>
                <a:cubicBezTo>
                  <a:pt x="8418" y="2074"/>
                  <a:pt x="8418" y="0"/>
                  <a:pt x="4971" y="0"/>
                </a:cubicBezTo>
                <a:close/>
              </a:path>
            </a:pathLst>
          </a:custGeom>
          <a:solidFill>
            <a:srgbClr val="EF8981"/>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7" name="Google Shape;291;p24"/>
          <p:cNvSpPr/>
          <p:nvPr/>
        </p:nvSpPr>
        <p:spPr>
          <a:xfrm>
            <a:off x="-87301" y="5819900"/>
            <a:ext cx="9318727" cy="974752"/>
          </a:xfrm>
          <a:custGeom>
            <a:avLst/>
            <a:gdLst/>
            <a:ahLst/>
            <a:cxnLst/>
            <a:rect l="l" t="t" r="r" b="b"/>
            <a:pathLst>
              <a:path w="58648" h="5764" extrusionOk="0">
                <a:moveTo>
                  <a:pt x="46397" y="71"/>
                </a:moveTo>
                <a:cubicBezTo>
                  <a:pt x="48116" y="71"/>
                  <a:pt x="48979" y="590"/>
                  <a:pt x="49824" y="1098"/>
                </a:cubicBezTo>
                <a:cubicBezTo>
                  <a:pt x="50678" y="1607"/>
                  <a:pt x="51562" y="2135"/>
                  <a:pt x="53300" y="2135"/>
                </a:cubicBezTo>
                <a:cubicBezTo>
                  <a:pt x="55029" y="2135"/>
                  <a:pt x="55913" y="1607"/>
                  <a:pt x="56766" y="1098"/>
                </a:cubicBezTo>
                <a:cubicBezTo>
                  <a:pt x="57295" y="783"/>
                  <a:pt x="57834" y="457"/>
                  <a:pt x="58587" y="265"/>
                </a:cubicBezTo>
                <a:lnTo>
                  <a:pt x="58587" y="3812"/>
                </a:lnTo>
                <a:cubicBezTo>
                  <a:pt x="57824" y="4015"/>
                  <a:pt x="57265" y="4351"/>
                  <a:pt x="56726" y="4666"/>
                </a:cubicBezTo>
                <a:cubicBezTo>
                  <a:pt x="55882" y="5174"/>
                  <a:pt x="55008" y="5693"/>
                  <a:pt x="53300" y="5693"/>
                </a:cubicBezTo>
                <a:cubicBezTo>
                  <a:pt x="51582" y="5693"/>
                  <a:pt x="50708" y="5174"/>
                  <a:pt x="49864" y="4666"/>
                </a:cubicBezTo>
                <a:cubicBezTo>
                  <a:pt x="49010" y="4158"/>
                  <a:pt x="48126" y="3629"/>
                  <a:pt x="46397" y="3629"/>
                </a:cubicBezTo>
                <a:cubicBezTo>
                  <a:pt x="44659" y="3629"/>
                  <a:pt x="43775" y="4158"/>
                  <a:pt x="42931" y="4666"/>
                </a:cubicBezTo>
                <a:cubicBezTo>
                  <a:pt x="42087" y="5174"/>
                  <a:pt x="41213" y="5693"/>
                  <a:pt x="39495" y="5693"/>
                </a:cubicBezTo>
                <a:cubicBezTo>
                  <a:pt x="37777" y="5693"/>
                  <a:pt x="36903" y="5174"/>
                  <a:pt x="36059" y="4666"/>
                </a:cubicBezTo>
                <a:cubicBezTo>
                  <a:pt x="35205" y="4158"/>
                  <a:pt x="34331" y="3629"/>
                  <a:pt x="32592" y="3629"/>
                </a:cubicBezTo>
                <a:cubicBezTo>
                  <a:pt x="30854" y="3629"/>
                  <a:pt x="29980" y="4158"/>
                  <a:pt x="29126" y="4666"/>
                </a:cubicBezTo>
                <a:cubicBezTo>
                  <a:pt x="28668" y="4941"/>
                  <a:pt x="28201" y="5215"/>
                  <a:pt x="27611" y="5418"/>
                </a:cubicBezTo>
                <a:lnTo>
                  <a:pt x="27591" y="5429"/>
                </a:lnTo>
                <a:cubicBezTo>
                  <a:pt x="27032" y="5612"/>
                  <a:pt x="26412" y="5693"/>
                  <a:pt x="25700" y="5693"/>
                </a:cubicBezTo>
                <a:cubicBezTo>
                  <a:pt x="23992" y="5693"/>
                  <a:pt x="23118" y="5174"/>
                  <a:pt x="22274" y="4666"/>
                </a:cubicBezTo>
                <a:cubicBezTo>
                  <a:pt x="21421" y="4158"/>
                  <a:pt x="20536" y="3629"/>
                  <a:pt x="18798" y="3629"/>
                </a:cubicBezTo>
                <a:cubicBezTo>
                  <a:pt x="17070" y="3629"/>
                  <a:pt x="16185" y="4158"/>
                  <a:pt x="15331" y="4666"/>
                </a:cubicBezTo>
                <a:cubicBezTo>
                  <a:pt x="14487" y="5174"/>
                  <a:pt x="13613" y="5693"/>
                  <a:pt x="11905" y="5693"/>
                </a:cubicBezTo>
                <a:cubicBezTo>
                  <a:pt x="10187" y="5693"/>
                  <a:pt x="9313" y="5174"/>
                  <a:pt x="8469" y="4666"/>
                </a:cubicBezTo>
                <a:cubicBezTo>
                  <a:pt x="7615" y="4158"/>
                  <a:pt x="6731" y="3629"/>
                  <a:pt x="5002" y="3629"/>
                </a:cubicBezTo>
                <a:cubicBezTo>
                  <a:pt x="3265" y="3629"/>
                  <a:pt x="2380" y="4158"/>
                  <a:pt x="1536" y="4666"/>
                </a:cubicBezTo>
                <a:cubicBezTo>
                  <a:pt x="1089" y="4930"/>
                  <a:pt x="631" y="5205"/>
                  <a:pt x="62" y="5398"/>
                </a:cubicBezTo>
                <a:lnTo>
                  <a:pt x="62" y="1840"/>
                </a:lnTo>
                <a:cubicBezTo>
                  <a:pt x="652" y="1647"/>
                  <a:pt x="1119" y="1372"/>
                  <a:pt x="1566" y="1098"/>
                </a:cubicBezTo>
                <a:cubicBezTo>
                  <a:pt x="2411" y="590"/>
                  <a:pt x="3285" y="71"/>
                  <a:pt x="5002" y="71"/>
                </a:cubicBezTo>
                <a:cubicBezTo>
                  <a:pt x="6721" y="71"/>
                  <a:pt x="7585" y="590"/>
                  <a:pt x="8429" y="1098"/>
                </a:cubicBezTo>
                <a:cubicBezTo>
                  <a:pt x="9283" y="1607"/>
                  <a:pt x="10167" y="2135"/>
                  <a:pt x="11905" y="2135"/>
                </a:cubicBezTo>
                <a:cubicBezTo>
                  <a:pt x="13634" y="2135"/>
                  <a:pt x="14518" y="1607"/>
                  <a:pt x="15372" y="1098"/>
                </a:cubicBezTo>
                <a:cubicBezTo>
                  <a:pt x="16216" y="590"/>
                  <a:pt x="17090" y="71"/>
                  <a:pt x="18798" y="71"/>
                </a:cubicBezTo>
                <a:cubicBezTo>
                  <a:pt x="20515" y="71"/>
                  <a:pt x="21390" y="590"/>
                  <a:pt x="22234" y="1098"/>
                </a:cubicBezTo>
                <a:cubicBezTo>
                  <a:pt x="23088" y="1607"/>
                  <a:pt x="23972" y="2135"/>
                  <a:pt x="25700" y="2135"/>
                </a:cubicBezTo>
                <a:cubicBezTo>
                  <a:pt x="26432" y="2135"/>
                  <a:pt x="27062" y="2043"/>
                  <a:pt x="27631" y="1860"/>
                </a:cubicBezTo>
                <a:lnTo>
                  <a:pt x="27662" y="1840"/>
                </a:lnTo>
                <a:cubicBezTo>
                  <a:pt x="28241" y="1647"/>
                  <a:pt x="28709" y="1372"/>
                  <a:pt x="29156" y="1098"/>
                </a:cubicBezTo>
                <a:cubicBezTo>
                  <a:pt x="30000" y="590"/>
                  <a:pt x="30875" y="71"/>
                  <a:pt x="32592" y="71"/>
                </a:cubicBezTo>
                <a:cubicBezTo>
                  <a:pt x="34311" y="71"/>
                  <a:pt x="35185" y="590"/>
                  <a:pt x="36028" y="1098"/>
                </a:cubicBezTo>
                <a:cubicBezTo>
                  <a:pt x="36882" y="1607"/>
                  <a:pt x="37756" y="2135"/>
                  <a:pt x="39495" y="2135"/>
                </a:cubicBezTo>
                <a:cubicBezTo>
                  <a:pt x="41233" y="2135"/>
                  <a:pt x="42107" y="1607"/>
                  <a:pt x="42961" y="1098"/>
                </a:cubicBezTo>
                <a:cubicBezTo>
                  <a:pt x="43806" y="590"/>
                  <a:pt x="44680" y="71"/>
                  <a:pt x="46397" y="71"/>
                </a:cubicBezTo>
                <a:close/>
                <a:moveTo>
                  <a:pt x="5002" y="0"/>
                </a:moveTo>
                <a:cubicBezTo>
                  <a:pt x="3265" y="0"/>
                  <a:pt x="2380" y="529"/>
                  <a:pt x="1536" y="1037"/>
                </a:cubicBezTo>
                <a:cubicBezTo>
                  <a:pt x="1078" y="1311"/>
                  <a:pt x="611" y="1586"/>
                  <a:pt x="21" y="1790"/>
                </a:cubicBezTo>
                <a:lnTo>
                  <a:pt x="1" y="1799"/>
                </a:lnTo>
                <a:lnTo>
                  <a:pt x="1" y="5500"/>
                </a:lnTo>
                <a:lnTo>
                  <a:pt x="42" y="5479"/>
                </a:lnTo>
                <a:cubicBezTo>
                  <a:pt x="642" y="5287"/>
                  <a:pt x="1109" y="5002"/>
                  <a:pt x="1566" y="4727"/>
                </a:cubicBezTo>
                <a:cubicBezTo>
                  <a:pt x="2411" y="4219"/>
                  <a:pt x="3285" y="3701"/>
                  <a:pt x="5002" y="3701"/>
                </a:cubicBezTo>
                <a:cubicBezTo>
                  <a:pt x="6721" y="3701"/>
                  <a:pt x="7585" y="4219"/>
                  <a:pt x="8429" y="4727"/>
                </a:cubicBezTo>
                <a:cubicBezTo>
                  <a:pt x="9283" y="5235"/>
                  <a:pt x="10167" y="5764"/>
                  <a:pt x="11905" y="5764"/>
                </a:cubicBezTo>
                <a:cubicBezTo>
                  <a:pt x="13634" y="5764"/>
                  <a:pt x="14518" y="5235"/>
                  <a:pt x="15372" y="4727"/>
                </a:cubicBezTo>
                <a:cubicBezTo>
                  <a:pt x="16216" y="4219"/>
                  <a:pt x="17090" y="3701"/>
                  <a:pt x="18798" y="3701"/>
                </a:cubicBezTo>
                <a:cubicBezTo>
                  <a:pt x="20515" y="3701"/>
                  <a:pt x="21390" y="4219"/>
                  <a:pt x="22234" y="4727"/>
                </a:cubicBezTo>
                <a:cubicBezTo>
                  <a:pt x="23088" y="5235"/>
                  <a:pt x="23972" y="5764"/>
                  <a:pt x="25700" y="5764"/>
                </a:cubicBezTo>
                <a:cubicBezTo>
                  <a:pt x="26432" y="5764"/>
                  <a:pt x="27062" y="5673"/>
                  <a:pt x="27631" y="5490"/>
                </a:cubicBezTo>
                <a:lnTo>
                  <a:pt x="27662" y="5470"/>
                </a:lnTo>
                <a:cubicBezTo>
                  <a:pt x="28241" y="5276"/>
                  <a:pt x="28709" y="4991"/>
                  <a:pt x="29156" y="4727"/>
                </a:cubicBezTo>
                <a:cubicBezTo>
                  <a:pt x="30000" y="4219"/>
                  <a:pt x="30875" y="3701"/>
                  <a:pt x="32592" y="3701"/>
                </a:cubicBezTo>
                <a:cubicBezTo>
                  <a:pt x="34311" y="3701"/>
                  <a:pt x="35185" y="4219"/>
                  <a:pt x="36028" y="4727"/>
                </a:cubicBezTo>
                <a:cubicBezTo>
                  <a:pt x="36882" y="5235"/>
                  <a:pt x="37756" y="5764"/>
                  <a:pt x="39495" y="5764"/>
                </a:cubicBezTo>
                <a:cubicBezTo>
                  <a:pt x="41233" y="5764"/>
                  <a:pt x="42107" y="5235"/>
                  <a:pt x="42961" y="4727"/>
                </a:cubicBezTo>
                <a:cubicBezTo>
                  <a:pt x="43806" y="4219"/>
                  <a:pt x="44680" y="3701"/>
                  <a:pt x="46397" y="3701"/>
                </a:cubicBezTo>
                <a:cubicBezTo>
                  <a:pt x="48116" y="3701"/>
                  <a:pt x="48979" y="4219"/>
                  <a:pt x="49824" y="4727"/>
                </a:cubicBezTo>
                <a:cubicBezTo>
                  <a:pt x="50678" y="5235"/>
                  <a:pt x="51562" y="5764"/>
                  <a:pt x="53300" y="5764"/>
                </a:cubicBezTo>
                <a:cubicBezTo>
                  <a:pt x="55029" y="5764"/>
                  <a:pt x="55913" y="5235"/>
                  <a:pt x="56766" y="4727"/>
                </a:cubicBezTo>
                <a:cubicBezTo>
                  <a:pt x="57306" y="4402"/>
                  <a:pt x="57855" y="4067"/>
                  <a:pt x="58627" y="3873"/>
                </a:cubicBezTo>
                <a:lnTo>
                  <a:pt x="58648" y="3873"/>
                </a:lnTo>
                <a:lnTo>
                  <a:pt x="58648" y="173"/>
                </a:lnTo>
                <a:lnTo>
                  <a:pt x="58607" y="183"/>
                </a:lnTo>
                <a:cubicBezTo>
                  <a:pt x="57834" y="376"/>
                  <a:pt x="57275" y="712"/>
                  <a:pt x="56726" y="1037"/>
                </a:cubicBezTo>
                <a:cubicBezTo>
                  <a:pt x="55882" y="1546"/>
                  <a:pt x="55008" y="2074"/>
                  <a:pt x="53300" y="2074"/>
                </a:cubicBezTo>
                <a:cubicBezTo>
                  <a:pt x="51582" y="2074"/>
                  <a:pt x="50708" y="1546"/>
                  <a:pt x="49864" y="1037"/>
                </a:cubicBezTo>
                <a:cubicBezTo>
                  <a:pt x="49010" y="529"/>
                  <a:pt x="48126" y="0"/>
                  <a:pt x="46397" y="0"/>
                </a:cubicBezTo>
                <a:cubicBezTo>
                  <a:pt x="44659" y="0"/>
                  <a:pt x="43775" y="529"/>
                  <a:pt x="42931" y="1037"/>
                </a:cubicBezTo>
                <a:cubicBezTo>
                  <a:pt x="42087" y="1546"/>
                  <a:pt x="41213" y="2074"/>
                  <a:pt x="39495" y="2074"/>
                </a:cubicBezTo>
                <a:cubicBezTo>
                  <a:pt x="37777" y="2074"/>
                  <a:pt x="36903" y="1546"/>
                  <a:pt x="36059" y="1037"/>
                </a:cubicBezTo>
                <a:cubicBezTo>
                  <a:pt x="35205" y="529"/>
                  <a:pt x="34331" y="0"/>
                  <a:pt x="32592" y="0"/>
                </a:cubicBezTo>
                <a:cubicBezTo>
                  <a:pt x="30854" y="0"/>
                  <a:pt x="29980" y="529"/>
                  <a:pt x="29126" y="1037"/>
                </a:cubicBezTo>
                <a:cubicBezTo>
                  <a:pt x="28668" y="1311"/>
                  <a:pt x="28201" y="1586"/>
                  <a:pt x="27611" y="1790"/>
                </a:cubicBezTo>
                <a:lnTo>
                  <a:pt x="27591" y="1799"/>
                </a:lnTo>
                <a:cubicBezTo>
                  <a:pt x="27032" y="1982"/>
                  <a:pt x="26412" y="2074"/>
                  <a:pt x="25700" y="2074"/>
                </a:cubicBezTo>
                <a:cubicBezTo>
                  <a:pt x="23992" y="2074"/>
                  <a:pt x="23118" y="1546"/>
                  <a:pt x="22274" y="1037"/>
                </a:cubicBezTo>
                <a:cubicBezTo>
                  <a:pt x="21421" y="529"/>
                  <a:pt x="20536" y="0"/>
                  <a:pt x="18798" y="0"/>
                </a:cubicBezTo>
                <a:cubicBezTo>
                  <a:pt x="17070" y="0"/>
                  <a:pt x="16185" y="529"/>
                  <a:pt x="15331" y="1037"/>
                </a:cubicBezTo>
                <a:cubicBezTo>
                  <a:pt x="14487" y="1546"/>
                  <a:pt x="13613" y="2074"/>
                  <a:pt x="11905" y="2074"/>
                </a:cubicBezTo>
                <a:cubicBezTo>
                  <a:pt x="10187" y="2074"/>
                  <a:pt x="9313" y="1546"/>
                  <a:pt x="8469" y="1037"/>
                </a:cubicBezTo>
                <a:cubicBezTo>
                  <a:pt x="7615" y="529"/>
                  <a:pt x="6731" y="0"/>
                  <a:pt x="5002" y="0"/>
                </a:cubicBezTo>
                <a:close/>
              </a:path>
            </a:pathLst>
          </a:custGeom>
          <a:solidFill>
            <a:srgbClr val="70312E"/>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8" name="Google Shape;292;p24"/>
          <p:cNvSpPr/>
          <p:nvPr/>
        </p:nvSpPr>
        <p:spPr>
          <a:xfrm>
            <a:off x="-82765" y="5210936"/>
            <a:ext cx="9309530" cy="964534"/>
          </a:xfrm>
          <a:custGeom>
            <a:avLst/>
            <a:gdLst/>
            <a:ahLst/>
            <a:cxnLst/>
            <a:rect l="l" t="t" r="r" b="b"/>
            <a:pathLst>
              <a:path w="58586" h="5704" extrusionOk="0">
                <a:moveTo>
                  <a:pt x="4971" y="1"/>
                </a:moveTo>
                <a:cubicBezTo>
                  <a:pt x="2319" y="1"/>
                  <a:pt x="1709" y="1221"/>
                  <a:pt x="1" y="1790"/>
                </a:cubicBezTo>
                <a:lnTo>
                  <a:pt x="1" y="5419"/>
                </a:lnTo>
                <a:cubicBezTo>
                  <a:pt x="1709" y="4849"/>
                  <a:pt x="2319" y="3629"/>
                  <a:pt x="4971" y="3629"/>
                </a:cubicBezTo>
                <a:cubicBezTo>
                  <a:pt x="8418" y="3629"/>
                  <a:pt x="8418" y="5703"/>
                  <a:pt x="11874" y="5703"/>
                </a:cubicBezTo>
                <a:cubicBezTo>
                  <a:pt x="15320" y="5703"/>
                  <a:pt x="15320" y="3629"/>
                  <a:pt x="18767" y="3629"/>
                </a:cubicBezTo>
                <a:cubicBezTo>
                  <a:pt x="22223" y="3629"/>
                  <a:pt x="22223" y="5703"/>
                  <a:pt x="25669" y="5703"/>
                </a:cubicBezTo>
                <a:cubicBezTo>
                  <a:pt x="26472" y="5703"/>
                  <a:pt x="27082" y="5592"/>
                  <a:pt x="27591" y="5429"/>
                </a:cubicBezTo>
                <a:lnTo>
                  <a:pt x="27591" y="5419"/>
                </a:lnTo>
                <a:cubicBezTo>
                  <a:pt x="29298" y="4849"/>
                  <a:pt x="29908" y="3629"/>
                  <a:pt x="32561" y="3629"/>
                </a:cubicBezTo>
                <a:cubicBezTo>
                  <a:pt x="36008" y="3629"/>
                  <a:pt x="36008" y="5703"/>
                  <a:pt x="39464" y="5703"/>
                </a:cubicBezTo>
                <a:cubicBezTo>
                  <a:pt x="42910" y="5703"/>
                  <a:pt x="42910" y="3629"/>
                  <a:pt x="46366" y="3629"/>
                </a:cubicBezTo>
                <a:cubicBezTo>
                  <a:pt x="49813" y="3629"/>
                  <a:pt x="49813" y="5703"/>
                  <a:pt x="53269" y="5703"/>
                </a:cubicBezTo>
                <a:cubicBezTo>
                  <a:pt x="56085" y="5703"/>
                  <a:pt x="56604" y="4321"/>
                  <a:pt x="58586" y="3812"/>
                </a:cubicBezTo>
                <a:lnTo>
                  <a:pt x="58586" y="184"/>
                </a:lnTo>
                <a:cubicBezTo>
                  <a:pt x="56604" y="692"/>
                  <a:pt x="56085" y="2075"/>
                  <a:pt x="53269" y="2075"/>
                </a:cubicBezTo>
                <a:cubicBezTo>
                  <a:pt x="49813" y="2075"/>
                  <a:pt x="49813" y="1"/>
                  <a:pt x="46366" y="1"/>
                </a:cubicBezTo>
                <a:cubicBezTo>
                  <a:pt x="42910" y="1"/>
                  <a:pt x="42910" y="2075"/>
                  <a:pt x="39464" y="2075"/>
                </a:cubicBezTo>
                <a:cubicBezTo>
                  <a:pt x="36008" y="2075"/>
                  <a:pt x="36008" y="1"/>
                  <a:pt x="32561" y="1"/>
                </a:cubicBezTo>
                <a:cubicBezTo>
                  <a:pt x="29908" y="1"/>
                  <a:pt x="29298" y="1221"/>
                  <a:pt x="27591" y="1790"/>
                </a:cubicBezTo>
                <a:lnTo>
                  <a:pt x="27591" y="1800"/>
                </a:lnTo>
                <a:cubicBezTo>
                  <a:pt x="27082" y="1962"/>
                  <a:pt x="26472" y="2075"/>
                  <a:pt x="25669" y="2075"/>
                </a:cubicBezTo>
                <a:cubicBezTo>
                  <a:pt x="22223" y="2075"/>
                  <a:pt x="22223" y="1"/>
                  <a:pt x="18767" y="1"/>
                </a:cubicBezTo>
                <a:cubicBezTo>
                  <a:pt x="15320" y="1"/>
                  <a:pt x="15320" y="2075"/>
                  <a:pt x="11874" y="2075"/>
                </a:cubicBezTo>
                <a:cubicBezTo>
                  <a:pt x="8418" y="2075"/>
                  <a:pt x="8418" y="1"/>
                  <a:pt x="4971" y="1"/>
                </a:cubicBezTo>
                <a:close/>
              </a:path>
            </a:pathLst>
          </a:custGeom>
          <a:solidFill>
            <a:srgbClr val="8A93E2"/>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9" name="Google Shape;293;p24"/>
          <p:cNvSpPr/>
          <p:nvPr/>
        </p:nvSpPr>
        <p:spPr>
          <a:xfrm>
            <a:off x="-87301" y="5204954"/>
            <a:ext cx="9318727" cy="976795"/>
          </a:xfrm>
          <a:custGeom>
            <a:avLst/>
            <a:gdLst/>
            <a:ahLst/>
            <a:cxnLst/>
            <a:rect l="l" t="t" r="r" b="b"/>
            <a:pathLst>
              <a:path w="58648" h="5766" extrusionOk="0">
                <a:moveTo>
                  <a:pt x="46397" y="72"/>
                </a:moveTo>
                <a:cubicBezTo>
                  <a:pt x="48116" y="72"/>
                  <a:pt x="48979" y="590"/>
                  <a:pt x="49824" y="1099"/>
                </a:cubicBezTo>
                <a:cubicBezTo>
                  <a:pt x="50678" y="1607"/>
                  <a:pt x="51562" y="2136"/>
                  <a:pt x="53300" y="2136"/>
                </a:cubicBezTo>
                <a:cubicBezTo>
                  <a:pt x="55029" y="2136"/>
                  <a:pt x="55913" y="1607"/>
                  <a:pt x="56766" y="1099"/>
                </a:cubicBezTo>
                <a:cubicBezTo>
                  <a:pt x="57295" y="784"/>
                  <a:pt x="57834" y="459"/>
                  <a:pt x="58587" y="265"/>
                </a:cubicBezTo>
                <a:lnTo>
                  <a:pt x="58587" y="3813"/>
                </a:lnTo>
                <a:cubicBezTo>
                  <a:pt x="57824" y="4017"/>
                  <a:pt x="57265" y="4352"/>
                  <a:pt x="56726" y="4667"/>
                </a:cubicBezTo>
                <a:cubicBezTo>
                  <a:pt x="55882" y="5176"/>
                  <a:pt x="55008" y="5704"/>
                  <a:pt x="53300" y="5704"/>
                </a:cubicBezTo>
                <a:cubicBezTo>
                  <a:pt x="51582" y="5704"/>
                  <a:pt x="50708" y="5176"/>
                  <a:pt x="49864" y="4667"/>
                </a:cubicBezTo>
                <a:cubicBezTo>
                  <a:pt x="49010" y="4159"/>
                  <a:pt x="48126" y="3630"/>
                  <a:pt x="46397" y="3630"/>
                </a:cubicBezTo>
                <a:cubicBezTo>
                  <a:pt x="44659" y="3630"/>
                  <a:pt x="43775" y="4159"/>
                  <a:pt x="42931" y="4667"/>
                </a:cubicBezTo>
                <a:cubicBezTo>
                  <a:pt x="42087" y="5176"/>
                  <a:pt x="41213" y="5704"/>
                  <a:pt x="39495" y="5704"/>
                </a:cubicBezTo>
                <a:cubicBezTo>
                  <a:pt x="37777" y="5704"/>
                  <a:pt x="36903" y="5176"/>
                  <a:pt x="36059" y="4667"/>
                </a:cubicBezTo>
                <a:cubicBezTo>
                  <a:pt x="35205" y="4159"/>
                  <a:pt x="34331" y="3630"/>
                  <a:pt x="32592" y="3630"/>
                </a:cubicBezTo>
                <a:cubicBezTo>
                  <a:pt x="30854" y="3630"/>
                  <a:pt x="29980" y="4159"/>
                  <a:pt x="29126" y="4667"/>
                </a:cubicBezTo>
                <a:cubicBezTo>
                  <a:pt x="28668" y="4941"/>
                  <a:pt x="28201" y="5216"/>
                  <a:pt x="27611" y="5420"/>
                </a:cubicBezTo>
                <a:lnTo>
                  <a:pt x="27591" y="5429"/>
                </a:lnTo>
                <a:cubicBezTo>
                  <a:pt x="27032" y="5612"/>
                  <a:pt x="26412" y="5704"/>
                  <a:pt x="25700" y="5704"/>
                </a:cubicBezTo>
                <a:cubicBezTo>
                  <a:pt x="23992" y="5704"/>
                  <a:pt x="23118" y="5176"/>
                  <a:pt x="22274" y="4667"/>
                </a:cubicBezTo>
                <a:cubicBezTo>
                  <a:pt x="21421" y="4159"/>
                  <a:pt x="20536" y="3630"/>
                  <a:pt x="18798" y="3630"/>
                </a:cubicBezTo>
                <a:cubicBezTo>
                  <a:pt x="17070" y="3630"/>
                  <a:pt x="16185" y="4159"/>
                  <a:pt x="15331" y="4667"/>
                </a:cubicBezTo>
                <a:cubicBezTo>
                  <a:pt x="14487" y="5176"/>
                  <a:pt x="13613" y="5704"/>
                  <a:pt x="11905" y="5704"/>
                </a:cubicBezTo>
                <a:cubicBezTo>
                  <a:pt x="10187" y="5704"/>
                  <a:pt x="9313" y="5176"/>
                  <a:pt x="8469" y="4667"/>
                </a:cubicBezTo>
                <a:cubicBezTo>
                  <a:pt x="7615" y="4159"/>
                  <a:pt x="6731" y="3630"/>
                  <a:pt x="5002" y="3630"/>
                </a:cubicBezTo>
                <a:cubicBezTo>
                  <a:pt x="3265" y="3630"/>
                  <a:pt x="2380" y="4159"/>
                  <a:pt x="1536" y="4667"/>
                </a:cubicBezTo>
                <a:cubicBezTo>
                  <a:pt x="1089" y="4932"/>
                  <a:pt x="631" y="5206"/>
                  <a:pt x="62" y="5399"/>
                </a:cubicBezTo>
                <a:lnTo>
                  <a:pt x="62" y="1851"/>
                </a:lnTo>
                <a:cubicBezTo>
                  <a:pt x="652" y="1648"/>
                  <a:pt x="1119" y="1374"/>
                  <a:pt x="1566" y="1099"/>
                </a:cubicBezTo>
                <a:cubicBezTo>
                  <a:pt x="2411" y="590"/>
                  <a:pt x="3285" y="72"/>
                  <a:pt x="5002" y="72"/>
                </a:cubicBezTo>
                <a:cubicBezTo>
                  <a:pt x="6721" y="72"/>
                  <a:pt x="7585" y="590"/>
                  <a:pt x="8429" y="1099"/>
                </a:cubicBezTo>
                <a:cubicBezTo>
                  <a:pt x="9283" y="1607"/>
                  <a:pt x="10167" y="2136"/>
                  <a:pt x="11905" y="2136"/>
                </a:cubicBezTo>
                <a:cubicBezTo>
                  <a:pt x="13634" y="2136"/>
                  <a:pt x="14518" y="1607"/>
                  <a:pt x="15372" y="1099"/>
                </a:cubicBezTo>
                <a:cubicBezTo>
                  <a:pt x="16216" y="590"/>
                  <a:pt x="17090" y="72"/>
                  <a:pt x="18798" y="72"/>
                </a:cubicBezTo>
                <a:cubicBezTo>
                  <a:pt x="20515" y="72"/>
                  <a:pt x="21390" y="590"/>
                  <a:pt x="22234" y="1099"/>
                </a:cubicBezTo>
                <a:cubicBezTo>
                  <a:pt x="23088" y="1607"/>
                  <a:pt x="23972" y="2136"/>
                  <a:pt x="25700" y="2136"/>
                </a:cubicBezTo>
                <a:cubicBezTo>
                  <a:pt x="26432" y="2136"/>
                  <a:pt x="27062" y="2045"/>
                  <a:pt x="27631" y="1862"/>
                </a:cubicBezTo>
                <a:lnTo>
                  <a:pt x="27662" y="1851"/>
                </a:lnTo>
                <a:cubicBezTo>
                  <a:pt x="28241" y="1648"/>
                  <a:pt x="28709" y="1374"/>
                  <a:pt x="29156" y="1099"/>
                </a:cubicBezTo>
                <a:cubicBezTo>
                  <a:pt x="30000" y="590"/>
                  <a:pt x="30875" y="72"/>
                  <a:pt x="32592" y="72"/>
                </a:cubicBezTo>
                <a:cubicBezTo>
                  <a:pt x="34311" y="72"/>
                  <a:pt x="35185" y="590"/>
                  <a:pt x="36028" y="1099"/>
                </a:cubicBezTo>
                <a:cubicBezTo>
                  <a:pt x="36882" y="1607"/>
                  <a:pt x="37756" y="2136"/>
                  <a:pt x="39495" y="2136"/>
                </a:cubicBezTo>
                <a:cubicBezTo>
                  <a:pt x="41233" y="2136"/>
                  <a:pt x="42107" y="1607"/>
                  <a:pt x="42961" y="1099"/>
                </a:cubicBezTo>
                <a:cubicBezTo>
                  <a:pt x="43806" y="590"/>
                  <a:pt x="44680" y="72"/>
                  <a:pt x="46397" y="72"/>
                </a:cubicBezTo>
                <a:close/>
                <a:moveTo>
                  <a:pt x="5002" y="1"/>
                </a:moveTo>
                <a:cubicBezTo>
                  <a:pt x="3265" y="1"/>
                  <a:pt x="2380" y="529"/>
                  <a:pt x="1536" y="1038"/>
                </a:cubicBezTo>
                <a:cubicBezTo>
                  <a:pt x="1078" y="1313"/>
                  <a:pt x="611" y="1597"/>
                  <a:pt x="21" y="1790"/>
                </a:cubicBezTo>
                <a:lnTo>
                  <a:pt x="1" y="1801"/>
                </a:lnTo>
                <a:lnTo>
                  <a:pt x="1" y="5501"/>
                </a:lnTo>
                <a:lnTo>
                  <a:pt x="42" y="5481"/>
                </a:lnTo>
                <a:cubicBezTo>
                  <a:pt x="642" y="5287"/>
                  <a:pt x="1109" y="5002"/>
                  <a:pt x="1566" y="4728"/>
                </a:cubicBezTo>
                <a:cubicBezTo>
                  <a:pt x="2411" y="4220"/>
                  <a:pt x="3285" y="3701"/>
                  <a:pt x="5002" y="3701"/>
                </a:cubicBezTo>
                <a:cubicBezTo>
                  <a:pt x="6721" y="3701"/>
                  <a:pt x="7585" y="4220"/>
                  <a:pt x="8429" y="4728"/>
                </a:cubicBezTo>
                <a:cubicBezTo>
                  <a:pt x="9283" y="5237"/>
                  <a:pt x="10167" y="5765"/>
                  <a:pt x="11905" y="5765"/>
                </a:cubicBezTo>
                <a:cubicBezTo>
                  <a:pt x="13634" y="5765"/>
                  <a:pt x="14518" y="5237"/>
                  <a:pt x="15372" y="4728"/>
                </a:cubicBezTo>
                <a:cubicBezTo>
                  <a:pt x="16216" y="4220"/>
                  <a:pt x="17090" y="3701"/>
                  <a:pt x="18798" y="3701"/>
                </a:cubicBezTo>
                <a:cubicBezTo>
                  <a:pt x="20515" y="3701"/>
                  <a:pt x="21390" y="4220"/>
                  <a:pt x="22234" y="4728"/>
                </a:cubicBezTo>
                <a:cubicBezTo>
                  <a:pt x="23088" y="5237"/>
                  <a:pt x="23972" y="5765"/>
                  <a:pt x="25700" y="5765"/>
                </a:cubicBezTo>
                <a:cubicBezTo>
                  <a:pt x="26432" y="5765"/>
                  <a:pt x="27062" y="5673"/>
                  <a:pt x="27631" y="5490"/>
                </a:cubicBezTo>
                <a:lnTo>
                  <a:pt x="27662" y="5470"/>
                </a:lnTo>
                <a:cubicBezTo>
                  <a:pt x="28241" y="5277"/>
                  <a:pt x="28709" y="5002"/>
                  <a:pt x="29156" y="4728"/>
                </a:cubicBezTo>
                <a:cubicBezTo>
                  <a:pt x="30000" y="4220"/>
                  <a:pt x="30875" y="3701"/>
                  <a:pt x="32592" y="3701"/>
                </a:cubicBezTo>
                <a:cubicBezTo>
                  <a:pt x="34311" y="3701"/>
                  <a:pt x="35185" y="4220"/>
                  <a:pt x="36028" y="4728"/>
                </a:cubicBezTo>
                <a:cubicBezTo>
                  <a:pt x="36882" y="5237"/>
                  <a:pt x="37756" y="5765"/>
                  <a:pt x="39495" y="5765"/>
                </a:cubicBezTo>
                <a:cubicBezTo>
                  <a:pt x="41233" y="5765"/>
                  <a:pt x="42107" y="5237"/>
                  <a:pt x="42961" y="4728"/>
                </a:cubicBezTo>
                <a:cubicBezTo>
                  <a:pt x="43806" y="4220"/>
                  <a:pt x="44680" y="3701"/>
                  <a:pt x="46397" y="3701"/>
                </a:cubicBezTo>
                <a:cubicBezTo>
                  <a:pt x="48116" y="3701"/>
                  <a:pt x="48979" y="4220"/>
                  <a:pt x="49824" y="4728"/>
                </a:cubicBezTo>
                <a:cubicBezTo>
                  <a:pt x="50678" y="5237"/>
                  <a:pt x="51562" y="5765"/>
                  <a:pt x="53300" y="5765"/>
                </a:cubicBezTo>
                <a:cubicBezTo>
                  <a:pt x="55029" y="5765"/>
                  <a:pt x="55913" y="5237"/>
                  <a:pt x="56766" y="4728"/>
                </a:cubicBezTo>
                <a:cubicBezTo>
                  <a:pt x="57306" y="4403"/>
                  <a:pt x="57855" y="4078"/>
                  <a:pt x="58627" y="3874"/>
                </a:cubicBezTo>
                <a:lnTo>
                  <a:pt x="58648" y="3874"/>
                </a:lnTo>
                <a:lnTo>
                  <a:pt x="58648" y="174"/>
                </a:lnTo>
                <a:lnTo>
                  <a:pt x="58607" y="184"/>
                </a:lnTo>
                <a:cubicBezTo>
                  <a:pt x="57834" y="377"/>
                  <a:pt x="57275" y="712"/>
                  <a:pt x="56726" y="1038"/>
                </a:cubicBezTo>
                <a:cubicBezTo>
                  <a:pt x="55882" y="1546"/>
                  <a:pt x="55008" y="2075"/>
                  <a:pt x="53300" y="2075"/>
                </a:cubicBezTo>
                <a:cubicBezTo>
                  <a:pt x="51582" y="2075"/>
                  <a:pt x="50708" y="1546"/>
                  <a:pt x="49864" y="1038"/>
                </a:cubicBezTo>
                <a:cubicBezTo>
                  <a:pt x="49010" y="529"/>
                  <a:pt x="48126" y="1"/>
                  <a:pt x="46397" y="1"/>
                </a:cubicBezTo>
                <a:cubicBezTo>
                  <a:pt x="44659" y="1"/>
                  <a:pt x="43775" y="529"/>
                  <a:pt x="42931" y="1038"/>
                </a:cubicBezTo>
                <a:cubicBezTo>
                  <a:pt x="42087" y="1546"/>
                  <a:pt x="41213" y="2075"/>
                  <a:pt x="39495" y="2075"/>
                </a:cubicBezTo>
                <a:cubicBezTo>
                  <a:pt x="37777" y="2075"/>
                  <a:pt x="36903" y="1546"/>
                  <a:pt x="36059" y="1038"/>
                </a:cubicBezTo>
                <a:cubicBezTo>
                  <a:pt x="35205" y="529"/>
                  <a:pt x="34331" y="1"/>
                  <a:pt x="32592" y="1"/>
                </a:cubicBezTo>
                <a:cubicBezTo>
                  <a:pt x="30854" y="1"/>
                  <a:pt x="29980" y="529"/>
                  <a:pt x="29126" y="1038"/>
                </a:cubicBezTo>
                <a:cubicBezTo>
                  <a:pt x="28668" y="1313"/>
                  <a:pt x="28201" y="1597"/>
                  <a:pt x="27611" y="1790"/>
                </a:cubicBezTo>
                <a:lnTo>
                  <a:pt x="27591" y="1801"/>
                </a:lnTo>
                <a:cubicBezTo>
                  <a:pt x="27032" y="1984"/>
                  <a:pt x="26412" y="2075"/>
                  <a:pt x="25700" y="2075"/>
                </a:cubicBezTo>
                <a:cubicBezTo>
                  <a:pt x="23992" y="2075"/>
                  <a:pt x="23118" y="1546"/>
                  <a:pt x="22274" y="1038"/>
                </a:cubicBezTo>
                <a:cubicBezTo>
                  <a:pt x="21421" y="529"/>
                  <a:pt x="20536" y="1"/>
                  <a:pt x="18798" y="1"/>
                </a:cubicBezTo>
                <a:cubicBezTo>
                  <a:pt x="17070" y="1"/>
                  <a:pt x="16185" y="529"/>
                  <a:pt x="15331" y="1038"/>
                </a:cubicBezTo>
                <a:cubicBezTo>
                  <a:pt x="14487" y="1546"/>
                  <a:pt x="13613" y="2075"/>
                  <a:pt x="11905" y="2075"/>
                </a:cubicBezTo>
                <a:cubicBezTo>
                  <a:pt x="10187" y="2075"/>
                  <a:pt x="9313" y="1546"/>
                  <a:pt x="8469" y="1038"/>
                </a:cubicBezTo>
                <a:cubicBezTo>
                  <a:pt x="7615" y="529"/>
                  <a:pt x="6731" y="1"/>
                  <a:pt x="5002" y="1"/>
                </a:cubicBezTo>
                <a:close/>
              </a:path>
            </a:pathLst>
          </a:custGeom>
          <a:solidFill>
            <a:srgbClr val="70312E"/>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10" name="Google Shape;294;p24"/>
          <p:cNvSpPr/>
          <p:nvPr/>
        </p:nvSpPr>
        <p:spPr>
          <a:xfrm>
            <a:off x="-82765" y="4599928"/>
            <a:ext cx="9309530" cy="962490"/>
          </a:xfrm>
          <a:custGeom>
            <a:avLst/>
            <a:gdLst/>
            <a:ahLst/>
            <a:cxnLst/>
            <a:rect l="l" t="t" r="r" b="b"/>
            <a:pathLst>
              <a:path w="58586" h="5694" extrusionOk="0">
                <a:moveTo>
                  <a:pt x="4971" y="1"/>
                </a:moveTo>
                <a:cubicBezTo>
                  <a:pt x="2319" y="1"/>
                  <a:pt x="1709" y="1210"/>
                  <a:pt x="1" y="1779"/>
                </a:cubicBezTo>
                <a:lnTo>
                  <a:pt x="1" y="5409"/>
                </a:lnTo>
                <a:cubicBezTo>
                  <a:pt x="1709" y="4840"/>
                  <a:pt x="2319" y="3620"/>
                  <a:pt x="4971" y="3620"/>
                </a:cubicBezTo>
                <a:cubicBezTo>
                  <a:pt x="8418" y="3620"/>
                  <a:pt x="8418" y="5694"/>
                  <a:pt x="11874" y="5694"/>
                </a:cubicBezTo>
                <a:cubicBezTo>
                  <a:pt x="15320" y="5694"/>
                  <a:pt x="15320" y="3620"/>
                  <a:pt x="18767" y="3620"/>
                </a:cubicBezTo>
                <a:cubicBezTo>
                  <a:pt x="22223" y="3620"/>
                  <a:pt x="22223" y="5694"/>
                  <a:pt x="25669" y="5694"/>
                </a:cubicBezTo>
                <a:cubicBezTo>
                  <a:pt x="26472" y="5694"/>
                  <a:pt x="27082" y="5581"/>
                  <a:pt x="27591" y="5419"/>
                </a:cubicBezTo>
                <a:lnTo>
                  <a:pt x="27591" y="5409"/>
                </a:lnTo>
                <a:cubicBezTo>
                  <a:pt x="29298" y="4840"/>
                  <a:pt x="29908" y="3620"/>
                  <a:pt x="32561" y="3620"/>
                </a:cubicBezTo>
                <a:cubicBezTo>
                  <a:pt x="36008" y="3620"/>
                  <a:pt x="36008" y="5694"/>
                  <a:pt x="39464" y="5694"/>
                </a:cubicBezTo>
                <a:cubicBezTo>
                  <a:pt x="42910" y="5694"/>
                  <a:pt x="42910" y="3620"/>
                  <a:pt x="46366" y="3620"/>
                </a:cubicBezTo>
                <a:cubicBezTo>
                  <a:pt x="49813" y="3620"/>
                  <a:pt x="49813" y="5694"/>
                  <a:pt x="53269" y="5694"/>
                </a:cubicBezTo>
                <a:cubicBezTo>
                  <a:pt x="56085" y="5694"/>
                  <a:pt x="56604" y="4311"/>
                  <a:pt x="58586" y="3803"/>
                </a:cubicBezTo>
                <a:lnTo>
                  <a:pt x="58586" y="173"/>
                </a:lnTo>
                <a:cubicBezTo>
                  <a:pt x="56604" y="681"/>
                  <a:pt x="56085" y="2064"/>
                  <a:pt x="53269" y="2064"/>
                </a:cubicBezTo>
                <a:cubicBezTo>
                  <a:pt x="49813" y="2064"/>
                  <a:pt x="49813" y="1"/>
                  <a:pt x="46366" y="1"/>
                </a:cubicBezTo>
                <a:cubicBezTo>
                  <a:pt x="42910" y="1"/>
                  <a:pt x="42910" y="2064"/>
                  <a:pt x="39464" y="2064"/>
                </a:cubicBezTo>
                <a:cubicBezTo>
                  <a:pt x="36008" y="2064"/>
                  <a:pt x="36008" y="1"/>
                  <a:pt x="32561" y="1"/>
                </a:cubicBezTo>
                <a:cubicBezTo>
                  <a:pt x="29908" y="1"/>
                  <a:pt x="29298" y="1210"/>
                  <a:pt x="27591" y="1779"/>
                </a:cubicBezTo>
                <a:lnTo>
                  <a:pt x="27591" y="1790"/>
                </a:lnTo>
                <a:cubicBezTo>
                  <a:pt x="27082" y="1952"/>
                  <a:pt x="26472" y="2064"/>
                  <a:pt x="25669" y="2064"/>
                </a:cubicBezTo>
                <a:cubicBezTo>
                  <a:pt x="22223" y="2064"/>
                  <a:pt x="22223" y="1"/>
                  <a:pt x="18767" y="1"/>
                </a:cubicBezTo>
                <a:cubicBezTo>
                  <a:pt x="15320" y="1"/>
                  <a:pt x="15320" y="2064"/>
                  <a:pt x="11874" y="2064"/>
                </a:cubicBezTo>
                <a:cubicBezTo>
                  <a:pt x="8418" y="2064"/>
                  <a:pt x="8418" y="1"/>
                  <a:pt x="4971" y="1"/>
                </a:cubicBezTo>
                <a:close/>
              </a:path>
            </a:pathLst>
          </a:custGeom>
          <a:solidFill>
            <a:srgbClr val="94D9F7"/>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11" name="Google Shape;295;p24"/>
          <p:cNvSpPr/>
          <p:nvPr/>
        </p:nvSpPr>
        <p:spPr>
          <a:xfrm>
            <a:off x="-87301" y="4591903"/>
            <a:ext cx="9318727" cy="974751"/>
          </a:xfrm>
          <a:custGeom>
            <a:avLst/>
            <a:gdLst/>
            <a:ahLst/>
            <a:cxnLst/>
            <a:rect l="l" t="t" r="r" b="b"/>
            <a:pathLst>
              <a:path w="58648" h="5764" extrusionOk="0">
                <a:moveTo>
                  <a:pt x="46397" y="71"/>
                </a:moveTo>
                <a:cubicBezTo>
                  <a:pt x="48116" y="71"/>
                  <a:pt x="48979" y="590"/>
                  <a:pt x="49824" y="1098"/>
                </a:cubicBezTo>
                <a:cubicBezTo>
                  <a:pt x="50678" y="1616"/>
                  <a:pt x="51562" y="2145"/>
                  <a:pt x="53300" y="2145"/>
                </a:cubicBezTo>
                <a:cubicBezTo>
                  <a:pt x="55029" y="2145"/>
                  <a:pt x="55913" y="1616"/>
                  <a:pt x="56766" y="1098"/>
                </a:cubicBezTo>
                <a:cubicBezTo>
                  <a:pt x="57295" y="782"/>
                  <a:pt x="57834" y="457"/>
                  <a:pt x="58587" y="264"/>
                </a:cubicBezTo>
                <a:lnTo>
                  <a:pt x="58587" y="3822"/>
                </a:lnTo>
                <a:cubicBezTo>
                  <a:pt x="57824" y="4015"/>
                  <a:pt x="57265" y="4351"/>
                  <a:pt x="56726" y="4666"/>
                </a:cubicBezTo>
                <a:cubicBezTo>
                  <a:pt x="55882" y="5174"/>
                  <a:pt x="55008" y="5703"/>
                  <a:pt x="53300" y="5703"/>
                </a:cubicBezTo>
                <a:cubicBezTo>
                  <a:pt x="51582" y="5703"/>
                  <a:pt x="50708" y="5174"/>
                  <a:pt x="49864" y="4666"/>
                </a:cubicBezTo>
                <a:cubicBezTo>
                  <a:pt x="49010" y="4157"/>
                  <a:pt x="48126" y="3629"/>
                  <a:pt x="46397" y="3629"/>
                </a:cubicBezTo>
                <a:cubicBezTo>
                  <a:pt x="44659" y="3629"/>
                  <a:pt x="43775" y="4157"/>
                  <a:pt x="42931" y="4666"/>
                </a:cubicBezTo>
                <a:cubicBezTo>
                  <a:pt x="42087" y="5174"/>
                  <a:pt x="41213" y="5703"/>
                  <a:pt x="39495" y="5703"/>
                </a:cubicBezTo>
                <a:cubicBezTo>
                  <a:pt x="37777" y="5703"/>
                  <a:pt x="36903" y="5174"/>
                  <a:pt x="36059" y="4666"/>
                </a:cubicBezTo>
                <a:cubicBezTo>
                  <a:pt x="35205" y="4157"/>
                  <a:pt x="34331" y="3629"/>
                  <a:pt x="32592" y="3629"/>
                </a:cubicBezTo>
                <a:cubicBezTo>
                  <a:pt x="30854" y="3629"/>
                  <a:pt x="29980" y="4157"/>
                  <a:pt x="29126" y="4666"/>
                </a:cubicBezTo>
                <a:cubicBezTo>
                  <a:pt x="28668" y="4941"/>
                  <a:pt x="28201" y="5225"/>
                  <a:pt x="27611" y="5418"/>
                </a:cubicBezTo>
                <a:lnTo>
                  <a:pt x="27591" y="5429"/>
                </a:lnTo>
                <a:cubicBezTo>
                  <a:pt x="27032" y="5612"/>
                  <a:pt x="26412" y="5703"/>
                  <a:pt x="25700" y="5703"/>
                </a:cubicBezTo>
                <a:cubicBezTo>
                  <a:pt x="23992" y="5703"/>
                  <a:pt x="23118" y="5174"/>
                  <a:pt x="22274" y="4666"/>
                </a:cubicBezTo>
                <a:cubicBezTo>
                  <a:pt x="21421" y="4157"/>
                  <a:pt x="20536" y="3629"/>
                  <a:pt x="18798" y="3629"/>
                </a:cubicBezTo>
                <a:cubicBezTo>
                  <a:pt x="17070" y="3629"/>
                  <a:pt x="16185" y="4157"/>
                  <a:pt x="15331" y="4666"/>
                </a:cubicBezTo>
                <a:cubicBezTo>
                  <a:pt x="14487" y="5174"/>
                  <a:pt x="13613" y="5703"/>
                  <a:pt x="11905" y="5703"/>
                </a:cubicBezTo>
                <a:cubicBezTo>
                  <a:pt x="10187" y="5703"/>
                  <a:pt x="9313" y="5174"/>
                  <a:pt x="8469" y="4666"/>
                </a:cubicBezTo>
                <a:cubicBezTo>
                  <a:pt x="7615" y="4157"/>
                  <a:pt x="6731" y="3629"/>
                  <a:pt x="5002" y="3629"/>
                </a:cubicBezTo>
                <a:cubicBezTo>
                  <a:pt x="3265" y="3629"/>
                  <a:pt x="2380" y="4157"/>
                  <a:pt x="1536" y="4666"/>
                </a:cubicBezTo>
                <a:cubicBezTo>
                  <a:pt x="1089" y="4930"/>
                  <a:pt x="631" y="5205"/>
                  <a:pt x="62" y="5398"/>
                </a:cubicBezTo>
                <a:lnTo>
                  <a:pt x="62" y="1850"/>
                </a:lnTo>
                <a:cubicBezTo>
                  <a:pt x="652" y="1647"/>
                  <a:pt x="1119" y="1372"/>
                  <a:pt x="1566" y="1098"/>
                </a:cubicBezTo>
                <a:cubicBezTo>
                  <a:pt x="2411" y="590"/>
                  <a:pt x="3285" y="71"/>
                  <a:pt x="5002" y="71"/>
                </a:cubicBezTo>
                <a:cubicBezTo>
                  <a:pt x="6721" y="71"/>
                  <a:pt x="7585" y="590"/>
                  <a:pt x="8429" y="1098"/>
                </a:cubicBezTo>
                <a:cubicBezTo>
                  <a:pt x="9283" y="1616"/>
                  <a:pt x="10167" y="2145"/>
                  <a:pt x="11905" y="2145"/>
                </a:cubicBezTo>
                <a:cubicBezTo>
                  <a:pt x="13634" y="2145"/>
                  <a:pt x="14518" y="1616"/>
                  <a:pt x="15372" y="1098"/>
                </a:cubicBezTo>
                <a:cubicBezTo>
                  <a:pt x="16216" y="590"/>
                  <a:pt x="17090" y="71"/>
                  <a:pt x="18798" y="71"/>
                </a:cubicBezTo>
                <a:cubicBezTo>
                  <a:pt x="20515" y="71"/>
                  <a:pt x="21390" y="590"/>
                  <a:pt x="22234" y="1098"/>
                </a:cubicBezTo>
                <a:cubicBezTo>
                  <a:pt x="23088" y="1616"/>
                  <a:pt x="23972" y="2145"/>
                  <a:pt x="25700" y="2145"/>
                </a:cubicBezTo>
                <a:cubicBezTo>
                  <a:pt x="26432" y="2145"/>
                  <a:pt x="27062" y="2053"/>
                  <a:pt x="27631" y="1860"/>
                </a:cubicBezTo>
                <a:lnTo>
                  <a:pt x="27662" y="1850"/>
                </a:lnTo>
                <a:cubicBezTo>
                  <a:pt x="28241" y="1647"/>
                  <a:pt x="28709" y="1372"/>
                  <a:pt x="29156" y="1098"/>
                </a:cubicBezTo>
                <a:cubicBezTo>
                  <a:pt x="30000" y="590"/>
                  <a:pt x="30875" y="71"/>
                  <a:pt x="32592" y="71"/>
                </a:cubicBezTo>
                <a:cubicBezTo>
                  <a:pt x="34311" y="71"/>
                  <a:pt x="35185" y="590"/>
                  <a:pt x="36028" y="1098"/>
                </a:cubicBezTo>
                <a:cubicBezTo>
                  <a:pt x="36882" y="1616"/>
                  <a:pt x="37756" y="2145"/>
                  <a:pt x="39495" y="2145"/>
                </a:cubicBezTo>
                <a:cubicBezTo>
                  <a:pt x="41233" y="2145"/>
                  <a:pt x="42107" y="1616"/>
                  <a:pt x="42961" y="1098"/>
                </a:cubicBezTo>
                <a:cubicBezTo>
                  <a:pt x="43806" y="590"/>
                  <a:pt x="44680" y="71"/>
                  <a:pt x="46397" y="71"/>
                </a:cubicBezTo>
                <a:close/>
                <a:moveTo>
                  <a:pt x="5002" y="0"/>
                </a:moveTo>
                <a:cubicBezTo>
                  <a:pt x="3265" y="0"/>
                  <a:pt x="2380" y="529"/>
                  <a:pt x="1536" y="1037"/>
                </a:cubicBezTo>
                <a:cubicBezTo>
                  <a:pt x="1078" y="1311"/>
                  <a:pt x="611" y="1596"/>
                  <a:pt x="21" y="1789"/>
                </a:cubicBezTo>
                <a:lnTo>
                  <a:pt x="1" y="1799"/>
                </a:lnTo>
                <a:lnTo>
                  <a:pt x="1" y="5499"/>
                </a:lnTo>
                <a:lnTo>
                  <a:pt x="42" y="5479"/>
                </a:lnTo>
                <a:cubicBezTo>
                  <a:pt x="642" y="5286"/>
                  <a:pt x="1109" y="5002"/>
                  <a:pt x="1566" y="4727"/>
                </a:cubicBezTo>
                <a:cubicBezTo>
                  <a:pt x="2411" y="4218"/>
                  <a:pt x="3285" y="3700"/>
                  <a:pt x="5002" y="3700"/>
                </a:cubicBezTo>
                <a:cubicBezTo>
                  <a:pt x="6721" y="3700"/>
                  <a:pt x="7585" y="4218"/>
                  <a:pt x="8429" y="4727"/>
                </a:cubicBezTo>
                <a:cubicBezTo>
                  <a:pt x="9283" y="5235"/>
                  <a:pt x="10167" y="5764"/>
                  <a:pt x="11905" y="5764"/>
                </a:cubicBezTo>
                <a:cubicBezTo>
                  <a:pt x="13634" y="5764"/>
                  <a:pt x="14518" y="5235"/>
                  <a:pt x="15372" y="4727"/>
                </a:cubicBezTo>
                <a:cubicBezTo>
                  <a:pt x="16216" y="4218"/>
                  <a:pt x="17090" y="3700"/>
                  <a:pt x="18798" y="3700"/>
                </a:cubicBezTo>
                <a:cubicBezTo>
                  <a:pt x="20515" y="3700"/>
                  <a:pt x="21390" y="4218"/>
                  <a:pt x="22234" y="4727"/>
                </a:cubicBezTo>
                <a:cubicBezTo>
                  <a:pt x="23088" y="5235"/>
                  <a:pt x="23972" y="5764"/>
                  <a:pt x="25700" y="5764"/>
                </a:cubicBezTo>
                <a:cubicBezTo>
                  <a:pt x="26432" y="5764"/>
                  <a:pt x="27062" y="5673"/>
                  <a:pt x="27631" y="5490"/>
                </a:cubicBezTo>
                <a:lnTo>
                  <a:pt x="27662" y="5479"/>
                </a:lnTo>
                <a:cubicBezTo>
                  <a:pt x="28241" y="5276"/>
                  <a:pt x="28709" y="5002"/>
                  <a:pt x="29156" y="4727"/>
                </a:cubicBezTo>
                <a:cubicBezTo>
                  <a:pt x="30000" y="4218"/>
                  <a:pt x="30875" y="3700"/>
                  <a:pt x="32592" y="3700"/>
                </a:cubicBezTo>
                <a:cubicBezTo>
                  <a:pt x="34311" y="3700"/>
                  <a:pt x="35185" y="4218"/>
                  <a:pt x="36028" y="4727"/>
                </a:cubicBezTo>
                <a:cubicBezTo>
                  <a:pt x="36882" y="5235"/>
                  <a:pt x="37756" y="5764"/>
                  <a:pt x="39495" y="5764"/>
                </a:cubicBezTo>
                <a:cubicBezTo>
                  <a:pt x="41233" y="5764"/>
                  <a:pt x="42107" y="5235"/>
                  <a:pt x="42961" y="4727"/>
                </a:cubicBezTo>
                <a:cubicBezTo>
                  <a:pt x="43806" y="4218"/>
                  <a:pt x="44680" y="3700"/>
                  <a:pt x="46397" y="3700"/>
                </a:cubicBezTo>
                <a:cubicBezTo>
                  <a:pt x="48116" y="3700"/>
                  <a:pt x="48979" y="4218"/>
                  <a:pt x="49824" y="4727"/>
                </a:cubicBezTo>
                <a:cubicBezTo>
                  <a:pt x="50678" y="5235"/>
                  <a:pt x="51562" y="5764"/>
                  <a:pt x="53300" y="5764"/>
                </a:cubicBezTo>
                <a:cubicBezTo>
                  <a:pt x="55029" y="5764"/>
                  <a:pt x="55913" y="5235"/>
                  <a:pt x="56766" y="4727"/>
                </a:cubicBezTo>
                <a:cubicBezTo>
                  <a:pt x="57306" y="4401"/>
                  <a:pt x="57855" y="4076"/>
                  <a:pt x="58627" y="3883"/>
                </a:cubicBezTo>
                <a:lnTo>
                  <a:pt x="58648" y="3873"/>
                </a:lnTo>
                <a:lnTo>
                  <a:pt x="58648" y="172"/>
                </a:lnTo>
                <a:lnTo>
                  <a:pt x="58607" y="183"/>
                </a:lnTo>
                <a:cubicBezTo>
                  <a:pt x="57834" y="376"/>
                  <a:pt x="57275" y="721"/>
                  <a:pt x="56726" y="1037"/>
                </a:cubicBezTo>
                <a:cubicBezTo>
                  <a:pt x="55882" y="1545"/>
                  <a:pt x="55008" y="2074"/>
                  <a:pt x="53300" y="2074"/>
                </a:cubicBezTo>
                <a:cubicBezTo>
                  <a:pt x="51582" y="2074"/>
                  <a:pt x="50708" y="1545"/>
                  <a:pt x="49864" y="1037"/>
                </a:cubicBezTo>
                <a:cubicBezTo>
                  <a:pt x="49010" y="529"/>
                  <a:pt x="48126" y="0"/>
                  <a:pt x="46397" y="0"/>
                </a:cubicBezTo>
                <a:cubicBezTo>
                  <a:pt x="44659" y="0"/>
                  <a:pt x="43775" y="529"/>
                  <a:pt x="42931" y="1037"/>
                </a:cubicBezTo>
                <a:cubicBezTo>
                  <a:pt x="42087" y="1545"/>
                  <a:pt x="41213" y="2074"/>
                  <a:pt x="39495" y="2074"/>
                </a:cubicBezTo>
                <a:cubicBezTo>
                  <a:pt x="37777" y="2074"/>
                  <a:pt x="36903" y="1545"/>
                  <a:pt x="36059" y="1037"/>
                </a:cubicBezTo>
                <a:cubicBezTo>
                  <a:pt x="35205" y="529"/>
                  <a:pt x="34331" y="0"/>
                  <a:pt x="32592" y="0"/>
                </a:cubicBezTo>
                <a:cubicBezTo>
                  <a:pt x="30854" y="0"/>
                  <a:pt x="29980" y="529"/>
                  <a:pt x="29126" y="1037"/>
                </a:cubicBezTo>
                <a:cubicBezTo>
                  <a:pt x="28668" y="1311"/>
                  <a:pt x="28201" y="1596"/>
                  <a:pt x="27611" y="1789"/>
                </a:cubicBezTo>
                <a:lnTo>
                  <a:pt x="27591" y="1799"/>
                </a:lnTo>
                <a:cubicBezTo>
                  <a:pt x="27032" y="1982"/>
                  <a:pt x="26412" y="2074"/>
                  <a:pt x="25700" y="2074"/>
                </a:cubicBezTo>
                <a:cubicBezTo>
                  <a:pt x="23992" y="2074"/>
                  <a:pt x="23118" y="1545"/>
                  <a:pt x="22274" y="1037"/>
                </a:cubicBezTo>
                <a:cubicBezTo>
                  <a:pt x="21421" y="529"/>
                  <a:pt x="20536" y="0"/>
                  <a:pt x="18798" y="0"/>
                </a:cubicBezTo>
                <a:cubicBezTo>
                  <a:pt x="17070" y="0"/>
                  <a:pt x="16185" y="529"/>
                  <a:pt x="15331" y="1037"/>
                </a:cubicBezTo>
                <a:cubicBezTo>
                  <a:pt x="14487" y="1545"/>
                  <a:pt x="13613" y="2074"/>
                  <a:pt x="11905" y="2074"/>
                </a:cubicBezTo>
                <a:cubicBezTo>
                  <a:pt x="10187" y="2074"/>
                  <a:pt x="9313" y="1545"/>
                  <a:pt x="8469" y="1037"/>
                </a:cubicBezTo>
                <a:cubicBezTo>
                  <a:pt x="7615" y="529"/>
                  <a:pt x="6731" y="0"/>
                  <a:pt x="5002" y="0"/>
                </a:cubicBezTo>
                <a:close/>
              </a:path>
            </a:pathLst>
          </a:custGeom>
          <a:solidFill>
            <a:srgbClr val="70312E"/>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12" name="Google Shape;296;p24"/>
          <p:cNvSpPr/>
          <p:nvPr/>
        </p:nvSpPr>
        <p:spPr>
          <a:xfrm>
            <a:off x="-82765" y="3984982"/>
            <a:ext cx="9309530" cy="962491"/>
          </a:xfrm>
          <a:custGeom>
            <a:avLst/>
            <a:gdLst/>
            <a:ahLst/>
            <a:cxnLst/>
            <a:rect l="l" t="t" r="r" b="b"/>
            <a:pathLst>
              <a:path w="58586" h="5693" extrusionOk="0">
                <a:moveTo>
                  <a:pt x="4971" y="0"/>
                </a:moveTo>
                <a:cubicBezTo>
                  <a:pt x="2319" y="0"/>
                  <a:pt x="1709" y="1220"/>
                  <a:pt x="1" y="1779"/>
                </a:cubicBezTo>
                <a:lnTo>
                  <a:pt x="1" y="5408"/>
                </a:lnTo>
                <a:cubicBezTo>
                  <a:pt x="1709" y="4839"/>
                  <a:pt x="2319" y="3630"/>
                  <a:pt x="4971" y="3630"/>
                </a:cubicBezTo>
                <a:cubicBezTo>
                  <a:pt x="8418" y="3630"/>
                  <a:pt x="8418" y="5693"/>
                  <a:pt x="11874" y="5693"/>
                </a:cubicBezTo>
                <a:cubicBezTo>
                  <a:pt x="15320" y="5693"/>
                  <a:pt x="15320" y="3630"/>
                  <a:pt x="18767" y="3630"/>
                </a:cubicBezTo>
                <a:cubicBezTo>
                  <a:pt x="22223" y="3630"/>
                  <a:pt x="22223" y="5693"/>
                  <a:pt x="25669" y="5693"/>
                </a:cubicBezTo>
                <a:cubicBezTo>
                  <a:pt x="26472" y="5693"/>
                  <a:pt x="27082" y="5581"/>
                  <a:pt x="27591" y="5419"/>
                </a:cubicBezTo>
                <a:lnTo>
                  <a:pt x="27591" y="5408"/>
                </a:lnTo>
                <a:cubicBezTo>
                  <a:pt x="29298" y="4839"/>
                  <a:pt x="29908" y="3630"/>
                  <a:pt x="32561" y="3630"/>
                </a:cubicBezTo>
                <a:cubicBezTo>
                  <a:pt x="36008" y="3630"/>
                  <a:pt x="36008" y="5693"/>
                  <a:pt x="39464" y="5693"/>
                </a:cubicBezTo>
                <a:cubicBezTo>
                  <a:pt x="42910" y="5693"/>
                  <a:pt x="42910" y="3630"/>
                  <a:pt x="46366" y="3630"/>
                </a:cubicBezTo>
                <a:cubicBezTo>
                  <a:pt x="49813" y="3630"/>
                  <a:pt x="49813" y="5693"/>
                  <a:pt x="53269" y="5693"/>
                </a:cubicBezTo>
                <a:cubicBezTo>
                  <a:pt x="56085" y="5693"/>
                  <a:pt x="56604" y="4310"/>
                  <a:pt x="58586" y="3802"/>
                </a:cubicBezTo>
                <a:lnTo>
                  <a:pt x="58586" y="173"/>
                </a:lnTo>
                <a:cubicBezTo>
                  <a:pt x="56604" y="682"/>
                  <a:pt x="56085" y="2064"/>
                  <a:pt x="53269" y="2064"/>
                </a:cubicBezTo>
                <a:cubicBezTo>
                  <a:pt x="49813" y="2064"/>
                  <a:pt x="49813" y="0"/>
                  <a:pt x="46366" y="0"/>
                </a:cubicBezTo>
                <a:cubicBezTo>
                  <a:pt x="42910" y="0"/>
                  <a:pt x="42910" y="2064"/>
                  <a:pt x="39464" y="2064"/>
                </a:cubicBezTo>
                <a:cubicBezTo>
                  <a:pt x="36008" y="2064"/>
                  <a:pt x="36008" y="0"/>
                  <a:pt x="32561" y="0"/>
                </a:cubicBezTo>
                <a:cubicBezTo>
                  <a:pt x="29908" y="0"/>
                  <a:pt x="29298" y="1220"/>
                  <a:pt x="27591" y="1779"/>
                </a:cubicBezTo>
                <a:lnTo>
                  <a:pt x="27591" y="1789"/>
                </a:lnTo>
                <a:cubicBezTo>
                  <a:pt x="27082" y="1962"/>
                  <a:pt x="26472" y="2064"/>
                  <a:pt x="25669" y="2064"/>
                </a:cubicBezTo>
                <a:cubicBezTo>
                  <a:pt x="22223" y="2064"/>
                  <a:pt x="22223" y="0"/>
                  <a:pt x="18767" y="0"/>
                </a:cubicBezTo>
                <a:cubicBezTo>
                  <a:pt x="15320" y="0"/>
                  <a:pt x="15320" y="2064"/>
                  <a:pt x="11874" y="2064"/>
                </a:cubicBezTo>
                <a:cubicBezTo>
                  <a:pt x="8418" y="2064"/>
                  <a:pt x="8418" y="0"/>
                  <a:pt x="4971" y="0"/>
                </a:cubicBezTo>
                <a:close/>
              </a:path>
            </a:pathLst>
          </a:custGeom>
          <a:solidFill>
            <a:srgbClr val="FFDA9F"/>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13" name="Google Shape;297;p24"/>
          <p:cNvSpPr/>
          <p:nvPr/>
        </p:nvSpPr>
        <p:spPr>
          <a:xfrm>
            <a:off x="-87301" y="3978852"/>
            <a:ext cx="9318727" cy="976795"/>
          </a:xfrm>
          <a:custGeom>
            <a:avLst/>
            <a:gdLst/>
            <a:ahLst/>
            <a:cxnLst/>
            <a:rect l="l" t="t" r="r" b="b"/>
            <a:pathLst>
              <a:path w="58648" h="5775" extrusionOk="0">
                <a:moveTo>
                  <a:pt x="46397" y="72"/>
                </a:moveTo>
                <a:cubicBezTo>
                  <a:pt x="48116" y="72"/>
                  <a:pt x="48979" y="601"/>
                  <a:pt x="49824" y="1098"/>
                </a:cubicBezTo>
                <a:cubicBezTo>
                  <a:pt x="50678" y="1617"/>
                  <a:pt x="51562" y="2146"/>
                  <a:pt x="53300" y="2146"/>
                </a:cubicBezTo>
                <a:cubicBezTo>
                  <a:pt x="55029" y="2146"/>
                  <a:pt x="55913" y="1617"/>
                  <a:pt x="56766" y="1098"/>
                </a:cubicBezTo>
                <a:cubicBezTo>
                  <a:pt x="57295" y="784"/>
                  <a:pt x="57834" y="458"/>
                  <a:pt x="58587" y="265"/>
                </a:cubicBezTo>
                <a:lnTo>
                  <a:pt x="58587" y="3823"/>
                </a:lnTo>
                <a:cubicBezTo>
                  <a:pt x="57824" y="4016"/>
                  <a:pt x="57265" y="4351"/>
                  <a:pt x="56726" y="4667"/>
                </a:cubicBezTo>
                <a:cubicBezTo>
                  <a:pt x="55882" y="5175"/>
                  <a:pt x="55008" y="5704"/>
                  <a:pt x="53300" y="5704"/>
                </a:cubicBezTo>
                <a:cubicBezTo>
                  <a:pt x="51582" y="5704"/>
                  <a:pt x="50708" y="5175"/>
                  <a:pt x="49864" y="4667"/>
                </a:cubicBezTo>
                <a:cubicBezTo>
                  <a:pt x="49010" y="4159"/>
                  <a:pt x="48126" y="3630"/>
                  <a:pt x="46397" y="3630"/>
                </a:cubicBezTo>
                <a:cubicBezTo>
                  <a:pt x="44659" y="3630"/>
                  <a:pt x="43775" y="4159"/>
                  <a:pt x="42931" y="4667"/>
                </a:cubicBezTo>
                <a:cubicBezTo>
                  <a:pt x="42087" y="5175"/>
                  <a:pt x="41213" y="5704"/>
                  <a:pt x="39495" y="5704"/>
                </a:cubicBezTo>
                <a:cubicBezTo>
                  <a:pt x="37777" y="5704"/>
                  <a:pt x="36903" y="5175"/>
                  <a:pt x="36059" y="4667"/>
                </a:cubicBezTo>
                <a:cubicBezTo>
                  <a:pt x="35205" y="4159"/>
                  <a:pt x="34331" y="3630"/>
                  <a:pt x="32592" y="3630"/>
                </a:cubicBezTo>
                <a:cubicBezTo>
                  <a:pt x="30854" y="3630"/>
                  <a:pt x="29980" y="4159"/>
                  <a:pt x="29126" y="4667"/>
                </a:cubicBezTo>
                <a:cubicBezTo>
                  <a:pt x="28668" y="4941"/>
                  <a:pt x="28201" y="5226"/>
                  <a:pt x="27611" y="5419"/>
                </a:cubicBezTo>
                <a:lnTo>
                  <a:pt x="27591" y="5429"/>
                </a:lnTo>
                <a:cubicBezTo>
                  <a:pt x="27032" y="5612"/>
                  <a:pt x="26412" y="5704"/>
                  <a:pt x="25700" y="5704"/>
                </a:cubicBezTo>
                <a:cubicBezTo>
                  <a:pt x="23992" y="5704"/>
                  <a:pt x="23118" y="5175"/>
                  <a:pt x="22274" y="4667"/>
                </a:cubicBezTo>
                <a:cubicBezTo>
                  <a:pt x="21421" y="4159"/>
                  <a:pt x="20536" y="3630"/>
                  <a:pt x="18798" y="3630"/>
                </a:cubicBezTo>
                <a:cubicBezTo>
                  <a:pt x="17070" y="3630"/>
                  <a:pt x="16185" y="4159"/>
                  <a:pt x="15331" y="4667"/>
                </a:cubicBezTo>
                <a:cubicBezTo>
                  <a:pt x="14487" y="5175"/>
                  <a:pt x="13613" y="5704"/>
                  <a:pt x="11905" y="5704"/>
                </a:cubicBezTo>
                <a:cubicBezTo>
                  <a:pt x="10187" y="5704"/>
                  <a:pt x="9313" y="5175"/>
                  <a:pt x="8469" y="4667"/>
                </a:cubicBezTo>
                <a:cubicBezTo>
                  <a:pt x="7615" y="4159"/>
                  <a:pt x="6731" y="3630"/>
                  <a:pt x="5002" y="3630"/>
                </a:cubicBezTo>
                <a:cubicBezTo>
                  <a:pt x="3265" y="3630"/>
                  <a:pt x="2380" y="4159"/>
                  <a:pt x="1536" y="4667"/>
                </a:cubicBezTo>
                <a:cubicBezTo>
                  <a:pt x="1089" y="4931"/>
                  <a:pt x="631" y="5205"/>
                  <a:pt x="62" y="5409"/>
                </a:cubicBezTo>
                <a:lnTo>
                  <a:pt x="62" y="1851"/>
                </a:lnTo>
                <a:cubicBezTo>
                  <a:pt x="652" y="1647"/>
                  <a:pt x="1119" y="1373"/>
                  <a:pt x="1566" y="1098"/>
                </a:cubicBezTo>
                <a:cubicBezTo>
                  <a:pt x="2411" y="601"/>
                  <a:pt x="3285" y="72"/>
                  <a:pt x="5002" y="72"/>
                </a:cubicBezTo>
                <a:cubicBezTo>
                  <a:pt x="6721" y="72"/>
                  <a:pt x="7585" y="601"/>
                  <a:pt x="8429" y="1098"/>
                </a:cubicBezTo>
                <a:cubicBezTo>
                  <a:pt x="9283" y="1617"/>
                  <a:pt x="10167" y="2146"/>
                  <a:pt x="11905" y="2146"/>
                </a:cubicBezTo>
                <a:cubicBezTo>
                  <a:pt x="13634" y="2146"/>
                  <a:pt x="14518" y="1617"/>
                  <a:pt x="15372" y="1098"/>
                </a:cubicBezTo>
                <a:cubicBezTo>
                  <a:pt x="16216" y="601"/>
                  <a:pt x="17090" y="72"/>
                  <a:pt x="18798" y="72"/>
                </a:cubicBezTo>
                <a:cubicBezTo>
                  <a:pt x="20515" y="72"/>
                  <a:pt x="21390" y="601"/>
                  <a:pt x="22234" y="1098"/>
                </a:cubicBezTo>
                <a:cubicBezTo>
                  <a:pt x="23088" y="1617"/>
                  <a:pt x="23972" y="2146"/>
                  <a:pt x="25700" y="2146"/>
                </a:cubicBezTo>
                <a:cubicBezTo>
                  <a:pt x="26432" y="2146"/>
                  <a:pt x="27062" y="2054"/>
                  <a:pt x="27631" y="1861"/>
                </a:cubicBezTo>
                <a:lnTo>
                  <a:pt x="27662" y="1851"/>
                </a:lnTo>
                <a:cubicBezTo>
                  <a:pt x="28241" y="1647"/>
                  <a:pt x="28709" y="1373"/>
                  <a:pt x="29156" y="1098"/>
                </a:cubicBezTo>
                <a:cubicBezTo>
                  <a:pt x="30000" y="601"/>
                  <a:pt x="30875" y="72"/>
                  <a:pt x="32592" y="72"/>
                </a:cubicBezTo>
                <a:cubicBezTo>
                  <a:pt x="34311" y="72"/>
                  <a:pt x="35185" y="601"/>
                  <a:pt x="36028" y="1098"/>
                </a:cubicBezTo>
                <a:cubicBezTo>
                  <a:pt x="36882" y="1617"/>
                  <a:pt x="37756" y="2146"/>
                  <a:pt x="39495" y="2146"/>
                </a:cubicBezTo>
                <a:cubicBezTo>
                  <a:pt x="41233" y="2146"/>
                  <a:pt x="42107" y="1617"/>
                  <a:pt x="42961" y="1098"/>
                </a:cubicBezTo>
                <a:cubicBezTo>
                  <a:pt x="43806" y="601"/>
                  <a:pt x="44680" y="72"/>
                  <a:pt x="46397" y="72"/>
                </a:cubicBezTo>
                <a:close/>
                <a:moveTo>
                  <a:pt x="5002" y="0"/>
                </a:moveTo>
                <a:cubicBezTo>
                  <a:pt x="3265" y="0"/>
                  <a:pt x="2380" y="529"/>
                  <a:pt x="1536" y="1048"/>
                </a:cubicBezTo>
                <a:cubicBezTo>
                  <a:pt x="1078" y="1312"/>
                  <a:pt x="611" y="1597"/>
                  <a:pt x="21" y="1790"/>
                </a:cubicBezTo>
                <a:lnTo>
                  <a:pt x="1" y="1800"/>
                </a:lnTo>
                <a:lnTo>
                  <a:pt x="1" y="5501"/>
                </a:lnTo>
                <a:lnTo>
                  <a:pt x="42" y="5480"/>
                </a:lnTo>
                <a:cubicBezTo>
                  <a:pt x="642" y="5287"/>
                  <a:pt x="1109" y="5002"/>
                  <a:pt x="1566" y="4728"/>
                </a:cubicBezTo>
                <a:cubicBezTo>
                  <a:pt x="2411" y="4220"/>
                  <a:pt x="3285" y="3701"/>
                  <a:pt x="5002" y="3701"/>
                </a:cubicBezTo>
                <a:cubicBezTo>
                  <a:pt x="6721" y="3701"/>
                  <a:pt x="7585" y="4220"/>
                  <a:pt x="8429" y="4728"/>
                </a:cubicBezTo>
                <a:cubicBezTo>
                  <a:pt x="9283" y="5246"/>
                  <a:pt x="10167" y="5775"/>
                  <a:pt x="11905" y="5775"/>
                </a:cubicBezTo>
                <a:cubicBezTo>
                  <a:pt x="13634" y="5775"/>
                  <a:pt x="14518" y="5246"/>
                  <a:pt x="15372" y="4728"/>
                </a:cubicBezTo>
                <a:cubicBezTo>
                  <a:pt x="16216" y="4220"/>
                  <a:pt x="17090" y="3701"/>
                  <a:pt x="18798" y="3701"/>
                </a:cubicBezTo>
                <a:cubicBezTo>
                  <a:pt x="20515" y="3701"/>
                  <a:pt x="21390" y="4220"/>
                  <a:pt x="22234" y="4728"/>
                </a:cubicBezTo>
                <a:cubicBezTo>
                  <a:pt x="23088" y="5246"/>
                  <a:pt x="23972" y="5775"/>
                  <a:pt x="25700" y="5775"/>
                </a:cubicBezTo>
                <a:cubicBezTo>
                  <a:pt x="26432" y="5775"/>
                  <a:pt x="27062" y="5683"/>
                  <a:pt x="27631" y="5490"/>
                </a:cubicBezTo>
                <a:lnTo>
                  <a:pt x="27662" y="5480"/>
                </a:lnTo>
                <a:cubicBezTo>
                  <a:pt x="28241" y="5277"/>
                  <a:pt x="28709" y="5002"/>
                  <a:pt x="29156" y="4728"/>
                </a:cubicBezTo>
                <a:cubicBezTo>
                  <a:pt x="30000" y="4220"/>
                  <a:pt x="30875" y="3701"/>
                  <a:pt x="32592" y="3701"/>
                </a:cubicBezTo>
                <a:cubicBezTo>
                  <a:pt x="34311" y="3701"/>
                  <a:pt x="35185" y="4220"/>
                  <a:pt x="36028" y="4728"/>
                </a:cubicBezTo>
                <a:cubicBezTo>
                  <a:pt x="36882" y="5246"/>
                  <a:pt x="37756" y="5775"/>
                  <a:pt x="39495" y="5775"/>
                </a:cubicBezTo>
                <a:cubicBezTo>
                  <a:pt x="41233" y="5775"/>
                  <a:pt x="42107" y="5246"/>
                  <a:pt x="42961" y="4728"/>
                </a:cubicBezTo>
                <a:cubicBezTo>
                  <a:pt x="43806" y="4220"/>
                  <a:pt x="44680" y="3701"/>
                  <a:pt x="46397" y="3701"/>
                </a:cubicBezTo>
                <a:cubicBezTo>
                  <a:pt x="48116" y="3701"/>
                  <a:pt x="48979" y="4220"/>
                  <a:pt x="49824" y="4728"/>
                </a:cubicBezTo>
                <a:cubicBezTo>
                  <a:pt x="50678" y="5246"/>
                  <a:pt x="51562" y="5775"/>
                  <a:pt x="53300" y="5775"/>
                </a:cubicBezTo>
                <a:cubicBezTo>
                  <a:pt x="55029" y="5775"/>
                  <a:pt x="55913" y="5246"/>
                  <a:pt x="56766" y="4728"/>
                </a:cubicBezTo>
                <a:cubicBezTo>
                  <a:pt x="57306" y="4412"/>
                  <a:pt x="57855" y="4077"/>
                  <a:pt x="58627" y="3884"/>
                </a:cubicBezTo>
                <a:lnTo>
                  <a:pt x="58648" y="3874"/>
                </a:lnTo>
                <a:lnTo>
                  <a:pt x="58648" y="174"/>
                </a:lnTo>
                <a:lnTo>
                  <a:pt x="58607" y="183"/>
                </a:lnTo>
                <a:cubicBezTo>
                  <a:pt x="57834" y="387"/>
                  <a:pt x="57275" y="723"/>
                  <a:pt x="56726" y="1048"/>
                </a:cubicBezTo>
                <a:cubicBezTo>
                  <a:pt x="55882" y="1546"/>
                  <a:pt x="55008" y="2074"/>
                  <a:pt x="53300" y="2074"/>
                </a:cubicBezTo>
                <a:cubicBezTo>
                  <a:pt x="51582" y="2074"/>
                  <a:pt x="50708" y="1546"/>
                  <a:pt x="49864" y="1048"/>
                </a:cubicBezTo>
                <a:cubicBezTo>
                  <a:pt x="49010" y="529"/>
                  <a:pt x="48126" y="0"/>
                  <a:pt x="46397" y="0"/>
                </a:cubicBezTo>
                <a:cubicBezTo>
                  <a:pt x="44659" y="0"/>
                  <a:pt x="43775" y="529"/>
                  <a:pt x="42931" y="1048"/>
                </a:cubicBezTo>
                <a:cubicBezTo>
                  <a:pt x="42087" y="1546"/>
                  <a:pt x="41213" y="2074"/>
                  <a:pt x="39495" y="2074"/>
                </a:cubicBezTo>
                <a:cubicBezTo>
                  <a:pt x="37777" y="2074"/>
                  <a:pt x="36903" y="1546"/>
                  <a:pt x="36059" y="1048"/>
                </a:cubicBezTo>
                <a:cubicBezTo>
                  <a:pt x="35205" y="529"/>
                  <a:pt x="34331" y="0"/>
                  <a:pt x="32592" y="0"/>
                </a:cubicBezTo>
                <a:cubicBezTo>
                  <a:pt x="30854" y="0"/>
                  <a:pt x="29980" y="529"/>
                  <a:pt x="29126" y="1048"/>
                </a:cubicBezTo>
                <a:cubicBezTo>
                  <a:pt x="28668" y="1312"/>
                  <a:pt x="28201" y="1597"/>
                  <a:pt x="27611" y="1790"/>
                </a:cubicBezTo>
                <a:lnTo>
                  <a:pt x="27591" y="1800"/>
                </a:lnTo>
                <a:cubicBezTo>
                  <a:pt x="27032" y="1983"/>
                  <a:pt x="26412" y="2074"/>
                  <a:pt x="25700" y="2074"/>
                </a:cubicBezTo>
                <a:cubicBezTo>
                  <a:pt x="23992" y="2074"/>
                  <a:pt x="23118" y="1546"/>
                  <a:pt x="22274" y="1048"/>
                </a:cubicBezTo>
                <a:cubicBezTo>
                  <a:pt x="21421" y="529"/>
                  <a:pt x="20536" y="0"/>
                  <a:pt x="18798" y="0"/>
                </a:cubicBezTo>
                <a:cubicBezTo>
                  <a:pt x="17070" y="0"/>
                  <a:pt x="16185" y="529"/>
                  <a:pt x="15331" y="1048"/>
                </a:cubicBezTo>
                <a:cubicBezTo>
                  <a:pt x="14487" y="1546"/>
                  <a:pt x="13613" y="2074"/>
                  <a:pt x="11905" y="2074"/>
                </a:cubicBezTo>
                <a:cubicBezTo>
                  <a:pt x="10187" y="2074"/>
                  <a:pt x="9313" y="1546"/>
                  <a:pt x="8469" y="1048"/>
                </a:cubicBezTo>
                <a:cubicBezTo>
                  <a:pt x="7615" y="529"/>
                  <a:pt x="6731" y="0"/>
                  <a:pt x="5002" y="0"/>
                </a:cubicBezTo>
                <a:close/>
              </a:path>
            </a:pathLst>
          </a:custGeom>
          <a:solidFill>
            <a:srgbClr val="70312E"/>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298" name="Google Shape;298;p24"/>
          <p:cNvSpPr txBox="1">
            <a:spLocks noGrp="1"/>
          </p:cNvSpPr>
          <p:nvPr>
            <p:ph type="title"/>
          </p:nvPr>
        </p:nvSpPr>
        <p:spPr>
          <a:xfrm>
            <a:off x="1392572" y="1320442"/>
            <a:ext cx="4437933" cy="763852"/>
          </a:xfrm>
          <a:prstGeom prst="rect">
            <a:avLst/>
          </a:prstGeom>
        </p:spPr>
        <p:txBody>
          <a:bodyPr spcFirstLastPara="1">
            <a:noAutofit/>
          </a:bodyPr>
          <a:lstStyle>
            <a:lvl1pPr lvl="0" rtl="0">
              <a:spcBef>
                <a:spcPts val="0"/>
              </a:spcBef>
              <a:spcAft>
                <a:spcPts val="0"/>
              </a:spcAft>
              <a:buClr>
                <a:schemeClr val="dk1"/>
              </a:buClr>
              <a:buSzPts val="3000"/>
              <a:buFont typeface="McLaren"/>
              <a:buNone/>
              <a:defRPr sz="3758" b="1">
                <a:solidFill>
                  <a:schemeClr val="accent2"/>
                </a:solidFill>
                <a:latin typeface="McLaren"/>
                <a:ea typeface="McLaren"/>
                <a:cs typeface="McLaren"/>
                <a:sym typeface="McLaren"/>
              </a:defRPr>
            </a:lvl1pPr>
            <a:lvl2pPr lvl="1"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2pPr>
            <a:lvl3pPr lvl="2"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3pPr>
            <a:lvl4pPr lvl="3"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4pPr>
            <a:lvl5pPr lvl="4"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5pPr>
            <a:lvl6pPr lvl="5"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6pPr>
            <a:lvl7pPr lvl="6"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7pPr>
            <a:lvl8pPr lvl="7"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8pPr>
            <a:lvl9pPr lvl="8"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9pPr>
          </a:lstStyle>
          <a:p>
            <a:endParaRPr/>
          </a:p>
        </p:txBody>
      </p:sp>
      <p:sp>
        <p:nvSpPr>
          <p:cNvPr id="299" name="Google Shape;299;p24"/>
          <p:cNvSpPr txBox="1">
            <a:spLocks noGrp="1"/>
          </p:cNvSpPr>
          <p:nvPr>
            <p:ph type="subTitle" idx="1"/>
          </p:nvPr>
        </p:nvSpPr>
        <p:spPr>
          <a:xfrm>
            <a:off x="1392617" y="2206373"/>
            <a:ext cx="4437933" cy="955008"/>
          </a:xfrm>
          <a:prstGeom prst="rect">
            <a:avLst/>
          </a:prstGeom>
        </p:spPr>
        <p:txBody>
          <a:bodyPr spcFirstLastPara="1">
            <a:noAutofit/>
          </a:bodyPr>
          <a:lstStyle>
            <a:lvl1pPr lvl="0"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Tree>
    <p:extLst>
      <p:ext uri="{BB962C8B-B14F-4D97-AF65-F5344CB8AC3E}">
        <p14:creationId xmlns:p14="http://schemas.microsoft.com/office/powerpoint/2010/main" val="146468177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matchingName="Title and text 14">
  <p:cSld name="Title and text 14">
    <p:bg>
      <p:bgPr>
        <a:solidFill>
          <a:schemeClr val="accent4"/>
        </a:solidFill>
        <a:effectLst/>
      </p:bgPr>
    </p:bg>
    <p:spTree>
      <p:nvGrpSpPr>
        <p:cNvPr id="1" name="Shape 304"/>
        <p:cNvGrpSpPr/>
        <p:nvPr/>
      </p:nvGrpSpPr>
      <p:grpSpPr>
        <a:xfrm>
          <a:off x="0" y="0"/>
          <a:ext cx="0" cy="0"/>
          <a:chOff x="0" y="0"/>
          <a:chExt cx="0" cy="0"/>
        </a:xfrm>
      </p:grpSpPr>
      <p:sp>
        <p:nvSpPr>
          <p:cNvPr id="4" name="Google Shape;305;p26"/>
          <p:cNvSpPr/>
          <p:nvPr/>
        </p:nvSpPr>
        <p:spPr>
          <a:xfrm>
            <a:off x="-747950" y="796967"/>
            <a:ext cx="10351756" cy="6390038"/>
          </a:xfrm>
          <a:custGeom>
            <a:avLst/>
            <a:gdLst/>
            <a:ahLst/>
            <a:cxnLst/>
            <a:rect l="l" t="t" r="r" b="b"/>
            <a:pathLst>
              <a:path w="65683" h="38101" extrusionOk="0">
                <a:moveTo>
                  <a:pt x="24267" y="0"/>
                </a:moveTo>
                <a:lnTo>
                  <a:pt x="1" y="295"/>
                </a:lnTo>
                <a:lnTo>
                  <a:pt x="570" y="27295"/>
                </a:lnTo>
                <a:cubicBezTo>
                  <a:pt x="2292" y="26450"/>
                  <a:pt x="4285" y="25933"/>
                  <a:pt x="6581" y="25933"/>
                </a:cubicBezTo>
                <a:cubicBezTo>
                  <a:pt x="10004" y="25933"/>
                  <a:pt x="14101" y="27083"/>
                  <a:pt x="18981" y="30010"/>
                </a:cubicBezTo>
                <a:cubicBezTo>
                  <a:pt x="28444" y="35690"/>
                  <a:pt x="36224" y="38100"/>
                  <a:pt x="42608" y="38100"/>
                </a:cubicBezTo>
                <a:cubicBezTo>
                  <a:pt x="52880" y="38100"/>
                  <a:pt x="59535" y="31858"/>
                  <a:pt x="63760" y="22955"/>
                </a:cubicBezTo>
                <a:cubicBezTo>
                  <a:pt x="65682" y="18909"/>
                  <a:pt x="62836" y="5530"/>
                  <a:pt x="63862" y="732"/>
                </a:cubicBezTo>
                <a:cubicBezTo>
                  <a:pt x="45157" y="143"/>
                  <a:pt x="24267" y="0"/>
                  <a:pt x="24267" y="0"/>
                </a:cubicBezTo>
                <a:close/>
              </a:path>
            </a:pathLst>
          </a:custGeom>
          <a:solidFill>
            <a:srgbClr val="FFFFFF"/>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5" name="Google Shape;306;p26"/>
          <p:cNvSpPr/>
          <p:nvPr/>
        </p:nvSpPr>
        <p:spPr>
          <a:xfrm>
            <a:off x="-309540" y="-2253906"/>
            <a:ext cx="10259795" cy="5572637"/>
          </a:xfrm>
          <a:custGeom>
            <a:avLst/>
            <a:gdLst/>
            <a:ahLst/>
            <a:cxnLst/>
            <a:rect l="l" t="t" r="r" b="b"/>
            <a:pathLst>
              <a:path w="65102" h="33228" extrusionOk="0">
                <a:moveTo>
                  <a:pt x="61798" y="0"/>
                </a:moveTo>
                <a:lnTo>
                  <a:pt x="560" y="722"/>
                </a:lnTo>
                <a:lnTo>
                  <a:pt x="0" y="27723"/>
                </a:lnTo>
                <a:cubicBezTo>
                  <a:pt x="2223" y="24868"/>
                  <a:pt x="5520" y="22384"/>
                  <a:pt x="10271" y="22384"/>
                </a:cubicBezTo>
                <a:cubicBezTo>
                  <a:pt x="13321" y="22384"/>
                  <a:pt x="16970" y="23408"/>
                  <a:pt x="21318" y="26015"/>
                </a:cubicBezTo>
                <a:cubicBezTo>
                  <a:pt x="29748" y="31079"/>
                  <a:pt x="36680" y="33228"/>
                  <a:pt x="42367" y="33228"/>
                </a:cubicBezTo>
                <a:cubicBezTo>
                  <a:pt x="55675" y="33228"/>
                  <a:pt x="62167" y="21461"/>
                  <a:pt x="65102" y="7757"/>
                </a:cubicBezTo>
                <a:lnTo>
                  <a:pt x="61798" y="0"/>
                </a:lnTo>
                <a:close/>
              </a:path>
            </a:pathLst>
          </a:custGeom>
          <a:solidFill>
            <a:srgbClr val="D9EEFC"/>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307" name="Google Shape;307;p26"/>
          <p:cNvSpPr txBox="1">
            <a:spLocks noGrp="1"/>
          </p:cNvSpPr>
          <p:nvPr>
            <p:ph type="title"/>
          </p:nvPr>
        </p:nvSpPr>
        <p:spPr>
          <a:xfrm>
            <a:off x="756365" y="4359004"/>
            <a:ext cx="7631577" cy="763852"/>
          </a:xfrm>
          <a:prstGeom prst="rect">
            <a:avLst/>
          </a:prstGeom>
        </p:spPr>
        <p:txBody>
          <a:bodyPr spcFirstLastPara="1">
            <a:noAutofit/>
          </a:bodyPr>
          <a:lstStyle>
            <a:lvl1pPr lvl="0" algn="ctr" rtl="0">
              <a:spcBef>
                <a:spcPts val="0"/>
              </a:spcBef>
              <a:spcAft>
                <a:spcPts val="0"/>
              </a:spcAft>
              <a:buClr>
                <a:schemeClr val="dk1"/>
              </a:buClr>
              <a:buSzPts val="3000"/>
              <a:buFont typeface="McLaren"/>
              <a:buNone/>
              <a:defRPr sz="3758" b="1">
                <a:solidFill>
                  <a:schemeClr val="dk2"/>
                </a:solidFill>
                <a:latin typeface="McLaren"/>
                <a:ea typeface="McLaren"/>
                <a:cs typeface="McLaren"/>
                <a:sym typeface="McLaren"/>
              </a:defRPr>
            </a:lvl1pPr>
            <a:lvl2pPr lvl="1"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2pPr>
            <a:lvl3pPr lvl="2"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3pPr>
            <a:lvl4pPr lvl="3"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4pPr>
            <a:lvl5pPr lvl="4"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5pPr>
            <a:lvl6pPr lvl="5"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6pPr>
            <a:lvl7pPr lvl="6"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7pPr>
            <a:lvl8pPr lvl="7"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8pPr>
            <a:lvl9pPr lvl="8"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9pPr>
          </a:lstStyle>
          <a:p>
            <a:endParaRPr/>
          </a:p>
        </p:txBody>
      </p:sp>
      <p:sp>
        <p:nvSpPr>
          <p:cNvPr id="308" name="Google Shape;308;p26"/>
          <p:cNvSpPr txBox="1">
            <a:spLocks noGrp="1"/>
          </p:cNvSpPr>
          <p:nvPr>
            <p:ph type="subTitle" idx="1"/>
          </p:nvPr>
        </p:nvSpPr>
        <p:spPr>
          <a:xfrm>
            <a:off x="756479" y="5048813"/>
            <a:ext cx="7631577" cy="579261"/>
          </a:xfrm>
          <a:prstGeom prst="rect">
            <a:avLst/>
          </a:prstGeom>
        </p:spPr>
        <p:txBody>
          <a:bodyPr spcFirstLastPara="1">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Tree>
    <p:extLst>
      <p:ext uri="{BB962C8B-B14F-4D97-AF65-F5344CB8AC3E}">
        <p14:creationId xmlns:p14="http://schemas.microsoft.com/office/powerpoint/2010/main" val="42833228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and text 16">
  <p:cSld name="Title and text 16">
    <p:bg>
      <p:bgPr>
        <a:solidFill>
          <a:schemeClr val="accent5"/>
        </a:solidFill>
        <a:effectLst/>
      </p:bgPr>
    </p:bg>
    <p:spTree>
      <p:nvGrpSpPr>
        <p:cNvPr id="1" name="Shape 314"/>
        <p:cNvGrpSpPr/>
        <p:nvPr/>
      </p:nvGrpSpPr>
      <p:grpSpPr>
        <a:xfrm>
          <a:off x="0" y="0"/>
          <a:ext cx="0" cy="0"/>
          <a:chOff x="0" y="0"/>
          <a:chExt cx="0" cy="0"/>
        </a:xfrm>
      </p:grpSpPr>
      <p:sp>
        <p:nvSpPr>
          <p:cNvPr id="2" name="Google Shape;315;p28"/>
          <p:cNvSpPr/>
          <p:nvPr/>
        </p:nvSpPr>
        <p:spPr>
          <a:xfrm>
            <a:off x="-1508162" y="4334422"/>
            <a:ext cx="12207838" cy="3075473"/>
          </a:xfrm>
          <a:custGeom>
            <a:avLst/>
            <a:gdLst/>
            <a:ahLst/>
            <a:cxnLst/>
            <a:rect l="l" t="t" r="r" b="b"/>
            <a:pathLst>
              <a:path w="77824" h="18421" extrusionOk="0">
                <a:moveTo>
                  <a:pt x="59059" y="1"/>
                </a:moveTo>
                <a:cubicBezTo>
                  <a:pt x="54190" y="1"/>
                  <a:pt x="53234" y="7198"/>
                  <a:pt x="53234" y="7198"/>
                </a:cubicBezTo>
                <a:cubicBezTo>
                  <a:pt x="53150" y="7193"/>
                  <a:pt x="53067" y="7191"/>
                  <a:pt x="52984" y="7191"/>
                </a:cubicBezTo>
                <a:cubicBezTo>
                  <a:pt x="52221" y="7191"/>
                  <a:pt x="51535" y="7397"/>
                  <a:pt x="50957" y="7737"/>
                </a:cubicBezTo>
                <a:cubicBezTo>
                  <a:pt x="50947" y="7727"/>
                  <a:pt x="50937" y="7717"/>
                  <a:pt x="50917" y="7706"/>
                </a:cubicBezTo>
                <a:cubicBezTo>
                  <a:pt x="49933" y="6763"/>
                  <a:pt x="48906" y="6443"/>
                  <a:pt x="47966" y="6443"/>
                </a:cubicBezTo>
                <a:cubicBezTo>
                  <a:pt x="46002" y="6443"/>
                  <a:pt x="44420" y="7839"/>
                  <a:pt x="44420" y="7839"/>
                </a:cubicBezTo>
                <a:cubicBezTo>
                  <a:pt x="44420" y="7839"/>
                  <a:pt x="44106" y="6050"/>
                  <a:pt x="42082" y="5440"/>
                </a:cubicBezTo>
                <a:cubicBezTo>
                  <a:pt x="41897" y="5384"/>
                  <a:pt x="41703" y="5359"/>
                  <a:pt x="41504" y="5359"/>
                </a:cubicBezTo>
                <a:cubicBezTo>
                  <a:pt x="39520" y="5359"/>
                  <a:pt x="37010" y="7869"/>
                  <a:pt x="37010" y="7869"/>
                </a:cubicBezTo>
                <a:cubicBezTo>
                  <a:pt x="37010" y="7869"/>
                  <a:pt x="35495" y="672"/>
                  <a:pt x="29914" y="672"/>
                </a:cubicBezTo>
                <a:cubicBezTo>
                  <a:pt x="26539" y="672"/>
                  <a:pt x="24800" y="3315"/>
                  <a:pt x="23967" y="5399"/>
                </a:cubicBezTo>
                <a:cubicBezTo>
                  <a:pt x="23225" y="3315"/>
                  <a:pt x="21710" y="672"/>
                  <a:pt x="18762" y="672"/>
                </a:cubicBezTo>
                <a:cubicBezTo>
                  <a:pt x="13893" y="672"/>
                  <a:pt x="12561" y="7869"/>
                  <a:pt x="12561" y="7869"/>
                </a:cubicBezTo>
                <a:cubicBezTo>
                  <a:pt x="12561" y="7869"/>
                  <a:pt x="10370" y="5359"/>
                  <a:pt x="8642" y="5359"/>
                </a:cubicBezTo>
                <a:cubicBezTo>
                  <a:pt x="8469" y="5359"/>
                  <a:pt x="8300" y="5384"/>
                  <a:pt x="8139" y="5440"/>
                </a:cubicBezTo>
                <a:cubicBezTo>
                  <a:pt x="6370" y="6050"/>
                  <a:pt x="7326" y="9516"/>
                  <a:pt x="7326" y="9516"/>
                </a:cubicBezTo>
                <a:cubicBezTo>
                  <a:pt x="7326" y="9516"/>
                  <a:pt x="5635" y="7425"/>
                  <a:pt x="3751" y="7425"/>
                </a:cubicBezTo>
                <a:cubicBezTo>
                  <a:pt x="3177" y="7425"/>
                  <a:pt x="2586" y="7618"/>
                  <a:pt x="2019" y="8124"/>
                </a:cubicBezTo>
                <a:cubicBezTo>
                  <a:pt x="0" y="9924"/>
                  <a:pt x="982" y="16348"/>
                  <a:pt x="7103" y="16348"/>
                </a:cubicBezTo>
                <a:cubicBezTo>
                  <a:pt x="8378" y="16348"/>
                  <a:pt x="9876" y="16069"/>
                  <a:pt x="11616" y="15412"/>
                </a:cubicBezTo>
                <a:cubicBezTo>
                  <a:pt x="11616" y="15412"/>
                  <a:pt x="11748" y="17923"/>
                  <a:pt x="13527" y="18360"/>
                </a:cubicBezTo>
                <a:cubicBezTo>
                  <a:pt x="13695" y="18402"/>
                  <a:pt x="13860" y="18421"/>
                  <a:pt x="14020" y="18421"/>
                </a:cubicBezTo>
                <a:cubicBezTo>
                  <a:pt x="15550" y="18421"/>
                  <a:pt x="16699" y="16713"/>
                  <a:pt x="16699" y="16713"/>
                </a:cubicBezTo>
                <a:cubicBezTo>
                  <a:pt x="16699" y="16713"/>
                  <a:pt x="17306" y="17250"/>
                  <a:pt x="18208" y="17250"/>
                </a:cubicBezTo>
                <a:cubicBezTo>
                  <a:pt x="18871" y="17250"/>
                  <a:pt x="19694" y="16960"/>
                  <a:pt x="20551" y="15951"/>
                </a:cubicBezTo>
                <a:cubicBezTo>
                  <a:pt x="21600" y="16461"/>
                  <a:pt x="22730" y="16634"/>
                  <a:pt x="23786" y="16634"/>
                </a:cubicBezTo>
                <a:cubicBezTo>
                  <a:pt x="23847" y="16634"/>
                  <a:pt x="23907" y="16633"/>
                  <a:pt x="23967" y="16632"/>
                </a:cubicBezTo>
                <a:cubicBezTo>
                  <a:pt x="24016" y="16633"/>
                  <a:pt x="24066" y="16634"/>
                  <a:pt x="24116" y="16634"/>
                </a:cubicBezTo>
                <a:cubicBezTo>
                  <a:pt x="24560" y="16634"/>
                  <a:pt x="25026" y="16591"/>
                  <a:pt x="25492" y="16490"/>
                </a:cubicBezTo>
                <a:cubicBezTo>
                  <a:pt x="26854" y="16277"/>
                  <a:pt x="27809" y="15890"/>
                  <a:pt x="27809" y="15890"/>
                </a:cubicBezTo>
                <a:cubicBezTo>
                  <a:pt x="28811" y="16949"/>
                  <a:pt x="29776" y="17251"/>
                  <a:pt x="30551" y="17251"/>
                </a:cubicBezTo>
                <a:cubicBezTo>
                  <a:pt x="31585" y="17251"/>
                  <a:pt x="32282" y="16713"/>
                  <a:pt x="32282" y="16713"/>
                </a:cubicBezTo>
                <a:cubicBezTo>
                  <a:pt x="32282" y="16713"/>
                  <a:pt x="33598" y="18421"/>
                  <a:pt x="35348" y="18421"/>
                </a:cubicBezTo>
                <a:cubicBezTo>
                  <a:pt x="35531" y="18421"/>
                  <a:pt x="35720" y="18402"/>
                  <a:pt x="35912" y="18360"/>
                </a:cubicBezTo>
                <a:cubicBezTo>
                  <a:pt x="37945" y="17923"/>
                  <a:pt x="38097" y="15412"/>
                  <a:pt x="38097" y="15412"/>
                </a:cubicBezTo>
                <a:cubicBezTo>
                  <a:pt x="40053" y="16057"/>
                  <a:pt x="41786" y="16332"/>
                  <a:pt x="43304" y="16332"/>
                </a:cubicBezTo>
                <a:cubicBezTo>
                  <a:pt x="46095" y="16332"/>
                  <a:pt x="48158" y="15402"/>
                  <a:pt x="49534" y="14131"/>
                </a:cubicBezTo>
                <a:cubicBezTo>
                  <a:pt x="49706" y="14355"/>
                  <a:pt x="49910" y="14569"/>
                  <a:pt x="50133" y="14761"/>
                </a:cubicBezTo>
                <a:cubicBezTo>
                  <a:pt x="51232" y="15681"/>
                  <a:pt x="52524" y="15966"/>
                  <a:pt x="53702" y="15966"/>
                </a:cubicBezTo>
                <a:cubicBezTo>
                  <a:pt x="55610" y="15966"/>
                  <a:pt x="57219" y="15219"/>
                  <a:pt x="57219" y="15219"/>
                </a:cubicBezTo>
                <a:cubicBezTo>
                  <a:pt x="58095" y="16278"/>
                  <a:pt x="58937" y="16580"/>
                  <a:pt x="59613" y="16580"/>
                </a:cubicBezTo>
                <a:cubicBezTo>
                  <a:pt x="60515" y="16580"/>
                  <a:pt x="61123" y="16042"/>
                  <a:pt x="61123" y="16042"/>
                </a:cubicBezTo>
                <a:cubicBezTo>
                  <a:pt x="61123" y="16042"/>
                  <a:pt x="62276" y="17747"/>
                  <a:pt x="63817" y="17747"/>
                </a:cubicBezTo>
                <a:cubicBezTo>
                  <a:pt x="63976" y="17747"/>
                  <a:pt x="64138" y="17729"/>
                  <a:pt x="64304" y="17689"/>
                </a:cubicBezTo>
                <a:cubicBezTo>
                  <a:pt x="66073" y="17252"/>
                  <a:pt x="66206" y="14741"/>
                  <a:pt x="66206" y="14741"/>
                </a:cubicBezTo>
                <a:cubicBezTo>
                  <a:pt x="67946" y="15398"/>
                  <a:pt x="69444" y="15677"/>
                  <a:pt x="70719" y="15677"/>
                </a:cubicBezTo>
                <a:cubicBezTo>
                  <a:pt x="76840" y="15677"/>
                  <a:pt x="77823" y="9253"/>
                  <a:pt x="75812" y="7453"/>
                </a:cubicBezTo>
                <a:cubicBezTo>
                  <a:pt x="75243" y="6947"/>
                  <a:pt x="74650" y="6754"/>
                  <a:pt x="74075" y="6754"/>
                </a:cubicBezTo>
                <a:cubicBezTo>
                  <a:pt x="72187" y="6754"/>
                  <a:pt x="70496" y="8845"/>
                  <a:pt x="70496" y="8845"/>
                </a:cubicBezTo>
                <a:cubicBezTo>
                  <a:pt x="70496" y="8845"/>
                  <a:pt x="71451" y="5379"/>
                  <a:pt x="69683" y="4769"/>
                </a:cubicBezTo>
                <a:cubicBezTo>
                  <a:pt x="69521" y="4713"/>
                  <a:pt x="69353" y="4688"/>
                  <a:pt x="69179" y="4688"/>
                </a:cubicBezTo>
                <a:cubicBezTo>
                  <a:pt x="67452" y="4688"/>
                  <a:pt x="65260" y="7198"/>
                  <a:pt x="65260" y="7198"/>
                </a:cubicBezTo>
                <a:cubicBezTo>
                  <a:pt x="65260" y="7198"/>
                  <a:pt x="63929" y="1"/>
                  <a:pt x="59059" y="1"/>
                </a:cubicBezTo>
                <a:close/>
              </a:path>
            </a:pathLst>
          </a:custGeom>
          <a:solidFill>
            <a:srgbClr val="FFF3F3"/>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3" name="Google Shape;316;p28"/>
          <p:cNvSpPr/>
          <p:nvPr/>
        </p:nvSpPr>
        <p:spPr>
          <a:xfrm>
            <a:off x="-1555675" y="5631898"/>
            <a:ext cx="12209371" cy="3075474"/>
          </a:xfrm>
          <a:custGeom>
            <a:avLst/>
            <a:gdLst/>
            <a:ahLst/>
            <a:cxnLst/>
            <a:rect l="l" t="t" r="r" b="b"/>
            <a:pathLst>
              <a:path w="77823" h="18421" extrusionOk="0">
                <a:moveTo>
                  <a:pt x="14020" y="1"/>
                </a:moveTo>
                <a:cubicBezTo>
                  <a:pt x="13859" y="1"/>
                  <a:pt x="13695" y="19"/>
                  <a:pt x="13527" y="61"/>
                </a:cubicBezTo>
                <a:cubicBezTo>
                  <a:pt x="11758" y="488"/>
                  <a:pt x="11616" y="3009"/>
                  <a:pt x="11616" y="3009"/>
                </a:cubicBezTo>
                <a:cubicBezTo>
                  <a:pt x="9873" y="2349"/>
                  <a:pt x="8374" y="2070"/>
                  <a:pt x="7098" y="2070"/>
                </a:cubicBezTo>
                <a:cubicBezTo>
                  <a:pt x="982" y="2070"/>
                  <a:pt x="0" y="8496"/>
                  <a:pt x="2019" y="10288"/>
                </a:cubicBezTo>
                <a:cubicBezTo>
                  <a:pt x="2587" y="10794"/>
                  <a:pt x="3180" y="10988"/>
                  <a:pt x="3754" y="10988"/>
                </a:cubicBezTo>
                <a:cubicBezTo>
                  <a:pt x="5637" y="10988"/>
                  <a:pt x="7325" y="8905"/>
                  <a:pt x="7326" y="8905"/>
                </a:cubicBezTo>
                <a:lnTo>
                  <a:pt x="7326" y="8905"/>
                </a:lnTo>
                <a:cubicBezTo>
                  <a:pt x="7326" y="8906"/>
                  <a:pt x="6370" y="12371"/>
                  <a:pt x="8139" y="12981"/>
                </a:cubicBezTo>
                <a:cubicBezTo>
                  <a:pt x="8298" y="13035"/>
                  <a:pt x="8465" y="13060"/>
                  <a:pt x="8636" y="13060"/>
                </a:cubicBezTo>
                <a:cubicBezTo>
                  <a:pt x="10366" y="13060"/>
                  <a:pt x="12571" y="10552"/>
                  <a:pt x="12571" y="10552"/>
                </a:cubicBezTo>
                <a:cubicBezTo>
                  <a:pt x="12571" y="10552"/>
                  <a:pt x="13893" y="17749"/>
                  <a:pt x="18763" y="17749"/>
                </a:cubicBezTo>
                <a:cubicBezTo>
                  <a:pt x="21711" y="17749"/>
                  <a:pt x="23225" y="15106"/>
                  <a:pt x="23967" y="13022"/>
                </a:cubicBezTo>
                <a:cubicBezTo>
                  <a:pt x="24811" y="15106"/>
                  <a:pt x="26539" y="17749"/>
                  <a:pt x="29924" y="17749"/>
                </a:cubicBezTo>
                <a:cubicBezTo>
                  <a:pt x="35495" y="17749"/>
                  <a:pt x="37020" y="10552"/>
                  <a:pt x="37020" y="10552"/>
                </a:cubicBezTo>
                <a:cubicBezTo>
                  <a:pt x="37020" y="10552"/>
                  <a:pt x="39536" y="13060"/>
                  <a:pt x="41514" y="13060"/>
                </a:cubicBezTo>
                <a:cubicBezTo>
                  <a:pt x="41710" y="13060"/>
                  <a:pt x="41900" y="13035"/>
                  <a:pt x="42083" y="12981"/>
                </a:cubicBezTo>
                <a:cubicBezTo>
                  <a:pt x="44116" y="12371"/>
                  <a:pt x="44421" y="10572"/>
                  <a:pt x="44421" y="10572"/>
                </a:cubicBezTo>
                <a:cubicBezTo>
                  <a:pt x="44421" y="10572"/>
                  <a:pt x="46006" y="11971"/>
                  <a:pt x="47976" y="11971"/>
                </a:cubicBezTo>
                <a:cubicBezTo>
                  <a:pt x="48916" y="11971"/>
                  <a:pt x="49942" y="11653"/>
                  <a:pt x="50927" y="10715"/>
                </a:cubicBezTo>
                <a:cubicBezTo>
                  <a:pt x="50937" y="10704"/>
                  <a:pt x="50947" y="10684"/>
                  <a:pt x="50957" y="10674"/>
                </a:cubicBezTo>
                <a:cubicBezTo>
                  <a:pt x="51553" y="11028"/>
                  <a:pt x="52243" y="11228"/>
                  <a:pt x="53018" y="11228"/>
                </a:cubicBezTo>
                <a:cubicBezTo>
                  <a:pt x="53089" y="11228"/>
                  <a:pt x="53161" y="11226"/>
                  <a:pt x="53234" y="11223"/>
                </a:cubicBezTo>
                <a:cubicBezTo>
                  <a:pt x="53234" y="11223"/>
                  <a:pt x="54200" y="18420"/>
                  <a:pt x="59069" y="18420"/>
                </a:cubicBezTo>
                <a:cubicBezTo>
                  <a:pt x="63929" y="18420"/>
                  <a:pt x="65261" y="11223"/>
                  <a:pt x="65261" y="11223"/>
                </a:cubicBezTo>
                <a:cubicBezTo>
                  <a:pt x="65261" y="11223"/>
                  <a:pt x="67457" y="13731"/>
                  <a:pt x="69193" y="13731"/>
                </a:cubicBezTo>
                <a:cubicBezTo>
                  <a:pt x="69365" y="13731"/>
                  <a:pt x="69533" y="13706"/>
                  <a:pt x="69693" y="13652"/>
                </a:cubicBezTo>
                <a:cubicBezTo>
                  <a:pt x="71462" y="13042"/>
                  <a:pt x="70496" y="9577"/>
                  <a:pt x="70496" y="9576"/>
                </a:cubicBezTo>
                <a:lnTo>
                  <a:pt x="70496" y="9576"/>
                </a:lnTo>
                <a:cubicBezTo>
                  <a:pt x="70496" y="9576"/>
                  <a:pt x="72183" y="11663"/>
                  <a:pt x="74070" y="11663"/>
                </a:cubicBezTo>
                <a:cubicBezTo>
                  <a:pt x="74646" y="11663"/>
                  <a:pt x="75241" y="11468"/>
                  <a:pt x="75813" y="10959"/>
                </a:cubicBezTo>
                <a:cubicBezTo>
                  <a:pt x="77823" y="9167"/>
                  <a:pt x="76841" y="2741"/>
                  <a:pt x="70724" y="2741"/>
                </a:cubicBezTo>
                <a:cubicBezTo>
                  <a:pt x="69448" y="2741"/>
                  <a:pt x="67948" y="3020"/>
                  <a:pt x="66206" y="3680"/>
                </a:cubicBezTo>
                <a:cubicBezTo>
                  <a:pt x="66206" y="3680"/>
                  <a:pt x="66074" y="1159"/>
                  <a:pt x="64305" y="732"/>
                </a:cubicBezTo>
                <a:cubicBezTo>
                  <a:pt x="64137" y="690"/>
                  <a:pt x="63972" y="672"/>
                  <a:pt x="63812" y="672"/>
                </a:cubicBezTo>
                <a:cubicBezTo>
                  <a:pt x="62282" y="672"/>
                  <a:pt x="61133" y="2379"/>
                  <a:pt x="61133" y="2379"/>
                </a:cubicBezTo>
                <a:cubicBezTo>
                  <a:pt x="61133" y="2379"/>
                  <a:pt x="60522" y="1841"/>
                  <a:pt x="59618" y="1841"/>
                </a:cubicBezTo>
                <a:cubicBezTo>
                  <a:pt x="58939" y="1841"/>
                  <a:pt x="58095" y="2143"/>
                  <a:pt x="57219" y="3202"/>
                </a:cubicBezTo>
                <a:cubicBezTo>
                  <a:pt x="57219" y="3202"/>
                  <a:pt x="55610" y="2456"/>
                  <a:pt x="53702" y="2456"/>
                </a:cubicBezTo>
                <a:cubicBezTo>
                  <a:pt x="52524" y="2456"/>
                  <a:pt x="51232" y="2740"/>
                  <a:pt x="50134" y="3660"/>
                </a:cubicBezTo>
                <a:cubicBezTo>
                  <a:pt x="49910" y="3852"/>
                  <a:pt x="49707" y="4056"/>
                  <a:pt x="49544" y="4290"/>
                </a:cubicBezTo>
                <a:cubicBezTo>
                  <a:pt x="48162" y="3019"/>
                  <a:pt x="46100" y="2085"/>
                  <a:pt x="43308" y="2085"/>
                </a:cubicBezTo>
                <a:cubicBezTo>
                  <a:pt x="41790" y="2085"/>
                  <a:pt x="40056" y="2361"/>
                  <a:pt x="38098" y="3009"/>
                </a:cubicBezTo>
                <a:cubicBezTo>
                  <a:pt x="38098" y="3009"/>
                  <a:pt x="37945" y="488"/>
                  <a:pt x="35922" y="61"/>
                </a:cubicBezTo>
                <a:cubicBezTo>
                  <a:pt x="35729" y="19"/>
                  <a:pt x="35540" y="1"/>
                  <a:pt x="35355" y="1"/>
                </a:cubicBezTo>
                <a:cubicBezTo>
                  <a:pt x="33599" y="1"/>
                  <a:pt x="32283" y="1708"/>
                  <a:pt x="32283" y="1708"/>
                </a:cubicBezTo>
                <a:cubicBezTo>
                  <a:pt x="32283" y="1708"/>
                  <a:pt x="31586" y="1170"/>
                  <a:pt x="30552" y="1170"/>
                </a:cubicBezTo>
                <a:cubicBezTo>
                  <a:pt x="29777" y="1170"/>
                  <a:pt x="28812" y="1472"/>
                  <a:pt x="27810" y="2531"/>
                </a:cubicBezTo>
                <a:cubicBezTo>
                  <a:pt x="27810" y="2531"/>
                  <a:pt x="26854" y="2145"/>
                  <a:pt x="25502" y="1921"/>
                </a:cubicBezTo>
                <a:cubicBezTo>
                  <a:pt x="25046" y="1823"/>
                  <a:pt x="24590" y="1787"/>
                  <a:pt x="24148" y="1787"/>
                </a:cubicBezTo>
                <a:cubicBezTo>
                  <a:pt x="24088" y="1787"/>
                  <a:pt x="24027" y="1788"/>
                  <a:pt x="23967" y="1789"/>
                </a:cubicBezTo>
                <a:cubicBezTo>
                  <a:pt x="23904" y="1788"/>
                  <a:pt x="23841" y="1787"/>
                  <a:pt x="23777" y="1787"/>
                </a:cubicBezTo>
                <a:cubicBezTo>
                  <a:pt x="22723" y="1787"/>
                  <a:pt x="21597" y="1952"/>
                  <a:pt x="20561" y="2470"/>
                </a:cubicBezTo>
                <a:cubicBezTo>
                  <a:pt x="19701" y="1459"/>
                  <a:pt x="18876" y="1167"/>
                  <a:pt x="18212" y="1167"/>
                </a:cubicBezTo>
                <a:cubicBezTo>
                  <a:pt x="17307" y="1167"/>
                  <a:pt x="16698" y="1708"/>
                  <a:pt x="16698" y="1708"/>
                </a:cubicBezTo>
                <a:cubicBezTo>
                  <a:pt x="16698" y="1708"/>
                  <a:pt x="15549" y="1"/>
                  <a:pt x="14020" y="1"/>
                </a:cubicBezTo>
                <a:close/>
              </a:path>
            </a:pathLst>
          </a:custGeom>
          <a:solidFill>
            <a:srgbClr val="FFFFFF"/>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Tree>
    <p:extLst>
      <p:ext uri="{BB962C8B-B14F-4D97-AF65-F5344CB8AC3E}">
        <p14:creationId xmlns:p14="http://schemas.microsoft.com/office/powerpoint/2010/main" val="345784601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matchingName="Title and text 18">
  <p:cSld name="Title and text 18">
    <p:spTree>
      <p:nvGrpSpPr>
        <p:cNvPr id="1" name="Shape 322"/>
        <p:cNvGrpSpPr/>
        <p:nvPr/>
      </p:nvGrpSpPr>
      <p:grpSpPr>
        <a:xfrm>
          <a:off x="0" y="0"/>
          <a:ext cx="0" cy="0"/>
          <a:chOff x="0" y="0"/>
          <a:chExt cx="0" cy="0"/>
        </a:xfrm>
      </p:grpSpPr>
      <p:sp>
        <p:nvSpPr>
          <p:cNvPr id="4" name="Google Shape;323;p30"/>
          <p:cNvSpPr/>
          <p:nvPr/>
        </p:nvSpPr>
        <p:spPr>
          <a:xfrm>
            <a:off x="-380106" y="-469926"/>
            <a:ext cx="8776156" cy="5638029"/>
          </a:xfrm>
          <a:custGeom>
            <a:avLst/>
            <a:gdLst/>
            <a:ahLst/>
            <a:cxnLst/>
            <a:rect l="l" t="t" r="r" b="b"/>
            <a:pathLst>
              <a:path w="55384" h="33426" extrusionOk="0">
                <a:moveTo>
                  <a:pt x="11" y="0"/>
                </a:moveTo>
                <a:lnTo>
                  <a:pt x="1" y="33425"/>
                </a:lnTo>
                <a:cubicBezTo>
                  <a:pt x="4108" y="29013"/>
                  <a:pt x="9374" y="25740"/>
                  <a:pt x="15168" y="24683"/>
                </a:cubicBezTo>
                <a:cubicBezTo>
                  <a:pt x="17046" y="24367"/>
                  <a:pt x="18979" y="24273"/>
                  <a:pt x="20967" y="24273"/>
                </a:cubicBezTo>
                <a:cubicBezTo>
                  <a:pt x="23903" y="24273"/>
                  <a:pt x="26956" y="24478"/>
                  <a:pt x="30117" y="24478"/>
                </a:cubicBezTo>
                <a:cubicBezTo>
                  <a:pt x="31363" y="24478"/>
                  <a:pt x="32625" y="24446"/>
                  <a:pt x="33904" y="24357"/>
                </a:cubicBezTo>
                <a:cubicBezTo>
                  <a:pt x="42107" y="23798"/>
                  <a:pt x="49447" y="18949"/>
                  <a:pt x="53005" y="11538"/>
                </a:cubicBezTo>
                <a:cubicBezTo>
                  <a:pt x="54632" y="8163"/>
                  <a:pt x="55384" y="4463"/>
                  <a:pt x="55232" y="732"/>
                </a:cubicBezTo>
                <a:lnTo>
                  <a:pt x="11" y="0"/>
                </a:lnTo>
                <a:close/>
              </a:path>
            </a:pathLst>
          </a:custGeom>
          <a:solidFill>
            <a:srgbClr val="FFF3F3"/>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324" name="Google Shape;324;p30"/>
          <p:cNvSpPr txBox="1">
            <a:spLocks noGrp="1"/>
          </p:cNvSpPr>
          <p:nvPr>
            <p:ph type="title"/>
          </p:nvPr>
        </p:nvSpPr>
        <p:spPr>
          <a:xfrm>
            <a:off x="1722752" y="857725"/>
            <a:ext cx="5698917" cy="763852"/>
          </a:xfrm>
          <a:prstGeom prst="rect">
            <a:avLst/>
          </a:prstGeom>
        </p:spPr>
        <p:txBody>
          <a:bodyPr spcFirstLastPara="1">
            <a:noAutofit/>
          </a:bodyPr>
          <a:lstStyle>
            <a:lvl1pPr lvl="0" algn="ctr" rtl="0">
              <a:spcBef>
                <a:spcPts val="0"/>
              </a:spcBef>
              <a:spcAft>
                <a:spcPts val="0"/>
              </a:spcAft>
              <a:buClr>
                <a:schemeClr val="dk1"/>
              </a:buClr>
              <a:buSzPts val="3000"/>
              <a:buFont typeface="McLaren"/>
              <a:buNone/>
              <a:defRPr sz="4134" b="1">
                <a:solidFill>
                  <a:schemeClr val="accent2"/>
                </a:solidFill>
                <a:latin typeface="McLaren"/>
                <a:ea typeface="McLaren"/>
                <a:cs typeface="McLaren"/>
                <a:sym typeface="McLaren"/>
              </a:defRPr>
            </a:lvl1pPr>
            <a:lvl2pPr lvl="1"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2pPr>
            <a:lvl3pPr lvl="2"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3pPr>
            <a:lvl4pPr lvl="3"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4pPr>
            <a:lvl5pPr lvl="4"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5pPr>
            <a:lvl6pPr lvl="5"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6pPr>
            <a:lvl7pPr lvl="6"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7pPr>
            <a:lvl8pPr lvl="7"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8pPr>
            <a:lvl9pPr lvl="8"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9pPr>
          </a:lstStyle>
          <a:p>
            <a:endParaRPr/>
          </a:p>
        </p:txBody>
      </p:sp>
      <p:sp>
        <p:nvSpPr>
          <p:cNvPr id="325" name="Google Shape;325;p30"/>
          <p:cNvSpPr txBox="1">
            <a:spLocks noGrp="1"/>
          </p:cNvSpPr>
          <p:nvPr>
            <p:ph type="subTitle" idx="1"/>
          </p:nvPr>
        </p:nvSpPr>
        <p:spPr>
          <a:xfrm>
            <a:off x="1929757" y="1621577"/>
            <a:ext cx="5284878" cy="966980"/>
          </a:xfrm>
          <a:prstGeom prst="rect">
            <a:avLst/>
          </a:prstGeom>
        </p:spPr>
        <p:txBody>
          <a:bodyPr spcFirstLastPara="1">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Tree>
    <p:extLst>
      <p:ext uri="{BB962C8B-B14F-4D97-AF65-F5344CB8AC3E}">
        <p14:creationId xmlns:p14="http://schemas.microsoft.com/office/powerpoint/2010/main" val="20073933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Main point">
  <p:cSld name="Main point">
    <p:bg>
      <p:bgPr>
        <a:solidFill>
          <a:schemeClr val="accent5"/>
        </a:solidFill>
        <a:effectLst/>
      </p:bgPr>
    </p:bg>
    <p:spTree>
      <p:nvGrpSpPr>
        <p:cNvPr id="1" name="Shape 162"/>
        <p:cNvGrpSpPr/>
        <p:nvPr/>
      </p:nvGrpSpPr>
      <p:grpSpPr>
        <a:xfrm>
          <a:off x="0" y="0"/>
          <a:ext cx="0" cy="0"/>
          <a:chOff x="0" y="0"/>
          <a:chExt cx="0" cy="0"/>
        </a:xfrm>
      </p:grpSpPr>
      <p:grpSp>
        <p:nvGrpSpPr>
          <p:cNvPr id="3" name="Google Shape;164;p8"/>
          <p:cNvGrpSpPr>
            <a:grpSpLocks/>
          </p:cNvGrpSpPr>
          <p:nvPr/>
        </p:nvGrpSpPr>
        <p:grpSpPr bwMode="auto">
          <a:xfrm>
            <a:off x="5362876" y="73634"/>
            <a:ext cx="4240940" cy="2640207"/>
            <a:chOff x="4434156" y="56550"/>
            <a:chExt cx="3505543" cy="2052072"/>
          </a:xfrm>
        </p:grpSpPr>
        <p:sp>
          <p:nvSpPr>
            <p:cNvPr id="4" name="Google Shape;165;p8"/>
            <p:cNvSpPr/>
            <p:nvPr/>
          </p:nvSpPr>
          <p:spPr>
            <a:xfrm flipH="1">
              <a:off x="4434156" y="763340"/>
              <a:ext cx="1249174" cy="786204"/>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5" name="Google Shape;166;p8"/>
            <p:cNvSpPr/>
            <p:nvPr/>
          </p:nvSpPr>
          <p:spPr>
            <a:xfrm flipH="1">
              <a:off x="5604782" y="247145"/>
              <a:ext cx="933713" cy="587668"/>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6" name="Google Shape;167;p8"/>
            <p:cNvSpPr/>
            <p:nvPr/>
          </p:nvSpPr>
          <p:spPr>
            <a:xfrm flipH="1">
              <a:off x="4502569" y="1258887"/>
              <a:ext cx="309126" cy="287480"/>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7" name="Google Shape;168;p8"/>
            <p:cNvSpPr/>
            <p:nvPr/>
          </p:nvSpPr>
          <p:spPr>
            <a:xfrm flipH="1">
              <a:off x="4852237" y="1601958"/>
              <a:ext cx="197638" cy="181065"/>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8" name="Google Shape;169;p8"/>
            <p:cNvSpPr/>
            <p:nvPr/>
          </p:nvSpPr>
          <p:spPr>
            <a:xfrm flipH="1">
              <a:off x="6342124" y="56550"/>
              <a:ext cx="196371" cy="182654"/>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9" name="Google Shape;170;p8"/>
            <p:cNvSpPr/>
            <p:nvPr/>
          </p:nvSpPr>
          <p:spPr>
            <a:xfrm flipH="1">
              <a:off x="6690525" y="575922"/>
              <a:ext cx="1249174" cy="786204"/>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0" name="Google Shape;171;p8"/>
            <p:cNvSpPr/>
            <p:nvPr/>
          </p:nvSpPr>
          <p:spPr>
            <a:xfrm flipH="1">
              <a:off x="7068064" y="1225532"/>
              <a:ext cx="196372" cy="182654"/>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1" name="Google Shape;172;p8"/>
            <p:cNvSpPr/>
            <p:nvPr/>
          </p:nvSpPr>
          <p:spPr>
            <a:xfrm flipH="1">
              <a:off x="5793551" y="1258887"/>
              <a:ext cx="933714" cy="587668"/>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2" name="Google Shape;173;p8"/>
            <p:cNvSpPr/>
            <p:nvPr/>
          </p:nvSpPr>
          <p:spPr>
            <a:xfrm flipH="1">
              <a:off x="6492886" y="1925969"/>
              <a:ext cx="196372" cy="182653"/>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grpSp>
      <p:sp>
        <p:nvSpPr>
          <p:cNvPr id="163" name="Google Shape;163;p8"/>
          <p:cNvSpPr txBox="1">
            <a:spLocks noGrp="1"/>
          </p:cNvSpPr>
          <p:nvPr>
            <p:ph type="title"/>
          </p:nvPr>
        </p:nvSpPr>
        <p:spPr>
          <a:xfrm>
            <a:off x="619153" y="600239"/>
            <a:ext cx="6368054" cy="5454708"/>
          </a:xfrm>
          <a:prstGeom prst="rect">
            <a:avLst/>
          </a:prstGeom>
        </p:spPr>
        <p:txBody>
          <a:bodyPr spcFirstLastPara="1" anchor="ctr">
            <a:noAutofit/>
          </a:bodyPr>
          <a:lstStyle>
            <a:lvl1pPr lvl="0">
              <a:spcBef>
                <a:spcPts val="0"/>
              </a:spcBef>
              <a:spcAft>
                <a:spcPts val="0"/>
              </a:spcAft>
              <a:buSzPts val="4800"/>
              <a:buNone/>
              <a:defRPr sz="6013"/>
            </a:lvl1pPr>
            <a:lvl2pPr lvl="1">
              <a:spcBef>
                <a:spcPts val="0"/>
              </a:spcBef>
              <a:spcAft>
                <a:spcPts val="0"/>
              </a:spcAft>
              <a:buSzPts val="4800"/>
              <a:buNone/>
              <a:defRPr sz="6013"/>
            </a:lvl2pPr>
            <a:lvl3pPr lvl="2">
              <a:spcBef>
                <a:spcPts val="0"/>
              </a:spcBef>
              <a:spcAft>
                <a:spcPts val="0"/>
              </a:spcAft>
              <a:buSzPts val="4800"/>
              <a:buNone/>
              <a:defRPr sz="6013"/>
            </a:lvl3pPr>
            <a:lvl4pPr lvl="3">
              <a:spcBef>
                <a:spcPts val="0"/>
              </a:spcBef>
              <a:spcAft>
                <a:spcPts val="0"/>
              </a:spcAft>
              <a:buSzPts val="4800"/>
              <a:buNone/>
              <a:defRPr sz="6013"/>
            </a:lvl4pPr>
            <a:lvl5pPr lvl="4">
              <a:spcBef>
                <a:spcPts val="0"/>
              </a:spcBef>
              <a:spcAft>
                <a:spcPts val="0"/>
              </a:spcAft>
              <a:buSzPts val="4800"/>
              <a:buNone/>
              <a:defRPr sz="6013"/>
            </a:lvl5pPr>
            <a:lvl6pPr lvl="5">
              <a:spcBef>
                <a:spcPts val="0"/>
              </a:spcBef>
              <a:spcAft>
                <a:spcPts val="0"/>
              </a:spcAft>
              <a:buSzPts val="4800"/>
              <a:buNone/>
              <a:defRPr sz="6013"/>
            </a:lvl6pPr>
            <a:lvl7pPr lvl="6">
              <a:spcBef>
                <a:spcPts val="0"/>
              </a:spcBef>
              <a:spcAft>
                <a:spcPts val="0"/>
              </a:spcAft>
              <a:buSzPts val="4800"/>
              <a:buNone/>
              <a:defRPr sz="6013"/>
            </a:lvl7pPr>
            <a:lvl8pPr lvl="7">
              <a:spcBef>
                <a:spcPts val="0"/>
              </a:spcBef>
              <a:spcAft>
                <a:spcPts val="0"/>
              </a:spcAft>
              <a:buSzPts val="4800"/>
              <a:buNone/>
              <a:defRPr sz="6013"/>
            </a:lvl8pPr>
            <a:lvl9pPr lvl="8">
              <a:spcBef>
                <a:spcPts val="0"/>
              </a:spcBef>
              <a:spcAft>
                <a:spcPts val="0"/>
              </a:spcAft>
              <a:buSzPts val="4800"/>
              <a:buNone/>
              <a:defRPr sz="6013"/>
            </a:lvl9pPr>
          </a:lstStyle>
          <a:p>
            <a:endParaRPr/>
          </a:p>
        </p:txBody>
      </p:sp>
    </p:spTree>
    <p:extLst>
      <p:ext uri="{BB962C8B-B14F-4D97-AF65-F5344CB8AC3E}">
        <p14:creationId xmlns:p14="http://schemas.microsoft.com/office/powerpoint/2010/main" val="107629136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matchingName="Title and text 19">
  <p:cSld name="Title and text 19">
    <p:spTree>
      <p:nvGrpSpPr>
        <p:cNvPr id="1" name="Shape 326"/>
        <p:cNvGrpSpPr/>
        <p:nvPr/>
      </p:nvGrpSpPr>
      <p:grpSpPr>
        <a:xfrm>
          <a:off x="0" y="0"/>
          <a:ext cx="0" cy="0"/>
          <a:chOff x="0" y="0"/>
          <a:chExt cx="0" cy="0"/>
        </a:xfrm>
      </p:grpSpPr>
      <p:sp>
        <p:nvSpPr>
          <p:cNvPr id="4" name="Google Shape;329;p31"/>
          <p:cNvSpPr/>
          <p:nvPr/>
        </p:nvSpPr>
        <p:spPr>
          <a:xfrm>
            <a:off x="-936471" y="-2864993"/>
            <a:ext cx="11613156" cy="7593662"/>
          </a:xfrm>
          <a:custGeom>
            <a:avLst/>
            <a:gdLst/>
            <a:ahLst/>
            <a:cxnLst/>
            <a:rect l="l" t="t" r="r" b="b"/>
            <a:pathLst>
              <a:path w="97050" h="59633" extrusionOk="0">
                <a:moveTo>
                  <a:pt x="58240" y="1"/>
                </a:moveTo>
                <a:cubicBezTo>
                  <a:pt x="38811" y="1"/>
                  <a:pt x="15180" y="8744"/>
                  <a:pt x="5495" y="21826"/>
                </a:cubicBezTo>
                <a:cubicBezTo>
                  <a:pt x="1" y="29245"/>
                  <a:pt x="3252" y="46085"/>
                  <a:pt x="6942" y="53383"/>
                </a:cubicBezTo>
                <a:cubicBezTo>
                  <a:pt x="8122" y="55733"/>
                  <a:pt x="10047" y="57630"/>
                  <a:pt x="12847" y="58771"/>
                </a:cubicBezTo>
                <a:cubicBezTo>
                  <a:pt x="14307" y="59367"/>
                  <a:pt x="15771" y="59632"/>
                  <a:pt x="17239" y="59632"/>
                </a:cubicBezTo>
                <a:cubicBezTo>
                  <a:pt x="28816" y="59632"/>
                  <a:pt x="40585" y="43120"/>
                  <a:pt x="51915" y="42024"/>
                </a:cubicBezTo>
                <a:cubicBezTo>
                  <a:pt x="52378" y="41980"/>
                  <a:pt x="52821" y="41959"/>
                  <a:pt x="53246" y="41959"/>
                </a:cubicBezTo>
                <a:cubicBezTo>
                  <a:pt x="57051" y="41959"/>
                  <a:pt x="59458" y="43622"/>
                  <a:pt x="62466" y="45209"/>
                </a:cubicBezTo>
                <a:cubicBezTo>
                  <a:pt x="65630" y="46870"/>
                  <a:pt x="69622" y="48456"/>
                  <a:pt x="73779" y="48456"/>
                </a:cubicBezTo>
                <a:cubicBezTo>
                  <a:pt x="76561" y="48456"/>
                  <a:pt x="79416" y="47745"/>
                  <a:pt x="82146" y="45872"/>
                </a:cubicBezTo>
                <a:cubicBezTo>
                  <a:pt x="97049" y="35668"/>
                  <a:pt x="89273" y="12297"/>
                  <a:pt x="80249" y="5702"/>
                </a:cubicBezTo>
                <a:cubicBezTo>
                  <a:pt x="74861" y="1768"/>
                  <a:pt x="66975" y="1"/>
                  <a:pt x="58240" y="1"/>
                </a:cubicBezTo>
                <a:close/>
              </a:path>
            </a:pathLst>
          </a:custGeom>
          <a:solidFill>
            <a:srgbClr val="FFF3F3"/>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5" name="Google Shape;330;p31"/>
          <p:cNvSpPr/>
          <p:nvPr/>
        </p:nvSpPr>
        <p:spPr>
          <a:xfrm>
            <a:off x="603974" y="893095"/>
            <a:ext cx="2855393" cy="2037373"/>
          </a:xfrm>
          <a:custGeom>
            <a:avLst/>
            <a:gdLst/>
            <a:ahLst/>
            <a:cxnLst/>
            <a:rect l="l" t="t" r="r" b="b"/>
            <a:pathLst>
              <a:path w="23861" h="15993" extrusionOk="0">
                <a:moveTo>
                  <a:pt x="15075" y="0"/>
                </a:moveTo>
                <a:cubicBezTo>
                  <a:pt x="14449" y="0"/>
                  <a:pt x="13824" y="131"/>
                  <a:pt x="13258" y="398"/>
                </a:cubicBezTo>
                <a:cubicBezTo>
                  <a:pt x="11825" y="1088"/>
                  <a:pt x="10829" y="2628"/>
                  <a:pt x="10816" y="4220"/>
                </a:cubicBezTo>
                <a:cubicBezTo>
                  <a:pt x="10272" y="3012"/>
                  <a:pt x="9236" y="2003"/>
                  <a:pt x="7962" y="1672"/>
                </a:cubicBezTo>
                <a:cubicBezTo>
                  <a:pt x="7666" y="1592"/>
                  <a:pt x="7359" y="1553"/>
                  <a:pt x="7051" y="1553"/>
                </a:cubicBezTo>
                <a:cubicBezTo>
                  <a:pt x="6036" y="1553"/>
                  <a:pt x="5020" y="1982"/>
                  <a:pt x="4420" y="2787"/>
                </a:cubicBezTo>
                <a:cubicBezTo>
                  <a:pt x="3464" y="4074"/>
                  <a:pt x="3822" y="5972"/>
                  <a:pt x="5043" y="6927"/>
                </a:cubicBezTo>
                <a:cubicBezTo>
                  <a:pt x="4554" y="6794"/>
                  <a:pt x="4154" y="6717"/>
                  <a:pt x="3785" y="6717"/>
                </a:cubicBezTo>
                <a:cubicBezTo>
                  <a:pt x="3233" y="6717"/>
                  <a:pt x="2749" y="6890"/>
                  <a:pt x="2137" y="7312"/>
                </a:cubicBezTo>
                <a:cubicBezTo>
                  <a:pt x="1062" y="8042"/>
                  <a:pt x="265" y="8838"/>
                  <a:pt x="133" y="10218"/>
                </a:cubicBezTo>
                <a:cubicBezTo>
                  <a:pt x="0" y="11678"/>
                  <a:pt x="677" y="13257"/>
                  <a:pt x="1911" y="14080"/>
                </a:cubicBezTo>
                <a:cubicBezTo>
                  <a:pt x="2634" y="14563"/>
                  <a:pt x="3489" y="14791"/>
                  <a:pt x="4354" y="14791"/>
                </a:cubicBezTo>
                <a:cubicBezTo>
                  <a:pt x="5459" y="14791"/>
                  <a:pt x="6580" y="14419"/>
                  <a:pt x="7458" y="13735"/>
                </a:cubicBezTo>
                <a:cubicBezTo>
                  <a:pt x="8454" y="15088"/>
                  <a:pt x="10471" y="15964"/>
                  <a:pt x="12117" y="15991"/>
                </a:cubicBezTo>
                <a:cubicBezTo>
                  <a:pt x="12170" y="15992"/>
                  <a:pt x="12223" y="15992"/>
                  <a:pt x="12277" y="15992"/>
                </a:cubicBezTo>
                <a:cubicBezTo>
                  <a:pt x="14298" y="15992"/>
                  <a:pt x="16872" y="15246"/>
                  <a:pt x="17558" y="13178"/>
                </a:cubicBezTo>
                <a:lnTo>
                  <a:pt x="17558" y="13178"/>
                </a:lnTo>
                <a:cubicBezTo>
                  <a:pt x="17558" y="13202"/>
                  <a:pt x="18474" y="13908"/>
                  <a:pt x="18606" y="13973"/>
                </a:cubicBezTo>
                <a:cubicBezTo>
                  <a:pt x="18856" y="14099"/>
                  <a:pt x="19162" y="14141"/>
                  <a:pt x="19463" y="14141"/>
                </a:cubicBezTo>
                <a:cubicBezTo>
                  <a:pt x="19673" y="14141"/>
                  <a:pt x="19880" y="14120"/>
                  <a:pt x="20065" y="14093"/>
                </a:cubicBezTo>
                <a:cubicBezTo>
                  <a:pt x="21074" y="13961"/>
                  <a:pt x="22043" y="13430"/>
                  <a:pt x="22680" y="12620"/>
                </a:cubicBezTo>
                <a:cubicBezTo>
                  <a:pt x="23675" y="11360"/>
                  <a:pt x="23861" y="9555"/>
                  <a:pt x="23303" y="8055"/>
                </a:cubicBezTo>
                <a:cubicBezTo>
                  <a:pt x="22932" y="7060"/>
                  <a:pt x="22242" y="6170"/>
                  <a:pt x="21313" y="5640"/>
                </a:cubicBezTo>
                <a:cubicBezTo>
                  <a:pt x="20765" y="5330"/>
                  <a:pt x="20164" y="5127"/>
                  <a:pt x="19548" y="5127"/>
                </a:cubicBezTo>
                <a:cubicBezTo>
                  <a:pt x="19477" y="5127"/>
                  <a:pt x="19407" y="5130"/>
                  <a:pt x="19336" y="5135"/>
                </a:cubicBezTo>
                <a:cubicBezTo>
                  <a:pt x="19495" y="3530"/>
                  <a:pt x="19083" y="1950"/>
                  <a:pt x="17756" y="902"/>
                </a:cubicBezTo>
                <a:cubicBezTo>
                  <a:pt x="17001" y="308"/>
                  <a:pt x="16037" y="0"/>
                  <a:pt x="15075" y="0"/>
                </a:cubicBezTo>
                <a:close/>
              </a:path>
            </a:pathLst>
          </a:custGeom>
          <a:solidFill>
            <a:srgbClr val="FFFFFF"/>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6" name="Google Shape;331;p31"/>
          <p:cNvSpPr/>
          <p:nvPr/>
        </p:nvSpPr>
        <p:spPr>
          <a:xfrm>
            <a:off x="6075661" y="4346682"/>
            <a:ext cx="2855393" cy="2037373"/>
          </a:xfrm>
          <a:custGeom>
            <a:avLst/>
            <a:gdLst/>
            <a:ahLst/>
            <a:cxnLst/>
            <a:rect l="l" t="t" r="r" b="b"/>
            <a:pathLst>
              <a:path w="23862" h="15993" extrusionOk="0">
                <a:moveTo>
                  <a:pt x="15076" y="0"/>
                </a:moveTo>
                <a:cubicBezTo>
                  <a:pt x="14449" y="0"/>
                  <a:pt x="13823" y="131"/>
                  <a:pt x="13258" y="398"/>
                </a:cubicBezTo>
                <a:cubicBezTo>
                  <a:pt x="11825" y="1088"/>
                  <a:pt x="10830" y="2628"/>
                  <a:pt x="10816" y="4220"/>
                </a:cubicBezTo>
                <a:cubicBezTo>
                  <a:pt x="10272" y="3012"/>
                  <a:pt x="9237" y="2004"/>
                  <a:pt x="7963" y="1672"/>
                </a:cubicBezTo>
                <a:cubicBezTo>
                  <a:pt x="7667" y="1592"/>
                  <a:pt x="7360" y="1553"/>
                  <a:pt x="7052" y="1553"/>
                </a:cubicBezTo>
                <a:cubicBezTo>
                  <a:pt x="6036" y="1553"/>
                  <a:pt x="5021" y="1982"/>
                  <a:pt x="4420" y="2787"/>
                </a:cubicBezTo>
                <a:cubicBezTo>
                  <a:pt x="3464" y="4074"/>
                  <a:pt x="3823" y="5972"/>
                  <a:pt x="5044" y="6927"/>
                </a:cubicBezTo>
                <a:cubicBezTo>
                  <a:pt x="4555" y="6794"/>
                  <a:pt x="4155" y="6717"/>
                  <a:pt x="3786" y="6717"/>
                </a:cubicBezTo>
                <a:cubicBezTo>
                  <a:pt x="3234" y="6717"/>
                  <a:pt x="2750" y="6891"/>
                  <a:pt x="2137" y="7312"/>
                </a:cubicBezTo>
                <a:cubicBezTo>
                  <a:pt x="1063" y="8042"/>
                  <a:pt x="266" y="8838"/>
                  <a:pt x="134" y="10219"/>
                </a:cubicBezTo>
                <a:cubicBezTo>
                  <a:pt x="1" y="11678"/>
                  <a:pt x="677" y="13257"/>
                  <a:pt x="1912" y="14080"/>
                </a:cubicBezTo>
                <a:cubicBezTo>
                  <a:pt x="2634" y="14564"/>
                  <a:pt x="3490" y="14791"/>
                  <a:pt x="4355" y="14791"/>
                </a:cubicBezTo>
                <a:cubicBezTo>
                  <a:pt x="5460" y="14791"/>
                  <a:pt x="6581" y="14420"/>
                  <a:pt x="7459" y="13735"/>
                </a:cubicBezTo>
                <a:cubicBezTo>
                  <a:pt x="8454" y="15088"/>
                  <a:pt x="10471" y="15964"/>
                  <a:pt x="12117" y="15991"/>
                </a:cubicBezTo>
                <a:cubicBezTo>
                  <a:pt x="12170" y="15992"/>
                  <a:pt x="12223" y="15992"/>
                  <a:pt x="12277" y="15992"/>
                </a:cubicBezTo>
                <a:cubicBezTo>
                  <a:pt x="14298" y="15992"/>
                  <a:pt x="16873" y="15246"/>
                  <a:pt x="17557" y="13178"/>
                </a:cubicBezTo>
                <a:lnTo>
                  <a:pt x="17557" y="13178"/>
                </a:lnTo>
                <a:cubicBezTo>
                  <a:pt x="17558" y="13201"/>
                  <a:pt x="18475" y="13908"/>
                  <a:pt x="18606" y="13974"/>
                </a:cubicBezTo>
                <a:cubicBezTo>
                  <a:pt x="18857" y="14099"/>
                  <a:pt x="19163" y="14141"/>
                  <a:pt x="19464" y="14141"/>
                </a:cubicBezTo>
                <a:cubicBezTo>
                  <a:pt x="19674" y="14141"/>
                  <a:pt x="19881" y="14121"/>
                  <a:pt x="20066" y="14094"/>
                </a:cubicBezTo>
                <a:cubicBezTo>
                  <a:pt x="21088" y="13961"/>
                  <a:pt x="22043" y="13430"/>
                  <a:pt x="22680" y="12620"/>
                </a:cubicBezTo>
                <a:cubicBezTo>
                  <a:pt x="23676" y="11360"/>
                  <a:pt x="23862" y="9555"/>
                  <a:pt x="23304" y="8055"/>
                </a:cubicBezTo>
                <a:cubicBezTo>
                  <a:pt x="22933" y="7060"/>
                  <a:pt x="22243" y="6171"/>
                  <a:pt x="21314" y="5640"/>
                </a:cubicBezTo>
                <a:cubicBezTo>
                  <a:pt x="20766" y="5330"/>
                  <a:pt x="20164" y="5127"/>
                  <a:pt x="19548" y="5127"/>
                </a:cubicBezTo>
                <a:cubicBezTo>
                  <a:pt x="19477" y="5127"/>
                  <a:pt x="19407" y="5130"/>
                  <a:pt x="19336" y="5135"/>
                </a:cubicBezTo>
                <a:cubicBezTo>
                  <a:pt x="19495" y="3530"/>
                  <a:pt x="19084" y="1950"/>
                  <a:pt x="17757" y="903"/>
                </a:cubicBezTo>
                <a:cubicBezTo>
                  <a:pt x="17002" y="308"/>
                  <a:pt x="16037" y="0"/>
                  <a:pt x="15076" y="0"/>
                </a:cubicBezTo>
                <a:close/>
              </a:path>
            </a:pathLst>
          </a:custGeom>
          <a:solidFill>
            <a:srgbClr val="FFF3F3"/>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327" name="Google Shape;327;p31"/>
          <p:cNvSpPr txBox="1">
            <a:spLocks noGrp="1"/>
          </p:cNvSpPr>
          <p:nvPr>
            <p:ph type="title"/>
          </p:nvPr>
        </p:nvSpPr>
        <p:spPr>
          <a:xfrm>
            <a:off x="2353295" y="2495405"/>
            <a:ext cx="4437933" cy="1165473"/>
          </a:xfrm>
          <a:prstGeom prst="rect">
            <a:avLst/>
          </a:prstGeom>
        </p:spPr>
        <p:txBody>
          <a:bodyPr spcFirstLastPara="1">
            <a:noAutofit/>
          </a:bodyPr>
          <a:lstStyle>
            <a:lvl1pPr lvl="0" algn="ctr" rtl="0">
              <a:spcBef>
                <a:spcPts val="0"/>
              </a:spcBef>
              <a:spcAft>
                <a:spcPts val="0"/>
              </a:spcAft>
              <a:buClr>
                <a:schemeClr val="dk1"/>
              </a:buClr>
              <a:buSzPts val="3000"/>
              <a:buFont typeface="McLaren"/>
              <a:buNone/>
              <a:defRPr sz="5638" b="1">
                <a:solidFill>
                  <a:schemeClr val="dk2"/>
                </a:solidFill>
                <a:latin typeface="McLaren"/>
                <a:ea typeface="McLaren"/>
                <a:cs typeface="McLaren"/>
                <a:sym typeface="McLaren"/>
              </a:defRPr>
            </a:lvl1pPr>
            <a:lvl2pPr lvl="1"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2pPr>
            <a:lvl3pPr lvl="2"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3pPr>
            <a:lvl4pPr lvl="3"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4pPr>
            <a:lvl5pPr lvl="4"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5pPr>
            <a:lvl6pPr lvl="5"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6pPr>
            <a:lvl7pPr lvl="6"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7pPr>
            <a:lvl8pPr lvl="7"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8pPr>
            <a:lvl9pPr lvl="8"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9pPr>
          </a:lstStyle>
          <a:p>
            <a:endParaRPr/>
          </a:p>
        </p:txBody>
      </p:sp>
      <p:sp>
        <p:nvSpPr>
          <p:cNvPr id="328" name="Google Shape;328;p31"/>
          <p:cNvSpPr txBox="1">
            <a:spLocks noGrp="1"/>
          </p:cNvSpPr>
          <p:nvPr>
            <p:ph type="subTitle" idx="1"/>
          </p:nvPr>
        </p:nvSpPr>
        <p:spPr>
          <a:xfrm>
            <a:off x="1790959" y="3773664"/>
            <a:ext cx="5562476" cy="1689125"/>
          </a:xfrm>
          <a:prstGeom prst="rect">
            <a:avLst/>
          </a:prstGeom>
        </p:spPr>
        <p:txBody>
          <a:bodyPr spcFirstLastPara="1">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Tree>
    <p:extLst>
      <p:ext uri="{BB962C8B-B14F-4D97-AF65-F5344CB8AC3E}">
        <p14:creationId xmlns:p14="http://schemas.microsoft.com/office/powerpoint/2010/main" val="6386643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and text 22">
  <p:cSld name="Title and text 22">
    <p:spTree>
      <p:nvGrpSpPr>
        <p:cNvPr id="1" name="Shape 341"/>
        <p:cNvGrpSpPr/>
        <p:nvPr/>
      </p:nvGrpSpPr>
      <p:grpSpPr>
        <a:xfrm>
          <a:off x="0" y="0"/>
          <a:ext cx="0" cy="0"/>
          <a:chOff x="0" y="0"/>
          <a:chExt cx="0" cy="0"/>
        </a:xfrm>
      </p:grpSpPr>
      <p:sp>
        <p:nvSpPr>
          <p:cNvPr id="4" name="Google Shape;344;p34"/>
          <p:cNvSpPr/>
          <p:nvPr/>
        </p:nvSpPr>
        <p:spPr>
          <a:xfrm>
            <a:off x="-1624646" y="4446665"/>
            <a:ext cx="12450002" cy="3136780"/>
          </a:xfrm>
          <a:custGeom>
            <a:avLst/>
            <a:gdLst/>
            <a:ahLst/>
            <a:cxnLst/>
            <a:rect l="l" t="t" r="r" b="b"/>
            <a:pathLst>
              <a:path w="101724" h="24083" extrusionOk="0">
                <a:moveTo>
                  <a:pt x="77205" y="1"/>
                </a:moveTo>
                <a:cubicBezTo>
                  <a:pt x="70835" y="1"/>
                  <a:pt x="69588" y="9409"/>
                  <a:pt x="69588" y="9409"/>
                </a:cubicBezTo>
                <a:cubicBezTo>
                  <a:pt x="69476" y="9403"/>
                  <a:pt x="69367" y="9400"/>
                  <a:pt x="69259" y="9400"/>
                </a:cubicBezTo>
                <a:cubicBezTo>
                  <a:pt x="68254" y="9400"/>
                  <a:pt x="67368" y="9671"/>
                  <a:pt x="66601" y="10126"/>
                </a:cubicBezTo>
                <a:cubicBezTo>
                  <a:pt x="66588" y="10113"/>
                  <a:pt x="66575" y="10087"/>
                  <a:pt x="66562" y="10073"/>
                </a:cubicBezTo>
                <a:cubicBezTo>
                  <a:pt x="65277" y="8843"/>
                  <a:pt x="63936" y="8427"/>
                  <a:pt x="62710" y="8427"/>
                </a:cubicBezTo>
                <a:cubicBezTo>
                  <a:pt x="60138" y="8427"/>
                  <a:pt x="58069" y="10259"/>
                  <a:pt x="58069" y="10259"/>
                </a:cubicBezTo>
                <a:cubicBezTo>
                  <a:pt x="58069" y="10259"/>
                  <a:pt x="57657" y="7910"/>
                  <a:pt x="55003" y="7114"/>
                </a:cubicBezTo>
                <a:cubicBezTo>
                  <a:pt x="54762" y="7041"/>
                  <a:pt x="54510" y="7008"/>
                  <a:pt x="54251" y="7008"/>
                </a:cubicBezTo>
                <a:cubicBezTo>
                  <a:pt x="51669" y="7008"/>
                  <a:pt x="48381" y="10285"/>
                  <a:pt x="48381" y="10285"/>
                </a:cubicBezTo>
                <a:cubicBezTo>
                  <a:pt x="48381" y="10285"/>
                  <a:pt x="46390" y="877"/>
                  <a:pt x="39104" y="877"/>
                </a:cubicBezTo>
                <a:cubicBezTo>
                  <a:pt x="34686" y="877"/>
                  <a:pt x="32430" y="4340"/>
                  <a:pt x="31328" y="7061"/>
                </a:cubicBezTo>
                <a:cubicBezTo>
                  <a:pt x="30359" y="4340"/>
                  <a:pt x="28382" y="877"/>
                  <a:pt x="24520" y="877"/>
                </a:cubicBezTo>
                <a:cubicBezTo>
                  <a:pt x="18163" y="877"/>
                  <a:pt x="16425" y="10285"/>
                  <a:pt x="16425" y="10285"/>
                </a:cubicBezTo>
                <a:cubicBezTo>
                  <a:pt x="16425" y="10285"/>
                  <a:pt x="13564" y="7008"/>
                  <a:pt x="11300" y="7008"/>
                </a:cubicBezTo>
                <a:cubicBezTo>
                  <a:pt x="11072" y="7008"/>
                  <a:pt x="10851" y="7041"/>
                  <a:pt x="10639" y="7114"/>
                </a:cubicBezTo>
                <a:cubicBezTo>
                  <a:pt x="8330" y="7910"/>
                  <a:pt x="9578" y="12435"/>
                  <a:pt x="9578" y="12435"/>
                </a:cubicBezTo>
                <a:cubicBezTo>
                  <a:pt x="9578" y="12435"/>
                  <a:pt x="7375" y="9711"/>
                  <a:pt x="4912" y="9711"/>
                </a:cubicBezTo>
                <a:cubicBezTo>
                  <a:pt x="4159" y="9711"/>
                  <a:pt x="3382" y="9965"/>
                  <a:pt x="2637" y="10630"/>
                </a:cubicBezTo>
                <a:cubicBezTo>
                  <a:pt x="1" y="12970"/>
                  <a:pt x="1291" y="21371"/>
                  <a:pt x="9291" y="21371"/>
                </a:cubicBezTo>
                <a:cubicBezTo>
                  <a:pt x="10958" y="21371"/>
                  <a:pt x="12916" y="21006"/>
                  <a:pt x="15191" y="20146"/>
                </a:cubicBezTo>
                <a:cubicBezTo>
                  <a:pt x="15191" y="20146"/>
                  <a:pt x="15364" y="23437"/>
                  <a:pt x="17685" y="24007"/>
                </a:cubicBezTo>
                <a:cubicBezTo>
                  <a:pt x="17900" y="24059"/>
                  <a:pt x="18111" y="24082"/>
                  <a:pt x="18316" y="24082"/>
                </a:cubicBezTo>
                <a:cubicBezTo>
                  <a:pt x="20319" y="24082"/>
                  <a:pt x="21826" y="21844"/>
                  <a:pt x="21826" y="21844"/>
                </a:cubicBezTo>
                <a:cubicBezTo>
                  <a:pt x="21826" y="21844"/>
                  <a:pt x="22620" y="22550"/>
                  <a:pt x="23801" y="22550"/>
                </a:cubicBezTo>
                <a:cubicBezTo>
                  <a:pt x="24669" y="22550"/>
                  <a:pt x="25745" y="22169"/>
                  <a:pt x="26869" y="20849"/>
                </a:cubicBezTo>
                <a:cubicBezTo>
                  <a:pt x="28207" y="21511"/>
                  <a:pt x="29647" y="21743"/>
                  <a:pt x="30999" y="21743"/>
                </a:cubicBezTo>
                <a:cubicBezTo>
                  <a:pt x="31110" y="21743"/>
                  <a:pt x="31219" y="21741"/>
                  <a:pt x="31328" y="21738"/>
                </a:cubicBezTo>
                <a:cubicBezTo>
                  <a:pt x="31435" y="21743"/>
                  <a:pt x="31542" y="21745"/>
                  <a:pt x="31651" y="21745"/>
                </a:cubicBezTo>
                <a:cubicBezTo>
                  <a:pt x="32201" y="21745"/>
                  <a:pt x="32766" y="21688"/>
                  <a:pt x="33332" y="21565"/>
                </a:cubicBezTo>
                <a:cubicBezTo>
                  <a:pt x="35097" y="21273"/>
                  <a:pt x="36344" y="20769"/>
                  <a:pt x="36344" y="20769"/>
                </a:cubicBezTo>
                <a:cubicBezTo>
                  <a:pt x="37657" y="22155"/>
                  <a:pt x="38918" y="22552"/>
                  <a:pt x="39932" y="22552"/>
                </a:cubicBezTo>
                <a:cubicBezTo>
                  <a:pt x="41286" y="22552"/>
                  <a:pt x="42197" y="21844"/>
                  <a:pt x="42197" y="21844"/>
                </a:cubicBezTo>
                <a:cubicBezTo>
                  <a:pt x="42197" y="21844"/>
                  <a:pt x="43922" y="24082"/>
                  <a:pt x="46223" y="24082"/>
                </a:cubicBezTo>
                <a:cubicBezTo>
                  <a:pt x="46459" y="24082"/>
                  <a:pt x="46701" y="24059"/>
                  <a:pt x="46948" y="24007"/>
                </a:cubicBezTo>
                <a:cubicBezTo>
                  <a:pt x="49602" y="23437"/>
                  <a:pt x="49800" y="20146"/>
                  <a:pt x="49800" y="20146"/>
                </a:cubicBezTo>
                <a:cubicBezTo>
                  <a:pt x="52357" y="20991"/>
                  <a:pt x="54622" y="21352"/>
                  <a:pt x="56606" y="21352"/>
                </a:cubicBezTo>
                <a:cubicBezTo>
                  <a:pt x="60255" y="21352"/>
                  <a:pt x="62952" y="20133"/>
                  <a:pt x="64757" y="18474"/>
                </a:cubicBezTo>
                <a:cubicBezTo>
                  <a:pt x="64969" y="18766"/>
                  <a:pt x="65235" y="19044"/>
                  <a:pt x="65527" y="19296"/>
                </a:cubicBezTo>
                <a:cubicBezTo>
                  <a:pt x="66965" y="20496"/>
                  <a:pt x="68654" y="20867"/>
                  <a:pt x="70194" y="20867"/>
                </a:cubicBezTo>
                <a:cubicBezTo>
                  <a:pt x="72689" y="20867"/>
                  <a:pt x="74790" y="19893"/>
                  <a:pt x="74790" y="19893"/>
                </a:cubicBezTo>
                <a:cubicBezTo>
                  <a:pt x="75939" y="21276"/>
                  <a:pt x="77041" y="21670"/>
                  <a:pt x="77926" y="21670"/>
                </a:cubicBezTo>
                <a:cubicBezTo>
                  <a:pt x="79106" y="21670"/>
                  <a:pt x="79898" y="20969"/>
                  <a:pt x="79898" y="20969"/>
                </a:cubicBezTo>
                <a:cubicBezTo>
                  <a:pt x="79898" y="20969"/>
                  <a:pt x="81399" y="23197"/>
                  <a:pt x="83406" y="23197"/>
                </a:cubicBezTo>
                <a:cubicBezTo>
                  <a:pt x="83616" y="23197"/>
                  <a:pt x="83832" y="23172"/>
                  <a:pt x="84053" y="23118"/>
                </a:cubicBezTo>
                <a:cubicBezTo>
                  <a:pt x="86362" y="22561"/>
                  <a:pt x="86534" y="19270"/>
                  <a:pt x="86534" y="19270"/>
                </a:cubicBezTo>
                <a:cubicBezTo>
                  <a:pt x="88811" y="20130"/>
                  <a:pt x="90771" y="20495"/>
                  <a:pt x="92438" y="20495"/>
                </a:cubicBezTo>
                <a:cubicBezTo>
                  <a:pt x="100442" y="20495"/>
                  <a:pt x="101723" y="12094"/>
                  <a:pt x="99088" y="9754"/>
                </a:cubicBezTo>
                <a:cubicBezTo>
                  <a:pt x="98342" y="9089"/>
                  <a:pt x="97565" y="8835"/>
                  <a:pt x="96812" y="8835"/>
                </a:cubicBezTo>
                <a:cubicBezTo>
                  <a:pt x="94350" y="8835"/>
                  <a:pt x="92148" y="11559"/>
                  <a:pt x="92148" y="11559"/>
                </a:cubicBezTo>
                <a:cubicBezTo>
                  <a:pt x="92148" y="11559"/>
                  <a:pt x="93395" y="7034"/>
                  <a:pt x="91086" y="6238"/>
                </a:cubicBezTo>
                <a:cubicBezTo>
                  <a:pt x="90875" y="6166"/>
                  <a:pt x="90655" y="6133"/>
                  <a:pt x="90429" y="6133"/>
                </a:cubicBezTo>
                <a:cubicBezTo>
                  <a:pt x="88172" y="6133"/>
                  <a:pt x="85300" y="9409"/>
                  <a:pt x="85300" y="9409"/>
                </a:cubicBezTo>
                <a:cubicBezTo>
                  <a:pt x="85300" y="9409"/>
                  <a:pt x="83561" y="1"/>
                  <a:pt x="77205" y="1"/>
                </a:cubicBezTo>
                <a:close/>
              </a:path>
            </a:pathLst>
          </a:custGeom>
          <a:solidFill>
            <a:srgbClr val="D9EEFC"/>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5" name="Google Shape;345;p34"/>
          <p:cNvSpPr/>
          <p:nvPr/>
        </p:nvSpPr>
        <p:spPr>
          <a:xfrm>
            <a:off x="-1670562" y="5770856"/>
            <a:ext cx="12448469" cy="3136780"/>
          </a:xfrm>
          <a:custGeom>
            <a:avLst/>
            <a:gdLst/>
            <a:ahLst/>
            <a:cxnLst/>
            <a:rect l="l" t="t" r="r" b="b"/>
            <a:pathLst>
              <a:path w="101713" h="24085" extrusionOk="0">
                <a:moveTo>
                  <a:pt x="18318" y="0"/>
                </a:moveTo>
                <a:cubicBezTo>
                  <a:pt x="18109" y="0"/>
                  <a:pt x="17894" y="25"/>
                  <a:pt x="17674" y="79"/>
                </a:cubicBezTo>
                <a:cubicBezTo>
                  <a:pt x="15351" y="649"/>
                  <a:pt x="15179" y="3940"/>
                  <a:pt x="15179" y="3940"/>
                </a:cubicBezTo>
                <a:cubicBezTo>
                  <a:pt x="12903" y="3079"/>
                  <a:pt x="10944" y="2714"/>
                  <a:pt x="9276" y="2714"/>
                </a:cubicBezTo>
                <a:cubicBezTo>
                  <a:pt x="1283" y="2714"/>
                  <a:pt x="0" y="11106"/>
                  <a:pt x="2625" y="13456"/>
                </a:cubicBezTo>
                <a:cubicBezTo>
                  <a:pt x="3368" y="14115"/>
                  <a:pt x="4142" y="14368"/>
                  <a:pt x="4892" y="14368"/>
                </a:cubicBezTo>
                <a:cubicBezTo>
                  <a:pt x="7358" y="14368"/>
                  <a:pt x="9565" y="11637"/>
                  <a:pt x="9565" y="11637"/>
                </a:cubicBezTo>
                <a:lnTo>
                  <a:pt x="9565" y="11637"/>
                </a:lnTo>
                <a:cubicBezTo>
                  <a:pt x="9565" y="11638"/>
                  <a:pt x="8318" y="16176"/>
                  <a:pt x="10627" y="16972"/>
                </a:cubicBezTo>
                <a:cubicBezTo>
                  <a:pt x="10836" y="17042"/>
                  <a:pt x="11055" y="17075"/>
                  <a:pt x="11279" y="17075"/>
                </a:cubicBezTo>
                <a:cubicBezTo>
                  <a:pt x="13546" y="17075"/>
                  <a:pt x="16413" y="13801"/>
                  <a:pt x="16413" y="13801"/>
                </a:cubicBezTo>
                <a:cubicBezTo>
                  <a:pt x="16413" y="13801"/>
                  <a:pt x="18152" y="23196"/>
                  <a:pt x="24522" y="23196"/>
                </a:cubicBezTo>
                <a:cubicBezTo>
                  <a:pt x="28370" y="23196"/>
                  <a:pt x="30361" y="19746"/>
                  <a:pt x="31316" y="17025"/>
                </a:cubicBezTo>
                <a:cubicBezTo>
                  <a:pt x="32417" y="19746"/>
                  <a:pt x="34687" y="23196"/>
                  <a:pt x="39093" y="23196"/>
                </a:cubicBezTo>
                <a:cubicBezTo>
                  <a:pt x="46392" y="23196"/>
                  <a:pt x="48369" y="13801"/>
                  <a:pt x="48369" y="13801"/>
                </a:cubicBezTo>
                <a:cubicBezTo>
                  <a:pt x="48369" y="13801"/>
                  <a:pt x="51665" y="17075"/>
                  <a:pt x="54248" y="17075"/>
                </a:cubicBezTo>
                <a:cubicBezTo>
                  <a:pt x="54504" y="17075"/>
                  <a:pt x="54753" y="17042"/>
                  <a:pt x="54991" y="16972"/>
                </a:cubicBezTo>
                <a:cubicBezTo>
                  <a:pt x="57645" y="16176"/>
                  <a:pt x="58056" y="13827"/>
                  <a:pt x="58056" y="13827"/>
                </a:cubicBezTo>
                <a:cubicBezTo>
                  <a:pt x="58056" y="13827"/>
                  <a:pt x="60125" y="15659"/>
                  <a:pt x="62697" y="15659"/>
                </a:cubicBezTo>
                <a:cubicBezTo>
                  <a:pt x="63924" y="15659"/>
                  <a:pt x="65264" y="15242"/>
                  <a:pt x="66549" y="14013"/>
                </a:cubicBezTo>
                <a:cubicBezTo>
                  <a:pt x="66563" y="13987"/>
                  <a:pt x="66576" y="13973"/>
                  <a:pt x="66603" y="13960"/>
                </a:cubicBezTo>
                <a:cubicBezTo>
                  <a:pt x="67369" y="14422"/>
                  <a:pt x="68279" y="14683"/>
                  <a:pt x="69293" y="14683"/>
                </a:cubicBezTo>
                <a:cubicBezTo>
                  <a:pt x="69386" y="14683"/>
                  <a:pt x="69480" y="14681"/>
                  <a:pt x="69575" y="14677"/>
                </a:cubicBezTo>
                <a:cubicBezTo>
                  <a:pt x="69575" y="14677"/>
                  <a:pt x="70823" y="24085"/>
                  <a:pt x="77193" y="24085"/>
                </a:cubicBezTo>
                <a:cubicBezTo>
                  <a:pt x="83550" y="24085"/>
                  <a:pt x="85288" y="14677"/>
                  <a:pt x="85288" y="14677"/>
                </a:cubicBezTo>
                <a:cubicBezTo>
                  <a:pt x="85288" y="14677"/>
                  <a:pt x="88159" y="17953"/>
                  <a:pt x="90416" y="17953"/>
                </a:cubicBezTo>
                <a:cubicBezTo>
                  <a:pt x="90643" y="17953"/>
                  <a:pt x="90863" y="17920"/>
                  <a:pt x="91074" y="17848"/>
                </a:cubicBezTo>
                <a:cubicBezTo>
                  <a:pt x="93396" y="17052"/>
                  <a:pt x="92135" y="12514"/>
                  <a:pt x="92135" y="12513"/>
                </a:cubicBezTo>
                <a:lnTo>
                  <a:pt x="92135" y="12513"/>
                </a:lnTo>
                <a:cubicBezTo>
                  <a:pt x="92136" y="12513"/>
                  <a:pt x="94342" y="15249"/>
                  <a:pt x="96806" y="15249"/>
                </a:cubicBezTo>
                <a:cubicBezTo>
                  <a:pt x="97557" y="15249"/>
                  <a:pt x="98332" y="14995"/>
                  <a:pt x="99076" y="14332"/>
                </a:cubicBezTo>
                <a:cubicBezTo>
                  <a:pt x="101712" y="11992"/>
                  <a:pt x="100430" y="3591"/>
                  <a:pt x="92427" y="3591"/>
                </a:cubicBezTo>
                <a:cubicBezTo>
                  <a:pt x="90759" y="3591"/>
                  <a:pt x="88799" y="3956"/>
                  <a:pt x="86522" y="4816"/>
                </a:cubicBezTo>
                <a:cubicBezTo>
                  <a:pt x="86522" y="4816"/>
                  <a:pt x="86349" y="1525"/>
                  <a:pt x="84040" y="955"/>
                </a:cubicBezTo>
                <a:cubicBezTo>
                  <a:pt x="83824" y="903"/>
                  <a:pt x="83613" y="879"/>
                  <a:pt x="83407" y="879"/>
                </a:cubicBezTo>
                <a:cubicBezTo>
                  <a:pt x="81394" y="879"/>
                  <a:pt x="79887" y="3117"/>
                  <a:pt x="79887" y="3117"/>
                </a:cubicBezTo>
                <a:cubicBezTo>
                  <a:pt x="79887" y="3117"/>
                  <a:pt x="79093" y="2410"/>
                  <a:pt x="77911" y="2410"/>
                </a:cubicBezTo>
                <a:cubicBezTo>
                  <a:pt x="77026" y="2410"/>
                  <a:pt x="75925" y="2806"/>
                  <a:pt x="74777" y="4193"/>
                </a:cubicBezTo>
                <a:cubicBezTo>
                  <a:pt x="74777" y="4193"/>
                  <a:pt x="72676" y="3218"/>
                  <a:pt x="70185" y="3218"/>
                </a:cubicBezTo>
                <a:cubicBezTo>
                  <a:pt x="68647" y="3218"/>
                  <a:pt x="66961" y="3589"/>
                  <a:pt x="65528" y="4789"/>
                </a:cubicBezTo>
                <a:cubicBezTo>
                  <a:pt x="65222" y="5028"/>
                  <a:pt x="64957" y="5308"/>
                  <a:pt x="64745" y="5599"/>
                </a:cubicBezTo>
                <a:cubicBezTo>
                  <a:pt x="62942" y="3943"/>
                  <a:pt x="60252" y="2730"/>
                  <a:pt x="56612" y="2730"/>
                </a:cubicBezTo>
                <a:cubicBezTo>
                  <a:pt x="54624" y="2730"/>
                  <a:pt x="52353" y="3092"/>
                  <a:pt x="49789" y="3940"/>
                </a:cubicBezTo>
                <a:cubicBezTo>
                  <a:pt x="49789" y="3940"/>
                  <a:pt x="49590" y="649"/>
                  <a:pt x="46935" y="79"/>
                </a:cubicBezTo>
                <a:cubicBezTo>
                  <a:pt x="46683" y="25"/>
                  <a:pt x="46436" y="0"/>
                  <a:pt x="46196" y="0"/>
                </a:cubicBezTo>
                <a:cubicBezTo>
                  <a:pt x="43902" y="0"/>
                  <a:pt x="42185" y="2229"/>
                  <a:pt x="42185" y="2229"/>
                </a:cubicBezTo>
                <a:cubicBezTo>
                  <a:pt x="42185" y="2229"/>
                  <a:pt x="41278" y="1529"/>
                  <a:pt x="39932" y="1529"/>
                </a:cubicBezTo>
                <a:cubicBezTo>
                  <a:pt x="38919" y="1529"/>
                  <a:pt x="37657" y="1926"/>
                  <a:pt x="36345" y="3317"/>
                </a:cubicBezTo>
                <a:cubicBezTo>
                  <a:pt x="36345" y="3317"/>
                  <a:pt x="35085" y="2799"/>
                  <a:pt x="33320" y="2521"/>
                </a:cubicBezTo>
                <a:cubicBezTo>
                  <a:pt x="32712" y="2389"/>
                  <a:pt x="32103" y="2333"/>
                  <a:pt x="31514" y="2333"/>
                </a:cubicBezTo>
                <a:cubicBezTo>
                  <a:pt x="31448" y="2333"/>
                  <a:pt x="31382" y="2333"/>
                  <a:pt x="31316" y="2335"/>
                </a:cubicBezTo>
                <a:cubicBezTo>
                  <a:pt x="31238" y="2333"/>
                  <a:pt x="31160" y="2333"/>
                  <a:pt x="31081" y="2333"/>
                </a:cubicBezTo>
                <a:cubicBezTo>
                  <a:pt x="29701" y="2333"/>
                  <a:pt x="28225" y="2559"/>
                  <a:pt x="26857" y="3237"/>
                </a:cubicBezTo>
                <a:cubicBezTo>
                  <a:pt x="25735" y="1912"/>
                  <a:pt x="24656" y="1531"/>
                  <a:pt x="23786" y="1531"/>
                </a:cubicBezTo>
                <a:cubicBezTo>
                  <a:pt x="22609" y="1531"/>
                  <a:pt x="21815" y="2229"/>
                  <a:pt x="21815" y="2229"/>
                </a:cubicBezTo>
                <a:cubicBezTo>
                  <a:pt x="21815" y="2229"/>
                  <a:pt x="20315" y="0"/>
                  <a:pt x="18318" y="0"/>
                </a:cubicBezTo>
                <a:close/>
              </a:path>
            </a:pathLst>
          </a:custGeom>
          <a:solidFill>
            <a:srgbClr val="FFFFFF"/>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342" name="Google Shape;342;p34"/>
          <p:cNvSpPr txBox="1">
            <a:spLocks noGrp="1"/>
          </p:cNvSpPr>
          <p:nvPr>
            <p:ph type="title"/>
          </p:nvPr>
        </p:nvSpPr>
        <p:spPr>
          <a:xfrm>
            <a:off x="4149635" y="2249856"/>
            <a:ext cx="4437933" cy="1097120"/>
          </a:xfrm>
          <a:prstGeom prst="rect">
            <a:avLst/>
          </a:prstGeom>
        </p:spPr>
        <p:txBody>
          <a:bodyPr spcFirstLastPara="1">
            <a:noAutofit/>
          </a:bodyPr>
          <a:lstStyle>
            <a:lvl1pPr lvl="0" algn="ctr" rtl="0">
              <a:spcBef>
                <a:spcPts val="0"/>
              </a:spcBef>
              <a:spcAft>
                <a:spcPts val="0"/>
              </a:spcAft>
              <a:buClr>
                <a:schemeClr val="dk1"/>
              </a:buClr>
              <a:buSzPts val="3000"/>
              <a:buFont typeface="McLaren"/>
              <a:buNone/>
              <a:defRPr sz="5262" b="1">
                <a:solidFill>
                  <a:schemeClr val="dk2"/>
                </a:solidFill>
                <a:latin typeface="McLaren"/>
                <a:ea typeface="McLaren"/>
                <a:cs typeface="McLaren"/>
                <a:sym typeface="McLaren"/>
              </a:defRPr>
            </a:lvl1pPr>
            <a:lvl2pPr lvl="1"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2pPr>
            <a:lvl3pPr lvl="2"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3pPr>
            <a:lvl4pPr lvl="3"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4pPr>
            <a:lvl5pPr lvl="4"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5pPr>
            <a:lvl6pPr lvl="5"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6pPr>
            <a:lvl7pPr lvl="6"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7pPr>
            <a:lvl8pPr lvl="7"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8pPr>
            <a:lvl9pPr lvl="8"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9pPr>
          </a:lstStyle>
          <a:p>
            <a:endParaRPr/>
          </a:p>
        </p:txBody>
      </p:sp>
      <p:sp>
        <p:nvSpPr>
          <p:cNvPr id="343" name="Google Shape;343;p34"/>
          <p:cNvSpPr txBox="1">
            <a:spLocks noGrp="1"/>
          </p:cNvSpPr>
          <p:nvPr>
            <p:ph type="subTitle" idx="1"/>
          </p:nvPr>
        </p:nvSpPr>
        <p:spPr>
          <a:xfrm>
            <a:off x="4149665" y="3331943"/>
            <a:ext cx="4437933" cy="960415"/>
          </a:xfrm>
          <a:prstGeom prst="rect">
            <a:avLst/>
          </a:prstGeom>
        </p:spPr>
        <p:txBody>
          <a:bodyPr spcFirstLastPara="1">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Tree>
    <p:extLst>
      <p:ext uri="{BB962C8B-B14F-4D97-AF65-F5344CB8AC3E}">
        <p14:creationId xmlns:p14="http://schemas.microsoft.com/office/powerpoint/2010/main" val="191267112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matchingName="Title and text 25">
  <p:cSld name="Title and text 25">
    <p:spTree>
      <p:nvGrpSpPr>
        <p:cNvPr id="1" name="Shape 355"/>
        <p:cNvGrpSpPr/>
        <p:nvPr/>
      </p:nvGrpSpPr>
      <p:grpSpPr>
        <a:xfrm>
          <a:off x="0" y="0"/>
          <a:ext cx="0" cy="0"/>
          <a:chOff x="0" y="0"/>
          <a:chExt cx="0" cy="0"/>
        </a:xfrm>
      </p:grpSpPr>
      <p:sp>
        <p:nvSpPr>
          <p:cNvPr id="4" name="Google Shape;358;p37"/>
          <p:cNvSpPr/>
          <p:nvPr/>
        </p:nvSpPr>
        <p:spPr>
          <a:xfrm>
            <a:off x="5218795" y="-275874"/>
            <a:ext cx="5131430" cy="8315019"/>
          </a:xfrm>
          <a:custGeom>
            <a:avLst/>
            <a:gdLst/>
            <a:ahLst/>
            <a:cxnLst/>
            <a:rect l="l" t="t" r="r" b="b"/>
            <a:pathLst>
              <a:path w="35443" h="53958" extrusionOk="0">
                <a:moveTo>
                  <a:pt x="22715" y="1"/>
                </a:moveTo>
                <a:cubicBezTo>
                  <a:pt x="20125" y="1"/>
                  <a:pt x="17328" y="281"/>
                  <a:pt x="15726" y="2245"/>
                </a:cubicBezTo>
                <a:cubicBezTo>
                  <a:pt x="14867" y="3303"/>
                  <a:pt x="14526" y="4691"/>
                  <a:pt x="14272" y="6024"/>
                </a:cubicBezTo>
                <a:cubicBezTo>
                  <a:pt x="13952" y="7788"/>
                  <a:pt x="13743" y="9573"/>
                  <a:pt x="13897" y="11348"/>
                </a:cubicBezTo>
                <a:cubicBezTo>
                  <a:pt x="14217" y="15105"/>
                  <a:pt x="16090" y="18544"/>
                  <a:pt x="16872" y="22236"/>
                </a:cubicBezTo>
                <a:cubicBezTo>
                  <a:pt x="17666" y="25917"/>
                  <a:pt x="16917" y="30490"/>
                  <a:pt x="13566" y="32199"/>
                </a:cubicBezTo>
                <a:cubicBezTo>
                  <a:pt x="11462" y="33279"/>
                  <a:pt x="8938" y="32926"/>
                  <a:pt x="6657" y="33510"/>
                </a:cubicBezTo>
                <a:cubicBezTo>
                  <a:pt x="2854" y="34469"/>
                  <a:pt x="1" y="38304"/>
                  <a:pt x="155" y="42227"/>
                </a:cubicBezTo>
                <a:cubicBezTo>
                  <a:pt x="281" y="45310"/>
                  <a:pt x="2004" y="47993"/>
                  <a:pt x="4127" y="50317"/>
                </a:cubicBezTo>
                <a:lnTo>
                  <a:pt x="4127" y="50317"/>
                </a:lnTo>
                <a:cubicBezTo>
                  <a:pt x="3674" y="50805"/>
                  <a:pt x="3220" y="51293"/>
                  <a:pt x="2766" y="51782"/>
                </a:cubicBezTo>
                <a:cubicBezTo>
                  <a:pt x="5720" y="53221"/>
                  <a:pt x="9012" y="53958"/>
                  <a:pt x="12301" y="53958"/>
                </a:cubicBezTo>
                <a:cubicBezTo>
                  <a:pt x="14227" y="53958"/>
                  <a:pt x="16152" y="53705"/>
                  <a:pt x="18008" y="53192"/>
                </a:cubicBezTo>
                <a:cubicBezTo>
                  <a:pt x="23033" y="51804"/>
                  <a:pt x="27508" y="48542"/>
                  <a:pt x="30351" y="44167"/>
                </a:cubicBezTo>
                <a:cubicBezTo>
                  <a:pt x="33613" y="39186"/>
                  <a:pt x="34659" y="33080"/>
                  <a:pt x="34990" y="27129"/>
                </a:cubicBezTo>
                <a:cubicBezTo>
                  <a:pt x="35442" y="18776"/>
                  <a:pt x="34461" y="9959"/>
                  <a:pt x="29756" y="3049"/>
                </a:cubicBezTo>
                <a:cubicBezTo>
                  <a:pt x="29171" y="2189"/>
                  <a:pt x="28510" y="1352"/>
                  <a:pt x="27618" y="823"/>
                </a:cubicBezTo>
                <a:cubicBezTo>
                  <a:pt x="26384" y="85"/>
                  <a:pt x="24873" y="41"/>
                  <a:pt x="23441" y="7"/>
                </a:cubicBezTo>
                <a:cubicBezTo>
                  <a:pt x="23201" y="3"/>
                  <a:pt x="22959" y="1"/>
                  <a:pt x="22715" y="1"/>
                </a:cubicBezTo>
                <a:close/>
              </a:path>
            </a:pathLst>
          </a:custGeom>
          <a:solidFill>
            <a:srgbClr val="D9EEFC"/>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5" name="Google Shape;359;p37"/>
          <p:cNvSpPr/>
          <p:nvPr/>
        </p:nvSpPr>
        <p:spPr>
          <a:xfrm>
            <a:off x="-1529619" y="-1181144"/>
            <a:ext cx="5132963" cy="8315019"/>
          </a:xfrm>
          <a:custGeom>
            <a:avLst/>
            <a:gdLst/>
            <a:ahLst/>
            <a:cxnLst/>
            <a:rect l="l" t="t" r="r" b="b"/>
            <a:pathLst>
              <a:path w="35454" h="53950" extrusionOk="0">
                <a:moveTo>
                  <a:pt x="23149" y="0"/>
                </a:moveTo>
                <a:cubicBezTo>
                  <a:pt x="21225" y="0"/>
                  <a:pt x="19302" y="253"/>
                  <a:pt x="17446" y="766"/>
                </a:cubicBezTo>
                <a:cubicBezTo>
                  <a:pt x="12421" y="2144"/>
                  <a:pt x="7947" y="5416"/>
                  <a:pt x="5092" y="9780"/>
                </a:cubicBezTo>
                <a:cubicBezTo>
                  <a:pt x="1841" y="14773"/>
                  <a:pt x="783" y="20879"/>
                  <a:pt x="463" y="26818"/>
                </a:cubicBezTo>
                <a:cubicBezTo>
                  <a:pt x="1" y="35172"/>
                  <a:pt x="992" y="44000"/>
                  <a:pt x="5699" y="50909"/>
                </a:cubicBezTo>
                <a:cubicBezTo>
                  <a:pt x="6282" y="51769"/>
                  <a:pt x="6943" y="52606"/>
                  <a:pt x="7837" y="53135"/>
                </a:cubicBezTo>
                <a:cubicBezTo>
                  <a:pt x="9071" y="53874"/>
                  <a:pt x="10580" y="53918"/>
                  <a:pt x="12013" y="53940"/>
                </a:cubicBezTo>
                <a:cubicBezTo>
                  <a:pt x="12287" y="53945"/>
                  <a:pt x="12565" y="53949"/>
                  <a:pt x="12845" y="53949"/>
                </a:cubicBezTo>
                <a:cubicBezTo>
                  <a:pt x="15404" y="53949"/>
                  <a:pt x="18148" y="53651"/>
                  <a:pt x="19727" y="51714"/>
                </a:cubicBezTo>
                <a:cubicBezTo>
                  <a:pt x="20587" y="50644"/>
                  <a:pt x="20929" y="49267"/>
                  <a:pt x="21171" y="47933"/>
                </a:cubicBezTo>
                <a:cubicBezTo>
                  <a:pt x="21502" y="46170"/>
                  <a:pt x="21711" y="44385"/>
                  <a:pt x="21557" y="42611"/>
                </a:cubicBezTo>
                <a:cubicBezTo>
                  <a:pt x="21237" y="38853"/>
                  <a:pt x="19364" y="35404"/>
                  <a:pt x="18570" y="31723"/>
                </a:cubicBezTo>
                <a:cubicBezTo>
                  <a:pt x="17788" y="28042"/>
                  <a:pt x="18526" y="23468"/>
                  <a:pt x="21887" y="21760"/>
                </a:cubicBezTo>
                <a:cubicBezTo>
                  <a:pt x="23981" y="20680"/>
                  <a:pt x="26516" y="21033"/>
                  <a:pt x="28797" y="20448"/>
                </a:cubicBezTo>
                <a:cubicBezTo>
                  <a:pt x="32599" y="19479"/>
                  <a:pt x="35454" y="15655"/>
                  <a:pt x="35300" y="11732"/>
                </a:cubicBezTo>
                <a:cubicBezTo>
                  <a:pt x="35173" y="8649"/>
                  <a:pt x="33451" y="5959"/>
                  <a:pt x="31328" y="3638"/>
                </a:cubicBezTo>
                <a:lnTo>
                  <a:pt x="31328" y="3638"/>
                </a:lnTo>
                <a:cubicBezTo>
                  <a:pt x="31779" y="3151"/>
                  <a:pt x="32229" y="2664"/>
                  <a:pt x="32677" y="2176"/>
                </a:cubicBezTo>
                <a:cubicBezTo>
                  <a:pt x="29722" y="738"/>
                  <a:pt x="26435" y="0"/>
                  <a:pt x="23149" y="0"/>
                </a:cubicBezTo>
                <a:close/>
              </a:path>
            </a:pathLst>
          </a:custGeom>
          <a:solidFill>
            <a:srgbClr val="FFF3F3"/>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6" name="Google Shape;360;p37"/>
          <p:cNvSpPr/>
          <p:nvPr/>
        </p:nvSpPr>
        <p:spPr>
          <a:xfrm>
            <a:off x="685153" y="204350"/>
            <a:ext cx="2507473" cy="1790110"/>
          </a:xfrm>
          <a:custGeom>
            <a:avLst/>
            <a:gdLst/>
            <a:ahLst/>
            <a:cxnLst/>
            <a:rect l="l" t="t" r="r" b="b"/>
            <a:pathLst>
              <a:path w="17326" h="11620" extrusionOk="0">
                <a:moveTo>
                  <a:pt x="10944" y="0"/>
                </a:moveTo>
                <a:cubicBezTo>
                  <a:pt x="10491" y="0"/>
                  <a:pt x="10040" y="95"/>
                  <a:pt x="9633" y="290"/>
                </a:cubicBezTo>
                <a:cubicBezTo>
                  <a:pt x="8586" y="786"/>
                  <a:pt x="7870" y="1910"/>
                  <a:pt x="7848" y="3056"/>
                </a:cubicBezTo>
                <a:cubicBezTo>
                  <a:pt x="7451" y="2197"/>
                  <a:pt x="6701" y="1458"/>
                  <a:pt x="5787" y="1215"/>
                </a:cubicBezTo>
                <a:cubicBezTo>
                  <a:pt x="5571" y="1156"/>
                  <a:pt x="5346" y="1127"/>
                  <a:pt x="5121" y="1127"/>
                </a:cubicBezTo>
                <a:cubicBezTo>
                  <a:pt x="4384" y="1127"/>
                  <a:pt x="3647" y="1440"/>
                  <a:pt x="3208" y="2031"/>
                </a:cubicBezTo>
                <a:cubicBezTo>
                  <a:pt x="2517" y="2953"/>
                  <a:pt x="2776" y="4333"/>
                  <a:pt x="3660" y="5020"/>
                </a:cubicBezTo>
                <a:lnTo>
                  <a:pt x="3660" y="5020"/>
                </a:lnTo>
                <a:cubicBezTo>
                  <a:pt x="3396" y="4818"/>
                  <a:pt x="3109" y="4731"/>
                  <a:pt x="2815" y="4731"/>
                </a:cubicBezTo>
                <a:cubicBezTo>
                  <a:pt x="1565" y="4731"/>
                  <a:pt x="207" y="6316"/>
                  <a:pt x="101" y="7420"/>
                </a:cubicBezTo>
                <a:cubicBezTo>
                  <a:pt x="1" y="8478"/>
                  <a:pt x="497" y="9624"/>
                  <a:pt x="1390" y="10219"/>
                </a:cubicBezTo>
                <a:cubicBezTo>
                  <a:pt x="1915" y="10570"/>
                  <a:pt x="2539" y="10735"/>
                  <a:pt x="3169" y="10735"/>
                </a:cubicBezTo>
                <a:cubicBezTo>
                  <a:pt x="3968" y="10735"/>
                  <a:pt x="4778" y="10470"/>
                  <a:pt x="5412" y="9977"/>
                </a:cubicBezTo>
                <a:cubicBezTo>
                  <a:pt x="6140" y="10947"/>
                  <a:pt x="7605" y="11597"/>
                  <a:pt x="8795" y="11619"/>
                </a:cubicBezTo>
                <a:cubicBezTo>
                  <a:pt x="8825" y="11619"/>
                  <a:pt x="8854" y="11619"/>
                  <a:pt x="8884" y="11619"/>
                </a:cubicBezTo>
                <a:cubicBezTo>
                  <a:pt x="10360" y="11619"/>
                  <a:pt x="12244" y="11081"/>
                  <a:pt x="12741" y="9569"/>
                </a:cubicBezTo>
                <a:cubicBezTo>
                  <a:pt x="12741" y="9580"/>
                  <a:pt x="13413" y="10098"/>
                  <a:pt x="13512" y="10142"/>
                </a:cubicBezTo>
                <a:cubicBezTo>
                  <a:pt x="13704" y="10238"/>
                  <a:pt x="13939" y="10270"/>
                  <a:pt x="14168" y="10270"/>
                </a:cubicBezTo>
                <a:cubicBezTo>
                  <a:pt x="14308" y="10270"/>
                  <a:pt x="14445" y="10258"/>
                  <a:pt x="14570" y="10241"/>
                </a:cubicBezTo>
                <a:cubicBezTo>
                  <a:pt x="15309" y="10142"/>
                  <a:pt x="16003" y="9745"/>
                  <a:pt x="16466" y="9161"/>
                </a:cubicBezTo>
                <a:cubicBezTo>
                  <a:pt x="17182" y="8246"/>
                  <a:pt x="17325" y="6946"/>
                  <a:pt x="16918" y="5855"/>
                </a:cubicBezTo>
                <a:cubicBezTo>
                  <a:pt x="16653" y="5128"/>
                  <a:pt x="16146" y="4477"/>
                  <a:pt x="15474" y="4103"/>
                </a:cubicBezTo>
                <a:cubicBezTo>
                  <a:pt x="15083" y="3879"/>
                  <a:pt x="14650" y="3732"/>
                  <a:pt x="14204" y="3732"/>
                </a:cubicBezTo>
                <a:cubicBezTo>
                  <a:pt x="14146" y="3732"/>
                  <a:pt x="14088" y="3734"/>
                  <a:pt x="14030" y="3739"/>
                </a:cubicBezTo>
                <a:cubicBezTo>
                  <a:pt x="14151" y="2571"/>
                  <a:pt x="13854" y="1414"/>
                  <a:pt x="12895" y="654"/>
                </a:cubicBezTo>
                <a:cubicBezTo>
                  <a:pt x="12346" y="226"/>
                  <a:pt x="11644" y="0"/>
                  <a:pt x="10944" y="0"/>
                </a:cubicBezTo>
                <a:close/>
              </a:path>
            </a:pathLst>
          </a:custGeom>
          <a:solidFill>
            <a:srgbClr val="D9EEFC"/>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7" name="Google Shape;361;p37"/>
          <p:cNvSpPr/>
          <p:nvPr/>
        </p:nvSpPr>
        <p:spPr>
          <a:xfrm>
            <a:off x="2003227" y="3034606"/>
            <a:ext cx="2062994" cy="1473366"/>
          </a:xfrm>
          <a:custGeom>
            <a:avLst/>
            <a:gdLst/>
            <a:ahLst/>
            <a:cxnLst/>
            <a:rect l="l" t="t" r="r" b="b"/>
            <a:pathLst>
              <a:path w="14251" h="9564" extrusionOk="0">
                <a:moveTo>
                  <a:pt x="9006" y="0"/>
                </a:moveTo>
                <a:cubicBezTo>
                  <a:pt x="8629" y="0"/>
                  <a:pt x="8253" y="79"/>
                  <a:pt x="7914" y="240"/>
                </a:cubicBezTo>
                <a:cubicBezTo>
                  <a:pt x="7065" y="648"/>
                  <a:pt x="6470" y="1574"/>
                  <a:pt x="6459" y="2521"/>
                </a:cubicBezTo>
                <a:cubicBezTo>
                  <a:pt x="6128" y="1805"/>
                  <a:pt x="5511" y="1199"/>
                  <a:pt x="4751" y="1000"/>
                </a:cubicBezTo>
                <a:cubicBezTo>
                  <a:pt x="4575" y="952"/>
                  <a:pt x="4392" y="928"/>
                  <a:pt x="4210" y="928"/>
                </a:cubicBezTo>
                <a:cubicBezTo>
                  <a:pt x="3604" y="928"/>
                  <a:pt x="2999" y="1190"/>
                  <a:pt x="2635" y="1672"/>
                </a:cubicBezTo>
                <a:cubicBezTo>
                  <a:pt x="2062" y="2433"/>
                  <a:pt x="2283" y="3568"/>
                  <a:pt x="3010" y="4141"/>
                </a:cubicBezTo>
                <a:cubicBezTo>
                  <a:pt x="2801" y="3978"/>
                  <a:pt x="2571" y="3907"/>
                  <a:pt x="2335" y="3907"/>
                </a:cubicBezTo>
                <a:cubicBezTo>
                  <a:pt x="1309" y="3907"/>
                  <a:pt x="159" y="5234"/>
                  <a:pt x="78" y="6103"/>
                </a:cubicBezTo>
                <a:cubicBezTo>
                  <a:pt x="1" y="6984"/>
                  <a:pt x="398" y="7921"/>
                  <a:pt x="1136" y="8417"/>
                </a:cubicBezTo>
                <a:cubicBezTo>
                  <a:pt x="1566" y="8702"/>
                  <a:pt x="2077" y="8837"/>
                  <a:pt x="2594" y="8837"/>
                </a:cubicBezTo>
                <a:cubicBezTo>
                  <a:pt x="3256" y="8837"/>
                  <a:pt x="3927" y="8616"/>
                  <a:pt x="4453" y="8208"/>
                </a:cubicBezTo>
                <a:cubicBezTo>
                  <a:pt x="5048" y="9012"/>
                  <a:pt x="6250" y="9541"/>
                  <a:pt x="7230" y="9563"/>
                </a:cubicBezTo>
                <a:cubicBezTo>
                  <a:pt x="7259" y="9563"/>
                  <a:pt x="7288" y="9564"/>
                  <a:pt x="7318" y="9564"/>
                </a:cubicBezTo>
                <a:cubicBezTo>
                  <a:pt x="8529" y="9564"/>
                  <a:pt x="10073" y="9114"/>
                  <a:pt x="10482" y="7877"/>
                </a:cubicBezTo>
                <a:cubicBezTo>
                  <a:pt x="10482" y="7888"/>
                  <a:pt x="11033" y="8307"/>
                  <a:pt x="11121" y="8351"/>
                </a:cubicBezTo>
                <a:cubicBezTo>
                  <a:pt x="11264" y="8429"/>
                  <a:pt x="11446" y="8453"/>
                  <a:pt x="11628" y="8453"/>
                </a:cubicBezTo>
                <a:cubicBezTo>
                  <a:pt x="11753" y="8453"/>
                  <a:pt x="11879" y="8442"/>
                  <a:pt x="11991" y="8428"/>
                </a:cubicBezTo>
                <a:cubicBezTo>
                  <a:pt x="12598" y="8351"/>
                  <a:pt x="13171" y="8020"/>
                  <a:pt x="13545" y="7547"/>
                </a:cubicBezTo>
                <a:cubicBezTo>
                  <a:pt x="14141" y="6786"/>
                  <a:pt x="14251" y="5717"/>
                  <a:pt x="13920" y="4814"/>
                </a:cubicBezTo>
                <a:cubicBezTo>
                  <a:pt x="13700" y="4218"/>
                  <a:pt x="13292" y="3689"/>
                  <a:pt x="12730" y="3369"/>
                </a:cubicBezTo>
                <a:cubicBezTo>
                  <a:pt x="12404" y="3192"/>
                  <a:pt x="12043" y="3067"/>
                  <a:pt x="11678" y="3067"/>
                </a:cubicBezTo>
                <a:cubicBezTo>
                  <a:pt x="11635" y="3067"/>
                  <a:pt x="11593" y="3069"/>
                  <a:pt x="11550" y="3072"/>
                </a:cubicBezTo>
                <a:cubicBezTo>
                  <a:pt x="11638" y="2113"/>
                  <a:pt x="11396" y="1165"/>
                  <a:pt x="10614" y="538"/>
                </a:cubicBezTo>
                <a:cubicBezTo>
                  <a:pt x="10161" y="184"/>
                  <a:pt x="9582" y="0"/>
                  <a:pt x="9006" y="0"/>
                </a:cubicBezTo>
                <a:close/>
              </a:path>
            </a:pathLst>
          </a:custGeom>
          <a:solidFill>
            <a:srgbClr val="FFF3F3"/>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8" name="Google Shape;362;p37"/>
          <p:cNvSpPr/>
          <p:nvPr/>
        </p:nvSpPr>
        <p:spPr>
          <a:xfrm>
            <a:off x="246780" y="5294720"/>
            <a:ext cx="1814699" cy="1248580"/>
          </a:xfrm>
          <a:custGeom>
            <a:avLst/>
            <a:gdLst/>
            <a:ahLst/>
            <a:cxnLst/>
            <a:rect l="l" t="t" r="r" b="b"/>
            <a:pathLst>
              <a:path w="12532" h="8102" extrusionOk="0">
                <a:moveTo>
                  <a:pt x="6714" y="1"/>
                </a:moveTo>
                <a:cubicBezTo>
                  <a:pt x="6632" y="1"/>
                  <a:pt x="6551" y="8"/>
                  <a:pt x="6470" y="23"/>
                </a:cubicBezTo>
                <a:cubicBezTo>
                  <a:pt x="6084" y="89"/>
                  <a:pt x="5742" y="309"/>
                  <a:pt x="5478" y="596"/>
                </a:cubicBezTo>
                <a:cubicBezTo>
                  <a:pt x="5224" y="872"/>
                  <a:pt x="5037" y="1235"/>
                  <a:pt x="5081" y="1599"/>
                </a:cubicBezTo>
                <a:cubicBezTo>
                  <a:pt x="4893" y="1092"/>
                  <a:pt x="4420" y="475"/>
                  <a:pt x="3847" y="375"/>
                </a:cubicBezTo>
                <a:cubicBezTo>
                  <a:pt x="3739" y="356"/>
                  <a:pt x="3630" y="347"/>
                  <a:pt x="3520" y="347"/>
                </a:cubicBezTo>
                <a:cubicBezTo>
                  <a:pt x="2870" y="347"/>
                  <a:pt x="2214" y="672"/>
                  <a:pt x="1808" y="1191"/>
                </a:cubicBezTo>
                <a:cubicBezTo>
                  <a:pt x="1323" y="1786"/>
                  <a:pt x="1168" y="2623"/>
                  <a:pt x="1345" y="3373"/>
                </a:cubicBezTo>
                <a:cubicBezTo>
                  <a:pt x="739" y="3571"/>
                  <a:pt x="243" y="4090"/>
                  <a:pt x="78" y="4707"/>
                </a:cubicBezTo>
                <a:cubicBezTo>
                  <a:pt x="22" y="4894"/>
                  <a:pt x="0" y="5081"/>
                  <a:pt x="12" y="5268"/>
                </a:cubicBezTo>
                <a:cubicBezTo>
                  <a:pt x="56" y="6029"/>
                  <a:pt x="551" y="6734"/>
                  <a:pt x="1180" y="7153"/>
                </a:cubicBezTo>
                <a:cubicBezTo>
                  <a:pt x="1534" y="7390"/>
                  <a:pt x="1953" y="7502"/>
                  <a:pt x="2378" y="7502"/>
                </a:cubicBezTo>
                <a:cubicBezTo>
                  <a:pt x="2920" y="7502"/>
                  <a:pt x="3469" y="7321"/>
                  <a:pt x="3902" y="6987"/>
                </a:cubicBezTo>
                <a:cubicBezTo>
                  <a:pt x="4386" y="7649"/>
                  <a:pt x="5378" y="8079"/>
                  <a:pt x="6183" y="8101"/>
                </a:cubicBezTo>
                <a:cubicBezTo>
                  <a:pt x="6198" y="8101"/>
                  <a:pt x="6212" y="8101"/>
                  <a:pt x="6226" y="8101"/>
                </a:cubicBezTo>
                <a:cubicBezTo>
                  <a:pt x="7234" y="8101"/>
                  <a:pt x="8524" y="7734"/>
                  <a:pt x="8861" y="6712"/>
                </a:cubicBezTo>
                <a:cubicBezTo>
                  <a:pt x="8861" y="6723"/>
                  <a:pt x="9313" y="7065"/>
                  <a:pt x="9379" y="7098"/>
                </a:cubicBezTo>
                <a:cubicBezTo>
                  <a:pt x="9505" y="7164"/>
                  <a:pt x="9660" y="7187"/>
                  <a:pt x="9811" y="7187"/>
                </a:cubicBezTo>
                <a:cubicBezTo>
                  <a:pt x="9910" y="7187"/>
                  <a:pt x="10008" y="7177"/>
                  <a:pt x="10095" y="7164"/>
                </a:cubicBezTo>
                <a:cubicBezTo>
                  <a:pt x="10591" y="7098"/>
                  <a:pt x="11065" y="6833"/>
                  <a:pt x="11385" y="6436"/>
                </a:cubicBezTo>
                <a:cubicBezTo>
                  <a:pt x="11561" y="6205"/>
                  <a:pt x="11704" y="5919"/>
                  <a:pt x="11782" y="5632"/>
                </a:cubicBezTo>
                <a:cubicBezTo>
                  <a:pt x="11848" y="5368"/>
                  <a:pt x="11693" y="5158"/>
                  <a:pt x="11804" y="4905"/>
                </a:cubicBezTo>
                <a:cubicBezTo>
                  <a:pt x="11880" y="4761"/>
                  <a:pt x="12002" y="4629"/>
                  <a:pt x="12101" y="4497"/>
                </a:cubicBezTo>
                <a:cubicBezTo>
                  <a:pt x="12365" y="4178"/>
                  <a:pt x="12531" y="3769"/>
                  <a:pt x="12509" y="3351"/>
                </a:cubicBezTo>
                <a:cubicBezTo>
                  <a:pt x="12498" y="2932"/>
                  <a:pt x="12289" y="2525"/>
                  <a:pt x="11924" y="2315"/>
                </a:cubicBezTo>
                <a:cubicBezTo>
                  <a:pt x="11769" y="2225"/>
                  <a:pt x="11589" y="2180"/>
                  <a:pt x="11411" y="2180"/>
                </a:cubicBezTo>
                <a:cubicBezTo>
                  <a:pt x="11173" y="2180"/>
                  <a:pt x="10938" y="2261"/>
                  <a:pt x="10768" y="2425"/>
                </a:cubicBezTo>
                <a:cubicBezTo>
                  <a:pt x="10856" y="2150"/>
                  <a:pt x="10922" y="1863"/>
                  <a:pt x="10911" y="1565"/>
                </a:cubicBezTo>
                <a:cubicBezTo>
                  <a:pt x="10900" y="1279"/>
                  <a:pt x="10790" y="982"/>
                  <a:pt x="10569" y="794"/>
                </a:cubicBezTo>
                <a:cubicBezTo>
                  <a:pt x="10402" y="650"/>
                  <a:pt x="10187" y="584"/>
                  <a:pt x="9967" y="584"/>
                </a:cubicBezTo>
                <a:cubicBezTo>
                  <a:pt x="9767" y="584"/>
                  <a:pt x="9564" y="639"/>
                  <a:pt x="9390" y="739"/>
                </a:cubicBezTo>
                <a:cubicBezTo>
                  <a:pt x="9027" y="948"/>
                  <a:pt x="8773" y="1312"/>
                  <a:pt x="8596" y="1687"/>
                </a:cubicBezTo>
                <a:cubicBezTo>
                  <a:pt x="8453" y="1213"/>
                  <a:pt x="8211" y="761"/>
                  <a:pt x="7836" y="441"/>
                </a:cubicBezTo>
                <a:cubicBezTo>
                  <a:pt x="7524" y="175"/>
                  <a:pt x="7120" y="1"/>
                  <a:pt x="6714" y="1"/>
                </a:cubicBezTo>
                <a:close/>
              </a:path>
            </a:pathLst>
          </a:custGeom>
          <a:solidFill>
            <a:srgbClr val="D9EEFC"/>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356" name="Google Shape;356;p37"/>
          <p:cNvSpPr txBox="1">
            <a:spLocks noGrp="1"/>
          </p:cNvSpPr>
          <p:nvPr>
            <p:ph type="title"/>
          </p:nvPr>
        </p:nvSpPr>
        <p:spPr>
          <a:xfrm>
            <a:off x="2490566" y="2495312"/>
            <a:ext cx="4437933" cy="763852"/>
          </a:xfrm>
          <a:prstGeom prst="rect">
            <a:avLst/>
          </a:prstGeom>
        </p:spPr>
        <p:txBody>
          <a:bodyPr spcFirstLastPara="1">
            <a:noAutofit/>
          </a:bodyPr>
          <a:lstStyle>
            <a:lvl1pPr lvl="0"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1pPr>
            <a:lvl2pPr lvl="1"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2pPr>
            <a:lvl3pPr lvl="2"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3pPr>
            <a:lvl4pPr lvl="3"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4pPr>
            <a:lvl5pPr lvl="4"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5pPr>
            <a:lvl6pPr lvl="5"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6pPr>
            <a:lvl7pPr lvl="6"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7pPr>
            <a:lvl8pPr lvl="7"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8pPr>
            <a:lvl9pPr lvl="8"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9pPr>
          </a:lstStyle>
          <a:p>
            <a:endParaRPr/>
          </a:p>
        </p:txBody>
      </p:sp>
      <p:sp>
        <p:nvSpPr>
          <p:cNvPr id="357" name="Google Shape;357;p37"/>
          <p:cNvSpPr txBox="1">
            <a:spLocks noGrp="1"/>
          </p:cNvSpPr>
          <p:nvPr>
            <p:ph type="subTitle" idx="1"/>
          </p:nvPr>
        </p:nvSpPr>
        <p:spPr>
          <a:xfrm>
            <a:off x="2490611" y="3381249"/>
            <a:ext cx="4437933" cy="1240777"/>
          </a:xfrm>
          <a:prstGeom prst="rect">
            <a:avLst/>
          </a:prstGeom>
        </p:spPr>
        <p:txBody>
          <a:bodyPr spcFirstLastPara="1">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Tree>
    <p:extLst>
      <p:ext uri="{BB962C8B-B14F-4D97-AF65-F5344CB8AC3E}">
        <p14:creationId xmlns:p14="http://schemas.microsoft.com/office/powerpoint/2010/main" val="372480600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matchingName="Title and text 29">
  <p:cSld name="Title and text 29">
    <p:spTree>
      <p:nvGrpSpPr>
        <p:cNvPr id="1" name="Shape 376"/>
        <p:cNvGrpSpPr/>
        <p:nvPr/>
      </p:nvGrpSpPr>
      <p:grpSpPr>
        <a:xfrm>
          <a:off x="0" y="0"/>
          <a:ext cx="0" cy="0"/>
          <a:chOff x="0" y="0"/>
          <a:chExt cx="0" cy="0"/>
        </a:xfrm>
      </p:grpSpPr>
      <p:sp>
        <p:nvSpPr>
          <p:cNvPr id="4" name="Google Shape;379;p41"/>
          <p:cNvSpPr/>
          <p:nvPr/>
        </p:nvSpPr>
        <p:spPr>
          <a:xfrm>
            <a:off x="309602" y="196244"/>
            <a:ext cx="1595526" cy="1244495"/>
          </a:xfrm>
          <a:custGeom>
            <a:avLst/>
            <a:gdLst/>
            <a:ahLst/>
            <a:cxnLst/>
            <a:rect l="l" t="t" r="r" b="b"/>
            <a:pathLst>
              <a:path w="10956" h="8034" extrusionOk="0">
                <a:moveTo>
                  <a:pt x="4949" y="0"/>
                </a:moveTo>
                <a:cubicBezTo>
                  <a:pt x="4255" y="0"/>
                  <a:pt x="3648" y="385"/>
                  <a:pt x="3340" y="948"/>
                </a:cubicBezTo>
                <a:cubicBezTo>
                  <a:pt x="3053" y="772"/>
                  <a:pt x="2722" y="661"/>
                  <a:pt x="2359" y="661"/>
                </a:cubicBezTo>
                <a:cubicBezTo>
                  <a:pt x="1389" y="661"/>
                  <a:pt x="596" y="1443"/>
                  <a:pt x="596" y="2425"/>
                </a:cubicBezTo>
                <a:cubicBezTo>
                  <a:pt x="596" y="2744"/>
                  <a:pt x="695" y="3042"/>
                  <a:pt x="838" y="3306"/>
                </a:cubicBezTo>
                <a:cubicBezTo>
                  <a:pt x="331" y="3659"/>
                  <a:pt x="1" y="4243"/>
                  <a:pt x="1" y="4904"/>
                </a:cubicBezTo>
                <a:cubicBezTo>
                  <a:pt x="1" y="5984"/>
                  <a:pt x="871" y="6855"/>
                  <a:pt x="1940" y="6855"/>
                </a:cubicBezTo>
                <a:cubicBezTo>
                  <a:pt x="2095" y="6855"/>
                  <a:pt x="2238" y="6833"/>
                  <a:pt x="2381" y="6799"/>
                </a:cubicBezTo>
                <a:cubicBezTo>
                  <a:pt x="2580" y="7516"/>
                  <a:pt x="3229" y="8034"/>
                  <a:pt x="4001" y="8034"/>
                </a:cubicBezTo>
                <a:cubicBezTo>
                  <a:pt x="4607" y="8034"/>
                  <a:pt x="5125" y="7725"/>
                  <a:pt x="5423" y="7262"/>
                </a:cubicBezTo>
                <a:cubicBezTo>
                  <a:pt x="5776" y="7615"/>
                  <a:pt x="6271" y="7847"/>
                  <a:pt x="6812" y="7847"/>
                </a:cubicBezTo>
                <a:cubicBezTo>
                  <a:pt x="7671" y="7847"/>
                  <a:pt x="8409" y="7284"/>
                  <a:pt x="8663" y="6502"/>
                </a:cubicBezTo>
                <a:cubicBezTo>
                  <a:pt x="8839" y="6568"/>
                  <a:pt x="9038" y="6612"/>
                  <a:pt x="9247" y="6612"/>
                </a:cubicBezTo>
                <a:cubicBezTo>
                  <a:pt x="10194" y="6612"/>
                  <a:pt x="10955" y="5852"/>
                  <a:pt x="10955" y="4904"/>
                </a:cubicBezTo>
                <a:cubicBezTo>
                  <a:pt x="10955" y="4034"/>
                  <a:pt x="10305" y="3317"/>
                  <a:pt x="9456" y="3218"/>
                </a:cubicBezTo>
                <a:cubicBezTo>
                  <a:pt x="9456" y="3152"/>
                  <a:pt x="9456" y="3096"/>
                  <a:pt x="9445" y="3042"/>
                </a:cubicBezTo>
                <a:cubicBezTo>
                  <a:pt x="9362" y="2126"/>
                  <a:pt x="8601" y="1436"/>
                  <a:pt x="7700" y="1436"/>
                </a:cubicBezTo>
                <a:cubicBezTo>
                  <a:pt x="7647" y="1436"/>
                  <a:pt x="7593" y="1438"/>
                  <a:pt x="7539" y="1443"/>
                </a:cubicBezTo>
                <a:cubicBezTo>
                  <a:pt x="7263" y="1477"/>
                  <a:pt x="7010" y="1565"/>
                  <a:pt x="6778" y="1697"/>
                </a:cubicBezTo>
                <a:cubicBezTo>
                  <a:pt x="6712" y="750"/>
                  <a:pt x="5918" y="0"/>
                  <a:pt x="4949" y="0"/>
                </a:cubicBezTo>
                <a:close/>
              </a:path>
            </a:pathLst>
          </a:custGeom>
          <a:solidFill>
            <a:srgbClr val="D9EEFC"/>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5" name="Google Shape;380;p41"/>
          <p:cNvSpPr/>
          <p:nvPr/>
        </p:nvSpPr>
        <p:spPr>
          <a:xfrm>
            <a:off x="6192145" y="4822670"/>
            <a:ext cx="2712853" cy="1880024"/>
          </a:xfrm>
          <a:custGeom>
            <a:avLst/>
            <a:gdLst/>
            <a:ahLst/>
            <a:cxnLst/>
            <a:rect l="l" t="t" r="r" b="b"/>
            <a:pathLst>
              <a:path w="18637" h="12123" extrusionOk="0">
                <a:moveTo>
                  <a:pt x="8751" y="0"/>
                </a:moveTo>
                <a:cubicBezTo>
                  <a:pt x="6955" y="0"/>
                  <a:pt x="5466" y="1290"/>
                  <a:pt x="5158" y="2998"/>
                </a:cubicBezTo>
                <a:cubicBezTo>
                  <a:pt x="4673" y="2723"/>
                  <a:pt x="4100" y="2579"/>
                  <a:pt x="3505" y="2579"/>
                </a:cubicBezTo>
                <a:cubicBezTo>
                  <a:pt x="1565" y="2579"/>
                  <a:pt x="0" y="4144"/>
                  <a:pt x="0" y="6073"/>
                </a:cubicBezTo>
                <a:cubicBezTo>
                  <a:pt x="0" y="8012"/>
                  <a:pt x="1565" y="9577"/>
                  <a:pt x="3505" y="9577"/>
                </a:cubicBezTo>
                <a:cubicBezTo>
                  <a:pt x="3902" y="9577"/>
                  <a:pt x="4276" y="9511"/>
                  <a:pt x="4640" y="9390"/>
                </a:cubicBezTo>
                <a:cubicBezTo>
                  <a:pt x="5037" y="10966"/>
                  <a:pt x="6470" y="12123"/>
                  <a:pt x="8167" y="12123"/>
                </a:cubicBezTo>
                <a:cubicBezTo>
                  <a:pt x="9147" y="12123"/>
                  <a:pt x="10029" y="11737"/>
                  <a:pt x="10690" y="11109"/>
                </a:cubicBezTo>
                <a:cubicBezTo>
                  <a:pt x="11209" y="11528"/>
                  <a:pt x="11870" y="11770"/>
                  <a:pt x="12586" y="11770"/>
                </a:cubicBezTo>
                <a:cubicBezTo>
                  <a:pt x="13964" y="11770"/>
                  <a:pt x="15120" y="10866"/>
                  <a:pt x="15507" y="9621"/>
                </a:cubicBezTo>
                <a:cubicBezTo>
                  <a:pt x="15760" y="9720"/>
                  <a:pt x="16046" y="9776"/>
                  <a:pt x="16333" y="9776"/>
                </a:cubicBezTo>
                <a:cubicBezTo>
                  <a:pt x="17611" y="9776"/>
                  <a:pt x="18636" y="8740"/>
                  <a:pt x="18636" y="7472"/>
                </a:cubicBezTo>
                <a:cubicBezTo>
                  <a:pt x="18636" y="6194"/>
                  <a:pt x="17611" y="5158"/>
                  <a:pt x="16333" y="5158"/>
                </a:cubicBezTo>
                <a:cubicBezTo>
                  <a:pt x="16289" y="5158"/>
                  <a:pt x="16245" y="5169"/>
                  <a:pt x="16200" y="5169"/>
                </a:cubicBezTo>
                <a:cubicBezTo>
                  <a:pt x="16289" y="4905"/>
                  <a:pt x="16333" y="4618"/>
                  <a:pt x="16333" y="4320"/>
                </a:cubicBezTo>
                <a:cubicBezTo>
                  <a:pt x="16333" y="2799"/>
                  <a:pt x="15110" y="1576"/>
                  <a:pt x="13600" y="1576"/>
                </a:cubicBezTo>
                <a:cubicBezTo>
                  <a:pt x="13016" y="1576"/>
                  <a:pt x="12487" y="1763"/>
                  <a:pt x="12035" y="2061"/>
                </a:cubicBezTo>
                <a:cubicBezTo>
                  <a:pt x="11451" y="838"/>
                  <a:pt x="10195" y="0"/>
                  <a:pt x="8751" y="0"/>
                </a:cubicBezTo>
                <a:close/>
              </a:path>
            </a:pathLst>
          </a:custGeom>
          <a:solidFill>
            <a:srgbClr val="FFF3F3"/>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6" name="Google Shape;381;p41"/>
          <p:cNvSpPr/>
          <p:nvPr/>
        </p:nvSpPr>
        <p:spPr>
          <a:xfrm>
            <a:off x="6020388" y="102324"/>
            <a:ext cx="3007128" cy="2082331"/>
          </a:xfrm>
          <a:custGeom>
            <a:avLst/>
            <a:gdLst/>
            <a:ahLst/>
            <a:cxnLst/>
            <a:rect l="l" t="t" r="r" b="b"/>
            <a:pathLst>
              <a:path w="20653" h="13435" extrusionOk="0">
                <a:moveTo>
                  <a:pt x="10955" y="1"/>
                </a:moveTo>
                <a:cubicBezTo>
                  <a:pt x="9357" y="1"/>
                  <a:pt x="7968" y="937"/>
                  <a:pt x="7318" y="2293"/>
                </a:cubicBezTo>
                <a:cubicBezTo>
                  <a:pt x="6822" y="1951"/>
                  <a:pt x="6227" y="1753"/>
                  <a:pt x="5588" y="1753"/>
                </a:cubicBezTo>
                <a:cubicBezTo>
                  <a:pt x="3912" y="1753"/>
                  <a:pt x="2557" y="3119"/>
                  <a:pt x="2557" y="4794"/>
                </a:cubicBezTo>
                <a:cubicBezTo>
                  <a:pt x="2557" y="5114"/>
                  <a:pt x="2612" y="5434"/>
                  <a:pt x="2712" y="5732"/>
                </a:cubicBezTo>
                <a:lnTo>
                  <a:pt x="2557" y="5732"/>
                </a:lnTo>
                <a:cubicBezTo>
                  <a:pt x="1147" y="5732"/>
                  <a:pt x="1" y="6866"/>
                  <a:pt x="1" y="8277"/>
                </a:cubicBezTo>
                <a:cubicBezTo>
                  <a:pt x="1" y="9687"/>
                  <a:pt x="1147" y="10834"/>
                  <a:pt x="2557" y="10834"/>
                </a:cubicBezTo>
                <a:cubicBezTo>
                  <a:pt x="2876" y="10834"/>
                  <a:pt x="3185" y="10779"/>
                  <a:pt x="3472" y="10669"/>
                </a:cubicBezTo>
                <a:cubicBezTo>
                  <a:pt x="3902" y="12046"/>
                  <a:pt x="5191" y="13049"/>
                  <a:pt x="6712" y="13049"/>
                </a:cubicBezTo>
                <a:cubicBezTo>
                  <a:pt x="7505" y="13049"/>
                  <a:pt x="8232" y="12773"/>
                  <a:pt x="8817" y="12322"/>
                </a:cubicBezTo>
                <a:cubicBezTo>
                  <a:pt x="9544" y="13016"/>
                  <a:pt x="10525" y="13434"/>
                  <a:pt x="11605" y="13434"/>
                </a:cubicBezTo>
                <a:cubicBezTo>
                  <a:pt x="13490" y="13434"/>
                  <a:pt x="15065" y="12156"/>
                  <a:pt x="15517" y="10415"/>
                </a:cubicBezTo>
                <a:cubicBezTo>
                  <a:pt x="15914" y="10547"/>
                  <a:pt x="16333" y="10625"/>
                  <a:pt x="16774" y="10625"/>
                </a:cubicBezTo>
                <a:cubicBezTo>
                  <a:pt x="18912" y="10625"/>
                  <a:pt x="20653" y="8883"/>
                  <a:pt x="20653" y="6745"/>
                </a:cubicBezTo>
                <a:cubicBezTo>
                  <a:pt x="20653" y="4596"/>
                  <a:pt x="18912" y="2866"/>
                  <a:pt x="16774" y="2866"/>
                </a:cubicBezTo>
                <a:cubicBezTo>
                  <a:pt x="16101" y="2866"/>
                  <a:pt x="15484" y="3031"/>
                  <a:pt x="14933" y="3329"/>
                </a:cubicBezTo>
                <a:cubicBezTo>
                  <a:pt x="14592" y="1434"/>
                  <a:pt x="12939" y="1"/>
                  <a:pt x="10955" y="1"/>
                </a:cubicBezTo>
                <a:close/>
              </a:path>
            </a:pathLst>
          </a:custGeom>
          <a:solidFill>
            <a:srgbClr val="FFF3F3"/>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7" name="Google Shape;382;p41"/>
          <p:cNvSpPr/>
          <p:nvPr/>
        </p:nvSpPr>
        <p:spPr>
          <a:xfrm>
            <a:off x="268283" y="899142"/>
            <a:ext cx="3957393" cy="2683122"/>
          </a:xfrm>
          <a:custGeom>
            <a:avLst/>
            <a:gdLst/>
            <a:ahLst/>
            <a:cxnLst/>
            <a:rect l="l" t="t" r="r" b="b"/>
            <a:pathLst>
              <a:path w="27188" h="17314" extrusionOk="0">
                <a:moveTo>
                  <a:pt x="13235" y="1"/>
                </a:moveTo>
                <a:cubicBezTo>
                  <a:pt x="11263" y="1"/>
                  <a:pt x="9588" y="1268"/>
                  <a:pt x="8971" y="3020"/>
                </a:cubicBezTo>
                <a:cubicBezTo>
                  <a:pt x="8332" y="2646"/>
                  <a:pt x="7604" y="2425"/>
                  <a:pt x="6811" y="2425"/>
                </a:cubicBezTo>
                <a:cubicBezTo>
                  <a:pt x="4475" y="2425"/>
                  <a:pt x="2568" y="4331"/>
                  <a:pt x="2568" y="6668"/>
                </a:cubicBezTo>
                <a:cubicBezTo>
                  <a:pt x="2568" y="7010"/>
                  <a:pt x="2612" y="7351"/>
                  <a:pt x="2689" y="7671"/>
                </a:cubicBezTo>
                <a:cubicBezTo>
                  <a:pt x="1169" y="7946"/>
                  <a:pt x="0" y="9290"/>
                  <a:pt x="0" y="10899"/>
                </a:cubicBezTo>
                <a:cubicBezTo>
                  <a:pt x="0" y="12718"/>
                  <a:pt x="1477" y="14184"/>
                  <a:pt x="3295" y="14184"/>
                </a:cubicBezTo>
                <a:cubicBezTo>
                  <a:pt x="3956" y="14184"/>
                  <a:pt x="4573" y="13985"/>
                  <a:pt x="5092" y="13644"/>
                </a:cubicBezTo>
                <a:cubicBezTo>
                  <a:pt x="5797" y="15782"/>
                  <a:pt x="7791" y="17313"/>
                  <a:pt x="10161" y="17313"/>
                </a:cubicBezTo>
                <a:cubicBezTo>
                  <a:pt x="12167" y="17313"/>
                  <a:pt x="13919" y="16201"/>
                  <a:pt x="14822" y="14558"/>
                </a:cubicBezTo>
                <a:cubicBezTo>
                  <a:pt x="15616" y="15264"/>
                  <a:pt x="16674" y="15694"/>
                  <a:pt x="17820" y="15694"/>
                </a:cubicBezTo>
                <a:cubicBezTo>
                  <a:pt x="19529" y="15694"/>
                  <a:pt x="21016" y="14757"/>
                  <a:pt x="21777" y="13368"/>
                </a:cubicBezTo>
                <a:cubicBezTo>
                  <a:pt x="22250" y="13566"/>
                  <a:pt x="22779" y="13688"/>
                  <a:pt x="23330" y="13688"/>
                </a:cubicBezTo>
                <a:cubicBezTo>
                  <a:pt x="25458" y="13688"/>
                  <a:pt x="27187" y="11957"/>
                  <a:pt x="27187" y="9831"/>
                </a:cubicBezTo>
                <a:cubicBezTo>
                  <a:pt x="27187" y="7693"/>
                  <a:pt x="25458" y="5962"/>
                  <a:pt x="23330" y="5962"/>
                </a:cubicBezTo>
                <a:cubicBezTo>
                  <a:pt x="23099" y="5962"/>
                  <a:pt x="22867" y="5984"/>
                  <a:pt x="22647" y="6028"/>
                </a:cubicBezTo>
                <a:cubicBezTo>
                  <a:pt x="22592" y="4034"/>
                  <a:pt x="20961" y="2425"/>
                  <a:pt x="18956" y="2425"/>
                </a:cubicBezTo>
                <a:cubicBezTo>
                  <a:pt x="18393" y="2425"/>
                  <a:pt x="17876" y="2557"/>
                  <a:pt x="17401" y="2778"/>
                </a:cubicBezTo>
                <a:cubicBezTo>
                  <a:pt x="16718" y="1147"/>
                  <a:pt x="15109" y="1"/>
                  <a:pt x="13235" y="1"/>
                </a:cubicBezTo>
                <a:close/>
              </a:path>
            </a:pathLst>
          </a:custGeom>
          <a:solidFill>
            <a:srgbClr val="FFF3F3"/>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8" name="Google Shape;383;p41"/>
          <p:cNvSpPr/>
          <p:nvPr/>
        </p:nvSpPr>
        <p:spPr>
          <a:xfrm>
            <a:off x="7301713" y="1724866"/>
            <a:ext cx="1569470" cy="1085101"/>
          </a:xfrm>
          <a:custGeom>
            <a:avLst/>
            <a:gdLst/>
            <a:ahLst/>
            <a:cxnLst/>
            <a:rect l="l" t="t" r="r" b="b"/>
            <a:pathLst>
              <a:path w="10779" h="7010" extrusionOk="0">
                <a:moveTo>
                  <a:pt x="5059" y="0"/>
                </a:moveTo>
                <a:cubicBezTo>
                  <a:pt x="4023" y="0"/>
                  <a:pt x="3164" y="750"/>
                  <a:pt x="2987" y="1730"/>
                </a:cubicBezTo>
                <a:cubicBezTo>
                  <a:pt x="2701" y="1576"/>
                  <a:pt x="2381" y="1488"/>
                  <a:pt x="2028" y="1488"/>
                </a:cubicBezTo>
                <a:cubicBezTo>
                  <a:pt x="916" y="1488"/>
                  <a:pt x="0" y="2391"/>
                  <a:pt x="0" y="3515"/>
                </a:cubicBezTo>
                <a:cubicBezTo>
                  <a:pt x="0" y="4629"/>
                  <a:pt x="916" y="5543"/>
                  <a:pt x="2028" y="5543"/>
                </a:cubicBezTo>
                <a:cubicBezTo>
                  <a:pt x="2260" y="5543"/>
                  <a:pt x="2481" y="5499"/>
                  <a:pt x="2689" y="5433"/>
                </a:cubicBezTo>
                <a:cubicBezTo>
                  <a:pt x="2921" y="6337"/>
                  <a:pt x="3747" y="7009"/>
                  <a:pt x="4729" y="7009"/>
                </a:cubicBezTo>
                <a:cubicBezTo>
                  <a:pt x="5290" y="7009"/>
                  <a:pt x="5797" y="6789"/>
                  <a:pt x="6183" y="6425"/>
                </a:cubicBezTo>
                <a:cubicBezTo>
                  <a:pt x="6481" y="6667"/>
                  <a:pt x="6867" y="6811"/>
                  <a:pt x="7285" y="6811"/>
                </a:cubicBezTo>
                <a:cubicBezTo>
                  <a:pt x="8079" y="6811"/>
                  <a:pt x="8751" y="6282"/>
                  <a:pt x="8971" y="5565"/>
                </a:cubicBezTo>
                <a:cubicBezTo>
                  <a:pt x="9115" y="5621"/>
                  <a:pt x="9280" y="5653"/>
                  <a:pt x="9445" y="5653"/>
                </a:cubicBezTo>
                <a:cubicBezTo>
                  <a:pt x="10183" y="5653"/>
                  <a:pt x="10779" y="5058"/>
                  <a:pt x="10779" y="4320"/>
                </a:cubicBezTo>
                <a:cubicBezTo>
                  <a:pt x="10779" y="3582"/>
                  <a:pt x="10183" y="2986"/>
                  <a:pt x="9445" y="2986"/>
                </a:cubicBezTo>
                <a:lnTo>
                  <a:pt x="9368" y="2986"/>
                </a:lnTo>
                <a:cubicBezTo>
                  <a:pt x="9412" y="2832"/>
                  <a:pt x="9445" y="2667"/>
                  <a:pt x="9445" y="2502"/>
                </a:cubicBezTo>
                <a:cubicBezTo>
                  <a:pt x="9445" y="1620"/>
                  <a:pt x="8740" y="915"/>
                  <a:pt x="7859" y="915"/>
                </a:cubicBezTo>
                <a:cubicBezTo>
                  <a:pt x="7528" y="915"/>
                  <a:pt x="7219" y="1014"/>
                  <a:pt x="6965" y="1201"/>
                </a:cubicBezTo>
                <a:cubicBezTo>
                  <a:pt x="6624" y="485"/>
                  <a:pt x="5897" y="0"/>
                  <a:pt x="5059" y="0"/>
                </a:cubicBezTo>
                <a:close/>
              </a:path>
            </a:pathLst>
          </a:custGeom>
          <a:solidFill>
            <a:srgbClr val="D9EEFC"/>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377" name="Google Shape;377;p41"/>
          <p:cNvSpPr txBox="1">
            <a:spLocks noGrp="1"/>
          </p:cNvSpPr>
          <p:nvPr>
            <p:ph type="title"/>
          </p:nvPr>
        </p:nvSpPr>
        <p:spPr>
          <a:xfrm>
            <a:off x="2490566" y="2495312"/>
            <a:ext cx="4437933" cy="763852"/>
          </a:xfrm>
          <a:prstGeom prst="rect">
            <a:avLst/>
          </a:prstGeom>
        </p:spPr>
        <p:txBody>
          <a:bodyPr spcFirstLastPara="1">
            <a:noAutofit/>
          </a:bodyPr>
          <a:lstStyle>
            <a:lvl1pPr lvl="0"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1pPr>
            <a:lvl2pPr lvl="1"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2pPr>
            <a:lvl3pPr lvl="2"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3pPr>
            <a:lvl4pPr lvl="3"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4pPr>
            <a:lvl5pPr lvl="4"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5pPr>
            <a:lvl6pPr lvl="5"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6pPr>
            <a:lvl7pPr lvl="6"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7pPr>
            <a:lvl8pPr lvl="7"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8pPr>
            <a:lvl9pPr lvl="8"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9pPr>
          </a:lstStyle>
          <a:p>
            <a:endParaRPr/>
          </a:p>
        </p:txBody>
      </p:sp>
      <p:sp>
        <p:nvSpPr>
          <p:cNvPr id="378" name="Google Shape;378;p41"/>
          <p:cNvSpPr txBox="1">
            <a:spLocks noGrp="1"/>
          </p:cNvSpPr>
          <p:nvPr>
            <p:ph type="subTitle" idx="1"/>
          </p:nvPr>
        </p:nvSpPr>
        <p:spPr>
          <a:xfrm>
            <a:off x="2490611" y="3381249"/>
            <a:ext cx="4437933" cy="1240777"/>
          </a:xfrm>
          <a:prstGeom prst="rect">
            <a:avLst/>
          </a:prstGeom>
        </p:spPr>
        <p:txBody>
          <a:bodyPr spcFirstLastPara="1">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Tree>
    <p:extLst>
      <p:ext uri="{BB962C8B-B14F-4D97-AF65-F5344CB8AC3E}">
        <p14:creationId xmlns:p14="http://schemas.microsoft.com/office/powerpoint/2010/main" val="337051847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matchingName="Thanks">
  <p:cSld name="Thanks">
    <p:spTree>
      <p:nvGrpSpPr>
        <p:cNvPr id="1" name="Shape 390"/>
        <p:cNvGrpSpPr/>
        <p:nvPr/>
      </p:nvGrpSpPr>
      <p:grpSpPr>
        <a:xfrm>
          <a:off x="0" y="0"/>
          <a:ext cx="0" cy="0"/>
          <a:chOff x="0" y="0"/>
          <a:chExt cx="0" cy="0"/>
        </a:xfrm>
      </p:grpSpPr>
      <p:sp>
        <p:nvSpPr>
          <p:cNvPr id="5" name="Google Shape;391;p43"/>
          <p:cNvSpPr/>
          <p:nvPr/>
        </p:nvSpPr>
        <p:spPr>
          <a:xfrm>
            <a:off x="-472005" y="-241133"/>
            <a:ext cx="9954791" cy="8020755"/>
          </a:xfrm>
          <a:custGeom>
            <a:avLst/>
            <a:gdLst/>
            <a:ahLst/>
            <a:cxnLst/>
            <a:rect l="l" t="t" r="r" b="b"/>
            <a:pathLst>
              <a:path w="66366" h="51632" extrusionOk="0">
                <a:moveTo>
                  <a:pt x="66245" y="0"/>
                </a:moveTo>
                <a:lnTo>
                  <a:pt x="783" y="320"/>
                </a:lnTo>
                <a:cubicBezTo>
                  <a:pt x="783" y="320"/>
                  <a:pt x="0" y="51620"/>
                  <a:pt x="12" y="51632"/>
                </a:cubicBezTo>
                <a:cubicBezTo>
                  <a:pt x="2888" y="39818"/>
                  <a:pt x="12982" y="28445"/>
                  <a:pt x="25227" y="26197"/>
                </a:cubicBezTo>
                <a:cubicBezTo>
                  <a:pt x="27269" y="25854"/>
                  <a:pt x="29371" y="25752"/>
                  <a:pt x="31531" y="25752"/>
                </a:cubicBezTo>
                <a:cubicBezTo>
                  <a:pt x="34723" y="25752"/>
                  <a:pt x="38042" y="25975"/>
                  <a:pt x="41481" y="25975"/>
                </a:cubicBezTo>
                <a:cubicBezTo>
                  <a:pt x="42836" y="25975"/>
                  <a:pt x="44211" y="25940"/>
                  <a:pt x="45603" y="25844"/>
                </a:cubicBezTo>
                <a:cubicBezTo>
                  <a:pt x="54519" y="25237"/>
                  <a:pt x="62498" y="19970"/>
                  <a:pt x="66366" y="11914"/>
                </a:cubicBezTo>
                <a:lnTo>
                  <a:pt x="66245" y="0"/>
                </a:lnTo>
                <a:close/>
              </a:path>
            </a:pathLst>
          </a:custGeom>
          <a:solidFill>
            <a:srgbClr val="D9EEFC"/>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392" name="Google Shape;392;p43"/>
          <p:cNvSpPr txBox="1">
            <a:spLocks noGrp="1"/>
          </p:cNvSpPr>
          <p:nvPr>
            <p:ph type="subTitle" idx="1"/>
          </p:nvPr>
        </p:nvSpPr>
        <p:spPr>
          <a:xfrm>
            <a:off x="2710297" y="2348517"/>
            <a:ext cx="3723800" cy="461864"/>
          </a:xfrm>
          <a:prstGeom prst="rect">
            <a:avLst/>
          </a:prstGeom>
        </p:spPr>
        <p:txBody>
          <a:bodyPr spcFirstLastPara="1">
            <a:noAutofit/>
          </a:bodyPr>
          <a:lstStyle>
            <a:lvl1pPr lvl="0" algn="ctr">
              <a:spcBef>
                <a:spcPts val="0"/>
              </a:spcBef>
              <a:spcAft>
                <a:spcPts val="0"/>
              </a:spcAft>
              <a:buSzPts val="1600"/>
              <a:buNone/>
              <a:defRPr>
                <a:latin typeface="McLaren"/>
                <a:ea typeface="McLaren"/>
                <a:cs typeface="McLaren"/>
                <a:sym typeface="McLaren"/>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endParaRPr/>
          </a:p>
        </p:txBody>
      </p:sp>
      <p:sp>
        <p:nvSpPr>
          <p:cNvPr id="393" name="Google Shape;393;p43"/>
          <p:cNvSpPr txBox="1">
            <a:spLocks noGrp="1"/>
          </p:cNvSpPr>
          <p:nvPr>
            <p:ph type="subTitle" idx="2"/>
          </p:nvPr>
        </p:nvSpPr>
        <p:spPr>
          <a:xfrm>
            <a:off x="2710297" y="2952434"/>
            <a:ext cx="3723800" cy="1262017"/>
          </a:xfrm>
          <a:prstGeom prst="rect">
            <a:avLst/>
          </a:prstGeom>
        </p:spPr>
        <p:txBody>
          <a:bodyPr spcFirstLastPara="1">
            <a:noAutofit/>
          </a:bodyPr>
          <a:lstStyle>
            <a:lvl1pPr lvl="0" algn="ctr" rtl="0">
              <a:lnSpc>
                <a:spcPct val="100000"/>
              </a:lnSpc>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394" name="Google Shape;394;p43"/>
          <p:cNvSpPr txBox="1">
            <a:spLocks noGrp="1"/>
          </p:cNvSpPr>
          <p:nvPr>
            <p:ph type="title"/>
          </p:nvPr>
        </p:nvSpPr>
        <p:spPr>
          <a:xfrm>
            <a:off x="1335638" y="1122162"/>
            <a:ext cx="6473287" cy="1084377"/>
          </a:xfrm>
          <a:prstGeom prst="rect">
            <a:avLst/>
          </a:prstGeom>
        </p:spPr>
        <p:txBody>
          <a:bodyPr spcFirstLastPara="1">
            <a:noAutofit/>
          </a:bodyPr>
          <a:lstStyle>
            <a:lvl1pPr lvl="0" algn="ctr" rtl="0">
              <a:spcBef>
                <a:spcPts val="0"/>
              </a:spcBef>
              <a:spcAft>
                <a:spcPts val="0"/>
              </a:spcAft>
              <a:buClr>
                <a:schemeClr val="dk1"/>
              </a:buClr>
              <a:buSzPts val="3000"/>
              <a:buFont typeface="McLaren"/>
              <a:buNone/>
              <a:defRPr sz="6139" b="1">
                <a:solidFill>
                  <a:schemeClr val="accent2"/>
                </a:solidFill>
                <a:latin typeface="McLaren"/>
                <a:ea typeface="McLaren"/>
                <a:cs typeface="McLaren"/>
                <a:sym typeface="McLaren"/>
              </a:defRPr>
            </a:lvl1pPr>
            <a:lvl2pPr lvl="1"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2pPr>
            <a:lvl3pPr lvl="2"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3pPr>
            <a:lvl4pPr lvl="3"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4pPr>
            <a:lvl5pPr lvl="4"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5pPr>
            <a:lvl6pPr lvl="5"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6pPr>
            <a:lvl7pPr lvl="6"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7pPr>
            <a:lvl8pPr lvl="7"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8pPr>
            <a:lvl9pPr lvl="8"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9pPr>
          </a:lstStyle>
          <a:p>
            <a:endParaRPr/>
          </a:p>
        </p:txBody>
      </p:sp>
    </p:spTree>
    <p:extLst>
      <p:ext uri="{BB962C8B-B14F-4D97-AF65-F5344CB8AC3E}">
        <p14:creationId xmlns:p14="http://schemas.microsoft.com/office/powerpoint/2010/main" val="196965898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396"/>
        <p:cNvGrpSpPr/>
        <p:nvPr/>
      </p:nvGrpSpPr>
      <p:grpSpPr>
        <a:xfrm>
          <a:off x="0" y="0"/>
          <a:ext cx="0" cy="0"/>
          <a:chOff x="0" y="0"/>
          <a:chExt cx="0" cy="0"/>
        </a:xfrm>
      </p:grpSpPr>
      <p:sp>
        <p:nvSpPr>
          <p:cNvPr id="2" name="Google Shape;397;p44"/>
          <p:cNvSpPr/>
          <p:nvPr/>
        </p:nvSpPr>
        <p:spPr>
          <a:xfrm>
            <a:off x="5208065" y="-884838"/>
            <a:ext cx="4380414" cy="4941194"/>
          </a:xfrm>
          <a:custGeom>
            <a:avLst/>
            <a:gdLst/>
            <a:ahLst/>
            <a:cxnLst/>
            <a:rect l="l" t="t" r="r" b="b"/>
            <a:pathLst>
              <a:path w="26209" h="27781" extrusionOk="0">
                <a:moveTo>
                  <a:pt x="11503" y="0"/>
                </a:moveTo>
                <a:cubicBezTo>
                  <a:pt x="7927" y="0"/>
                  <a:pt x="4379" y="348"/>
                  <a:pt x="1045" y="1078"/>
                </a:cubicBezTo>
                <a:cubicBezTo>
                  <a:pt x="604" y="2467"/>
                  <a:pt x="164" y="3865"/>
                  <a:pt x="77" y="5322"/>
                </a:cubicBezTo>
                <a:cubicBezTo>
                  <a:pt x="1" y="6768"/>
                  <a:pt x="326" y="8291"/>
                  <a:pt x="1265" y="9402"/>
                </a:cubicBezTo>
                <a:cubicBezTo>
                  <a:pt x="2673" y="11050"/>
                  <a:pt x="5049" y="11404"/>
                  <a:pt x="7214" y="11576"/>
                </a:cubicBezTo>
                <a:cubicBezTo>
                  <a:pt x="9369" y="11740"/>
                  <a:pt x="11716" y="11902"/>
                  <a:pt x="13335" y="13349"/>
                </a:cubicBezTo>
                <a:cubicBezTo>
                  <a:pt x="14647" y="14517"/>
                  <a:pt x="15222" y="16442"/>
                  <a:pt x="14762" y="18138"/>
                </a:cubicBezTo>
                <a:cubicBezTo>
                  <a:pt x="14207" y="20169"/>
                  <a:pt x="12329" y="21845"/>
                  <a:pt x="12511" y="23933"/>
                </a:cubicBezTo>
                <a:cubicBezTo>
                  <a:pt x="12597" y="25035"/>
                  <a:pt x="13296" y="26032"/>
                  <a:pt x="14207" y="26664"/>
                </a:cubicBezTo>
                <a:cubicBezTo>
                  <a:pt x="15116" y="27296"/>
                  <a:pt x="16218" y="27603"/>
                  <a:pt x="17320" y="27718"/>
                </a:cubicBezTo>
                <a:cubicBezTo>
                  <a:pt x="17698" y="27760"/>
                  <a:pt x="18078" y="27780"/>
                  <a:pt x="18459" y="27780"/>
                </a:cubicBezTo>
                <a:cubicBezTo>
                  <a:pt x="21274" y="27780"/>
                  <a:pt x="24085" y="26645"/>
                  <a:pt x="26094" y="24661"/>
                </a:cubicBezTo>
                <a:cubicBezTo>
                  <a:pt x="26152" y="24297"/>
                  <a:pt x="26209" y="23886"/>
                  <a:pt x="26209" y="23522"/>
                </a:cubicBezTo>
                <a:lnTo>
                  <a:pt x="26209" y="1959"/>
                </a:lnTo>
                <a:cubicBezTo>
                  <a:pt x="21591" y="684"/>
                  <a:pt x="16519" y="0"/>
                  <a:pt x="11503" y="0"/>
                </a:cubicBezTo>
                <a:close/>
              </a:path>
            </a:pathLst>
          </a:custGeom>
          <a:solidFill>
            <a:srgbClr val="D9EEFC"/>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3" name="Google Shape;398;p44"/>
          <p:cNvSpPr/>
          <p:nvPr/>
        </p:nvSpPr>
        <p:spPr>
          <a:xfrm>
            <a:off x="70596" y="3572046"/>
            <a:ext cx="9280409" cy="3641524"/>
          </a:xfrm>
          <a:custGeom>
            <a:avLst/>
            <a:gdLst/>
            <a:ahLst/>
            <a:cxnLst/>
            <a:rect l="l" t="t" r="r" b="b"/>
            <a:pathLst>
              <a:path w="55541" h="20474" extrusionOk="0">
                <a:moveTo>
                  <a:pt x="31626" y="1"/>
                </a:moveTo>
                <a:cubicBezTo>
                  <a:pt x="29271" y="1"/>
                  <a:pt x="26934" y="1222"/>
                  <a:pt x="25615" y="3174"/>
                </a:cubicBezTo>
                <a:cubicBezTo>
                  <a:pt x="24121" y="5377"/>
                  <a:pt x="23929" y="8251"/>
                  <a:pt x="22502" y="10482"/>
                </a:cubicBezTo>
                <a:cubicBezTo>
                  <a:pt x="21113" y="12661"/>
                  <a:pt x="18528" y="13946"/>
                  <a:pt x="15963" y="13946"/>
                </a:cubicBezTo>
                <a:cubicBezTo>
                  <a:pt x="15078" y="13946"/>
                  <a:pt x="14195" y="13793"/>
                  <a:pt x="13364" y="13471"/>
                </a:cubicBezTo>
                <a:cubicBezTo>
                  <a:pt x="11755" y="12849"/>
                  <a:pt x="10346" y="11670"/>
                  <a:pt x="8641" y="11374"/>
                </a:cubicBezTo>
                <a:cubicBezTo>
                  <a:pt x="8364" y="11325"/>
                  <a:pt x="8087" y="11302"/>
                  <a:pt x="7810" y="11302"/>
                </a:cubicBezTo>
                <a:cubicBezTo>
                  <a:pt x="6054" y="11302"/>
                  <a:pt x="4330" y="12230"/>
                  <a:pt x="3114" y="13528"/>
                </a:cubicBezTo>
                <a:cubicBezTo>
                  <a:pt x="1706" y="15033"/>
                  <a:pt x="863" y="16977"/>
                  <a:pt x="154" y="18912"/>
                </a:cubicBezTo>
                <a:cubicBezTo>
                  <a:pt x="1" y="19333"/>
                  <a:pt x="460" y="20023"/>
                  <a:pt x="460" y="20474"/>
                </a:cubicBezTo>
                <a:lnTo>
                  <a:pt x="54602" y="20349"/>
                </a:lnTo>
                <a:cubicBezTo>
                  <a:pt x="55071" y="18069"/>
                  <a:pt x="55540" y="15751"/>
                  <a:pt x="55378" y="13423"/>
                </a:cubicBezTo>
                <a:cubicBezTo>
                  <a:pt x="55215" y="11105"/>
                  <a:pt x="54333" y="8730"/>
                  <a:pt x="52532" y="7254"/>
                </a:cubicBezTo>
                <a:cubicBezTo>
                  <a:pt x="51533" y="6436"/>
                  <a:pt x="50215" y="5974"/>
                  <a:pt x="48930" y="5974"/>
                </a:cubicBezTo>
                <a:cubicBezTo>
                  <a:pt x="47900" y="5974"/>
                  <a:pt x="46892" y="6271"/>
                  <a:pt x="46086" y="6919"/>
                </a:cubicBezTo>
                <a:cubicBezTo>
                  <a:pt x="44898" y="7877"/>
                  <a:pt x="44094" y="9515"/>
                  <a:pt x="42589" y="9726"/>
                </a:cubicBezTo>
                <a:cubicBezTo>
                  <a:pt x="42483" y="9742"/>
                  <a:pt x="42377" y="9749"/>
                  <a:pt x="42272" y="9749"/>
                </a:cubicBezTo>
                <a:cubicBezTo>
                  <a:pt x="41114" y="9749"/>
                  <a:pt x="40078" y="8817"/>
                  <a:pt x="39524" y="7772"/>
                </a:cubicBezTo>
                <a:cubicBezTo>
                  <a:pt x="38911" y="6622"/>
                  <a:pt x="38681" y="5320"/>
                  <a:pt x="38135" y="4151"/>
                </a:cubicBezTo>
                <a:cubicBezTo>
                  <a:pt x="37053" y="1852"/>
                  <a:pt x="34687" y="213"/>
                  <a:pt x="32158" y="22"/>
                </a:cubicBezTo>
                <a:cubicBezTo>
                  <a:pt x="31981" y="8"/>
                  <a:pt x="31804" y="1"/>
                  <a:pt x="31626" y="1"/>
                </a:cubicBezTo>
                <a:close/>
              </a:path>
            </a:pathLst>
          </a:custGeom>
          <a:solidFill>
            <a:srgbClr val="FFF3F3"/>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4" name="Google Shape;399;p44"/>
          <p:cNvSpPr/>
          <p:nvPr/>
        </p:nvSpPr>
        <p:spPr>
          <a:xfrm>
            <a:off x="-220707" y="-582399"/>
            <a:ext cx="4947508" cy="5253850"/>
          </a:xfrm>
          <a:custGeom>
            <a:avLst/>
            <a:gdLst/>
            <a:ahLst/>
            <a:cxnLst/>
            <a:rect l="l" t="t" r="r" b="b"/>
            <a:pathLst>
              <a:path w="29610" h="29547" extrusionOk="0">
                <a:moveTo>
                  <a:pt x="125" y="1"/>
                </a:moveTo>
                <a:lnTo>
                  <a:pt x="125" y="27646"/>
                </a:lnTo>
                <a:cubicBezTo>
                  <a:pt x="125" y="27981"/>
                  <a:pt x="0" y="28345"/>
                  <a:pt x="29" y="28681"/>
                </a:cubicBezTo>
                <a:cubicBezTo>
                  <a:pt x="1303" y="29218"/>
                  <a:pt x="2691" y="29547"/>
                  <a:pt x="4070" y="29547"/>
                </a:cubicBezTo>
                <a:cubicBezTo>
                  <a:pt x="4559" y="29547"/>
                  <a:pt x="5047" y="29506"/>
                  <a:pt x="5528" y="29418"/>
                </a:cubicBezTo>
                <a:cubicBezTo>
                  <a:pt x="7376" y="29083"/>
                  <a:pt x="9139" y="28019"/>
                  <a:pt x="10068" y="26382"/>
                </a:cubicBezTo>
                <a:cubicBezTo>
                  <a:pt x="11754" y="23431"/>
                  <a:pt x="10441" y="19580"/>
                  <a:pt x="11591" y="16381"/>
                </a:cubicBezTo>
                <a:cubicBezTo>
                  <a:pt x="12444" y="14005"/>
                  <a:pt x="14714" y="12204"/>
                  <a:pt x="17223" y="11917"/>
                </a:cubicBezTo>
                <a:cubicBezTo>
                  <a:pt x="17519" y="11883"/>
                  <a:pt x="17816" y="11869"/>
                  <a:pt x="18112" y="11869"/>
                </a:cubicBezTo>
                <a:cubicBezTo>
                  <a:pt x="19593" y="11869"/>
                  <a:pt x="21085" y="12218"/>
                  <a:pt x="22566" y="12218"/>
                </a:cubicBezTo>
                <a:cubicBezTo>
                  <a:pt x="22903" y="12218"/>
                  <a:pt x="23239" y="12200"/>
                  <a:pt x="23575" y="12156"/>
                </a:cubicBezTo>
                <a:cubicBezTo>
                  <a:pt x="25940" y="11830"/>
                  <a:pt x="28058" y="10087"/>
                  <a:pt x="28833" y="7826"/>
                </a:cubicBezTo>
                <a:cubicBezTo>
                  <a:pt x="29610" y="5566"/>
                  <a:pt x="28997" y="2893"/>
                  <a:pt x="27330" y="1188"/>
                </a:cubicBezTo>
                <a:cubicBezTo>
                  <a:pt x="24824" y="1424"/>
                  <a:pt x="22242" y="1528"/>
                  <a:pt x="19628" y="1528"/>
                </a:cubicBezTo>
                <a:cubicBezTo>
                  <a:pt x="13089" y="1528"/>
                  <a:pt x="6353" y="877"/>
                  <a:pt x="125" y="1"/>
                </a:cubicBezTo>
                <a:close/>
              </a:path>
            </a:pathLst>
          </a:custGeom>
          <a:solidFill>
            <a:srgbClr val="D9EEFC"/>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Tree>
    <p:extLst>
      <p:ext uri="{BB962C8B-B14F-4D97-AF65-F5344CB8AC3E}">
        <p14:creationId xmlns:p14="http://schemas.microsoft.com/office/powerpoint/2010/main" val="420343407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matchingName="Background 2">
  <p:cSld name="Background 2">
    <p:spTree>
      <p:nvGrpSpPr>
        <p:cNvPr id="1" name="Shape 400"/>
        <p:cNvGrpSpPr/>
        <p:nvPr/>
      </p:nvGrpSpPr>
      <p:grpSpPr>
        <a:xfrm>
          <a:off x="0" y="0"/>
          <a:ext cx="0" cy="0"/>
          <a:chOff x="0" y="0"/>
          <a:chExt cx="0" cy="0"/>
        </a:xfrm>
      </p:grpSpPr>
      <p:sp>
        <p:nvSpPr>
          <p:cNvPr id="2" name="Google Shape;401;p45"/>
          <p:cNvSpPr/>
          <p:nvPr/>
        </p:nvSpPr>
        <p:spPr>
          <a:xfrm>
            <a:off x="5218795" y="-275874"/>
            <a:ext cx="5131430" cy="8315019"/>
          </a:xfrm>
          <a:custGeom>
            <a:avLst/>
            <a:gdLst/>
            <a:ahLst/>
            <a:cxnLst/>
            <a:rect l="l" t="t" r="r" b="b"/>
            <a:pathLst>
              <a:path w="35443" h="53958" extrusionOk="0">
                <a:moveTo>
                  <a:pt x="22715" y="1"/>
                </a:moveTo>
                <a:cubicBezTo>
                  <a:pt x="20125" y="1"/>
                  <a:pt x="17328" y="281"/>
                  <a:pt x="15726" y="2245"/>
                </a:cubicBezTo>
                <a:cubicBezTo>
                  <a:pt x="14867" y="3303"/>
                  <a:pt x="14526" y="4691"/>
                  <a:pt x="14272" y="6024"/>
                </a:cubicBezTo>
                <a:cubicBezTo>
                  <a:pt x="13952" y="7788"/>
                  <a:pt x="13743" y="9573"/>
                  <a:pt x="13897" y="11348"/>
                </a:cubicBezTo>
                <a:cubicBezTo>
                  <a:pt x="14217" y="15105"/>
                  <a:pt x="16090" y="18544"/>
                  <a:pt x="16872" y="22236"/>
                </a:cubicBezTo>
                <a:cubicBezTo>
                  <a:pt x="17666" y="25917"/>
                  <a:pt x="16917" y="30490"/>
                  <a:pt x="13566" y="32199"/>
                </a:cubicBezTo>
                <a:cubicBezTo>
                  <a:pt x="11462" y="33279"/>
                  <a:pt x="8938" y="32926"/>
                  <a:pt x="6657" y="33510"/>
                </a:cubicBezTo>
                <a:cubicBezTo>
                  <a:pt x="2854" y="34469"/>
                  <a:pt x="1" y="38304"/>
                  <a:pt x="155" y="42227"/>
                </a:cubicBezTo>
                <a:cubicBezTo>
                  <a:pt x="281" y="45310"/>
                  <a:pt x="2004" y="47993"/>
                  <a:pt x="4127" y="50317"/>
                </a:cubicBezTo>
                <a:lnTo>
                  <a:pt x="4127" y="50317"/>
                </a:lnTo>
                <a:cubicBezTo>
                  <a:pt x="3674" y="50805"/>
                  <a:pt x="3220" y="51293"/>
                  <a:pt x="2766" y="51782"/>
                </a:cubicBezTo>
                <a:cubicBezTo>
                  <a:pt x="5720" y="53221"/>
                  <a:pt x="9012" y="53958"/>
                  <a:pt x="12301" y="53958"/>
                </a:cubicBezTo>
                <a:cubicBezTo>
                  <a:pt x="14227" y="53958"/>
                  <a:pt x="16152" y="53705"/>
                  <a:pt x="18008" y="53192"/>
                </a:cubicBezTo>
                <a:cubicBezTo>
                  <a:pt x="23033" y="51804"/>
                  <a:pt x="27508" y="48542"/>
                  <a:pt x="30351" y="44167"/>
                </a:cubicBezTo>
                <a:cubicBezTo>
                  <a:pt x="33613" y="39186"/>
                  <a:pt x="34659" y="33080"/>
                  <a:pt x="34990" y="27129"/>
                </a:cubicBezTo>
                <a:cubicBezTo>
                  <a:pt x="35442" y="18776"/>
                  <a:pt x="34461" y="9959"/>
                  <a:pt x="29756" y="3049"/>
                </a:cubicBezTo>
                <a:cubicBezTo>
                  <a:pt x="29171" y="2189"/>
                  <a:pt x="28510" y="1352"/>
                  <a:pt x="27618" y="823"/>
                </a:cubicBezTo>
                <a:cubicBezTo>
                  <a:pt x="26384" y="85"/>
                  <a:pt x="24873" y="41"/>
                  <a:pt x="23441" y="7"/>
                </a:cubicBezTo>
                <a:cubicBezTo>
                  <a:pt x="23201" y="3"/>
                  <a:pt x="22959" y="1"/>
                  <a:pt x="22715" y="1"/>
                </a:cubicBezTo>
                <a:close/>
              </a:path>
            </a:pathLst>
          </a:custGeom>
          <a:solidFill>
            <a:srgbClr val="D9EEFC"/>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3" name="Google Shape;402;p45"/>
          <p:cNvSpPr/>
          <p:nvPr/>
        </p:nvSpPr>
        <p:spPr>
          <a:xfrm>
            <a:off x="-1529619" y="-1181144"/>
            <a:ext cx="5132963" cy="8315019"/>
          </a:xfrm>
          <a:custGeom>
            <a:avLst/>
            <a:gdLst/>
            <a:ahLst/>
            <a:cxnLst/>
            <a:rect l="l" t="t" r="r" b="b"/>
            <a:pathLst>
              <a:path w="35454" h="53950" extrusionOk="0">
                <a:moveTo>
                  <a:pt x="23149" y="0"/>
                </a:moveTo>
                <a:cubicBezTo>
                  <a:pt x="21225" y="0"/>
                  <a:pt x="19302" y="253"/>
                  <a:pt x="17446" y="766"/>
                </a:cubicBezTo>
                <a:cubicBezTo>
                  <a:pt x="12421" y="2144"/>
                  <a:pt x="7947" y="5416"/>
                  <a:pt x="5092" y="9780"/>
                </a:cubicBezTo>
                <a:cubicBezTo>
                  <a:pt x="1841" y="14773"/>
                  <a:pt x="783" y="20879"/>
                  <a:pt x="463" y="26818"/>
                </a:cubicBezTo>
                <a:cubicBezTo>
                  <a:pt x="1" y="35172"/>
                  <a:pt x="992" y="44000"/>
                  <a:pt x="5699" y="50909"/>
                </a:cubicBezTo>
                <a:cubicBezTo>
                  <a:pt x="6282" y="51769"/>
                  <a:pt x="6943" y="52606"/>
                  <a:pt x="7837" y="53135"/>
                </a:cubicBezTo>
                <a:cubicBezTo>
                  <a:pt x="9071" y="53874"/>
                  <a:pt x="10580" y="53918"/>
                  <a:pt x="12013" y="53940"/>
                </a:cubicBezTo>
                <a:cubicBezTo>
                  <a:pt x="12287" y="53945"/>
                  <a:pt x="12565" y="53949"/>
                  <a:pt x="12845" y="53949"/>
                </a:cubicBezTo>
                <a:cubicBezTo>
                  <a:pt x="15404" y="53949"/>
                  <a:pt x="18148" y="53651"/>
                  <a:pt x="19727" y="51714"/>
                </a:cubicBezTo>
                <a:cubicBezTo>
                  <a:pt x="20587" y="50644"/>
                  <a:pt x="20929" y="49267"/>
                  <a:pt x="21171" y="47933"/>
                </a:cubicBezTo>
                <a:cubicBezTo>
                  <a:pt x="21502" y="46170"/>
                  <a:pt x="21711" y="44385"/>
                  <a:pt x="21557" y="42611"/>
                </a:cubicBezTo>
                <a:cubicBezTo>
                  <a:pt x="21237" y="38853"/>
                  <a:pt x="19364" y="35404"/>
                  <a:pt x="18570" y="31723"/>
                </a:cubicBezTo>
                <a:cubicBezTo>
                  <a:pt x="17788" y="28042"/>
                  <a:pt x="18526" y="23468"/>
                  <a:pt x="21887" y="21760"/>
                </a:cubicBezTo>
                <a:cubicBezTo>
                  <a:pt x="23981" y="20680"/>
                  <a:pt x="26516" y="21033"/>
                  <a:pt x="28797" y="20448"/>
                </a:cubicBezTo>
                <a:cubicBezTo>
                  <a:pt x="32599" y="19479"/>
                  <a:pt x="35454" y="15655"/>
                  <a:pt x="35300" y="11732"/>
                </a:cubicBezTo>
                <a:cubicBezTo>
                  <a:pt x="35173" y="8649"/>
                  <a:pt x="33451" y="5959"/>
                  <a:pt x="31328" y="3638"/>
                </a:cubicBezTo>
                <a:lnTo>
                  <a:pt x="31328" y="3638"/>
                </a:lnTo>
                <a:cubicBezTo>
                  <a:pt x="31779" y="3151"/>
                  <a:pt x="32229" y="2664"/>
                  <a:pt x="32677" y="2176"/>
                </a:cubicBezTo>
                <a:cubicBezTo>
                  <a:pt x="29722" y="738"/>
                  <a:pt x="26435" y="0"/>
                  <a:pt x="23149" y="0"/>
                </a:cubicBezTo>
                <a:close/>
              </a:path>
            </a:pathLst>
          </a:custGeom>
          <a:solidFill>
            <a:srgbClr val="FFF3F3"/>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4" name="Google Shape;403;p45"/>
          <p:cNvSpPr/>
          <p:nvPr/>
        </p:nvSpPr>
        <p:spPr>
          <a:xfrm>
            <a:off x="685153" y="204350"/>
            <a:ext cx="2507473" cy="1790110"/>
          </a:xfrm>
          <a:custGeom>
            <a:avLst/>
            <a:gdLst/>
            <a:ahLst/>
            <a:cxnLst/>
            <a:rect l="l" t="t" r="r" b="b"/>
            <a:pathLst>
              <a:path w="17326" h="11620" extrusionOk="0">
                <a:moveTo>
                  <a:pt x="10944" y="0"/>
                </a:moveTo>
                <a:cubicBezTo>
                  <a:pt x="10491" y="0"/>
                  <a:pt x="10040" y="95"/>
                  <a:pt x="9633" y="290"/>
                </a:cubicBezTo>
                <a:cubicBezTo>
                  <a:pt x="8586" y="786"/>
                  <a:pt x="7870" y="1910"/>
                  <a:pt x="7848" y="3056"/>
                </a:cubicBezTo>
                <a:cubicBezTo>
                  <a:pt x="7451" y="2197"/>
                  <a:pt x="6701" y="1458"/>
                  <a:pt x="5787" y="1215"/>
                </a:cubicBezTo>
                <a:cubicBezTo>
                  <a:pt x="5571" y="1156"/>
                  <a:pt x="5346" y="1127"/>
                  <a:pt x="5121" y="1127"/>
                </a:cubicBezTo>
                <a:cubicBezTo>
                  <a:pt x="4384" y="1127"/>
                  <a:pt x="3647" y="1440"/>
                  <a:pt x="3208" y="2031"/>
                </a:cubicBezTo>
                <a:cubicBezTo>
                  <a:pt x="2517" y="2953"/>
                  <a:pt x="2776" y="4333"/>
                  <a:pt x="3660" y="5020"/>
                </a:cubicBezTo>
                <a:lnTo>
                  <a:pt x="3660" y="5020"/>
                </a:lnTo>
                <a:cubicBezTo>
                  <a:pt x="3396" y="4818"/>
                  <a:pt x="3109" y="4731"/>
                  <a:pt x="2815" y="4731"/>
                </a:cubicBezTo>
                <a:cubicBezTo>
                  <a:pt x="1565" y="4731"/>
                  <a:pt x="207" y="6316"/>
                  <a:pt x="101" y="7420"/>
                </a:cubicBezTo>
                <a:cubicBezTo>
                  <a:pt x="1" y="8478"/>
                  <a:pt x="497" y="9624"/>
                  <a:pt x="1390" y="10219"/>
                </a:cubicBezTo>
                <a:cubicBezTo>
                  <a:pt x="1915" y="10570"/>
                  <a:pt x="2539" y="10735"/>
                  <a:pt x="3169" y="10735"/>
                </a:cubicBezTo>
                <a:cubicBezTo>
                  <a:pt x="3968" y="10735"/>
                  <a:pt x="4778" y="10470"/>
                  <a:pt x="5412" y="9977"/>
                </a:cubicBezTo>
                <a:cubicBezTo>
                  <a:pt x="6140" y="10947"/>
                  <a:pt x="7605" y="11597"/>
                  <a:pt x="8795" y="11619"/>
                </a:cubicBezTo>
                <a:cubicBezTo>
                  <a:pt x="8825" y="11619"/>
                  <a:pt x="8854" y="11619"/>
                  <a:pt x="8884" y="11619"/>
                </a:cubicBezTo>
                <a:cubicBezTo>
                  <a:pt x="10360" y="11619"/>
                  <a:pt x="12244" y="11081"/>
                  <a:pt x="12741" y="9569"/>
                </a:cubicBezTo>
                <a:cubicBezTo>
                  <a:pt x="12741" y="9580"/>
                  <a:pt x="13413" y="10098"/>
                  <a:pt x="13512" y="10142"/>
                </a:cubicBezTo>
                <a:cubicBezTo>
                  <a:pt x="13704" y="10238"/>
                  <a:pt x="13939" y="10270"/>
                  <a:pt x="14168" y="10270"/>
                </a:cubicBezTo>
                <a:cubicBezTo>
                  <a:pt x="14308" y="10270"/>
                  <a:pt x="14445" y="10258"/>
                  <a:pt x="14570" y="10241"/>
                </a:cubicBezTo>
                <a:cubicBezTo>
                  <a:pt x="15309" y="10142"/>
                  <a:pt x="16003" y="9745"/>
                  <a:pt x="16466" y="9161"/>
                </a:cubicBezTo>
                <a:cubicBezTo>
                  <a:pt x="17182" y="8246"/>
                  <a:pt x="17325" y="6946"/>
                  <a:pt x="16918" y="5855"/>
                </a:cubicBezTo>
                <a:cubicBezTo>
                  <a:pt x="16653" y="5128"/>
                  <a:pt x="16146" y="4477"/>
                  <a:pt x="15474" y="4103"/>
                </a:cubicBezTo>
                <a:cubicBezTo>
                  <a:pt x="15083" y="3879"/>
                  <a:pt x="14650" y="3732"/>
                  <a:pt x="14204" y="3732"/>
                </a:cubicBezTo>
                <a:cubicBezTo>
                  <a:pt x="14146" y="3732"/>
                  <a:pt x="14088" y="3734"/>
                  <a:pt x="14030" y="3739"/>
                </a:cubicBezTo>
                <a:cubicBezTo>
                  <a:pt x="14151" y="2571"/>
                  <a:pt x="13854" y="1414"/>
                  <a:pt x="12895" y="654"/>
                </a:cubicBezTo>
                <a:cubicBezTo>
                  <a:pt x="12346" y="226"/>
                  <a:pt x="11644" y="0"/>
                  <a:pt x="10944" y="0"/>
                </a:cubicBezTo>
                <a:close/>
              </a:path>
            </a:pathLst>
          </a:custGeom>
          <a:solidFill>
            <a:srgbClr val="D9EEFC"/>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5" name="Google Shape;404;p45"/>
          <p:cNvSpPr/>
          <p:nvPr/>
        </p:nvSpPr>
        <p:spPr>
          <a:xfrm>
            <a:off x="2003227" y="3034606"/>
            <a:ext cx="2062994" cy="1473366"/>
          </a:xfrm>
          <a:custGeom>
            <a:avLst/>
            <a:gdLst/>
            <a:ahLst/>
            <a:cxnLst/>
            <a:rect l="l" t="t" r="r" b="b"/>
            <a:pathLst>
              <a:path w="14251" h="9564" extrusionOk="0">
                <a:moveTo>
                  <a:pt x="9006" y="0"/>
                </a:moveTo>
                <a:cubicBezTo>
                  <a:pt x="8629" y="0"/>
                  <a:pt x="8253" y="79"/>
                  <a:pt x="7914" y="240"/>
                </a:cubicBezTo>
                <a:cubicBezTo>
                  <a:pt x="7065" y="648"/>
                  <a:pt x="6470" y="1574"/>
                  <a:pt x="6459" y="2521"/>
                </a:cubicBezTo>
                <a:cubicBezTo>
                  <a:pt x="6128" y="1805"/>
                  <a:pt x="5511" y="1199"/>
                  <a:pt x="4751" y="1000"/>
                </a:cubicBezTo>
                <a:cubicBezTo>
                  <a:pt x="4575" y="952"/>
                  <a:pt x="4392" y="928"/>
                  <a:pt x="4210" y="928"/>
                </a:cubicBezTo>
                <a:cubicBezTo>
                  <a:pt x="3604" y="928"/>
                  <a:pt x="2999" y="1190"/>
                  <a:pt x="2635" y="1672"/>
                </a:cubicBezTo>
                <a:cubicBezTo>
                  <a:pt x="2062" y="2433"/>
                  <a:pt x="2283" y="3568"/>
                  <a:pt x="3010" y="4141"/>
                </a:cubicBezTo>
                <a:cubicBezTo>
                  <a:pt x="2801" y="3978"/>
                  <a:pt x="2571" y="3907"/>
                  <a:pt x="2335" y="3907"/>
                </a:cubicBezTo>
                <a:cubicBezTo>
                  <a:pt x="1309" y="3907"/>
                  <a:pt x="159" y="5234"/>
                  <a:pt x="78" y="6103"/>
                </a:cubicBezTo>
                <a:cubicBezTo>
                  <a:pt x="1" y="6984"/>
                  <a:pt x="398" y="7921"/>
                  <a:pt x="1136" y="8417"/>
                </a:cubicBezTo>
                <a:cubicBezTo>
                  <a:pt x="1566" y="8702"/>
                  <a:pt x="2077" y="8837"/>
                  <a:pt x="2594" y="8837"/>
                </a:cubicBezTo>
                <a:cubicBezTo>
                  <a:pt x="3256" y="8837"/>
                  <a:pt x="3927" y="8616"/>
                  <a:pt x="4453" y="8208"/>
                </a:cubicBezTo>
                <a:cubicBezTo>
                  <a:pt x="5048" y="9012"/>
                  <a:pt x="6250" y="9541"/>
                  <a:pt x="7230" y="9563"/>
                </a:cubicBezTo>
                <a:cubicBezTo>
                  <a:pt x="7259" y="9563"/>
                  <a:pt x="7288" y="9564"/>
                  <a:pt x="7318" y="9564"/>
                </a:cubicBezTo>
                <a:cubicBezTo>
                  <a:pt x="8529" y="9564"/>
                  <a:pt x="10073" y="9114"/>
                  <a:pt x="10482" y="7877"/>
                </a:cubicBezTo>
                <a:cubicBezTo>
                  <a:pt x="10482" y="7888"/>
                  <a:pt x="11033" y="8307"/>
                  <a:pt x="11121" y="8351"/>
                </a:cubicBezTo>
                <a:cubicBezTo>
                  <a:pt x="11264" y="8429"/>
                  <a:pt x="11446" y="8453"/>
                  <a:pt x="11628" y="8453"/>
                </a:cubicBezTo>
                <a:cubicBezTo>
                  <a:pt x="11753" y="8453"/>
                  <a:pt x="11879" y="8442"/>
                  <a:pt x="11991" y="8428"/>
                </a:cubicBezTo>
                <a:cubicBezTo>
                  <a:pt x="12598" y="8351"/>
                  <a:pt x="13171" y="8020"/>
                  <a:pt x="13545" y="7547"/>
                </a:cubicBezTo>
                <a:cubicBezTo>
                  <a:pt x="14141" y="6786"/>
                  <a:pt x="14251" y="5717"/>
                  <a:pt x="13920" y="4814"/>
                </a:cubicBezTo>
                <a:cubicBezTo>
                  <a:pt x="13700" y="4218"/>
                  <a:pt x="13292" y="3689"/>
                  <a:pt x="12730" y="3369"/>
                </a:cubicBezTo>
                <a:cubicBezTo>
                  <a:pt x="12404" y="3192"/>
                  <a:pt x="12043" y="3067"/>
                  <a:pt x="11678" y="3067"/>
                </a:cubicBezTo>
                <a:cubicBezTo>
                  <a:pt x="11635" y="3067"/>
                  <a:pt x="11593" y="3069"/>
                  <a:pt x="11550" y="3072"/>
                </a:cubicBezTo>
                <a:cubicBezTo>
                  <a:pt x="11638" y="2113"/>
                  <a:pt x="11396" y="1165"/>
                  <a:pt x="10614" y="538"/>
                </a:cubicBezTo>
                <a:cubicBezTo>
                  <a:pt x="10161" y="184"/>
                  <a:pt x="9582" y="0"/>
                  <a:pt x="9006" y="0"/>
                </a:cubicBezTo>
                <a:close/>
              </a:path>
            </a:pathLst>
          </a:custGeom>
          <a:solidFill>
            <a:srgbClr val="FFF3F3"/>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6" name="Google Shape;405;p45"/>
          <p:cNvSpPr/>
          <p:nvPr/>
        </p:nvSpPr>
        <p:spPr>
          <a:xfrm>
            <a:off x="246780" y="5294720"/>
            <a:ext cx="1814699" cy="1248580"/>
          </a:xfrm>
          <a:custGeom>
            <a:avLst/>
            <a:gdLst/>
            <a:ahLst/>
            <a:cxnLst/>
            <a:rect l="l" t="t" r="r" b="b"/>
            <a:pathLst>
              <a:path w="12532" h="8102" extrusionOk="0">
                <a:moveTo>
                  <a:pt x="6714" y="1"/>
                </a:moveTo>
                <a:cubicBezTo>
                  <a:pt x="6632" y="1"/>
                  <a:pt x="6551" y="8"/>
                  <a:pt x="6470" y="23"/>
                </a:cubicBezTo>
                <a:cubicBezTo>
                  <a:pt x="6084" y="89"/>
                  <a:pt x="5742" y="309"/>
                  <a:pt x="5478" y="596"/>
                </a:cubicBezTo>
                <a:cubicBezTo>
                  <a:pt x="5224" y="872"/>
                  <a:pt x="5037" y="1235"/>
                  <a:pt x="5081" y="1599"/>
                </a:cubicBezTo>
                <a:cubicBezTo>
                  <a:pt x="4893" y="1092"/>
                  <a:pt x="4420" y="475"/>
                  <a:pt x="3847" y="375"/>
                </a:cubicBezTo>
                <a:cubicBezTo>
                  <a:pt x="3739" y="356"/>
                  <a:pt x="3630" y="347"/>
                  <a:pt x="3520" y="347"/>
                </a:cubicBezTo>
                <a:cubicBezTo>
                  <a:pt x="2870" y="347"/>
                  <a:pt x="2214" y="672"/>
                  <a:pt x="1808" y="1191"/>
                </a:cubicBezTo>
                <a:cubicBezTo>
                  <a:pt x="1323" y="1786"/>
                  <a:pt x="1168" y="2623"/>
                  <a:pt x="1345" y="3373"/>
                </a:cubicBezTo>
                <a:cubicBezTo>
                  <a:pt x="739" y="3571"/>
                  <a:pt x="243" y="4090"/>
                  <a:pt x="78" y="4707"/>
                </a:cubicBezTo>
                <a:cubicBezTo>
                  <a:pt x="22" y="4894"/>
                  <a:pt x="0" y="5081"/>
                  <a:pt x="12" y="5268"/>
                </a:cubicBezTo>
                <a:cubicBezTo>
                  <a:pt x="56" y="6029"/>
                  <a:pt x="551" y="6734"/>
                  <a:pt x="1180" y="7153"/>
                </a:cubicBezTo>
                <a:cubicBezTo>
                  <a:pt x="1534" y="7390"/>
                  <a:pt x="1953" y="7502"/>
                  <a:pt x="2378" y="7502"/>
                </a:cubicBezTo>
                <a:cubicBezTo>
                  <a:pt x="2920" y="7502"/>
                  <a:pt x="3469" y="7321"/>
                  <a:pt x="3902" y="6987"/>
                </a:cubicBezTo>
                <a:cubicBezTo>
                  <a:pt x="4386" y="7649"/>
                  <a:pt x="5378" y="8079"/>
                  <a:pt x="6183" y="8101"/>
                </a:cubicBezTo>
                <a:cubicBezTo>
                  <a:pt x="6198" y="8101"/>
                  <a:pt x="6212" y="8101"/>
                  <a:pt x="6226" y="8101"/>
                </a:cubicBezTo>
                <a:cubicBezTo>
                  <a:pt x="7234" y="8101"/>
                  <a:pt x="8524" y="7734"/>
                  <a:pt x="8861" y="6712"/>
                </a:cubicBezTo>
                <a:cubicBezTo>
                  <a:pt x="8861" y="6723"/>
                  <a:pt x="9313" y="7065"/>
                  <a:pt x="9379" y="7098"/>
                </a:cubicBezTo>
                <a:cubicBezTo>
                  <a:pt x="9505" y="7164"/>
                  <a:pt x="9660" y="7187"/>
                  <a:pt x="9811" y="7187"/>
                </a:cubicBezTo>
                <a:cubicBezTo>
                  <a:pt x="9910" y="7187"/>
                  <a:pt x="10008" y="7177"/>
                  <a:pt x="10095" y="7164"/>
                </a:cubicBezTo>
                <a:cubicBezTo>
                  <a:pt x="10591" y="7098"/>
                  <a:pt x="11065" y="6833"/>
                  <a:pt x="11385" y="6436"/>
                </a:cubicBezTo>
                <a:cubicBezTo>
                  <a:pt x="11561" y="6205"/>
                  <a:pt x="11704" y="5919"/>
                  <a:pt x="11782" y="5632"/>
                </a:cubicBezTo>
                <a:cubicBezTo>
                  <a:pt x="11848" y="5368"/>
                  <a:pt x="11693" y="5158"/>
                  <a:pt x="11804" y="4905"/>
                </a:cubicBezTo>
                <a:cubicBezTo>
                  <a:pt x="11880" y="4761"/>
                  <a:pt x="12002" y="4629"/>
                  <a:pt x="12101" y="4497"/>
                </a:cubicBezTo>
                <a:cubicBezTo>
                  <a:pt x="12365" y="4178"/>
                  <a:pt x="12531" y="3769"/>
                  <a:pt x="12509" y="3351"/>
                </a:cubicBezTo>
                <a:cubicBezTo>
                  <a:pt x="12498" y="2932"/>
                  <a:pt x="12289" y="2525"/>
                  <a:pt x="11924" y="2315"/>
                </a:cubicBezTo>
                <a:cubicBezTo>
                  <a:pt x="11769" y="2225"/>
                  <a:pt x="11589" y="2180"/>
                  <a:pt x="11411" y="2180"/>
                </a:cubicBezTo>
                <a:cubicBezTo>
                  <a:pt x="11173" y="2180"/>
                  <a:pt x="10938" y="2261"/>
                  <a:pt x="10768" y="2425"/>
                </a:cubicBezTo>
                <a:cubicBezTo>
                  <a:pt x="10856" y="2150"/>
                  <a:pt x="10922" y="1863"/>
                  <a:pt x="10911" y="1565"/>
                </a:cubicBezTo>
                <a:cubicBezTo>
                  <a:pt x="10900" y="1279"/>
                  <a:pt x="10790" y="982"/>
                  <a:pt x="10569" y="794"/>
                </a:cubicBezTo>
                <a:cubicBezTo>
                  <a:pt x="10402" y="650"/>
                  <a:pt x="10187" y="584"/>
                  <a:pt x="9967" y="584"/>
                </a:cubicBezTo>
                <a:cubicBezTo>
                  <a:pt x="9767" y="584"/>
                  <a:pt x="9564" y="639"/>
                  <a:pt x="9390" y="739"/>
                </a:cubicBezTo>
                <a:cubicBezTo>
                  <a:pt x="9027" y="948"/>
                  <a:pt x="8773" y="1312"/>
                  <a:pt x="8596" y="1687"/>
                </a:cubicBezTo>
                <a:cubicBezTo>
                  <a:pt x="8453" y="1213"/>
                  <a:pt x="8211" y="761"/>
                  <a:pt x="7836" y="441"/>
                </a:cubicBezTo>
                <a:cubicBezTo>
                  <a:pt x="7524" y="175"/>
                  <a:pt x="7120" y="1"/>
                  <a:pt x="6714" y="1"/>
                </a:cubicBezTo>
                <a:close/>
              </a:path>
            </a:pathLst>
          </a:custGeom>
          <a:solidFill>
            <a:srgbClr val="D9EEFC"/>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Tree>
    <p:extLst>
      <p:ext uri="{BB962C8B-B14F-4D97-AF65-F5344CB8AC3E}">
        <p14:creationId xmlns:p14="http://schemas.microsoft.com/office/powerpoint/2010/main" val="163444248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accent4"/>
        </a:solidFill>
        <a:effectLst/>
      </p:bgPr>
    </p:bg>
    <p:spTree>
      <p:nvGrpSpPr>
        <p:cNvPr id="1" name="Shape 8"/>
        <p:cNvGrpSpPr/>
        <p:nvPr/>
      </p:nvGrpSpPr>
      <p:grpSpPr>
        <a:xfrm>
          <a:off x="0" y="0"/>
          <a:ext cx="0" cy="0"/>
          <a:chOff x="0" y="0"/>
          <a:chExt cx="0" cy="0"/>
        </a:xfrm>
      </p:grpSpPr>
      <p:grpSp>
        <p:nvGrpSpPr>
          <p:cNvPr id="4" name="Google Shape;11;p2"/>
          <p:cNvGrpSpPr>
            <a:grpSpLocks/>
          </p:cNvGrpSpPr>
          <p:nvPr/>
        </p:nvGrpSpPr>
        <p:grpSpPr bwMode="auto">
          <a:xfrm>
            <a:off x="-147079" y="-1724717"/>
            <a:ext cx="9439809" cy="4070660"/>
            <a:chOff x="1896450" y="3172750"/>
            <a:chExt cx="1939875" cy="786175"/>
          </a:xfrm>
        </p:grpSpPr>
        <p:sp>
          <p:nvSpPr>
            <p:cNvPr id="5" name="Google Shape;12;p2"/>
            <p:cNvSpPr/>
            <p:nvPr/>
          </p:nvSpPr>
          <p:spPr>
            <a:xfrm>
              <a:off x="2952846" y="3509006"/>
              <a:ext cx="0" cy="195360"/>
            </a:xfrm>
            <a:custGeom>
              <a:avLst/>
              <a:gdLst/>
              <a:ahLst/>
              <a:cxnLst/>
              <a:rect l="l" t="t" r="r" b="b"/>
              <a:pathLst>
                <a:path w="1" h="7809" extrusionOk="0">
                  <a:moveTo>
                    <a:pt x="1" y="7808"/>
                  </a:moveTo>
                  <a:lnTo>
                    <a:pt x="1" y="0"/>
                  </a:ln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6" name="Google Shape;13;p2"/>
            <p:cNvSpPr/>
            <p:nvPr/>
          </p:nvSpPr>
          <p:spPr>
            <a:xfrm>
              <a:off x="2952531" y="3509006"/>
              <a:ext cx="1260" cy="195360"/>
            </a:xfrm>
            <a:custGeom>
              <a:avLst/>
              <a:gdLst/>
              <a:ahLst/>
              <a:cxnLst/>
              <a:rect l="l" t="t" r="r" b="b"/>
              <a:pathLst>
                <a:path w="54" h="7809" extrusionOk="0">
                  <a:moveTo>
                    <a:pt x="1" y="0"/>
                  </a:moveTo>
                  <a:lnTo>
                    <a:pt x="1" y="7808"/>
                  </a:lnTo>
                  <a:lnTo>
                    <a:pt x="53" y="7808"/>
                  </a:lnTo>
                  <a:lnTo>
                    <a:pt x="53" y="0"/>
                  </a:ln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7" name="Google Shape;14;p2"/>
            <p:cNvSpPr/>
            <p:nvPr/>
          </p:nvSpPr>
          <p:spPr>
            <a:xfrm>
              <a:off x="2925129" y="3698051"/>
              <a:ext cx="56064" cy="48939"/>
            </a:xfrm>
            <a:custGeom>
              <a:avLst/>
              <a:gdLst/>
              <a:ahLst/>
              <a:cxnLst/>
              <a:rect l="l" t="t" r="r" b="b"/>
              <a:pathLst>
                <a:path w="2248" h="1949" extrusionOk="0">
                  <a:moveTo>
                    <a:pt x="622" y="1"/>
                  </a:moveTo>
                  <a:cubicBezTo>
                    <a:pt x="612" y="1"/>
                    <a:pt x="601" y="1"/>
                    <a:pt x="591" y="1"/>
                  </a:cubicBezTo>
                  <a:cubicBezTo>
                    <a:pt x="207" y="1"/>
                    <a:pt x="0" y="457"/>
                    <a:pt x="104" y="809"/>
                  </a:cubicBezTo>
                  <a:cubicBezTo>
                    <a:pt x="114" y="830"/>
                    <a:pt x="124" y="851"/>
                    <a:pt x="124" y="871"/>
                  </a:cubicBezTo>
                  <a:cubicBezTo>
                    <a:pt x="363" y="1544"/>
                    <a:pt x="1119" y="1948"/>
                    <a:pt x="1119" y="1948"/>
                  </a:cubicBezTo>
                  <a:cubicBezTo>
                    <a:pt x="1119" y="1948"/>
                    <a:pt x="1875" y="1555"/>
                    <a:pt x="2113" y="881"/>
                  </a:cubicBezTo>
                  <a:lnTo>
                    <a:pt x="2144" y="819"/>
                  </a:lnTo>
                  <a:cubicBezTo>
                    <a:pt x="2248" y="457"/>
                    <a:pt x="2041" y="11"/>
                    <a:pt x="1657" y="1"/>
                  </a:cubicBezTo>
                  <a:cubicBezTo>
                    <a:pt x="1647" y="1"/>
                    <a:pt x="1637" y="1"/>
                    <a:pt x="1628" y="1"/>
                  </a:cubicBezTo>
                  <a:cubicBezTo>
                    <a:pt x="1352" y="1"/>
                    <a:pt x="1270" y="150"/>
                    <a:pt x="1129" y="260"/>
                  </a:cubicBezTo>
                  <a:cubicBezTo>
                    <a:pt x="979" y="150"/>
                    <a:pt x="916" y="1"/>
                    <a:pt x="622" y="1"/>
                  </a:cubicBezTo>
                  <a:close/>
                </a:path>
              </a:pathLst>
            </a:custGeom>
            <a:solidFill>
              <a:schemeClr val="dk2"/>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8" name="Google Shape;15;p2"/>
            <p:cNvSpPr/>
            <p:nvPr/>
          </p:nvSpPr>
          <p:spPr>
            <a:xfrm>
              <a:off x="2925129" y="3697261"/>
              <a:ext cx="55749" cy="50517"/>
            </a:xfrm>
            <a:custGeom>
              <a:avLst/>
              <a:gdLst/>
              <a:ahLst/>
              <a:cxnLst/>
              <a:rect l="l" t="t" r="r" b="b"/>
              <a:pathLst>
                <a:path w="2227" h="2021" extrusionOk="0">
                  <a:moveTo>
                    <a:pt x="618" y="62"/>
                  </a:moveTo>
                  <a:cubicBezTo>
                    <a:pt x="828" y="62"/>
                    <a:pt x="907" y="142"/>
                    <a:pt x="1005" y="240"/>
                  </a:cubicBezTo>
                  <a:cubicBezTo>
                    <a:pt x="1036" y="260"/>
                    <a:pt x="1057" y="291"/>
                    <a:pt x="1099" y="312"/>
                  </a:cubicBezTo>
                  <a:lnTo>
                    <a:pt x="1119" y="332"/>
                  </a:lnTo>
                  <a:lnTo>
                    <a:pt x="1129" y="312"/>
                  </a:lnTo>
                  <a:cubicBezTo>
                    <a:pt x="1161" y="291"/>
                    <a:pt x="1191" y="270"/>
                    <a:pt x="1223" y="240"/>
                  </a:cubicBezTo>
                  <a:cubicBezTo>
                    <a:pt x="1326" y="146"/>
                    <a:pt x="1419" y="63"/>
                    <a:pt x="1647" y="63"/>
                  </a:cubicBezTo>
                  <a:cubicBezTo>
                    <a:pt x="1792" y="63"/>
                    <a:pt x="1916" y="136"/>
                    <a:pt x="2010" y="260"/>
                  </a:cubicBezTo>
                  <a:cubicBezTo>
                    <a:pt x="2123" y="426"/>
                    <a:pt x="2155" y="654"/>
                    <a:pt x="2103" y="840"/>
                  </a:cubicBezTo>
                  <a:cubicBezTo>
                    <a:pt x="2093" y="861"/>
                    <a:pt x="2082" y="882"/>
                    <a:pt x="2082" y="902"/>
                  </a:cubicBezTo>
                  <a:cubicBezTo>
                    <a:pt x="1865" y="1492"/>
                    <a:pt x="1244" y="1865"/>
                    <a:pt x="1119" y="1938"/>
                  </a:cubicBezTo>
                  <a:lnTo>
                    <a:pt x="1099" y="1917"/>
                  </a:lnTo>
                  <a:lnTo>
                    <a:pt x="1088" y="1938"/>
                  </a:lnTo>
                  <a:cubicBezTo>
                    <a:pt x="954" y="1855"/>
                    <a:pt x="353" y="1472"/>
                    <a:pt x="146" y="892"/>
                  </a:cubicBezTo>
                  <a:cubicBezTo>
                    <a:pt x="135" y="871"/>
                    <a:pt x="135" y="861"/>
                    <a:pt x="125" y="829"/>
                  </a:cubicBezTo>
                  <a:cubicBezTo>
                    <a:pt x="63" y="643"/>
                    <a:pt x="104" y="415"/>
                    <a:pt x="229" y="260"/>
                  </a:cubicBezTo>
                  <a:cubicBezTo>
                    <a:pt x="312" y="136"/>
                    <a:pt x="446" y="63"/>
                    <a:pt x="581" y="63"/>
                  </a:cubicBezTo>
                  <a:cubicBezTo>
                    <a:pt x="594" y="63"/>
                    <a:pt x="606" y="62"/>
                    <a:pt x="618" y="62"/>
                  </a:cubicBezTo>
                  <a:close/>
                  <a:moveTo>
                    <a:pt x="615" y="0"/>
                  </a:moveTo>
                  <a:cubicBezTo>
                    <a:pt x="604" y="0"/>
                    <a:pt x="592" y="1"/>
                    <a:pt x="581" y="1"/>
                  </a:cubicBezTo>
                  <a:cubicBezTo>
                    <a:pt x="425" y="1"/>
                    <a:pt x="280" y="74"/>
                    <a:pt x="177" y="219"/>
                  </a:cubicBezTo>
                  <a:cubicBezTo>
                    <a:pt x="42" y="395"/>
                    <a:pt x="1" y="643"/>
                    <a:pt x="63" y="850"/>
                  </a:cubicBezTo>
                  <a:lnTo>
                    <a:pt x="94" y="912"/>
                  </a:lnTo>
                  <a:cubicBezTo>
                    <a:pt x="322" y="1575"/>
                    <a:pt x="1026" y="1969"/>
                    <a:pt x="1088" y="2010"/>
                  </a:cubicBezTo>
                  <a:lnTo>
                    <a:pt x="1099" y="2021"/>
                  </a:lnTo>
                  <a:lnTo>
                    <a:pt x="1109" y="2010"/>
                  </a:lnTo>
                  <a:lnTo>
                    <a:pt x="1119" y="2021"/>
                  </a:lnTo>
                  <a:lnTo>
                    <a:pt x="1129" y="2010"/>
                  </a:lnTo>
                  <a:cubicBezTo>
                    <a:pt x="1181" y="1979"/>
                    <a:pt x="1896" y="1586"/>
                    <a:pt x="2134" y="923"/>
                  </a:cubicBezTo>
                  <a:lnTo>
                    <a:pt x="2165" y="861"/>
                  </a:lnTo>
                  <a:cubicBezTo>
                    <a:pt x="2227" y="654"/>
                    <a:pt x="2186" y="405"/>
                    <a:pt x="2061" y="229"/>
                  </a:cubicBezTo>
                  <a:cubicBezTo>
                    <a:pt x="1958" y="84"/>
                    <a:pt x="1813" y="1"/>
                    <a:pt x="1647" y="1"/>
                  </a:cubicBezTo>
                  <a:cubicBezTo>
                    <a:pt x="1398" y="1"/>
                    <a:pt x="1285" y="95"/>
                    <a:pt x="1181" y="198"/>
                  </a:cubicBezTo>
                  <a:cubicBezTo>
                    <a:pt x="1161" y="219"/>
                    <a:pt x="1140" y="229"/>
                    <a:pt x="1119" y="250"/>
                  </a:cubicBezTo>
                  <a:cubicBezTo>
                    <a:pt x="1088" y="229"/>
                    <a:pt x="1067" y="208"/>
                    <a:pt x="1046" y="187"/>
                  </a:cubicBezTo>
                  <a:cubicBezTo>
                    <a:pt x="958" y="99"/>
                    <a:pt x="850" y="0"/>
                    <a:pt x="615" y="0"/>
                  </a:cubicBez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1" name="Google Shape;16;p2"/>
            <p:cNvSpPr/>
            <p:nvPr/>
          </p:nvSpPr>
          <p:spPr>
            <a:xfrm>
              <a:off x="2960720" y="3700419"/>
              <a:ext cx="15748" cy="16971"/>
            </a:xfrm>
            <a:custGeom>
              <a:avLst/>
              <a:gdLst/>
              <a:ahLst/>
              <a:cxnLst/>
              <a:rect l="l" t="t" r="r" b="b"/>
              <a:pathLst>
                <a:path w="633" h="675" extrusionOk="0">
                  <a:moveTo>
                    <a:pt x="192" y="1"/>
                  </a:moveTo>
                  <a:cubicBezTo>
                    <a:pt x="159" y="1"/>
                    <a:pt x="129" y="9"/>
                    <a:pt x="104" y="27"/>
                  </a:cubicBezTo>
                  <a:cubicBezTo>
                    <a:pt x="0" y="100"/>
                    <a:pt x="11" y="296"/>
                    <a:pt x="135" y="462"/>
                  </a:cubicBezTo>
                  <a:cubicBezTo>
                    <a:pt x="221" y="595"/>
                    <a:pt x="342" y="675"/>
                    <a:pt x="441" y="675"/>
                  </a:cubicBezTo>
                  <a:cubicBezTo>
                    <a:pt x="473" y="675"/>
                    <a:pt x="503" y="666"/>
                    <a:pt x="529" y="648"/>
                  </a:cubicBezTo>
                  <a:cubicBezTo>
                    <a:pt x="632" y="576"/>
                    <a:pt x="622" y="379"/>
                    <a:pt x="508" y="203"/>
                  </a:cubicBezTo>
                  <a:cubicBezTo>
                    <a:pt x="414" y="79"/>
                    <a:pt x="291" y="1"/>
                    <a:pt x="192" y="1"/>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2" name="Google Shape;17;p2"/>
            <p:cNvSpPr/>
            <p:nvPr/>
          </p:nvSpPr>
          <p:spPr>
            <a:xfrm>
              <a:off x="2940247" y="3700419"/>
              <a:ext cx="11339" cy="12235"/>
            </a:xfrm>
            <a:custGeom>
              <a:avLst/>
              <a:gdLst/>
              <a:ahLst/>
              <a:cxnLst/>
              <a:rect l="l" t="t" r="r" b="b"/>
              <a:pathLst>
                <a:path w="457" h="483" extrusionOk="0">
                  <a:moveTo>
                    <a:pt x="135" y="1"/>
                  </a:moveTo>
                  <a:cubicBezTo>
                    <a:pt x="112" y="1"/>
                    <a:pt x="90" y="7"/>
                    <a:pt x="73" y="19"/>
                  </a:cubicBezTo>
                  <a:cubicBezTo>
                    <a:pt x="1" y="71"/>
                    <a:pt x="10" y="216"/>
                    <a:pt x="93" y="340"/>
                  </a:cubicBezTo>
                  <a:cubicBezTo>
                    <a:pt x="156" y="426"/>
                    <a:pt x="249" y="483"/>
                    <a:pt x="321" y="483"/>
                  </a:cubicBezTo>
                  <a:cubicBezTo>
                    <a:pt x="345" y="483"/>
                    <a:pt x="366" y="477"/>
                    <a:pt x="383" y="465"/>
                  </a:cubicBezTo>
                  <a:cubicBezTo>
                    <a:pt x="456" y="412"/>
                    <a:pt x="445" y="268"/>
                    <a:pt x="363" y="143"/>
                  </a:cubicBezTo>
                  <a:cubicBezTo>
                    <a:pt x="300" y="57"/>
                    <a:pt x="208" y="1"/>
                    <a:pt x="135" y="1"/>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3" name="Google Shape;18;p2"/>
            <p:cNvSpPr/>
            <p:nvPr/>
          </p:nvSpPr>
          <p:spPr>
            <a:xfrm>
              <a:off x="2788433" y="3567811"/>
              <a:ext cx="0" cy="120373"/>
            </a:xfrm>
            <a:custGeom>
              <a:avLst/>
              <a:gdLst/>
              <a:ahLst/>
              <a:cxnLst/>
              <a:rect l="l" t="t" r="r" b="b"/>
              <a:pathLst>
                <a:path w="1" h="4826" extrusionOk="0">
                  <a:moveTo>
                    <a:pt x="0" y="4826"/>
                  </a:moveTo>
                  <a:lnTo>
                    <a:pt x="0" y="0"/>
                  </a:ln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4" name="Google Shape;19;p2"/>
            <p:cNvSpPr/>
            <p:nvPr/>
          </p:nvSpPr>
          <p:spPr>
            <a:xfrm>
              <a:off x="2787803" y="3567811"/>
              <a:ext cx="945" cy="120373"/>
            </a:xfrm>
            <a:custGeom>
              <a:avLst/>
              <a:gdLst/>
              <a:ahLst/>
              <a:cxnLst/>
              <a:rect l="l" t="t" r="r" b="b"/>
              <a:pathLst>
                <a:path w="43" h="4826" extrusionOk="0">
                  <a:moveTo>
                    <a:pt x="1" y="0"/>
                  </a:moveTo>
                  <a:lnTo>
                    <a:pt x="1" y="4826"/>
                  </a:lnTo>
                  <a:lnTo>
                    <a:pt x="42" y="4826"/>
                  </a:lnTo>
                  <a:lnTo>
                    <a:pt x="42" y="0"/>
                  </a:ln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5" name="Google Shape;20;p2"/>
            <p:cNvSpPr/>
            <p:nvPr/>
          </p:nvSpPr>
          <p:spPr>
            <a:xfrm>
              <a:off x="2760086" y="3682264"/>
              <a:ext cx="56379" cy="48939"/>
            </a:xfrm>
            <a:custGeom>
              <a:avLst/>
              <a:gdLst/>
              <a:ahLst/>
              <a:cxnLst/>
              <a:rect l="l" t="t" r="r" b="b"/>
              <a:pathLst>
                <a:path w="2258" h="1958" extrusionOk="0">
                  <a:moveTo>
                    <a:pt x="601" y="0"/>
                  </a:moveTo>
                  <a:cubicBezTo>
                    <a:pt x="217" y="10"/>
                    <a:pt x="0" y="456"/>
                    <a:pt x="114" y="818"/>
                  </a:cubicBezTo>
                  <a:cubicBezTo>
                    <a:pt x="114" y="839"/>
                    <a:pt x="124" y="860"/>
                    <a:pt x="134" y="880"/>
                  </a:cubicBezTo>
                  <a:cubicBezTo>
                    <a:pt x="373" y="1554"/>
                    <a:pt x="1118" y="1957"/>
                    <a:pt x="1118" y="1957"/>
                  </a:cubicBezTo>
                  <a:lnTo>
                    <a:pt x="1128" y="1957"/>
                  </a:lnTo>
                  <a:cubicBezTo>
                    <a:pt x="1128" y="1957"/>
                    <a:pt x="1885" y="1554"/>
                    <a:pt x="2123" y="891"/>
                  </a:cubicBezTo>
                  <a:cubicBezTo>
                    <a:pt x="2133" y="870"/>
                    <a:pt x="2143" y="850"/>
                    <a:pt x="2143" y="829"/>
                  </a:cubicBezTo>
                  <a:cubicBezTo>
                    <a:pt x="2258" y="466"/>
                    <a:pt x="2050" y="10"/>
                    <a:pt x="1667" y="10"/>
                  </a:cubicBezTo>
                  <a:cubicBezTo>
                    <a:pt x="1657" y="10"/>
                    <a:pt x="1647" y="10"/>
                    <a:pt x="1638" y="10"/>
                  </a:cubicBezTo>
                  <a:cubicBezTo>
                    <a:pt x="1361" y="10"/>
                    <a:pt x="1279" y="149"/>
                    <a:pt x="1128" y="270"/>
                  </a:cubicBezTo>
                  <a:cubicBezTo>
                    <a:pt x="983" y="145"/>
                    <a:pt x="921" y="0"/>
                    <a:pt x="601" y="0"/>
                  </a:cubicBezTo>
                  <a:close/>
                </a:path>
              </a:pathLst>
            </a:custGeom>
            <a:solidFill>
              <a:schemeClr val="accent1"/>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6" name="Google Shape;21;p2"/>
            <p:cNvSpPr/>
            <p:nvPr/>
          </p:nvSpPr>
          <p:spPr>
            <a:xfrm>
              <a:off x="2760716" y="3681475"/>
              <a:ext cx="55434" cy="50517"/>
            </a:xfrm>
            <a:custGeom>
              <a:avLst/>
              <a:gdLst/>
              <a:ahLst/>
              <a:cxnLst/>
              <a:rect l="l" t="t" r="r" b="b"/>
              <a:pathLst>
                <a:path w="2217" h="2031" extrusionOk="0">
                  <a:moveTo>
                    <a:pt x="581" y="63"/>
                  </a:moveTo>
                  <a:cubicBezTo>
                    <a:pt x="818" y="63"/>
                    <a:pt x="901" y="146"/>
                    <a:pt x="995" y="240"/>
                  </a:cubicBezTo>
                  <a:cubicBezTo>
                    <a:pt x="1026" y="270"/>
                    <a:pt x="1057" y="291"/>
                    <a:pt x="1088" y="322"/>
                  </a:cubicBezTo>
                  <a:lnTo>
                    <a:pt x="1108" y="332"/>
                  </a:lnTo>
                  <a:lnTo>
                    <a:pt x="1129" y="322"/>
                  </a:lnTo>
                  <a:cubicBezTo>
                    <a:pt x="1161" y="302"/>
                    <a:pt x="1191" y="270"/>
                    <a:pt x="1212" y="249"/>
                  </a:cubicBezTo>
                  <a:cubicBezTo>
                    <a:pt x="1320" y="152"/>
                    <a:pt x="1399" y="73"/>
                    <a:pt x="1606" y="73"/>
                  </a:cubicBezTo>
                  <a:cubicBezTo>
                    <a:pt x="1619" y="73"/>
                    <a:pt x="1633" y="73"/>
                    <a:pt x="1647" y="74"/>
                  </a:cubicBezTo>
                  <a:cubicBezTo>
                    <a:pt x="1782" y="74"/>
                    <a:pt x="1916" y="146"/>
                    <a:pt x="1999" y="270"/>
                  </a:cubicBezTo>
                  <a:cubicBezTo>
                    <a:pt x="2123" y="426"/>
                    <a:pt x="2155" y="654"/>
                    <a:pt x="2103" y="850"/>
                  </a:cubicBezTo>
                  <a:lnTo>
                    <a:pt x="2072" y="912"/>
                  </a:lnTo>
                  <a:cubicBezTo>
                    <a:pt x="1865" y="1492"/>
                    <a:pt x="1243" y="1876"/>
                    <a:pt x="1108" y="1948"/>
                  </a:cubicBezTo>
                  <a:lnTo>
                    <a:pt x="1098" y="1927"/>
                  </a:lnTo>
                  <a:lnTo>
                    <a:pt x="1088" y="1948"/>
                  </a:lnTo>
                  <a:cubicBezTo>
                    <a:pt x="953" y="1865"/>
                    <a:pt x="342" y="1482"/>
                    <a:pt x="135" y="902"/>
                  </a:cubicBezTo>
                  <a:cubicBezTo>
                    <a:pt x="135" y="882"/>
                    <a:pt x="125" y="861"/>
                    <a:pt x="114" y="840"/>
                  </a:cubicBezTo>
                  <a:cubicBezTo>
                    <a:pt x="63" y="643"/>
                    <a:pt x="104" y="426"/>
                    <a:pt x="218" y="260"/>
                  </a:cubicBezTo>
                  <a:cubicBezTo>
                    <a:pt x="311" y="136"/>
                    <a:pt x="436" y="63"/>
                    <a:pt x="581" y="63"/>
                  </a:cubicBezTo>
                  <a:close/>
                  <a:moveTo>
                    <a:pt x="581" y="1"/>
                  </a:moveTo>
                  <a:cubicBezTo>
                    <a:pt x="415" y="1"/>
                    <a:pt x="270" y="84"/>
                    <a:pt x="166" y="219"/>
                  </a:cubicBezTo>
                  <a:cubicBezTo>
                    <a:pt x="42" y="394"/>
                    <a:pt x="1" y="643"/>
                    <a:pt x="63" y="861"/>
                  </a:cubicBezTo>
                  <a:cubicBezTo>
                    <a:pt x="63" y="882"/>
                    <a:pt x="73" y="902"/>
                    <a:pt x="84" y="923"/>
                  </a:cubicBezTo>
                  <a:cubicBezTo>
                    <a:pt x="311" y="1586"/>
                    <a:pt x="1026" y="1979"/>
                    <a:pt x="1088" y="2010"/>
                  </a:cubicBezTo>
                  <a:lnTo>
                    <a:pt x="1088" y="2031"/>
                  </a:lnTo>
                  <a:lnTo>
                    <a:pt x="1108" y="2021"/>
                  </a:lnTo>
                  <a:lnTo>
                    <a:pt x="1119" y="2031"/>
                  </a:lnTo>
                  <a:lnTo>
                    <a:pt x="1119" y="2010"/>
                  </a:lnTo>
                  <a:cubicBezTo>
                    <a:pt x="1181" y="1979"/>
                    <a:pt x="1895" y="1586"/>
                    <a:pt x="2134" y="933"/>
                  </a:cubicBezTo>
                  <a:cubicBezTo>
                    <a:pt x="2144" y="912"/>
                    <a:pt x="2155" y="892"/>
                    <a:pt x="2155" y="871"/>
                  </a:cubicBezTo>
                  <a:cubicBezTo>
                    <a:pt x="2217" y="654"/>
                    <a:pt x="2185" y="405"/>
                    <a:pt x="2051" y="229"/>
                  </a:cubicBezTo>
                  <a:cubicBezTo>
                    <a:pt x="1948" y="95"/>
                    <a:pt x="1803" y="12"/>
                    <a:pt x="1647" y="12"/>
                  </a:cubicBezTo>
                  <a:cubicBezTo>
                    <a:pt x="1637" y="1"/>
                    <a:pt x="1626" y="1"/>
                    <a:pt x="1626" y="1"/>
                  </a:cubicBezTo>
                  <a:cubicBezTo>
                    <a:pt x="1388" y="1"/>
                    <a:pt x="1274" y="105"/>
                    <a:pt x="1171" y="198"/>
                  </a:cubicBezTo>
                  <a:lnTo>
                    <a:pt x="1108" y="260"/>
                  </a:lnTo>
                  <a:lnTo>
                    <a:pt x="1046" y="198"/>
                  </a:lnTo>
                  <a:cubicBezTo>
                    <a:pt x="943" y="105"/>
                    <a:pt x="839" y="1"/>
                    <a:pt x="591" y="1"/>
                  </a:cubicBez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7" name="Google Shape;22;p2"/>
            <p:cNvSpPr/>
            <p:nvPr/>
          </p:nvSpPr>
          <p:spPr>
            <a:xfrm>
              <a:off x="2795993" y="3684632"/>
              <a:ext cx="16063" cy="16576"/>
            </a:xfrm>
            <a:custGeom>
              <a:avLst/>
              <a:gdLst/>
              <a:ahLst/>
              <a:cxnLst/>
              <a:rect l="l" t="t" r="r" b="b"/>
              <a:pathLst>
                <a:path w="643" h="668" extrusionOk="0">
                  <a:moveTo>
                    <a:pt x="198" y="1"/>
                  </a:moveTo>
                  <a:cubicBezTo>
                    <a:pt x="163" y="1"/>
                    <a:pt x="131" y="10"/>
                    <a:pt x="104" y="29"/>
                  </a:cubicBezTo>
                  <a:cubicBezTo>
                    <a:pt x="0" y="91"/>
                    <a:pt x="21" y="287"/>
                    <a:pt x="134" y="464"/>
                  </a:cubicBezTo>
                  <a:cubicBezTo>
                    <a:pt x="226" y="594"/>
                    <a:pt x="347" y="667"/>
                    <a:pt x="445" y="667"/>
                  </a:cubicBezTo>
                  <a:cubicBezTo>
                    <a:pt x="480" y="667"/>
                    <a:pt x="512" y="658"/>
                    <a:pt x="539" y="639"/>
                  </a:cubicBezTo>
                  <a:cubicBezTo>
                    <a:pt x="642" y="567"/>
                    <a:pt x="631" y="370"/>
                    <a:pt x="507" y="204"/>
                  </a:cubicBezTo>
                  <a:cubicBezTo>
                    <a:pt x="423" y="74"/>
                    <a:pt x="299" y="1"/>
                    <a:pt x="198" y="1"/>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8" name="Google Shape;23;p2"/>
            <p:cNvSpPr/>
            <p:nvPr/>
          </p:nvSpPr>
          <p:spPr>
            <a:xfrm>
              <a:off x="2775520" y="3684632"/>
              <a:ext cx="11654" cy="12235"/>
            </a:xfrm>
            <a:custGeom>
              <a:avLst/>
              <a:gdLst/>
              <a:ahLst/>
              <a:cxnLst/>
              <a:rect l="l" t="t" r="r" b="b"/>
              <a:pathLst>
                <a:path w="457" h="485" extrusionOk="0">
                  <a:moveTo>
                    <a:pt x="138" y="1"/>
                  </a:moveTo>
                  <a:cubicBezTo>
                    <a:pt x="114" y="1"/>
                    <a:pt x="91" y="7"/>
                    <a:pt x="72" y="21"/>
                  </a:cubicBezTo>
                  <a:cubicBezTo>
                    <a:pt x="0" y="72"/>
                    <a:pt x="0" y="207"/>
                    <a:pt x="93" y="331"/>
                  </a:cubicBezTo>
                  <a:cubicBezTo>
                    <a:pt x="156" y="426"/>
                    <a:pt x="243" y="484"/>
                    <a:pt x="317" y="484"/>
                  </a:cubicBezTo>
                  <a:cubicBezTo>
                    <a:pt x="341" y="484"/>
                    <a:pt x="363" y="478"/>
                    <a:pt x="383" y="466"/>
                  </a:cubicBezTo>
                  <a:cubicBezTo>
                    <a:pt x="456" y="414"/>
                    <a:pt x="445" y="269"/>
                    <a:pt x="362" y="145"/>
                  </a:cubicBezTo>
                  <a:cubicBezTo>
                    <a:pt x="294" y="53"/>
                    <a:pt x="208" y="1"/>
                    <a:pt x="138" y="1"/>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9" name="Google Shape;24;p2"/>
            <p:cNvSpPr/>
            <p:nvPr/>
          </p:nvSpPr>
          <p:spPr>
            <a:xfrm>
              <a:off x="2878514" y="3523608"/>
              <a:ext cx="0" cy="277056"/>
            </a:xfrm>
            <a:custGeom>
              <a:avLst/>
              <a:gdLst/>
              <a:ahLst/>
              <a:cxnLst/>
              <a:rect l="l" t="t" r="r" b="b"/>
              <a:pathLst>
                <a:path w="1" h="11071" extrusionOk="0">
                  <a:moveTo>
                    <a:pt x="0" y="11071"/>
                  </a:moveTo>
                  <a:lnTo>
                    <a:pt x="0" y="1"/>
                  </a:ln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20" name="Google Shape;25;p2"/>
            <p:cNvSpPr/>
            <p:nvPr/>
          </p:nvSpPr>
          <p:spPr>
            <a:xfrm>
              <a:off x="2877884" y="3523608"/>
              <a:ext cx="945" cy="277056"/>
            </a:xfrm>
            <a:custGeom>
              <a:avLst/>
              <a:gdLst/>
              <a:ahLst/>
              <a:cxnLst/>
              <a:rect l="l" t="t" r="r" b="b"/>
              <a:pathLst>
                <a:path w="42" h="11071" extrusionOk="0">
                  <a:moveTo>
                    <a:pt x="0" y="1"/>
                  </a:moveTo>
                  <a:lnTo>
                    <a:pt x="0" y="11071"/>
                  </a:lnTo>
                  <a:lnTo>
                    <a:pt x="42" y="11071"/>
                  </a:lnTo>
                  <a:lnTo>
                    <a:pt x="42" y="1"/>
                  </a:ln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21" name="Google Shape;26;p2"/>
            <p:cNvSpPr/>
            <p:nvPr/>
          </p:nvSpPr>
          <p:spPr>
            <a:xfrm>
              <a:off x="2850167" y="3794349"/>
              <a:ext cx="56379" cy="48939"/>
            </a:xfrm>
            <a:custGeom>
              <a:avLst/>
              <a:gdLst/>
              <a:ahLst/>
              <a:cxnLst/>
              <a:rect l="l" t="t" r="r" b="b"/>
              <a:pathLst>
                <a:path w="2259" h="1958" extrusionOk="0">
                  <a:moveTo>
                    <a:pt x="601" y="0"/>
                  </a:moveTo>
                  <a:cubicBezTo>
                    <a:pt x="218" y="11"/>
                    <a:pt x="1" y="466"/>
                    <a:pt x="104" y="819"/>
                  </a:cubicBezTo>
                  <a:lnTo>
                    <a:pt x="135" y="881"/>
                  </a:lnTo>
                  <a:cubicBezTo>
                    <a:pt x="374" y="1553"/>
                    <a:pt x="1119" y="1958"/>
                    <a:pt x="1119" y="1958"/>
                  </a:cubicBezTo>
                  <a:lnTo>
                    <a:pt x="1129" y="1958"/>
                  </a:lnTo>
                  <a:cubicBezTo>
                    <a:pt x="1129" y="1958"/>
                    <a:pt x="1875" y="1564"/>
                    <a:pt x="2123" y="891"/>
                  </a:cubicBezTo>
                  <a:cubicBezTo>
                    <a:pt x="2134" y="870"/>
                    <a:pt x="2144" y="849"/>
                    <a:pt x="2144" y="828"/>
                  </a:cubicBezTo>
                  <a:cubicBezTo>
                    <a:pt x="2258" y="466"/>
                    <a:pt x="2051" y="21"/>
                    <a:pt x="1658" y="11"/>
                  </a:cubicBezTo>
                  <a:cubicBezTo>
                    <a:pt x="1647" y="10"/>
                    <a:pt x="1637" y="10"/>
                    <a:pt x="1627" y="10"/>
                  </a:cubicBezTo>
                  <a:cubicBezTo>
                    <a:pt x="1351" y="10"/>
                    <a:pt x="1269" y="149"/>
                    <a:pt x="1129" y="269"/>
                  </a:cubicBezTo>
                  <a:cubicBezTo>
                    <a:pt x="984" y="145"/>
                    <a:pt x="912" y="0"/>
                    <a:pt x="601"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22" name="Google Shape;27;p2"/>
            <p:cNvSpPr/>
            <p:nvPr/>
          </p:nvSpPr>
          <p:spPr>
            <a:xfrm>
              <a:off x="2850482" y="3793560"/>
              <a:ext cx="55749" cy="50517"/>
            </a:xfrm>
            <a:custGeom>
              <a:avLst/>
              <a:gdLst/>
              <a:ahLst/>
              <a:cxnLst/>
              <a:rect l="l" t="t" r="r" b="b"/>
              <a:pathLst>
                <a:path w="2228" h="2031" extrusionOk="0">
                  <a:moveTo>
                    <a:pt x="591" y="62"/>
                  </a:moveTo>
                  <a:cubicBezTo>
                    <a:pt x="819" y="62"/>
                    <a:pt x="912" y="145"/>
                    <a:pt x="1006" y="238"/>
                  </a:cubicBezTo>
                  <a:cubicBezTo>
                    <a:pt x="1036" y="270"/>
                    <a:pt x="1068" y="300"/>
                    <a:pt x="1098" y="321"/>
                  </a:cubicBezTo>
                  <a:lnTo>
                    <a:pt x="1119" y="342"/>
                  </a:lnTo>
                  <a:lnTo>
                    <a:pt x="1140" y="321"/>
                  </a:lnTo>
                  <a:cubicBezTo>
                    <a:pt x="1171" y="300"/>
                    <a:pt x="1202" y="270"/>
                    <a:pt x="1223" y="249"/>
                  </a:cubicBezTo>
                  <a:cubicBezTo>
                    <a:pt x="1331" y="151"/>
                    <a:pt x="1411" y="72"/>
                    <a:pt x="1612" y="72"/>
                  </a:cubicBezTo>
                  <a:cubicBezTo>
                    <a:pt x="1623" y="72"/>
                    <a:pt x="1635" y="72"/>
                    <a:pt x="1648" y="72"/>
                  </a:cubicBezTo>
                  <a:cubicBezTo>
                    <a:pt x="1793" y="72"/>
                    <a:pt x="1927" y="145"/>
                    <a:pt x="2010" y="270"/>
                  </a:cubicBezTo>
                  <a:cubicBezTo>
                    <a:pt x="2124" y="435"/>
                    <a:pt x="2165" y="663"/>
                    <a:pt x="2103" y="850"/>
                  </a:cubicBezTo>
                  <a:cubicBezTo>
                    <a:pt x="2103" y="870"/>
                    <a:pt x="2093" y="891"/>
                    <a:pt x="2083" y="912"/>
                  </a:cubicBezTo>
                  <a:cubicBezTo>
                    <a:pt x="1875" y="1502"/>
                    <a:pt x="1243" y="1874"/>
                    <a:pt x="1119" y="1947"/>
                  </a:cubicBezTo>
                  <a:lnTo>
                    <a:pt x="1109" y="1936"/>
                  </a:lnTo>
                  <a:lnTo>
                    <a:pt x="1098" y="1947"/>
                  </a:lnTo>
                  <a:cubicBezTo>
                    <a:pt x="964" y="1874"/>
                    <a:pt x="353" y="1481"/>
                    <a:pt x="146" y="901"/>
                  </a:cubicBezTo>
                  <a:cubicBezTo>
                    <a:pt x="146" y="880"/>
                    <a:pt x="136" y="859"/>
                    <a:pt x="125" y="839"/>
                  </a:cubicBezTo>
                  <a:cubicBezTo>
                    <a:pt x="74" y="652"/>
                    <a:pt x="104" y="425"/>
                    <a:pt x="229" y="259"/>
                  </a:cubicBezTo>
                  <a:cubicBezTo>
                    <a:pt x="322" y="135"/>
                    <a:pt x="446" y="72"/>
                    <a:pt x="591" y="62"/>
                  </a:cubicBezTo>
                  <a:close/>
                  <a:moveTo>
                    <a:pt x="591" y="0"/>
                  </a:moveTo>
                  <a:cubicBezTo>
                    <a:pt x="426" y="10"/>
                    <a:pt x="281" y="83"/>
                    <a:pt x="177" y="228"/>
                  </a:cubicBezTo>
                  <a:cubicBezTo>
                    <a:pt x="42" y="404"/>
                    <a:pt x="1" y="652"/>
                    <a:pt x="63" y="859"/>
                  </a:cubicBezTo>
                  <a:lnTo>
                    <a:pt x="94" y="922"/>
                  </a:lnTo>
                  <a:cubicBezTo>
                    <a:pt x="322" y="1584"/>
                    <a:pt x="1036" y="1978"/>
                    <a:pt x="1088" y="2019"/>
                  </a:cubicBezTo>
                  <a:lnTo>
                    <a:pt x="1098" y="2030"/>
                  </a:lnTo>
                  <a:lnTo>
                    <a:pt x="1130" y="2030"/>
                  </a:lnTo>
                  <a:lnTo>
                    <a:pt x="1130" y="2019"/>
                  </a:lnTo>
                  <a:cubicBezTo>
                    <a:pt x="1192" y="1989"/>
                    <a:pt x="1906" y="1595"/>
                    <a:pt x="2145" y="932"/>
                  </a:cubicBezTo>
                  <a:cubicBezTo>
                    <a:pt x="2155" y="912"/>
                    <a:pt x="2155" y="891"/>
                    <a:pt x="2165" y="870"/>
                  </a:cubicBezTo>
                  <a:cubicBezTo>
                    <a:pt x="2228" y="663"/>
                    <a:pt x="2186" y="415"/>
                    <a:pt x="2062" y="238"/>
                  </a:cubicBezTo>
                  <a:cubicBezTo>
                    <a:pt x="1958" y="93"/>
                    <a:pt x="1813" y="10"/>
                    <a:pt x="1658" y="10"/>
                  </a:cubicBezTo>
                  <a:cubicBezTo>
                    <a:pt x="1646" y="10"/>
                    <a:pt x="1635" y="10"/>
                    <a:pt x="1624" y="10"/>
                  </a:cubicBezTo>
                  <a:cubicBezTo>
                    <a:pt x="1390" y="10"/>
                    <a:pt x="1290" y="109"/>
                    <a:pt x="1181" y="207"/>
                  </a:cubicBezTo>
                  <a:cubicBezTo>
                    <a:pt x="1161" y="217"/>
                    <a:pt x="1140" y="238"/>
                    <a:pt x="1119" y="259"/>
                  </a:cubicBezTo>
                  <a:cubicBezTo>
                    <a:pt x="1098" y="238"/>
                    <a:pt x="1078" y="217"/>
                    <a:pt x="1047" y="197"/>
                  </a:cubicBezTo>
                  <a:cubicBezTo>
                    <a:pt x="953" y="104"/>
                    <a:pt x="850" y="0"/>
                    <a:pt x="601" y="0"/>
                  </a:cubicBez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23" name="Google Shape;28;p2"/>
            <p:cNvSpPr/>
            <p:nvPr/>
          </p:nvSpPr>
          <p:spPr>
            <a:xfrm>
              <a:off x="2886073" y="3796717"/>
              <a:ext cx="16063" cy="16971"/>
            </a:xfrm>
            <a:custGeom>
              <a:avLst/>
              <a:gdLst/>
              <a:ahLst/>
              <a:cxnLst/>
              <a:rect l="l" t="t" r="r" b="b"/>
              <a:pathLst>
                <a:path w="643" h="675" extrusionOk="0">
                  <a:moveTo>
                    <a:pt x="194" y="0"/>
                  </a:moveTo>
                  <a:cubicBezTo>
                    <a:pt x="161" y="0"/>
                    <a:pt x="130" y="8"/>
                    <a:pt x="104" y="26"/>
                  </a:cubicBezTo>
                  <a:cubicBezTo>
                    <a:pt x="1" y="99"/>
                    <a:pt x="22" y="296"/>
                    <a:pt x="135" y="461"/>
                  </a:cubicBezTo>
                  <a:cubicBezTo>
                    <a:pt x="221" y="594"/>
                    <a:pt x="348" y="674"/>
                    <a:pt x="450" y="674"/>
                  </a:cubicBezTo>
                  <a:cubicBezTo>
                    <a:pt x="483" y="674"/>
                    <a:pt x="514" y="666"/>
                    <a:pt x="539" y="648"/>
                  </a:cubicBezTo>
                  <a:cubicBezTo>
                    <a:pt x="643" y="576"/>
                    <a:pt x="632" y="378"/>
                    <a:pt x="508" y="203"/>
                  </a:cubicBezTo>
                  <a:cubicBezTo>
                    <a:pt x="422" y="78"/>
                    <a:pt x="296" y="0"/>
                    <a:pt x="194"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24" name="Google Shape;29;p2"/>
            <p:cNvSpPr/>
            <p:nvPr/>
          </p:nvSpPr>
          <p:spPr>
            <a:xfrm>
              <a:off x="2865600" y="3796717"/>
              <a:ext cx="11654" cy="12235"/>
            </a:xfrm>
            <a:custGeom>
              <a:avLst/>
              <a:gdLst/>
              <a:ahLst/>
              <a:cxnLst/>
              <a:rect l="l" t="t" r="r" b="b"/>
              <a:pathLst>
                <a:path w="467" h="485" extrusionOk="0">
                  <a:moveTo>
                    <a:pt x="149" y="1"/>
                  </a:moveTo>
                  <a:cubicBezTo>
                    <a:pt x="125" y="1"/>
                    <a:pt x="102" y="7"/>
                    <a:pt x="83" y="20"/>
                  </a:cubicBezTo>
                  <a:cubicBezTo>
                    <a:pt x="0" y="72"/>
                    <a:pt x="11" y="217"/>
                    <a:pt x="94" y="331"/>
                  </a:cubicBezTo>
                  <a:cubicBezTo>
                    <a:pt x="165" y="425"/>
                    <a:pt x="253" y="484"/>
                    <a:pt x="324" y="484"/>
                  </a:cubicBezTo>
                  <a:cubicBezTo>
                    <a:pt x="346" y="484"/>
                    <a:pt x="366" y="478"/>
                    <a:pt x="384" y="466"/>
                  </a:cubicBezTo>
                  <a:cubicBezTo>
                    <a:pt x="467" y="414"/>
                    <a:pt x="456" y="269"/>
                    <a:pt x="373" y="145"/>
                  </a:cubicBezTo>
                  <a:cubicBezTo>
                    <a:pt x="304" y="53"/>
                    <a:pt x="219" y="1"/>
                    <a:pt x="149" y="1"/>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25" name="Google Shape;30;p2"/>
            <p:cNvSpPr/>
            <p:nvPr/>
          </p:nvSpPr>
          <p:spPr>
            <a:xfrm>
              <a:off x="2705282" y="3659768"/>
              <a:ext cx="0" cy="201675"/>
            </a:xfrm>
            <a:custGeom>
              <a:avLst/>
              <a:gdLst/>
              <a:ahLst/>
              <a:cxnLst/>
              <a:rect l="l" t="t" r="r" b="b"/>
              <a:pathLst>
                <a:path w="1" h="8058" extrusionOk="0">
                  <a:moveTo>
                    <a:pt x="1" y="8058"/>
                  </a:moveTo>
                  <a:lnTo>
                    <a:pt x="1" y="1"/>
                  </a:ln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26" name="Google Shape;31;p2"/>
            <p:cNvSpPr/>
            <p:nvPr/>
          </p:nvSpPr>
          <p:spPr>
            <a:xfrm>
              <a:off x="2704652" y="3659768"/>
              <a:ext cx="1260" cy="201675"/>
            </a:xfrm>
            <a:custGeom>
              <a:avLst/>
              <a:gdLst/>
              <a:ahLst/>
              <a:cxnLst/>
              <a:rect l="l" t="t" r="r" b="b"/>
              <a:pathLst>
                <a:path w="43" h="8058" extrusionOk="0">
                  <a:moveTo>
                    <a:pt x="1" y="1"/>
                  </a:moveTo>
                  <a:lnTo>
                    <a:pt x="1" y="8058"/>
                  </a:lnTo>
                  <a:lnTo>
                    <a:pt x="42" y="8058"/>
                  </a:lnTo>
                  <a:lnTo>
                    <a:pt x="42" y="1"/>
                  </a:ln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27" name="Google Shape;32;p2"/>
            <p:cNvSpPr/>
            <p:nvPr/>
          </p:nvSpPr>
          <p:spPr>
            <a:xfrm>
              <a:off x="2676935" y="3855128"/>
              <a:ext cx="56379" cy="48939"/>
            </a:xfrm>
            <a:custGeom>
              <a:avLst/>
              <a:gdLst/>
              <a:ahLst/>
              <a:cxnLst/>
              <a:rect l="l" t="t" r="r" b="b"/>
              <a:pathLst>
                <a:path w="2258" h="1958" extrusionOk="0">
                  <a:moveTo>
                    <a:pt x="601" y="1"/>
                  </a:moveTo>
                  <a:cubicBezTo>
                    <a:pt x="218" y="11"/>
                    <a:pt x="0" y="457"/>
                    <a:pt x="115" y="819"/>
                  </a:cubicBezTo>
                  <a:cubicBezTo>
                    <a:pt x="115" y="839"/>
                    <a:pt x="125" y="860"/>
                    <a:pt x="135" y="881"/>
                  </a:cubicBezTo>
                  <a:cubicBezTo>
                    <a:pt x="373" y="1554"/>
                    <a:pt x="1119" y="1958"/>
                    <a:pt x="1119" y="1958"/>
                  </a:cubicBezTo>
                  <a:lnTo>
                    <a:pt x="1130" y="1948"/>
                  </a:lnTo>
                  <a:lnTo>
                    <a:pt x="1130" y="1958"/>
                  </a:lnTo>
                  <a:cubicBezTo>
                    <a:pt x="1130" y="1958"/>
                    <a:pt x="1885" y="1554"/>
                    <a:pt x="2124" y="892"/>
                  </a:cubicBezTo>
                  <a:cubicBezTo>
                    <a:pt x="2134" y="871"/>
                    <a:pt x="2144" y="850"/>
                    <a:pt x="2144" y="829"/>
                  </a:cubicBezTo>
                  <a:cubicBezTo>
                    <a:pt x="2258" y="467"/>
                    <a:pt x="2051" y="11"/>
                    <a:pt x="1668" y="11"/>
                  </a:cubicBezTo>
                  <a:cubicBezTo>
                    <a:pt x="1658" y="11"/>
                    <a:pt x="1649" y="10"/>
                    <a:pt x="1639" y="10"/>
                  </a:cubicBezTo>
                  <a:cubicBezTo>
                    <a:pt x="1362" y="10"/>
                    <a:pt x="1279" y="150"/>
                    <a:pt x="1130" y="270"/>
                  </a:cubicBezTo>
                  <a:cubicBezTo>
                    <a:pt x="985" y="146"/>
                    <a:pt x="923" y="1"/>
                    <a:pt x="601" y="1"/>
                  </a:cubicBezTo>
                  <a:close/>
                </a:path>
              </a:pathLst>
            </a:custGeom>
            <a:solidFill>
              <a:schemeClr val="dk2"/>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28" name="Google Shape;33;p2"/>
            <p:cNvSpPr/>
            <p:nvPr/>
          </p:nvSpPr>
          <p:spPr>
            <a:xfrm>
              <a:off x="2677565" y="3854339"/>
              <a:ext cx="55434" cy="50912"/>
            </a:xfrm>
            <a:custGeom>
              <a:avLst/>
              <a:gdLst/>
              <a:ahLst/>
              <a:cxnLst/>
              <a:rect l="l" t="t" r="r" b="b"/>
              <a:pathLst>
                <a:path w="2217" h="2031" extrusionOk="0">
                  <a:moveTo>
                    <a:pt x="580" y="63"/>
                  </a:moveTo>
                  <a:cubicBezTo>
                    <a:pt x="819" y="63"/>
                    <a:pt x="902" y="145"/>
                    <a:pt x="1005" y="239"/>
                  </a:cubicBezTo>
                  <a:cubicBezTo>
                    <a:pt x="1026" y="270"/>
                    <a:pt x="1056" y="290"/>
                    <a:pt x="1088" y="322"/>
                  </a:cubicBezTo>
                  <a:lnTo>
                    <a:pt x="1109" y="343"/>
                  </a:lnTo>
                  <a:lnTo>
                    <a:pt x="1129" y="322"/>
                  </a:lnTo>
                  <a:cubicBezTo>
                    <a:pt x="1160" y="301"/>
                    <a:pt x="1191" y="270"/>
                    <a:pt x="1212" y="249"/>
                  </a:cubicBezTo>
                  <a:cubicBezTo>
                    <a:pt x="1319" y="152"/>
                    <a:pt x="1399" y="72"/>
                    <a:pt x="1607" y="72"/>
                  </a:cubicBezTo>
                  <a:cubicBezTo>
                    <a:pt x="1620" y="72"/>
                    <a:pt x="1633" y="73"/>
                    <a:pt x="1647" y="73"/>
                  </a:cubicBezTo>
                  <a:cubicBezTo>
                    <a:pt x="1781" y="73"/>
                    <a:pt x="1916" y="145"/>
                    <a:pt x="1999" y="270"/>
                  </a:cubicBezTo>
                  <a:cubicBezTo>
                    <a:pt x="2113" y="426"/>
                    <a:pt x="2154" y="653"/>
                    <a:pt x="2092" y="850"/>
                  </a:cubicBezTo>
                  <a:cubicBezTo>
                    <a:pt x="2092" y="870"/>
                    <a:pt x="2082" y="891"/>
                    <a:pt x="2071" y="912"/>
                  </a:cubicBezTo>
                  <a:cubicBezTo>
                    <a:pt x="1864" y="1492"/>
                    <a:pt x="1243" y="1875"/>
                    <a:pt x="1119" y="1947"/>
                  </a:cubicBezTo>
                  <a:lnTo>
                    <a:pt x="1098" y="1927"/>
                  </a:lnTo>
                  <a:lnTo>
                    <a:pt x="1088" y="1937"/>
                  </a:lnTo>
                  <a:cubicBezTo>
                    <a:pt x="953" y="1855"/>
                    <a:pt x="352" y="1482"/>
                    <a:pt x="145" y="902"/>
                  </a:cubicBezTo>
                  <a:cubicBezTo>
                    <a:pt x="135" y="881"/>
                    <a:pt x="124" y="860"/>
                    <a:pt x="124" y="840"/>
                  </a:cubicBezTo>
                  <a:cubicBezTo>
                    <a:pt x="62" y="643"/>
                    <a:pt x="104" y="426"/>
                    <a:pt x="218" y="260"/>
                  </a:cubicBezTo>
                  <a:cubicBezTo>
                    <a:pt x="311" y="136"/>
                    <a:pt x="435" y="63"/>
                    <a:pt x="580" y="63"/>
                  </a:cubicBezTo>
                  <a:close/>
                  <a:moveTo>
                    <a:pt x="580" y="1"/>
                  </a:moveTo>
                  <a:cubicBezTo>
                    <a:pt x="414" y="1"/>
                    <a:pt x="269" y="83"/>
                    <a:pt x="166" y="228"/>
                  </a:cubicBezTo>
                  <a:cubicBezTo>
                    <a:pt x="42" y="394"/>
                    <a:pt x="0" y="643"/>
                    <a:pt x="62" y="860"/>
                  </a:cubicBezTo>
                  <a:cubicBezTo>
                    <a:pt x="62" y="881"/>
                    <a:pt x="73" y="902"/>
                    <a:pt x="83" y="923"/>
                  </a:cubicBezTo>
                  <a:cubicBezTo>
                    <a:pt x="322" y="1575"/>
                    <a:pt x="1026" y="1979"/>
                    <a:pt x="1088" y="2010"/>
                  </a:cubicBezTo>
                  <a:lnTo>
                    <a:pt x="1088" y="2030"/>
                  </a:lnTo>
                  <a:lnTo>
                    <a:pt x="1109" y="2020"/>
                  </a:lnTo>
                  <a:lnTo>
                    <a:pt x="1119" y="2020"/>
                  </a:lnTo>
                  <a:lnTo>
                    <a:pt x="1119" y="2010"/>
                  </a:lnTo>
                  <a:cubicBezTo>
                    <a:pt x="1181" y="1979"/>
                    <a:pt x="1896" y="1585"/>
                    <a:pt x="2133" y="933"/>
                  </a:cubicBezTo>
                  <a:cubicBezTo>
                    <a:pt x="2144" y="912"/>
                    <a:pt x="2144" y="891"/>
                    <a:pt x="2154" y="860"/>
                  </a:cubicBezTo>
                  <a:cubicBezTo>
                    <a:pt x="2216" y="653"/>
                    <a:pt x="2175" y="405"/>
                    <a:pt x="2051" y="228"/>
                  </a:cubicBezTo>
                  <a:cubicBezTo>
                    <a:pt x="1947" y="94"/>
                    <a:pt x="1802" y="11"/>
                    <a:pt x="1647" y="11"/>
                  </a:cubicBezTo>
                  <a:cubicBezTo>
                    <a:pt x="1635" y="11"/>
                    <a:pt x="1623" y="11"/>
                    <a:pt x="1612" y="11"/>
                  </a:cubicBezTo>
                  <a:cubicBezTo>
                    <a:pt x="1388" y="11"/>
                    <a:pt x="1279" y="109"/>
                    <a:pt x="1171" y="198"/>
                  </a:cubicBezTo>
                  <a:lnTo>
                    <a:pt x="1109" y="260"/>
                  </a:lnTo>
                  <a:lnTo>
                    <a:pt x="1047" y="198"/>
                  </a:lnTo>
                  <a:cubicBezTo>
                    <a:pt x="943" y="94"/>
                    <a:pt x="839" y="1"/>
                    <a:pt x="580" y="1"/>
                  </a:cubicBez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29" name="Google Shape;34;p2"/>
            <p:cNvSpPr/>
            <p:nvPr/>
          </p:nvSpPr>
          <p:spPr>
            <a:xfrm>
              <a:off x="2712842" y="3857496"/>
              <a:ext cx="16063" cy="16576"/>
            </a:xfrm>
            <a:custGeom>
              <a:avLst/>
              <a:gdLst/>
              <a:ahLst/>
              <a:cxnLst/>
              <a:rect l="l" t="t" r="r" b="b"/>
              <a:pathLst>
                <a:path w="643" h="666" extrusionOk="0">
                  <a:moveTo>
                    <a:pt x="199" y="0"/>
                  </a:moveTo>
                  <a:cubicBezTo>
                    <a:pt x="164" y="0"/>
                    <a:pt x="131" y="9"/>
                    <a:pt x="104" y="28"/>
                  </a:cubicBezTo>
                  <a:cubicBezTo>
                    <a:pt x="1" y="90"/>
                    <a:pt x="21" y="287"/>
                    <a:pt x="136" y="463"/>
                  </a:cubicBezTo>
                  <a:cubicBezTo>
                    <a:pt x="229" y="588"/>
                    <a:pt x="351" y="665"/>
                    <a:pt x="450" y="665"/>
                  </a:cubicBezTo>
                  <a:cubicBezTo>
                    <a:pt x="483" y="665"/>
                    <a:pt x="513" y="657"/>
                    <a:pt x="539" y="639"/>
                  </a:cubicBezTo>
                  <a:cubicBezTo>
                    <a:pt x="643" y="567"/>
                    <a:pt x="633" y="370"/>
                    <a:pt x="508" y="204"/>
                  </a:cubicBezTo>
                  <a:cubicBezTo>
                    <a:pt x="424" y="74"/>
                    <a:pt x="300" y="0"/>
                    <a:pt x="199"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30" name="Google Shape;35;p2"/>
            <p:cNvSpPr/>
            <p:nvPr/>
          </p:nvSpPr>
          <p:spPr>
            <a:xfrm>
              <a:off x="2692369" y="3857890"/>
              <a:ext cx="11654" cy="11840"/>
            </a:xfrm>
            <a:custGeom>
              <a:avLst/>
              <a:gdLst/>
              <a:ahLst/>
              <a:cxnLst/>
              <a:rect l="l" t="t" r="r" b="b"/>
              <a:pathLst>
                <a:path w="457" h="484" extrusionOk="0">
                  <a:moveTo>
                    <a:pt x="141" y="0"/>
                  </a:moveTo>
                  <a:cubicBezTo>
                    <a:pt x="116" y="0"/>
                    <a:pt x="92" y="7"/>
                    <a:pt x="74" y="20"/>
                  </a:cubicBezTo>
                  <a:cubicBezTo>
                    <a:pt x="1" y="72"/>
                    <a:pt x="12" y="207"/>
                    <a:pt x="94" y="331"/>
                  </a:cubicBezTo>
                  <a:cubicBezTo>
                    <a:pt x="157" y="425"/>
                    <a:pt x="250" y="484"/>
                    <a:pt x="322" y="484"/>
                  </a:cubicBezTo>
                  <a:cubicBezTo>
                    <a:pt x="346" y="484"/>
                    <a:pt x="367" y="478"/>
                    <a:pt x="384" y="465"/>
                  </a:cubicBezTo>
                  <a:cubicBezTo>
                    <a:pt x="456" y="414"/>
                    <a:pt x="447" y="269"/>
                    <a:pt x="364" y="145"/>
                  </a:cubicBezTo>
                  <a:cubicBezTo>
                    <a:pt x="302" y="53"/>
                    <a:pt x="213" y="0"/>
                    <a:pt x="141"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31" name="Google Shape;36;p2"/>
            <p:cNvSpPr/>
            <p:nvPr/>
          </p:nvSpPr>
          <p:spPr>
            <a:xfrm>
              <a:off x="2329528" y="3737517"/>
              <a:ext cx="0" cy="81301"/>
            </a:xfrm>
            <a:custGeom>
              <a:avLst/>
              <a:gdLst/>
              <a:ahLst/>
              <a:cxnLst/>
              <a:rect l="l" t="t" r="r" b="b"/>
              <a:pathLst>
                <a:path w="1" h="3253" extrusionOk="0">
                  <a:moveTo>
                    <a:pt x="0" y="1"/>
                  </a:moveTo>
                  <a:lnTo>
                    <a:pt x="0" y="3252"/>
                  </a:ln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32" name="Google Shape;37;p2"/>
            <p:cNvSpPr/>
            <p:nvPr/>
          </p:nvSpPr>
          <p:spPr>
            <a:xfrm>
              <a:off x="2328898" y="3737517"/>
              <a:ext cx="1575" cy="81301"/>
            </a:xfrm>
            <a:custGeom>
              <a:avLst/>
              <a:gdLst/>
              <a:ahLst/>
              <a:cxnLst/>
              <a:rect l="l" t="t" r="r" b="b"/>
              <a:pathLst>
                <a:path w="53" h="3253" extrusionOk="0">
                  <a:moveTo>
                    <a:pt x="1" y="1"/>
                  </a:moveTo>
                  <a:lnTo>
                    <a:pt x="1" y="3252"/>
                  </a:lnTo>
                  <a:lnTo>
                    <a:pt x="53" y="3252"/>
                  </a:lnTo>
                  <a:lnTo>
                    <a:pt x="53" y="1"/>
                  </a:ln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33" name="Google Shape;38;p2"/>
            <p:cNvSpPr/>
            <p:nvPr/>
          </p:nvSpPr>
          <p:spPr>
            <a:xfrm>
              <a:off x="2301496" y="3812504"/>
              <a:ext cx="56379" cy="48939"/>
            </a:xfrm>
            <a:custGeom>
              <a:avLst/>
              <a:gdLst/>
              <a:ahLst/>
              <a:cxnLst/>
              <a:rect l="l" t="t" r="r" b="b"/>
              <a:pathLst>
                <a:path w="2249" h="1948" extrusionOk="0">
                  <a:moveTo>
                    <a:pt x="592" y="1"/>
                  </a:moveTo>
                  <a:cubicBezTo>
                    <a:pt x="208" y="11"/>
                    <a:pt x="1" y="466"/>
                    <a:pt x="104" y="818"/>
                  </a:cubicBezTo>
                  <a:cubicBezTo>
                    <a:pt x="115" y="839"/>
                    <a:pt x="125" y="871"/>
                    <a:pt x="125" y="891"/>
                  </a:cubicBezTo>
                  <a:cubicBezTo>
                    <a:pt x="374" y="1554"/>
                    <a:pt x="1130" y="1948"/>
                    <a:pt x="1130" y="1948"/>
                  </a:cubicBezTo>
                  <a:cubicBezTo>
                    <a:pt x="1130" y="1948"/>
                    <a:pt x="1886" y="1543"/>
                    <a:pt x="2124" y="880"/>
                  </a:cubicBezTo>
                  <a:cubicBezTo>
                    <a:pt x="2124" y="860"/>
                    <a:pt x="2134" y="839"/>
                    <a:pt x="2145" y="818"/>
                  </a:cubicBezTo>
                  <a:cubicBezTo>
                    <a:pt x="2248" y="456"/>
                    <a:pt x="2031" y="1"/>
                    <a:pt x="1648" y="1"/>
                  </a:cubicBezTo>
                  <a:cubicBezTo>
                    <a:pt x="1337" y="1"/>
                    <a:pt x="1275" y="146"/>
                    <a:pt x="1119" y="259"/>
                  </a:cubicBezTo>
                  <a:cubicBezTo>
                    <a:pt x="974" y="146"/>
                    <a:pt x="891" y="1"/>
                    <a:pt x="592" y="1"/>
                  </a:cubicBezTo>
                  <a:close/>
                </a:path>
              </a:pathLst>
            </a:custGeom>
            <a:solidFill>
              <a:schemeClr val="dk2"/>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34" name="Google Shape;39;p2"/>
            <p:cNvSpPr/>
            <p:nvPr/>
          </p:nvSpPr>
          <p:spPr>
            <a:xfrm>
              <a:off x="2301811" y="3811715"/>
              <a:ext cx="55749" cy="50912"/>
            </a:xfrm>
            <a:custGeom>
              <a:avLst/>
              <a:gdLst/>
              <a:ahLst/>
              <a:cxnLst/>
              <a:rect l="l" t="t" r="r" b="b"/>
              <a:pathLst>
                <a:path w="2227" h="2030" extrusionOk="0">
                  <a:moveTo>
                    <a:pt x="1637" y="62"/>
                  </a:moveTo>
                  <a:cubicBezTo>
                    <a:pt x="1782" y="62"/>
                    <a:pt x="1916" y="135"/>
                    <a:pt x="1999" y="259"/>
                  </a:cubicBezTo>
                  <a:cubicBezTo>
                    <a:pt x="2123" y="414"/>
                    <a:pt x="2155" y="642"/>
                    <a:pt x="2102" y="839"/>
                  </a:cubicBezTo>
                  <a:cubicBezTo>
                    <a:pt x="2092" y="860"/>
                    <a:pt x="2092" y="881"/>
                    <a:pt x="2082" y="902"/>
                  </a:cubicBezTo>
                  <a:cubicBezTo>
                    <a:pt x="1875" y="1471"/>
                    <a:pt x="1274" y="1854"/>
                    <a:pt x="1129" y="1937"/>
                  </a:cubicBezTo>
                  <a:lnTo>
                    <a:pt x="1119" y="1916"/>
                  </a:lnTo>
                  <a:lnTo>
                    <a:pt x="1108" y="1937"/>
                  </a:lnTo>
                  <a:cubicBezTo>
                    <a:pt x="984" y="1864"/>
                    <a:pt x="363" y="1491"/>
                    <a:pt x="146" y="902"/>
                  </a:cubicBezTo>
                  <a:cubicBezTo>
                    <a:pt x="135" y="881"/>
                    <a:pt x="135" y="870"/>
                    <a:pt x="125" y="839"/>
                  </a:cubicBezTo>
                  <a:cubicBezTo>
                    <a:pt x="63" y="653"/>
                    <a:pt x="104" y="425"/>
                    <a:pt x="218" y="269"/>
                  </a:cubicBezTo>
                  <a:cubicBezTo>
                    <a:pt x="311" y="135"/>
                    <a:pt x="436" y="73"/>
                    <a:pt x="581" y="62"/>
                  </a:cubicBezTo>
                  <a:lnTo>
                    <a:pt x="601" y="62"/>
                  </a:lnTo>
                  <a:cubicBezTo>
                    <a:pt x="808" y="62"/>
                    <a:pt x="901" y="145"/>
                    <a:pt x="1005" y="239"/>
                  </a:cubicBezTo>
                  <a:lnTo>
                    <a:pt x="1088" y="322"/>
                  </a:lnTo>
                  <a:lnTo>
                    <a:pt x="1108" y="332"/>
                  </a:lnTo>
                  <a:lnTo>
                    <a:pt x="1129" y="322"/>
                  </a:lnTo>
                  <a:cubicBezTo>
                    <a:pt x="1160" y="290"/>
                    <a:pt x="1191" y="259"/>
                    <a:pt x="1223" y="239"/>
                  </a:cubicBezTo>
                  <a:cubicBezTo>
                    <a:pt x="1315" y="145"/>
                    <a:pt x="1409" y="62"/>
                    <a:pt x="1637" y="62"/>
                  </a:cubicBezTo>
                  <a:close/>
                  <a:moveTo>
                    <a:pt x="581" y="0"/>
                  </a:moveTo>
                  <a:cubicBezTo>
                    <a:pt x="415" y="11"/>
                    <a:pt x="270" y="83"/>
                    <a:pt x="166" y="228"/>
                  </a:cubicBezTo>
                  <a:cubicBezTo>
                    <a:pt x="42" y="404"/>
                    <a:pt x="1" y="653"/>
                    <a:pt x="63" y="860"/>
                  </a:cubicBezTo>
                  <a:cubicBezTo>
                    <a:pt x="73" y="881"/>
                    <a:pt x="83" y="911"/>
                    <a:pt x="93" y="932"/>
                  </a:cubicBezTo>
                  <a:cubicBezTo>
                    <a:pt x="332" y="1585"/>
                    <a:pt x="1036" y="1979"/>
                    <a:pt x="1098" y="2009"/>
                  </a:cubicBezTo>
                  <a:lnTo>
                    <a:pt x="1108" y="2030"/>
                  </a:lnTo>
                  <a:lnTo>
                    <a:pt x="1119" y="2020"/>
                  </a:lnTo>
                  <a:lnTo>
                    <a:pt x="1129" y="2030"/>
                  </a:lnTo>
                  <a:lnTo>
                    <a:pt x="1140" y="2009"/>
                  </a:lnTo>
                  <a:cubicBezTo>
                    <a:pt x="1202" y="1979"/>
                    <a:pt x="1906" y="1574"/>
                    <a:pt x="2134" y="922"/>
                  </a:cubicBezTo>
                  <a:cubicBezTo>
                    <a:pt x="2144" y="902"/>
                    <a:pt x="2155" y="881"/>
                    <a:pt x="2165" y="849"/>
                  </a:cubicBezTo>
                  <a:cubicBezTo>
                    <a:pt x="2227" y="642"/>
                    <a:pt x="2185" y="394"/>
                    <a:pt x="2051" y="218"/>
                  </a:cubicBezTo>
                  <a:cubicBezTo>
                    <a:pt x="1947" y="83"/>
                    <a:pt x="1802" y="0"/>
                    <a:pt x="1647" y="0"/>
                  </a:cubicBezTo>
                  <a:lnTo>
                    <a:pt x="1626" y="0"/>
                  </a:lnTo>
                  <a:cubicBezTo>
                    <a:pt x="1377" y="0"/>
                    <a:pt x="1274" y="94"/>
                    <a:pt x="1181" y="187"/>
                  </a:cubicBezTo>
                  <a:cubicBezTo>
                    <a:pt x="1160" y="207"/>
                    <a:pt x="1140" y="239"/>
                    <a:pt x="1108" y="259"/>
                  </a:cubicBezTo>
                  <a:lnTo>
                    <a:pt x="1046" y="197"/>
                  </a:lnTo>
                  <a:cubicBezTo>
                    <a:pt x="943" y="104"/>
                    <a:pt x="829" y="0"/>
                    <a:pt x="581" y="0"/>
                  </a:cubicBez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35" name="Google Shape;40;p2"/>
            <p:cNvSpPr/>
            <p:nvPr/>
          </p:nvSpPr>
          <p:spPr>
            <a:xfrm>
              <a:off x="2306221" y="3814872"/>
              <a:ext cx="15748" cy="16971"/>
            </a:xfrm>
            <a:custGeom>
              <a:avLst/>
              <a:gdLst/>
              <a:ahLst/>
              <a:cxnLst/>
              <a:rect l="l" t="t" r="r" b="b"/>
              <a:pathLst>
                <a:path w="633" h="675" extrusionOk="0">
                  <a:moveTo>
                    <a:pt x="442" y="0"/>
                  </a:moveTo>
                  <a:cubicBezTo>
                    <a:pt x="342" y="0"/>
                    <a:pt x="218" y="80"/>
                    <a:pt x="124" y="213"/>
                  </a:cubicBezTo>
                  <a:cubicBezTo>
                    <a:pt x="11" y="378"/>
                    <a:pt x="0" y="575"/>
                    <a:pt x="104" y="648"/>
                  </a:cubicBezTo>
                  <a:cubicBezTo>
                    <a:pt x="130" y="666"/>
                    <a:pt x="160" y="674"/>
                    <a:pt x="192" y="674"/>
                  </a:cubicBezTo>
                  <a:cubicBezTo>
                    <a:pt x="291" y="674"/>
                    <a:pt x="412" y="596"/>
                    <a:pt x="497" y="472"/>
                  </a:cubicBezTo>
                  <a:cubicBezTo>
                    <a:pt x="622" y="295"/>
                    <a:pt x="632" y="99"/>
                    <a:pt x="529" y="26"/>
                  </a:cubicBezTo>
                  <a:cubicBezTo>
                    <a:pt x="503" y="9"/>
                    <a:pt x="474" y="0"/>
                    <a:pt x="442"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36" name="Google Shape;41;p2"/>
            <p:cNvSpPr/>
            <p:nvPr/>
          </p:nvSpPr>
          <p:spPr>
            <a:xfrm>
              <a:off x="2331103" y="3814872"/>
              <a:ext cx="11339" cy="12235"/>
            </a:xfrm>
            <a:custGeom>
              <a:avLst/>
              <a:gdLst/>
              <a:ahLst/>
              <a:cxnLst/>
              <a:rect l="l" t="t" r="r" b="b"/>
              <a:pathLst>
                <a:path w="457" h="484" extrusionOk="0">
                  <a:moveTo>
                    <a:pt x="319" y="0"/>
                  </a:moveTo>
                  <a:cubicBezTo>
                    <a:pt x="244" y="0"/>
                    <a:pt x="157" y="59"/>
                    <a:pt x="94" y="153"/>
                  </a:cubicBezTo>
                  <a:cubicBezTo>
                    <a:pt x="0" y="277"/>
                    <a:pt x="0" y="412"/>
                    <a:pt x="73" y="464"/>
                  </a:cubicBezTo>
                  <a:cubicBezTo>
                    <a:pt x="92" y="477"/>
                    <a:pt x="114" y="484"/>
                    <a:pt x="139" y="484"/>
                  </a:cubicBezTo>
                  <a:cubicBezTo>
                    <a:pt x="208" y="484"/>
                    <a:pt x="294" y="432"/>
                    <a:pt x="363" y="340"/>
                  </a:cubicBezTo>
                  <a:cubicBezTo>
                    <a:pt x="446" y="215"/>
                    <a:pt x="456" y="70"/>
                    <a:pt x="384" y="18"/>
                  </a:cubicBezTo>
                  <a:cubicBezTo>
                    <a:pt x="364" y="6"/>
                    <a:pt x="342" y="0"/>
                    <a:pt x="319"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37" name="Google Shape;42;p2"/>
            <p:cNvSpPr/>
            <p:nvPr/>
          </p:nvSpPr>
          <p:spPr>
            <a:xfrm>
              <a:off x="2494570" y="3722520"/>
              <a:ext cx="0" cy="80117"/>
            </a:xfrm>
            <a:custGeom>
              <a:avLst/>
              <a:gdLst/>
              <a:ahLst/>
              <a:cxnLst/>
              <a:rect l="l" t="t" r="r" b="b"/>
              <a:pathLst>
                <a:path w="1" h="3212" extrusionOk="0">
                  <a:moveTo>
                    <a:pt x="0" y="3211"/>
                  </a:moveTo>
                  <a:lnTo>
                    <a:pt x="0" y="1"/>
                  </a:ln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38" name="Google Shape;43;p2"/>
            <p:cNvSpPr/>
            <p:nvPr/>
          </p:nvSpPr>
          <p:spPr>
            <a:xfrm>
              <a:off x="2493940" y="3722520"/>
              <a:ext cx="945" cy="80117"/>
            </a:xfrm>
            <a:custGeom>
              <a:avLst/>
              <a:gdLst/>
              <a:ahLst/>
              <a:cxnLst/>
              <a:rect l="l" t="t" r="r" b="b"/>
              <a:pathLst>
                <a:path w="42" h="3212" extrusionOk="0">
                  <a:moveTo>
                    <a:pt x="0" y="1"/>
                  </a:moveTo>
                  <a:lnTo>
                    <a:pt x="0" y="3211"/>
                  </a:lnTo>
                  <a:lnTo>
                    <a:pt x="42" y="3211"/>
                  </a:lnTo>
                  <a:lnTo>
                    <a:pt x="42" y="1"/>
                  </a:ln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39" name="Google Shape;44;p2"/>
            <p:cNvSpPr/>
            <p:nvPr/>
          </p:nvSpPr>
          <p:spPr>
            <a:xfrm>
              <a:off x="2466223" y="3796717"/>
              <a:ext cx="56379" cy="48939"/>
            </a:xfrm>
            <a:custGeom>
              <a:avLst/>
              <a:gdLst/>
              <a:ahLst/>
              <a:cxnLst/>
              <a:rect l="l" t="t" r="r" b="b"/>
              <a:pathLst>
                <a:path w="2259" h="1958" extrusionOk="0">
                  <a:moveTo>
                    <a:pt x="1658" y="1"/>
                  </a:moveTo>
                  <a:cubicBezTo>
                    <a:pt x="1337" y="1"/>
                    <a:pt x="1275" y="146"/>
                    <a:pt x="1130" y="270"/>
                  </a:cubicBezTo>
                  <a:cubicBezTo>
                    <a:pt x="980" y="150"/>
                    <a:pt x="897" y="10"/>
                    <a:pt x="620" y="10"/>
                  </a:cubicBezTo>
                  <a:cubicBezTo>
                    <a:pt x="611" y="10"/>
                    <a:pt x="601" y="10"/>
                    <a:pt x="592" y="11"/>
                  </a:cubicBezTo>
                  <a:cubicBezTo>
                    <a:pt x="208" y="21"/>
                    <a:pt x="1" y="466"/>
                    <a:pt x="115" y="829"/>
                  </a:cubicBezTo>
                  <a:cubicBezTo>
                    <a:pt x="115" y="850"/>
                    <a:pt x="125" y="870"/>
                    <a:pt x="136" y="891"/>
                  </a:cubicBezTo>
                  <a:cubicBezTo>
                    <a:pt x="374" y="1564"/>
                    <a:pt x="1130" y="1957"/>
                    <a:pt x="1130" y="1957"/>
                  </a:cubicBezTo>
                  <a:lnTo>
                    <a:pt x="1140" y="1957"/>
                  </a:lnTo>
                  <a:cubicBezTo>
                    <a:pt x="1140" y="1957"/>
                    <a:pt x="1886" y="1554"/>
                    <a:pt x="2124" y="880"/>
                  </a:cubicBezTo>
                  <a:cubicBezTo>
                    <a:pt x="2134" y="860"/>
                    <a:pt x="2145" y="839"/>
                    <a:pt x="2145" y="818"/>
                  </a:cubicBezTo>
                  <a:cubicBezTo>
                    <a:pt x="2259" y="456"/>
                    <a:pt x="2041" y="11"/>
                    <a:pt x="1658" y="1"/>
                  </a:cubicBezTo>
                  <a:close/>
                </a:path>
              </a:pathLst>
            </a:custGeom>
            <a:solidFill>
              <a:schemeClr val="accent1"/>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40" name="Google Shape;45;p2"/>
            <p:cNvSpPr/>
            <p:nvPr/>
          </p:nvSpPr>
          <p:spPr>
            <a:xfrm>
              <a:off x="2466538" y="3795928"/>
              <a:ext cx="55749" cy="50517"/>
            </a:xfrm>
            <a:custGeom>
              <a:avLst/>
              <a:gdLst/>
              <a:ahLst/>
              <a:cxnLst/>
              <a:rect l="l" t="t" r="r" b="b"/>
              <a:pathLst>
                <a:path w="2227" h="2030" extrusionOk="0">
                  <a:moveTo>
                    <a:pt x="1647" y="62"/>
                  </a:moveTo>
                  <a:cubicBezTo>
                    <a:pt x="1792" y="73"/>
                    <a:pt x="1916" y="135"/>
                    <a:pt x="2010" y="259"/>
                  </a:cubicBezTo>
                  <a:cubicBezTo>
                    <a:pt x="2123" y="425"/>
                    <a:pt x="2165" y="653"/>
                    <a:pt x="2113" y="839"/>
                  </a:cubicBezTo>
                  <a:lnTo>
                    <a:pt x="2082" y="901"/>
                  </a:lnTo>
                  <a:cubicBezTo>
                    <a:pt x="1885" y="1481"/>
                    <a:pt x="1274" y="1864"/>
                    <a:pt x="1140" y="1947"/>
                  </a:cubicBezTo>
                  <a:lnTo>
                    <a:pt x="1129" y="1926"/>
                  </a:lnTo>
                  <a:lnTo>
                    <a:pt x="1108" y="1947"/>
                  </a:lnTo>
                  <a:cubicBezTo>
                    <a:pt x="984" y="1875"/>
                    <a:pt x="363" y="1491"/>
                    <a:pt x="146" y="911"/>
                  </a:cubicBezTo>
                  <a:cubicBezTo>
                    <a:pt x="146" y="891"/>
                    <a:pt x="135" y="870"/>
                    <a:pt x="125" y="849"/>
                  </a:cubicBezTo>
                  <a:cubicBezTo>
                    <a:pt x="73" y="663"/>
                    <a:pt x="104" y="435"/>
                    <a:pt x="218" y="269"/>
                  </a:cubicBezTo>
                  <a:cubicBezTo>
                    <a:pt x="311" y="145"/>
                    <a:pt x="446" y="73"/>
                    <a:pt x="581" y="73"/>
                  </a:cubicBezTo>
                  <a:lnTo>
                    <a:pt x="601" y="73"/>
                  </a:lnTo>
                  <a:cubicBezTo>
                    <a:pt x="818" y="73"/>
                    <a:pt x="901" y="156"/>
                    <a:pt x="1005" y="249"/>
                  </a:cubicBezTo>
                  <a:cubicBezTo>
                    <a:pt x="1036" y="269"/>
                    <a:pt x="1067" y="301"/>
                    <a:pt x="1098" y="322"/>
                  </a:cubicBezTo>
                  <a:lnTo>
                    <a:pt x="1119" y="342"/>
                  </a:lnTo>
                  <a:lnTo>
                    <a:pt x="1140" y="322"/>
                  </a:lnTo>
                  <a:cubicBezTo>
                    <a:pt x="1171" y="301"/>
                    <a:pt x="1202" y="269"/>
                    <a:pt x="1223" y="239"/>
                  </a:cubicBezTo>
                  <a:cubicBezTo>
                    <a:pt x="1326" y="145"/>
                    <a:pt x="1409" y="62"/>
                    <a:pt x="1647" y="62"/>
                  </a:cubicBezTo>
                  <a:close/>
                  <a:moveTo>
                    <a:pt x="1647" y="0"/>
                  </a:moveTo>
                  <a:cubicBezTo>
                    <a:pt x="1388" y="0"/>
                    <a:pt x="1285" y="104"/>
                    <a:pt x="1181" y="197"/>
                  </a:cubicBezTo>
                  <a:lnTo>
                    <a:pt x="1119" y="259"/>
                  </a:lnTo>
                  <a:cubicBezTo>
                    <a:pt x="1098" y="239"/>
                    <a:pt x="1078" y="218"/>
                    <a:pt x="1057" y="207"/>
                  </a:cubicBezTo>
                  <a:cubicBezTo>
                    <a:pt x="948" y="109"/>
                    <a:pt x="840" y="10"/>
                    <a:pt x="616" y="10"/>
                  </a:cubicBezTo>
                  <a:cubicBezTo>
                    <a:pt x="604" y="10"/>
                    <a:pt x="593" y="10"/>
                    <a:pt x="581" y="11"/>
                  </a:cubicBezTo>
                  <a:cubicBezTo>
                    <a:pt x="425" y="11"/>
                    <a:pt x="270" y="94"/>
                    <a:pt x="176" y="239"/>
                  </a:cubicBezTo>
                  <a:cubicBezTo>
                    <a:pt x="42" y="414"/>
                    <a:pt x="1" y="663"/>
                    <a:pt x="73" y="870"/>
                  </a:cubicBezTo>
                  <a:cubicBezTo>
                    <a:pt x="73" y="891"/>
                    <a:pt x="84" y="911"/>
                    <a:pt x="94" y="932"/>
                  </a:cubicBezTo>
                  <a:cubicBezTo>
                    <a:pt x="332" y="1595"/>
                    <a:pt x="1046" y="1988"/>
                    <a:pt x="1098" y="2020"/>
                  </a:cubicBezTo>
                  <a:lnTo>
                    <a:pt x="1108" y="2030"/>
                  </a:lnTo>
                  <a:lnTo>
                    <a:pt x="1129" y="2030"/>
                  </a:lnTo>
                  <a:lnTo>
                    <a:pt x="1140" y="2020"/>
                  </a:lnTo>
                  <a:cubicBezTo>
                    <a:pt x="1202" y="1978"/>
                    <a:pt x="1906" y="1585"/>
                    <a:pt x="2144" y="922"/>
                  </a:cubicBezTo>
                  <a:cubicBezTo>
                    <a:pt x="2155" y="901"/>
                    <a:pt x="2165" y="881"/>
                    <a:pt x="2165" y="860"/>
                  </a:cubicBezTo>
                  <a:cubicBezTo>
                    <a:pt x="2227" y="653"/>
                    <a:pt x="2185" y="404"/>
                    <a:pt x="2061" y="228"/>
                  </a:cubicBezTo>
                  <a:cubicBezTo>
                    <a:pt x="1958" y="83"/>
                    <a:pt x="1813" y="11"/>
                    <a:pt x="1647" y="0"/>
                  </a:cubicBez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41" name="Google Shape;46;p2"/>
            <p:cNvSpPr/>
            <p:nvPr/>
          </p:nvSpPr>
          <p:spPr>
            <a:xfrm>
              <a:off x="2470948" y="3799085"/>
              <a:ext cx="15748" cy="16971"/>
            </a:xfrm>
            <a:custGeom>
              <a:avLst/>
              <a:gdLst/>
              <a:ahLst/>
              <a:cxnLst/>
              <a:rect l="l" t="t" r="r" b="b"/>
              <a:pathLst>
                <a:path w="633" h="675" extrusionOk="0">
                  <a:moveTo>
                    <a:pt x="440" y="0"/>
                  </a:moveTo>
                  <a:cubicBezTo>
                    <a:pt x="342" y="0"/>
                    <a:pt x="221" y="78"/>
                    <a:pt x="135" y="203"/>
                  </a:cubicBezTo>
                  <a:cubicBezTo>
                    <a:pt x="11" y="379"/>
                    <a:pt x="0" y="575"/>
                    <a:pt x="104" y="648"/>
                  </a:cubicBezTo>
                  <a:cubicBezTo>
                    <a:pt x="129" y="666"/>
                    <a:pt x="159" y="674"/>
                    <a:pt x="191" y="674"/>
                  </a:cubicBezTo>
                  <a:cubicBezTo>
                    <a:pt x="291" y="674"/>
                    <a:pt x="414" y="594"/>
                    <a:pt x="508" y="462"/>
                  </a:cubicBezTo>
                  <a:cubicBezTo>
                    <a:pt x="622" y="296"/>
                    <a:pt x="633" y="99"/>
                    <a:pt x="529" y="27"/>
                  </a:cubicBezTo>
                  <a:cubicBezTo>
                    <a:pt x="503" y="9"/>
                    <a:pt x="473" y="0"/>
                    <a:pt x="440"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42" name="Google Shape;47;p2"/>
            <p:cNvSpPr/>
            <p:nvPr/>
          </p:nvSpPr>
          <p:spPr>
            <a:xfrm>
              <a:off x="2495830" y="3799085"/>
              <a:ext cx="11339" cy="12235"/>
            </a:xfrm>
            <a:custGeom>
              <a:avLst/>
              <a:gdLst/>
              <a:ahLst/>
              <a:cxnLst/>
              <a:rect l="l" t="t" r="r" b="b"/>
              <a:pathLst>
                <a:path w="457" h="485" extrusionOk="0">
                  <a:moveTo>
                    <a:pt x="317" y="1"/>
                  </a:moveTo>
                  <a:cubicBezTo>
                    <a:pt x="245" y="1"/>
                    <a:pt x="155" y="53"/>
                    <a:pt x="94" y="145"/>
                  </a:cubicBezTo>
                  <a:cubicBezTo>
                    <a:pt x="11" y="269"/>
                    <a:pt x="1" y="414"/>
                    <a:pt x="73" y="466"/>
                  </a:cubicBezTo>
                  <a:cubicBezTo>
                    <a:pt x="91" y="478"/>
                    <a:pt x="112" y="484"/>
                    <a:pt x="135" y="484"/>
                  </a:cubicBezTo>
                  <a:cubicBezTo>
                    <a:pt x="208" y="484"/>
                    <a:pt x="301" y="426"/>
                    <a:pt x="363" y="332"/>
                  </a:cubicBezTo>
                  <a:cubicBezTo>
                    <a:pt x="446" y="217"/>
                    <a:pt x="456" y="72"/>
                    <a:pt x="384" y="21"/>
                  </a:cubicBezTo>
                  <a:cubicBezTo>
                    <a:pt x="365" y="7"/>
                    <a:pt x="342" y="1"/>
                    <a:pt x="317" y="1"/>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43" name="Google Shape;48;p2"/>
            <p:cNvSpPr/>
            <p:nvPr/>
          </p:nvSpPr>
          <p:spPr>
            <a:xfrm>
              <a:off x="2404490" y="3706733"/>
              <a:ext cx="0" cy="208384"/>
            </a:xfrm>
            <a:custGeom>
              <a:avLst/>
              <a:gdLst/>
              <a:ahLst/>
              <a:cxnLst/>
              <a:rect l="l" t="t" r="r" b="b"/>
              <a:pathLst>
                <a:path w="1" h="8338" extrusionOk="0">
                  <a:moveTo>
                    <a:pt x="0" y="8338"/>
                  </a:moveTo>
                  <a:lnTo>
                    <a:pt x="0" y="1"/>
                  </a:ln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44" name="Google Shape;49;p2"/>
            <p:cNvSpPr/>
            <p:nvPr/>
          </p:nvSpPr>
          <p:spPr>
            <a:xfrm>
              <a:off x="2403860" y="3706733"/>
              <a:ext cx="945" cy="208384"/>
            </a:xfrm>
            <a:custGeom>
              <a:avLst/>
              <a:gdLst/>
              <a:ahLst/>
              <a:cxnLst/>
              <a:rect l="l" t="t" r="r" b="b"/>
              <a:pathLst>
                <a:path w="43" h="8338" extrusionOk="0">
                  <a:moveTo>
                    <a:pt x="1" y="1"/>
                  </a:moveTo>
                  <a:lnTo>
                    <a:pt x="1" y="8338"/>
                  </a:lnTo>
                  <a:lnTo>
                    <a:pt x="42" y="8338"/>
                  </a:lnTo>
                  <a:lnTo>
                    <a:pt x="42" y="1"/>
                  </a:ln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45" name="Google Shape;50;p2"/>
            <p:cNvSpPr/>
            <p:nvPr/>
          </p:nvSpPr>
          <p:spPr>
            <a:xfrm>
              <a:off x="2376143" y="3908803"/>
              <a:ext cx="56379" cy="48939"/>
            </a:xfrm>
            <a:custGeom>
              <a:avLst/>
              <a:gdLst/>
              <a:ahLst/>
              <a:cxnLst/>
              <a:rect l="l" t="t" r="r" b="b"/>
              <a:pathLst>
                <a:path w="2258" h="1958" extrusionOk="0">
                  <a:moveTo>
                    <a:pt x="621" y="0"/>
                  </a:moveTo>
                  <a:cubicBezTo>
                    <a:pt x="611" y="0"/>
                    <a:pt x="601" y="1"/>
                    <a:pt x="591" y="1"/>
                  </a:cubicBezTo>
                  <a:cubicBezTo>
                    <a:pt x="207" y="11"/>
                    <a:pt x="0" y="467"/>
                    <a:pt x="115" y="819"/>
                  </a:cubicBezTo>
                  <a:cubicBezTo>
                    <a:pt x="115" y="839"/>
                    <a:pt x="125" y="860"/>
                    <a:pt x="135" y="881"/>
                  </a:cubicBezTo>
                  <a:cubicBezTo>
                    <a:pt x="373" y="1554"/>
                    <a:pt x="1129" y="1958"/>
                    <a:pt x="1129" y="1958"/>
                  </a:cubicBezTo>
                  <a:cubicBezTo>
                    <a:pt x="1129" y="1958"/>
                    <a:pt x="1129" y="1948"/>
                    <a:pt x="1139" y="1948"/>
                  </a:cubicBezTo>
                  <a:lnTo>
                    <a:pt x="1139" y="1958"/>
                  </a:lnTo>
                  <a:cubicBezTo>
                    <a:pt x="1139" y="1958"/>
                    <a:pt x="1885" y="1544"/>
                    <a:pt x="2124" y="881"/>
                  </a:cubicBezTo>
                  <a:lnTo>
                    <a:pt x="2154" y="819"/>
                  </a:lnTo>
                  <a:cubicBezTo>
                    <a:pt x="2258" y="457"/>
                    <a:pt x="2041" y="1"/>
                    <a:pt x="1657" y="1"/>
                  </a:cubicBezTo>
                  <a:cubicBezTo>
                    <a:pt x="1647" y="1"/>
                    <a:pt x="1637" y="0"/>
                    <a:pt x="1627" y="0"/>
                  </a:cubicBezTo>
                  <a:cubicBezTo>
                    <a:pt x="1342" y="0"/>
                    <a:pt x="1270" y="150"/>
                    <a:pt x="1129" y="259"/>
                  </a:cubicBezTo>
                  <a:cubicBezTo>
                    <a:pt x="979" y="150"/>
                    <a:pt x="906" y="0"/>
                    <a:pt x="621"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46" name="Google Shape;51;p2"/>
            <p:cNvSpPr/>
            <p:nvPr/>
          </p:nvSpPr>
          <p:spPr>
            <a:xfrm>
              <a:off x="2376773" y="3908013"/>
              <a:ext cx="55749" cy="50912"/>
            </a:xfrm>
            <a:custGeom>
              <a:avLst/>
              <a:gdLst/>
              <a:ahLst/>
              <a:cxnLst/>
              <a:rect l="l" t="t" r="r" b="b"/>
              <a:pathLst>
                <a:path w="2228" h="2032" extrusionOk="0">
                  <a:moveTo>
                    <a:pt x="1637" y="64"/>
                  </a:moveTo>
                  <a:cubicBezTo>
                    <a:pt x="1782" y="64"/>
                    <a:pt x="1906" y="137"/>
                    <a:pt x="2000" y="261"/>
                  </a:cubicBezTo>
                  <a:cubicBezTo>
                    <a:pt x="2124" y="416"/>
                    <a:pt x="2155" y="644"/>
                    <a:pt x="2104" y="841"/>
                  </a:cubicBezTo>
                  <a:cubicBezTo>
                    <a:pt x="2093" y="861"/>
                    <a:pt x="2083" y="882"/>
                    <a:pt x="2083" y="903"/>
                  </a:cubicBezTo>
                  <a:cubicBezTo>
                    <a:pt x="1876" y="1483"/>
                    <a:pt x="1264" y="1866"/>
                    <a:pt x="1130" y="1938"/>
                  </a:cubicBezTo>
                  <a:lnTo>
                    <a:pt x="1119" y="1918"/>
                  </a:lnTo>
                  <a:lnTo>
                    <a:pt x="1099" y="1948"/>
                  </a:lnTo>
                  <a:cubicBezTo>
                    <a:pt x="974" y="1866"/>
                    <a:pt x="353" y="1493"/>
                    <a:pt x="146" y="903"/>
                  </a:cubicBezTo>
                  <a:cubicBezTo>
                    <a:pt x="136" y="882"/>
                    <a:pt x="125" y="861"/>
                    <a:pt x="125" y="841"/>
                  </a:cubicBezTo>
                  <a:cubicBezTo>
                    <a:pt x="63" y="654"/>
                    <a:pt x="95" y="426"/>
                    <a:pt x="219" y="261"/>
                  </a:cubicBezTo>
                  <a:cubicBezTo>
                    <a:pt x="302" y="137"/>
                    <a:pt x="436" y="64"/>
                    <a:pt x="581" y="64"/>
                  </a:cubicBezTo>
                  <a:lnTo>
                    <a:pt x="592" y="64"/>
                  </a:lnTo>
                  <a:cubicBezTo>
                    <a:pt x="809" y="64"/>
                    <a:pt x="902" y="146"/>
                    <a:pt x="1006" y="240"/>
                  </a:cubicBezTo>
                  <a:cubicBezTo>
                    <a:pt x="1027" y="271"/>
                    <a:pt x="1057" y="291"/>
                    <a:pt x="1089" y="323"/>
                  </a:cubicBezTo>
                  <a:lnTo>
                    <a:pt x="1109" y="333"/>
                  </a:lnTo>
                  <a:lnTo>
                    <a:pt x="1130" y="323"/>
                  </a:lnTo>
                  <a:cubicBezTo>
                    <a:pt x="1161" y="291"/>
                    <a:pt x="1192" y="261"/>
                    <a:pt x="1223" y="240"/>
                  </a:cubicBezTo>
                  <a:cubicBezTo>
                    <a:pt x="1317" y="137"/>
                    <a:pt x="1399" y="64"/>
                    <a:pt x="1637" y="64"/>
                  </a:cubicBezTo>
                  <a:close/>
                  <a:moveTo>
                    <a:pt x="605" y="1"/>
                  </a:moveTo>
                  <a:cubicBezTo>
                    <a:pt x="594" y="1"/>
                    <a:pt x="583" y="1"/>
                    <a:pt x="571" y="1"/>
                  </a:cubicBezTo>
                  <a:cubicBezTo>
                    <a:pt x="415" y="1"/>
                    <a:pt x="270" y="84"/>
                    <a:pt x="167" y="229"/>
                  </a:cubicBezTo>
                  <a:cubicBezTo>
                    <a:pt x="42" y="406"/>
                    <a:pt x="1" y="654"/>
                    <a:pt x="63" y="861"/>
                  </a:cubicBezTo>
                  <a:cubicBezTo>
                    <a:pt x="63" y="882"/>
                    <a:pt x="74" y="903"/>
                    <a:pt x="84" y="933"/>
                  </a:cubicBezTo>
                  <a:cubicBezTo>
                    <a:pt x="322" y="1586"/>
                    <a:pt x="1037" y="1980"/>
                    <a:pt x="1099" y="2010"/>
                  </a:cubicBezTo>
                  <a:lnTo>
                    <a:pt x="1099" y="2031"/>
                  </a:lnTo>
                  <a:lnTo>
                    <a:pt x="1119" y="2021"/>
                  </a:lnTo>
                  <a:lnTo>
                    <a:pt x="1130" y="2031"/>
                  </a:lnTo>
                  <a:lnTo>
                    <a:pt x="1130" y="2010"/>
                  </a:lnTo>
                  <a:cubicBezTo>
                    <a:pt x="1192" y="1980"/>
                    <a:pt x="1906" y="1576"/>
                    <a:pt x="2134" y="924"/>
                  </a:cubicBezTo>
                  <a:cubicBezTo>
                    <a:pt x="2145" y="903"/>
                    <a:pt x="2155" y="882"/>
                    <a:pt x="2155" y="851"/>
                  </a:cubicBezTo>
                  <a:cubicBezTo>
                    <a:pt x="2228" y="644"/>
                    <a:pt x="2176" y="395"/>
                    <a:pt x="2051" y="219"/>
                  </a:cubicBezTo>
                  <a:cubicBezTo>
                    <a:pt x="1948" y="84"/>
                    <a:pt x="1803" y="1"/>
                    <a:pt x="1637" y="1"/>
                  </a:cubicBezTo>
                  <a:lnTo>
                    <a:pt x="1627" y="1"/>
                  </a:lnTo>
                  <a:cubicBezTo>
                    <a:pt x="1379" y="1"/>
                    <a:pt x="1275" y="95"/>
                    <a:pt x="1172" y="188"/>
                  </a:cubicBezTo>
                  <a:lnTo>
                    <a:pt x="1109" y="250"/>
                  </a:lnTo>
                  <a:cubicBezTo>
                    <a:pt x="1089" y="240"/>
                    <a:pt x="1068" y="219"/>
                    <a:pt x="1047" y="199"/>
                  </a:cubicBezTo>
                  <a:cubicBezTo>
                    <a:pt x="938" y="100"/>
                    <a:pt x="839" y="1"/>
                    <a:pt x="605" y="1"/>
                  </a:cubicBez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47" name="Google Shape;52;p2"/>
            <p:cNvSpPr/>
            <p:nvPr/>
          </p:nvSpPr>
          <p:spPr>
            <a:xfrm>
              <a:off x="2380868" y="3911171"/>
              <a:ext cx="16063" cy="16971"/>
            </a:xfrm>
            <a:custGeom>
              <a:avLst/>
              <a:gdLst/>
              <a:ahLst/>
              <a:cxnLst/>
              <a:rect l="l" t="t" r="r" b="b"/>
              <a:pathLst>
                <a:path w="643" h="675" extrusionOk="0">
                  <a:moveTo>
                    <a:pt x="450" y="0"/>
                  </a:moveTo>
                  <a:cubicBezTo>
                    <a:pt x="348" y="0"/>
                    <a:pt x="221" y="78"/>
                    <a:pt x="136" y="203"/>
                  </a:cubicBezTo>
                  <a:cubicBezTo>
                    <a:pt x="11" y="379"/>
                    <a:pt x="1" y="576"/>
                    <a:pt x="104" y="648"/>
                  </a:cubicBezTo>
                  <a:cubicBezTo>
                    <a:pt x="130" y="666"/>
                    <a:pt x="160" y="674"/>
                    <a:pt x="193" y="674"/>
                  </a:cubicBezTo>
                  <a:cubicBezTo>
                    <a:pt x="292" y="674"/>
                    <a:pt x="415" y="597"/>
                    <a:pt x="508" y="472"/>
                  </a:cubicBezTo>
                  <a:cubicBezTo>
                    <a:pt x="622" y="296"/>
                    <a:pt x="643" y="99"/>
                    <a:pt x="539" y="26"/>
                  </a:cubicBezTo>
                  <a:cubicBezTo>
                    <a:pt x="514" y="9"/>
                    <a:pt x="483" y="0"/>
                    <a:pt x="450"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48" name="Google Shape;53;p2"/>
            <p:cNvSpPr/>
            <p:nvPr/>
          </p:nvSpPr>
          <p:spPr>
            <a:xfrm>
              <a:off x="2405750" y="3911171"/>
              <a:ext cx="11654" cy="12235"/>
            </a:xfrm>
            <a:custGeom>
              <a:avLst/>
              <a:gdLst/>
              <a:ahLst/>
              <a:cxnLst/>
              <a:rect l="l" t="t" r="r" b="b"/>
              <a:pathLst>
                <a:path w="468" h="484" extrusionOk="0">
                  <a:moveTo>
                    <a:pt x="324" y="0"/>
                  </a:moveTo>
                  <a:cubicBezTo>
                    <a:pt x="254" y="0"/>
                    <a:pt x="165" y="59"/>
                    <a:pt x="94" y="154"/>
                  </a:cubicBezTo>
                  <a:cubicBezTo>
                    <a:pt x="12" y="278"/>
                    <a:pt x="1" y="412"/>
                    <a:pt x="74" y="464"/>
                  </a:cubicBezTo>
                  <a:cubicBezTo>
                    <a:pt x="95" y="478"/>
                    <a:pt x="120" y="484"/>
                    <a:pt x="145" y="484"/>
                  </a:cubicBezTo>
                  <a:cubicBezTo>
                    <a:pt x="218" y="484"/>
                    <a:pt x="302" y="432"/>
                    <a:pt x="364" y="340"/>
                  </a:cubicBezTo>
                  <a:cubicBezTo>
                    <a:pt x="456" y="216"/>
                    <a:pt x="467" y="71"/>
                    <a:pt x="384" y="18"/>
                  </a:cubicBezTo>
                  <a:cubicBezTo>
                    <a:pt x="367" y="6"/>
                    <a:pt x="347" y="0"/>
                    <a:pt x="324"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49" name="Google Shape;54;p2"/>
            <p:cNvSpPr/>
            <p:nvPr/>
          </p:nvSpPr>
          <p:spPr>
            <a:xfrm>
              <a:off x="2622761" y="3659768"/>
              <a:ext cx="0" cy="84064"/>
            </a:xfrm>
            <a:custGeom>
              <a:avLst/>
              <a:gdLst/>
              <a:ahLst/>
              <a:cxnLst/>
              <a:rect l="l" t="t" r="r" b="b"/>
              <a:pathLst>
                <a:path w="1" h="3357" extrusionOk="0">
                  <a:moveTo>
                    <a:pt x="1" y="3356"/>
                  </a:moveTo>
                  <a:lnTo>
                    <a:pt x="1" y="1"/>
                  </a:ln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50" name="Google Shape;55;p2"/>
            <p:cNvSpPr/>
            <p:nvPr/>
          </p:nvSpPr>
          <p:spPr>
            <a:xfrm>
              <a:off x="2622131" y="3659768"/>
              <a:ext cx="945" cy="84064"/>
            </a:xfrm>
            <a:custGeom>
              <a:avLst/>
              <a:gdLst/>
              <a:ahLst/>
              <a:cxnLst/>
              <a:rect l="l" t="t" r="r" b="b"/>
              <a:pathLst>
                <a:path w="42" h="3357" extrusionOk="0">
                  <a:moveTo>
                    <a:pt x="0" y="1"/>
                  </a:moveTo>
                  <a:lnTo>
                    <a:pt x="0" y="3356"/>
                  </a:lnTo>
                  <a:lnTo>
                    <a:pt x="41" y="3356"/>
                  </a:lnTo>
                  <a:lnTo>
                    <a:pt x="41" y="1"/>
                  </a:ln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51" name="Google Shape;56;p2"/>
            <p:cNvSpPr/>
            <p:nvPr/>
          </p:nvSpPr>
          <p:spPr>
            <a:xfrm>
              <a:off x="2594414" y="3737517"/>
              <a:ext cx="56379" cy="48939"/>
            </a:xfrm>
            <a:custGeom>
              <a:avLst/>
              <a:gdLst/>
              <a:ahLst/>
              <a:cxnLst/>
              <a:rect l="l" t="t" r="r" b="b"/>
              <a:pathLst>
                <a:path w="2258" h="1958" extrusionOk="0">
                  <a:moveTo>
                    <a:pt x="601" y="1"/>
                  </a:moveTo>
                  <a:cubicBezTo>
                    <a:pt x="217" y="10"/>
                    <a:pt x="0" y="466"/>
                    <a:pt x="104" y="818"/>
                  </a:cubicBezTo>
                  <a:lnTo>
                    <a:pt x="135" y="880"/>
                  </a:lnTo>
                  <a:cubicBezTo>
                    <a:pt x="373" y="1554"/>
                    <a:pt x="1119" y="1957"/>
                    <a:pt x="1119" y="1957"/>
                  </a:cubicBezTo>
                  <a:lnTo>
                    <a:pt x="1129" y="1957"/>
                  </a:lnTo>
                  <a:cubicBezTo>
                    <a:pt x="1129" y="1957"/>
                    <a:pt x="1885" y="1564"/>
                    <a:pt x="2123" y="891"/>
                  </a:cubicBezTo>
                  <a:cubicBezTo>
                    <a:pt x="2134" y="870"/>
                    <a:pt x="2144" y="850"/>
                    <a:pt x="2144" y="829"/>
                  </a:cubicBezTo>
                  <a:cubicBezTo>
                    <a:pt x="2258" y="466"/>
                    <a:pt x="2051" y="21"/>
                    <a:pt x="1667" y="10"/>
                  </a:cubicBezTo>
                  <a:cubicBezTo>
                    <a:pt x="1657" y="10"/>
                    <a:pt x="1647" y="10"/>
                    <a:pt x="1638" y="10"/>
                  </a:cubicBezTo>
                  <a:cubicBezTo>
                    <a:pt x="1352" y="10"/>
                    <a:pt x="1279" y="150"/>
                    <a:pt x="1129" y="270"/>
                  </a:cubicBezTo>
                  <a:cubicBezTo>
                    <a:pt x="984" y="146"/>
                    <a:pt x="912" y="1"/>
                    <a:pt x="601" y="1"/>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52" name="Google Shape;57;p2"/>
            <p:cNvSpPr/>
            <p:nvPr/>
          </p:nvSpPr>
          <p:spPr>
            <a:xfrm>
              <a:off x="2594729" y="3736728"/>
              <a:ext cx="55749" cy="50912"/>
            </a:xfrm>
            <a:custGeom>
              <a:avLst/>
              <a:gdLst/>
              <a:ahLst/>
              <a:cxnLst/>
              <a:rect l="l" t="t" r="r" b="b"/>
              <a:pathLst>
                <a:path w="2228" h="2030" extrusionOk="0">
                  <a:moveTo>
                    <a:pt x="591" y="62"/>
                  </a:moveTo>
                  <a:cubicBezTo>
                    <a:pt x="819" y="62"/>
                    <a:pt x="912" y="145"/>
                    <a:pt x="1005" y="239"/>
                  </a:cubicBezTo>
                  <a:cubicBezTo>
                    <a:pt x="1036" y="269"/>
                    <a:pt x="1067" y="301"/>
                    <a:pt x="1098" y="321"/>
                  </a:cubicBezTo>
                  <a:lnTo>
                    <a:pt x="1119" y="342"/>
                  </a:lnTo>
                  <a:lnTo>
                    <a:pt x="1139" y="321"/>
                  </a:lnTo>
                  <a:cubicBezTo>
                    <a:pt x="1171" y="301"/>
                    <a:pt x="1202" y="269"/>
                    <a:pt x="1222" y="249"/>
                  </a:cubicBezTo>
                  <a:cubicBezTo>
                    <a:pt x="1331" y="161"/>
                    <a:pt x="1411" y="72"/>
                    <a:pt x="1612" y="72"/>
                  </a:cubicBezTo>
                  <a:cubicBezTo>
                    <a:pt x="1624" y="72"/>
                    <a:pt x="1635" y="72"/>
                    <a:pt x="1647" y="73"/>
                  </a:cubicBezTo>
                  <a:cubicBezTo>
                    <a:pt x="1792" y="73"/>
                    <a:pt x="1927" y="145"/>
                    <a:pt x="2009" y="269"/>
                  </a:cubicBezTo>
                  <a:cubicBezTo>
                    <a:pt x="2134" y="435"/>
                    <a:pt x="2165" y="663"/>
                    <a:pt x="2103" y="849"/>
                  </a:cubicBezTo>
                  <a:cubicBezTo>
                    <a:pt x="2103" y="870"/>
                    <a:pt x="2092" y="891"/>
                    <a:pt x="2082" y="911"/>
                  </a:cubicBezTo>
                  <a:cubicBezTo>
                    <a:pt x="1875" y="1502"/>
                    <a:pt x="1243" y="1885"/>
                    <a:pt x="1119" y="1947"/>
                  </a:cubicBezTo>
                  <a:lnTo>
                    <a:pt x="1109" y="1937"/>
                  </a:lnTo>
                  <a:lnTo>
                    <a:pt x="1098" y="1947"/>
                  </a:lnTo>
                  <a:cubicBezTo>
                    <a:pt x="953" y="1864"/>
                    <a:pt x="352" y="1481"/>
                    <a:pt x="145" y="901"/>
                  </a:cubicBezTo>
                  <a:cubicBezTo>
                    <a:pt x="145" y="881"/>
                    <a:pt x="135" y="860"/>
                    <a:pt x="125" y="839"/>
                  </a:cubicBezTo>
                  <a:cubicBezTo>
                    <a:pt x="73" y="653"/>
                    <a:pt x="104" y="425"/>
                    <a:pt x="228" y="259"/>
                  </a:cubicBezTo>
                  <a:cubicBezTo>
                    <a:pt x="322" y="135"/>
                    <a:pt x="446" y="73"/>
                    <a:pt x="591" y="62"/>
                  </a:cubicBezTo>
                  <a:close/>
                  <a:moveTo>
                    <a:pt x="591" y="0"/>
                  </a:moveTo>
                  <a:cubicBezTo>
                    <a:pt x="425" y="11"/>
                    <a:pt x="280" y="83"/>
                    <a:pt x="177" y="228"/>
                  </a:cubicBezTo>
                  <a:cubicBezTo>
                    <a:pt x="53" y="404"/>
                    <a:pt x="0" y="653"/>
                    <a:pt x="73" y="860"/>
                  </a:cubicBezTo>
                  <a:cubicBezTo>
                    <a:pt x="73" y="881"/>
                    <a:pt x="83" y="901"/>
                    <a:pt x="94" y="922"/>
                  </a:cubicBezTo>
                  <a:cubicBezTo>
                    <a:pt x="322" y="1585"/>
                    <a:pt x="1036" y="1988"/>
                    <a:pt x="1088" y="2020"/>
                  </a:cubicBezTo>
                  <a:lnTo>
                    <a:pt x="1098" y="2030"/>
                  </a:lnTo>
                  <a:lnTo>
                    <a:pt x="1130" y="2030"/>
                  </a:lnTo>
                  <a:lnTo>
                    <a:pt x="1130" y="2020"/>
                  </a:lnTo>
                  <a:cubicBezTo>
                    <a:pt x="1192" y="1988"/>
                    <a:pt x="1906" y="1595"/>
                    <a:pt x="2144" y="932"/>
                  </a:cubicBezTo>
                  <a:cubicBezTo>
                    <a:pt x="2154" y="911"/>
                    <a:pt x="2165" y="891"/>
                    <a:pt x="2165" y="870"/>
                  </a:cubicBezTo>
                  <a:cubicBezTo>
                    <a:pt x="2227" y="663"/>
                    <a:pt x="2186" y="414"/>
                    <a:pt x="2062" y="239"/>
                  </a:cubicBezTo>
                  <a:cubicBezTo>
                    <a:pt x="1958" y="94"/>
                    <a:pt x="1813" y="11"/>
                    <a:pt x="1657" y="11"/>
                  </a:cubicBezTo>
                  <a:cubicBezTo>
                    <a:pt x="1645" y="10"/>
                    <a:pt x="1633" y="10"/>
                    <a:pt x="1621" y="10"/>
                  </a:cubicBezTo>
                  <a:cubicBezTo>
                    <a:pt x="1389" y="10"/>
                    <a:pt x="1290" y="109"/>
                    <a:pt x="1181" y="207"/>
                  </a:cubicBezTo>
                  <a:cubicBezTo>
                    <a:pt x="1160" y="218"/>
                    <a:pt x="1139" y="239"/>
                    <a:pt x="1119" y="259"/>
                  </a:cubicBezTo>
                  <a:lnTo>
                    <a:pt x="1057" y="197"/>
                  </a:lnTo>
                  <a:cubicBezTo>
                    <a:pt x="953" y="104"/>
                    <a:pt x="850" y="0"/>
                    <a:pt x="601" y="0"/>
                  </a:cubicBez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53" name="Google Shape;58;p2"/>
            <p:cNvSpPr/>
            <p:nvPr/>
          </p:nvSpPr>
          <p:spPr>
            <a:xfrm>
              <a:off x="2630006" y="3739885"/>
              <a:ext cx="16063" cy="16971"/>
            </a:xfrm>
            <a:custGeom>
              <a:avLst/>
              <a:gdLst/>
              <a:ahLst/>
              <a:cxnLst/>
              <a:rect l="l" t="t" r="r" b="b"/>
              <a:pathLst>
                <a:path w="643" h="675" extrusionOk="0">
                  <a:moveTo>
                    <a:pt x="194" y="0"/>
                  </a:moveTo>
                  <a:cubicBezTo>
                    <a:pt x="161" y="0"/>
                    <a:pt x="130" y="9"/>
                    <a:pt x="104" y="27"/>
                  </a:cubicBezTo>
                  <a:cubicBezTo>
                    <a:pt x="1" y="99"/>
                    <a:pt x="21" y="296"/>
                    <a:pt x="135" y="462"/>
                  </a:cubicBezTo>
                  <a:cubicBezTo>
                    <a:pt x="229" y="594"/>
                    <a:pt x="352" y="674"/>
                    <a:pt x="452" y="674"/>
                  </a:cubicBezTo>
                  <a:cubicBezTo>
                    <a:pt x="484" y="674"/>
                    <a:pt x="514" y="666"/>
                    <a:pt x="539" y="648"/>
                  </a:cubicBezTo>
                  <a:cubicBezTo>
                    <a:pt x="643" y="575"/>
                    <a:pt x="632" y="379"/>
                    <a:pt x="508" y="202"/>
                  </a:cubicBezTo>
                  <a:cubicBezTo>
                    <a:pt x="422" y="78"/>
                    <a:pt x="296" y="0"/>
                    <a:pt x="194"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54" name="Google Shape;59;p2"/>
            <p:cNvSpPr/>
            <p:nvPr/>
          </p:nvSpPr>
          <p:spPr>
            <a:xfrm>
              <a:off x="2609848" y="3740280"/>
              <a:ext cx="11654" cy="11840"/>
            </a:xfrm>
            <a:custGeom>
              <a:avLst/>
              <a:gdLst/>
              <a:ahLst/>
              <a:cxnLst/>
              <a:rect l="l" t="t" r="r" b="b"/>
              <a:pathLst>
                <a:path w="467" h="485" extrusionOk="0">
                  <a:moveTo>
                    <a:pt x="149" y="1"/>
                  </a:moveTo>
                  <a:cubicBezTo>
                    <a:pt x="124" y="1"/>
                    <a:pt x="102" y="7"/>
                    <a:pt x="83" y="21"/>
                  </a:cubicBezTo>
                  <a:cubicBezTo>
                    <a:pt x="0" y="72"/>
                    <a:pt x="11" y="217"/>
                    <a:pt x="104" y="331"/>
                  </a:cubicBezTo>
                  <a:cubicBezTo>
                    <a:pt x="166" y="426"/>
                    <a:pt x="253" y="484"/>
                    <a:pt x="327" y="484"/>
                  </a:cubicBezTo>
                  <a:cubicBezTo>
                    <a:pt x="351" y="484"/>
                    <a:pt x="374" y="478"/>
                    <a:pt x="394" y="466"/>
                  </a:cubicBezTo>
                  <a:cubicBezTo>
                    <a:pt x="466" y="414"/>
                    <a:pt x="456" y="269"/>
                    <a:pt x="373" y="145"/>
                  </a:cubicBezTo>
                  <a:cubicBezTo>
                    <a:pt x="304" y="53"/>
                    <a:pt x="218" y="1"/>
                    <a:pt x="149" y="1"/>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55" name="Google Shape;60;p2"/>
            <p:cNvSpPr/>
            <p:nvPr/>
          </p:nvSpPr>
          <p:spPr>
            <a:xfrm>
              <a:off x="3039146" y="3640430"/>
              <a:ext cx="2520" cy="217461"/>
            </a:xfrm>
            <a:custGeom>
              <a:avLst/>
              <a:gdLst/>
              <a:ahLst/>
              <a:cxnLst/>
              <a:rect l="l" t="t" r="r" b="b"/>
              <a:pathLst>
                <a:path w="94" h="8690" extrusionOk="0">
                  <a:moveTo>
                    <a:pt x="93" y="1"/>
                  </a:moveTo>
                  <a:cubicBezTo>
                    <a:pt x="0" y="104"/>
                    <a:pt x="93" y="8690"/>
                    <a:pt x="93" y="8690"/>
                  </a:cubicBezTo>
                  <a:lnTo>
                    <a:pt x="93" y="1"/>
                  </a:ln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56" name="Google Shape;61;p2"/>
            <p:cNvSpPr/>
            <p:nvPr/>
          </p:nvSpPr>
          <p:spPr>
            <a:xfrm>
              <a:off x="3038831" y="3640035"/>
              <a:ext cx="3465" cy="217856"/>
            </a:xfrm>
            <a:custGeom>
              <a:avLst/>
              <a:gdLst/>
              <a:ahLst/>
              <a:cxnLst/>
              <a:rect l="l" t="t" r="r" b="b"/>
              <a:pathLst>
                <a:path w="146" h="8700" extrusionOk="0">
                  <a:moveTo>
                    <a:pt x="104" y="1"/>
                  </a:moveTo>
                  <a:cubicBezTo>
                    <a:pt x="1" y="94"/>
                    <a:pt x="84" y="7260"/>
                    <a:pt x="93" y="8700"/>
                  </a:cubicBezTo>
                  <a:lnTo>
                    <a:pt x="146" y="8700"/>
                  </a:lnTo>
                  <a:cubicBezTo>
                    <a:pt x="104" y="5768"/>
                    <a:pt x="63" y="187"/>
                    <a:pt x="135" y="31"/>
                  </a:cubicBezTo>
                  <a:lnTo>
                    <a:pt x="104" y="1"/>
                  </a:ln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57" name="Google Shape;62;p2"/>
            <p:cNvSpPr/>
            <p:nvPr/>
          </p:nvSpPr>
          <p:spPr>
            <a:xfrm>
              <a:off x="3013634" y="3855128"/>
              <a:ext cx="56064" cy="48939"/>
            </a:xfrm>
            <a:custGeom>
              <a:avLst/>
              <a:gdLst/>
              <a:ahLst/>
              <a:cxnLst/>
              <a:rect l="l" t="t" r="r" b="b"/>
              <a:pathLst>
                <a:path w="2249" h="1958" extrusionOk="0">
                  <a:moveTo>
                    <a:pt x="1658" y="1"/>
                  </a:moveTo>
                  <a:cubicBezTo>
                    <a:pt x="1337" y="1"/>
                    <a:pt x="1275" y="146"/>
                    <a:pt x="1130" y="270"/>
                  </a:cubicBezTo>
                  <a:cubicBezTo>
                    <a:pt x="979" y="150"/>
                    <a:pt x="897" y="10"/>
                    <a:pt x="620" y="10"/>
                  </a:cubicBezTo>
                  <a:cubicBezTo>
                    <a:pt x="611" y="10"/>
                    <a:pt x="601" y="11"/>
                    <a:pt x="591" y="11"/>
                  </a:cubicBezTo>
                  <a:cubicBezTo>
                    <a:pt x="208" y="11"/>
                    <a:pt x="1" y="467"/>
                    <a:pt x="104" y="829"/>
                  </a:cubicBezTo>
                  <a:lnTo>
                    <a:pt x="136" y="892"/>
                  </a:lnTo>
                  <a:cubicBezTo>
                    <a:pt x="374" y="1554"/>
                    <a:pt x="1130" y="1958"/>
                    <a:pt x="1130" y="1958"/>
                  </a:cubicBezTo>
                  <a:cubicBezTo>
                    <a:pt x="1130" y="1958"/>
                    <a:pt x="1885" y="1554"/>
                    <a:pt x="2124" y="881"/>
                  </a:cubicBezTo>
                  <a:cubicBezTo>
                    <a:pt x="2134" y="860"/>
                    <a:pt x="2134" y="839"/>
                    <a:pt x="2145" y="819"/>
                  </a:cubicBezTo>
                  <a:cubicBezTo>
                    <a:pt x="2248" y="457"/>
                    <a:pt x="2041" y="11"/>
                    <a:pt x="1658" y="1"/>
                  </a:cubicBezTo>
                  <a:close/>
                </a:path>
              </a:pathLst>
            </a:custGeom>
            <a:solidFill>
              <a:schemeClr val="dk2"/>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58" name="Google Shape;63;p2"/>
            <p:cNvSpPr/>
            <p:nvPr/>
          </p:nvSpPr>
          <p:spPr>
            <a:xfrm>
              <a:off x="3013949" y="3854339"/>
              <a:ext cx="55434" cy="50912"/>
            </a:xfrm>
            <a:custGeom>
              <a:avLst/>
              <a:gdLst/>
              <a:ahLst/>
              <a:cxnLst/>
              <a:rect l="l" t="t" r="r" b="b"/>
              <a:pathLst>
                <a:path w="2227" h="2031" extrusionOk="0">
                  <a:moveTo>
                    <a:pt x="1647" y="63"/>
                  </a:moveTo>
                  <a:cubicBezTo>
                    <a:pt x="1782" y="63"/>
                    <a:pt x="1916" y="136"/>
                    <a:pt x="2010" y="260"/>
                  </a:cubicBezTo>
                  <a:cubicBezTo>
                    <a:pt x="2123" y="426"/>
                    <a:pt x="2164" y="643"/>
                    <a:pt x="2102" y="840"/>
                  </a:cubicBezTo>
                  <a:cubicBezTo>
                    <a:pt x="2092" y="860"/>
                    <a:pt x="2092" y="881"/>
                    <a:pt x="2082" y="902"/>
                  </a:cubicBezTo>
                  <a:cubicBezTo>
                    <a:pt x="1874" y="1482"/>
                    <a:pt x="1274" y="1865"/>
                    <a:pt x="1140" y="1937"/>
                  </a:cubicBezTo>
                  <a:lnTo>
                    <a:pt x="1129" y="1927"/>
                  </a:lnTo>
                  <a:lnTo>
                    <a:pt x="1108" y="1947"/>
                  </a:lnTo>
                  <a:cubicBezTo>
                    <a:pt x="984" y="1875"/>
                    <a:pt x="363" y="1492"/>
                    <a:pt x="146" y="912"/>
                  </a:cubicBezTo>
                  <a:cubicBezTo>
                    <a:pt x="146" y="891"/>
                    <a:pt x="135" y="870"/>
                    <a:pt x="125" y="850"/>
                  </a:cubicBezTo>
                  <a:cubicBezTo>
                    <a:pt x="73" y="653"/>
                    <a:pt x="104" y="426"/>
                    <a:pt x="218" y="270"/>
                  </a:cubicBezTo>
                  <a:cubicBezTo>
                    <a:pt x="311" y="145"/>
                    <a:pt x="435" y="73"/>
                    <a:pt x="580" y="73"/>
                  </a:cubicBezTo>
                  <a:lnTo>
                    <a:pt x="601" y="73"/>
                  </a:lnTo>
                  <a:cubicBezTo>
                    <a:pt x="818" y="73"/>
                    <a:pt x="901" y="156"/>
                    <a:pt x="1005" y="249"/>
                  </a:cubicBezTo>
                  <a:cubicBezTo>
                    <a:pt x="1036" y="270"/>
                    <a:pt x="1067" y="301"/>
                    <a:pt x="1098" y="322"/>
                  </a:cubicBezTo>
                  <a:lnTo>
                    <a:pt x="1119" y="343"/>
                  </a:lnTo>
                  <a:lnTo>
                    <a:pt x="1129" y="322"/>
                  </a:lnTo>
                  <a:cubicBezTo>
                    <a:pt x="1170" y="290"/>
                    <a:pt x="1191" y="270"/>
                    <a:pt x="1222" y="239"/>
                  </a:cubicBezTo>
                  <a:cubicBezTo>
                    <a:pt x="1326" y="145"/>
                    <a:pt x="1409" y="63"/>
                    <a:pt x="1647" y="63"/>
                  </a:cubicBezTo>
                  <a:close/>
                  <a:moveTo>
                    <a:pt x="1626" y="1"/>
                  </a:moveTo>
                  <a:cubicBezTo>
                    <a:pt x="1377" y="1"/>
                    <a:pt x="1274" y="104"/>
                    <a:pt x="1181" y="198"/>
                  </a:cubicBezTo>
                  <a:cubicBezTo>
                    <a:pt x="1160" y="218"/>
                    <a:pt x="1140" y="239"/>
                    <a:pt x="1108" y="260"/>
                  </a:cubicBezTo>
                  <a:lnTo>
                    <a:pt x="1046" y="198"/>
                  </a:lnTo>
                  <a:cubicBezTo>
                    <a:pt x="947" y="109"/>
                    <a:pt x="840" y="11"/>
                    <a:pt x="616" y="11"/>
                  </a:cubicBezTo>
                  <a:cubicBezTo>
                    <a:pt x="604" y="11"/>
                    <a:pt x="592" y="11"/>
                    <a:pt x="580" y="11"/>
                  </a:cubicBezTo>
                  <a:cubicBezTo>
                    <a:pt x="415" y="11"/>
                    <a:pt x="270" y="94"/>
                    <a:pt x="176" y="228"/>
                  </a:cubicBezTo>
                  <a:cubicBezTo>
                    <a:pt x="42" y="405"/>
                    <a:pt x="1" y="653"/>
                    <a:pt x="73" y="860"/>
                  </a:cubicBezTo>
                  <a:cubicBezTo>
                    <a:pt x="73" y="891"/>
                    <a:pt x="83" y="912"/>
                    <a:pt x="93" y="933"/>
                  </a:cubicBezTo>
                  <a:cubicBezTo>
                    <a:pt x="332" y="1585"/>
                    <a:pt x="1036" y="1979"/>
                    <a:pt x="1098" y="2010"/>
                  </a:cubicBezTo>
                  <a:lnTo>
                    <a:pt x="1108" y="2030"/>
                  </a:lnTo>
                  <a:lnTo>
                    <a:pt x="1119" y="2020"/>
                  </a:lnTo>
                  <a:lnTo>
                    <a:pt x="1129" y="2030"/>
                  </a:lnTo>
                  <a:lnTo>
                    <a:pt x="1140" y="2010"/>
                  </a:lnTo>
                  <a:cubicBezTo>
                    <a:pt x="1191" y="1979"/>
                    <a:pt x="1906" y="1585"/>
                    <a:pt x="2144" y="923"/>
                  </a:cubicBezTo>
                  <a:cubicBezTo>
                    <a:pt x="2144" y="902"/>
                    <a:pt x="2154" y="881"/>
                    <a:pt x="2164" y="860"/>
                  </a:cubicBezTo>
                  <a:cubicBezTo>
                    <a:pt x="2227" y="643"/>
                    <a:pt x="2185" y="394"/>
                    <a:pt x="2051" y="228"/>
                  </a:cubicBezTo>
                  <a:cubicBezTo>
                    <a:pt x="1947" y="83"/>
                    <a:pt x="1802" y="1"/>
                    <a:pt x="1647" y="1"/>
                  </a:cubicBez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59" name="Google Shape;64;p2"/>
            <p:cNvSpPr/>
            <p:nvPr/>
          </p:nvSpPr>
          <p:spPr>
            <a:xfrm>
              <a:off x="3018358" y="3857496"/>
              <a:ext cx="15748" cy="16576"/>
            </a:xfrm>
            <a:custGeom>
              <a:avLst/>
              <a:gdLst/>
              <a:ahLst/>
              <a:cxnLst/>
              <a:rect l="l" t="t" r="r" b="b"/>
              <a:pathLst>
                <a:path w="633" h="666" extrusionOk="0">
                  <a:moveTo>
                    <a:pt x="435" y="0"/>
                  </a:moveTo>
                  <a:cubicBezTo>
                    <a:pt x="337" y="0"/>
                    <a:pt x="216" y="74"/>
                    <a:pt x="124" y="204"/>
                  </a:cubicBezTo>
                  <a:cubicBezTo>
                    <a:pt x="11" y="370"/>
                    <a:pt x="0" y="567"/>
                    <a:pt x="104" y="639"/>
                  </a:cubicBezTo>
                  <a:cubicBezTo>
                    <a:pt x="129" y="657"/>
                    <a:pt x="160" y="665"/>
                    <a:pt x="192" y="665"/>
                  </a:cubicBezTo>
                  <a:cubicBezTo>
                    <a:pt x="292" y="665"/>
                    <a:pt x="415" y="588"/>
                    <a:pt x="508" y="463"/>
                  </a:cubicBezTo>
                  <a:cubicBezTo>
                    <a:pt x="621" y="287"/>
                    <a:pt x="632" y="90"/>
                    <a:pt x="529" y="28"/>
                  </a:cubicBezTo>
                  <a:cubicBezTo>
                    <a:pt x="502" y="9"/>
                    <a:pt x="470" y="0"/>
                    <a:pt x="435"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60" name="Google Shape;65;p2"/>
            <p:cNvSpPr/>
            <p:nvPr/>
          </p:nvSpPr>
          <p:spPr>
            <a:xfrm>
              <a:off x="3042926" y="3857890"/>
              <a:ext cx="11654" cy="11840"/>
            </a:xfrm>
            <a:custGeom>
              <a:avLst/>
              <a:gdLst/>
              <a:ahLst/>
              <a:cxnLst/>
              <a:rect l="l" t="t" r="r" b="b"/>
              <a:pathLst>
                <a:path w="456" h="484" extrusionOk="0">
                  <a:moveTo>
                    <a:pt x="316" y="0"/>
                  </a:moveTo>
                  <a:cubicBezTo>
                    <a:pt x="245" y="0"/>
                    <a:pt x="155" y="53"/>
                    <a:pt x="94" y="145"/>
                  </a:cubicBezTo>
                  <a:cubicBezTo>
                    <a:pt x="11" y="269"/>
                    <a:pt x="0" y="414"/>
                    <a:pt x="73" y="465"/>
                  </a:cubicBezTo>
                  <a:cubicBezTo>
                    <a:pt x="91" y="478"/>
                    <a:pt x="112" y="484"/>
                    <a:pt x="135" y="484"/>
                  </a:cubicBezTo>
                  <a:cubicBezTo>
                    <a:pt x="207" y="484"/>
                    <a:pt x="300" y="425"/>
                    <a:pt x="363" y="331"/>
                  </a:cubicBezTo>
                  <a:cubicBezTo>
                    <a:pt x="446" y="207"/>
                    <a:pt x="456" y="72"/>
                    <a:pt x="384" y="20"/>
                  </a:cubicBezTo>
                  <a:cubicBezTo>
                    <a:pt x="365" y="7"/>
                    <a:pt x="342" y="0"/>
                    <a:pt x="316"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61" name="Google Shape;66;p2"/>
            <p:cNvSpPr/>
            <p:nvPr/>
          </p:nvSpPr>
          <p:spPr>
            <a:xfrm>
              <a:off x="3407971" y="3722520"/>
              <a:ext cx="0" cy="96693"/>
            </a:xfrm>
            <a:custGeom>
              <a:avLst/>
              <a:gdLst/>
              <a:ahLst/>
              <a:cxnLst/>
              <a:rect l="l" t="t" r="r" b="b"/>
              <a:pathLst>
                <a:path w="1" h="3864" extrusionOk="0">
                  <a:moveTo>
                    <a:pt x="1" y="3863"/>
                  </a:moveTo>
                  <a:lnTo>
                    <a:pt x="1" y="1"/>
                  </a:ln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62" name="Google Shape;67;p2"/>
            <p:cNvSpPr/>
            <p:nvPr/>
          </p:nvSpPr>
          <p:spPr>
            <a:xfrm>
              <a:off x="3407341" y="3722520"/>
              <a:ext cx="945" cy="96693"/>
            </a:xfrm>
            <a:custGeom>
              <a:avLst/>
              <a:gdLst/>
              <a:ahLst/>
              <a:cxnLst/>
              <a:rect l="l" t="t" r="r" b="b"/>
              <a:pathLst>
                <a:path w="42" h="3864" extrusionOk="0">
                  <a:moveTo>
                    <a:pt x="0" y="1"/>
                  </a:moveTo>
                  <a:lnTo>
                    <a:pt x="0" y="3863"/>
                  </a:lnTo>
                  <a:lnTo>
                    <a:pt x="41" y="3863"/>
                  </a:lnTo>
                  <a:lnTo>
                    <a:pt x="41" y="1"/>
                  </a:ln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63" name="Google Shape;68;p2"/>
            <p:cNvSpPr/>
            <p:nvPr/>
          </p:nvSpPr>
          <p:spPr>
            <a:xfrm>
              <a:off x="3379624" y="3812504"/>
              <a:ext cx="56379" cy="48939"/>
            </a:xfrm>
            <a:custGeom>
              <a:avLst/>
              <a:gdLst/>
              <a:ahLst/>
              <a:cxnLst/>
              <a:rect l="l" t="t" r="r" b="b"/>
              <a:pathLst>
                <a:path w="2259" h="1948" extrusionOk="0">
                  <a:moveTo>
                    <a:pt x="601" y="1"/>
                  </a:moveTo>
                  <a:cubicBezTo>
                    <a:pt x="218" y="1"/>
                    <a:pt x="1" y="456"/>
                    <a:pt x="115" y="818"/>
                  </a:cubicBezTo>
                  <a:cubicBezTo>
                    <a:pt x="115" y="839"/>
                    <a:pt x="125" y="860"/>
                    <a:pt x="136" y="880"/>
                  </a:cubicBezTo>
                  <a:cubicBezTo>
                    <a:pt x="373" y="1543"/>
                    <a:pt x="1119" y="1948"/>
                    <a:pt x="1119" y="1948"/>
                  </a:cubicBezTo>
                  <a:lnTo>
                    <a:pt x="1130" y="1948"/>
                  </a:lnTo>
                  <a:cubicBezTo>
                    <a:pt x="1130" y="1948"/>
                    <a:pt x="1875" y="1554"/>
                    <a:pt x="2124" y="891"/>
                  </a:cubicBezTo>
                  <a:cubicBezTo>
                    <a:pt x="2134" y="871"/>
                    <a:pt x="2134" y="839"/>
                    <a:pt x="2145" y="818"/>
                  </a:cubicBezTo>
                  <a:cubicBezTo>
                    <a:pt x="2258" y="466"/>
                    <a:pt x="2041" y="11"/>
                    <a:pt x="1657" y="1"/>
                  </a:cubicBezTo>
                  <a:cubicBezTo>
                    <a:pt x="1358" y="1"/>
                    <a:pt x="1275" y="146"/>
                    <a:pt x="1130" y="259"/>
                  </a:cubicBezTo>
                  <a:cubicBezTo>
                    <a:pt x="985" y="146"/>
                    <a:pt x="912" y="1"/>
                    <a:pt x="601" y="1"/>
                  </a:cubicBezTo>
                  <a:close/>
                </a:path>
              </a:pathLst>
            </a:custGeom>
            <a:solidFill>
              <a:schemeClr val="dk2"/>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64" name="Google Shape;69;p2"/>
            <p:cNvSpPr/>
            <p:nvPr/>
          </p:nvSpPr>
          <p:spPr>
            <a:xfrm>
              <a:off x="3380254" y="3811715"/>
              <a:ext cx="55434" cy="50517"/>
            </a:xfrm>
            <a:custGeom>
              <a:avLst/>
              <a:gdLst/>
              <a:ahLst/>
              <a:cxnLst/>
              <a:rect l="l" t="t" r="r" b="b"/>
              <a:pathLst>
                <a:path w="2217" h="2020" extrusionOk="0">
                  <a:moveTo>
                    <a:pt x="1636" y="62"/>
                  </a:moveTo>
                  <a:cubicBezTo>
                    <a:pt x="1781" y="73"/>
                    <a:pt x="1906" y="135"/>
                    <a:pt x="1999" y="269"/>
                  </a:cubicBezTo>
                  <a:cubicBezTo>
                    <a:pt x="2113" y="425"/>
                    <a:pt x="2154" y="653"/>
                    <a:pt x="2092" y="849"/>
                  </a:cubicBezTo>
                  <a:cubicBezTo>
                    <a:pt x="2092" y="870"/>
                    <a:pt x="2082" y="881"/>
                    <a:pt x="2071" y="902"/>
                  </a:cubicBezTo>
                  <a:cubicBezTo>
                    <a:pt x="1854" y="1491"/>
                    <a:pt x="1233" y="1875"/>
                    <a:pt x="1109" y="1947"/>
                  </a:cubicBezTo>
                  <a:lnTo>
                    <a:pt x="1098" y="1926"/>
                  </a:lnTo>
                  <a:lnTo>
                    <a:pt x="1088" y="1937"/>
                  </a:lnTo>
                  <a:cubicBezTo>
                    <a:pt x="953" y="1854"/>
                    <a:pt x="342" y="1471"/>
                    <a:pt x="145" y="902"/>
                  </a:cubicBezTo>
                  <a:lnTo>
                    <a:pt x="115" y="839"/>
                  </a:lnTo>
                  <a:cubicBezTo>
                    <a:pt x="62" y="642"/>
                    <a:pt x="104" y="414"/>
                    <a:pt x="218" y="259"/>
                  </a:cubicBezTo>
                  <a:cubicBezTo>
                    <a:pt x="311" y="135"/>
                    <a:pt x="435" y="62"/>
                    <a:pt x="580" y="62"/>
                  </a:cubicBezTo>
                  <a:lnTo>
                    <a:pt x="591" y="62"/>
                  </a:lnTo>
                  <a:cubicBezTo>
                    <a:pt x="819" y="62"/>
                    <a:pt x="902" y="145"/>
                    <a:pt x="994" y="239"/>
                  </a:cubicBezTo>
                  <a:cubicBezTo>
                    <a:pt x="1026" y="259"/>
                    <a:pt x="1057" y="290"/>
                    <a:pt x="1088" y="322"/>
                  </a:cubicBezTo>
                  <a:lnTo>
                    <a:pt x="1109" y="332"/>
                  </a:lnTo>
                  <a:lnTo>
                    <a:pt x="1129" y="322"/>
                  </a:lnTo>
                  <a:cubicBezTo>
                    <a:pt x="1160" y="290"/>
                    <a:pt x="1192" y="269"/>
                    <a:pt x="1212" y="239"/>
                  </a:cubicBezTo>
                  <a:cubicBezTo>
                    <a:pt x="1326" y="145"/>
                    <a:pt x="1409" y="62"/>
                    <a:pt x="1636" y="62"/>
                  </a:cubicBezTo>
                  <a:close/>
                  <a:moveTo>
                    <a:pt x="580" y="0"/>
                  </a:moveTo>
                  <a:cubicBezTo>
                    <a:pt x="415" y="0"/>
                    <a:pt x="270" y="83"/>
                    <a:pt x="166" y="218"/>
                  </a:cubicBezTo>
                  <a:cubicBezTo>
                    <a:pt x="42" y="394"/>
                    <a:pt x="0" y="642"/>
                    <a:pt x="62" y="849"/>
                  </a:cubicBezTo>
                  <a:cubicBezTo>
                    <a:pt x="62" y="881"/>
                    <a:pt x="73" y="902"/>
                    <a:pt x="83" y="922"/>
                  </a:cubicBezTo>
                  <a:cubicBezTo>
                    <a:pt x="322" y="1574"/>
                    <a:pt x="1026" y="1979"/>
                    <a:pt x="1077" y="2009"/>
                  </a:cubicBezTo>
                  <a:lnTo>
                    <a:pt x="1088" y="2020"/>
                  </a:lnTo>
                  <a:lnTo>
                    <a:pt x="1119" y="2020"/>
                  </a:lnTo>
                  <a:lnTo>
                    <a:pt x="1119" y="2009"/>
                  </a:lnTo>
                  <a:cubicBezTo>
                    <a:pt x="1181" y="1979"/>
                    <a:pt x="1896" y="1585"/>
                    <a:pt x="2134" y="932"/>
                  </a:cubicBezTo>
                  <a:cubicBezTo>
                    <a:pt x="2134" y="911"/>
                    <a:pt x="2144" y="881"/>
                    <a:pt x="2154" y="860"/>
                  </a:cubicBezTo>
                  <a:cubicBezTo>
                    <a:pt x="2216" y="653"/>
                    <a:pt x="2175" y="404"/>
                    <a:pt x="2051" y="228"/>
                  </a:cubicBezTo>
                  <a:cubicBezTo>
                    <a:pt x="1947" y="83"/>
                    <a:pt x="1802" y="11"/>
                    <a:pt x="1636" y="0"/>
                  </a:cubicBezTo>
                  <a:cubicBezTo>
                    <a:pt x="1388" y="0"/>
                    <a:pt x="1284" y="104"/>
                    <a:pt x="1171" y="197"/>
                  </a:cubicBezTo>
                  <a:lnTo>
                    <a:pt x="1109" y="259"/>
                  </a:lnTo>
                  <a:cubicBezTo>
                    <a:pt x="1088" y="239"/>
                    <a:pt x="1067" y="207"/>
                    <a:pt x="1047" y="187"/>
                  </a:cubicBezTo>
                  <a:cubicBezTo>
                    <a:pt x="943" y="94"/>
                    <a:pt x="840" y="0"/>
                    <a:pt x="580" y="0"/>
                  </a:cubicBez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65" name="Google Shape;70;p2"/>
            <p:cNvSpPr/>
            <p:nvPr/>
          </p:nvSpPr>
          <p:spPr>
            <a:xfrm>
              <a:off x="3415216" y="3814872"/>
              <a:ext cx="16063" cy="16971"/>
            </a:xfrm>
            <a:custGeom>
              <a:avLst/>
              <a:gdLst/>
              <a:ahLst/>
              <a:cxnLst/>
              <a:rect l="l" t="t" r="r" b="b"/>
              <a:pathLst>
                <a:path w="643" h="675" extrusionOk="0">
                  <a:moveTo>
                    <a:pt x="193" y="0"/>
                  </a:moveTo>
                  <a:cubicBezTo>
                    <a:pt x="160" y="0"/>
                    <a:pt x="130" y="9"/>
                    <a:pt x="104" y="26"/>
                  </a:cubicBezTo>
                  <a:cubicBezTo>
                    <a:pt x="1" y="99"/>
                    <a:pt x="11" y="295"/>
                    <a:pt x="136" y="472"/>
                  </a:cubicBezTo>
                  <a:cubicBezTo>
                    <a:pt x="221" y="596"/>
                    <a:pt x="347" y="674"/>
                    <a:pt x="449" y="674"/>
                  </a:cubicBezTo>
                  <a:cubicBezTo>
                    <a:pt x="483" y="674"/>
                    <a:pt x="513" y="666"/>
                    <a:pt x="539" y="648"/>
                  </a:cubicBezTo>
                  <a:cubicBezTo>
                    <a:pt x="643" y="575"/>
                    <a:pt x="633" y="378"/>
                    <a:pt x="509" y="213"/>
                  </a:cubicBezTo>
                  <a:cubicBezTo>
                    <a:pt x="422" y="80"/>
                    <a:pt x="295" y="0"/>
                    <a:pt x="193"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66" name="Google Shape;71;p2"/>
            <p:cNvSpPr/>
            <p:nvPr/>
          </p:nvSpPr>
          <p:spPr>
            <a:xfrm>
              <a:off x="3395058" y="3814872"/>
              <a:ext cx="11654" cy="12235"/>
            </a:xfrm>
            <a:custGeom>
              <a:avLst/>
              <a:gdLst/>
              <a:ahLst/>
              <a:cxnLst/>
              <a:rect l="l" t="t" r="r" b="b"/>
              <a:pathLst>
                <a:path w="457" h="484" extrusionOk="0">
                  <a:moveTo>
                    <a:pt x="133" y="0"/>
                  </a:moveTo>
                  <a:cubicBezTo>
                    <a:pt x="111" y="0"/>
                    <a:pt x="91" y="6"/>
                    <a:pt x="74" y="18"/>
                  </a:cubicBezTo>
                  <a:cubicBezTo>
                    <a:pt x="1" y="70"/>
                    <a:pt x="1" y="215"/>
                    <a:pt x="95" y="340"/>
                  </a:cubicBezTo>
                  <a:cubicBezTo>
                    <a:pt x="156" y="432"/>
                    <a:pt x="240" y="484"/>
                    <a:pt x="313" y="484"/>
                  </a:cubicBezTo>
                  <a:cubicBezTo>
                    <a:pt x="339" y="484"/>
                    <a:pt x="363" y="477"/>
                    <a:pt x="384" y="464"/>
                  </a:cubicBezTo>
                  <a:cubicBezTo>
                    <a:pt x="457" y="412"/>
                    <a:pt x="447" y="277"/>
                    <a:pt x="364" y="153"/>
                  </a:cubicBezTo>
                  <a:cubicBezTo>
                    <a:pt x="293" y="59"/>
                    <a:pt x="204" y="0"/>
                    <a:pt x="133"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67" name="Google Shape;72;p2"/>
            <p:cNvSpPr/>
            <p:nvPr/>
          </p:nvSpPr>
          <p:spPr>
            <a:xfrm>
              <a:off x="3243244" y="3682264"/>
              <a:ext cx="0" cy="121162"/>
            </a:xfrm>
            <a:custGeom>
              <a:avLst/>
              <a:gdLst/>
              <a:ahLst/>
              <a:cxnLst/>
              <a:rect l="l" t="t" r="r" b="b"/>
              <a:pathLst>
                <a:path w="1" h="4847" extrusionOk="0">
                  <a:moveTo>
                    <a:pt x="1" y="4847"/>
                  </a:moveTo>
                  <a:lnTo>
                    <a:pt x="1" y="0"/>
                  </a:ln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68" name="Google Shape;73;p2"/>
            <p:cNvSpPr/>
            <p:nvPr/>
          </p:nvSpPr>
          <p:spPr>
            <a:xfrm>
              <a:off x="3242299" y="3682264"/>
              <a:ext cx="1575" cy="121162"/>
            </a:xfrm>
            <a:custGeom>
              <a:avLst/>
              <a:gdLst/>
              <a:ahLst/>
              <a:cxnLst/>
              <a:rect l="l" t="t" r="r" b="b"/>
              <a:pathLst>
                <a:path w="53" h="4847" extrusionOk="0">
                  <a:moveTo>
                    <a:pt x="0" y="0"/>
                  </a:moveTo>
                  <a:lnTo>
                    <a:pt x="0" y="4847"/>
                  </a:lnTo>
                  <a:lnTo>
                    <a:pt x="52" y="4847"/>
                  </a:lnTo>
                  <a:lnTo>
                    <a:pt x="52" y="0"/>
                  </a:ln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69" name="Google Shape;74;p2"/>
            <p:cNvSpPr/>
            <p:nvPr/>
          </p:nvSpPr>
          <p:spPr>
            <a:xfrm>
              <a:off x="3214897" y="3796717"/>
              <a:ext cx="56379" cy="48939"/>
            </a:xfrm>
            <a:custGeom>
              <a:avLst/>
              <a:gdLst/>
              <a:ahLst/>
              <a:cxnLst/>
              <a:rect l="l" t="t" r="r" b="b"/>
              <a:pathLst>
                <a:path w="2248" h="1958" extrusionOk="0">
                  <a:moveTo>
                    <a:pt x="591" y="1"/>
                  </a:moveTo>
                  <a:cubicBezTo>
                    <a:pt x="208" y="11"/>
                    <a:pt x="0" y="456"/>
                    <a:pt x="104" y="818"/>
                  </a:cubicBezTo>
                  <a:cubicBezTo>
                    <a:pt x="115" y="839"/>
                    <a:pt x="115" y="860"/>
                    <a:pt x="125" y="880"/>
                  </a:cubicBezTo>
                  <a:cubicBezTo>
                    <a:pt x="363" y="1554"/>
                    <a:pt x="1119" y="1957"/>
                    <a:pt x="1119" y="1957"/>
                  </a:cubicBezTo>
                  <a:cubicBezTo>
                    <a:pt x="1119" y="1957"/>
                    <a:pt x="1875" y="1564"/>
                    <a:pt x="2124" y="891"/>
                  </a:cubicBezTo>
                  <a:cubicBezTo>
                    <a:pt x="2124" y="870"/>
                    <a:pt x="2134" y="850"/>
                    <a:pt x="2144" y="829"/>
                  </a:cubicBezTo>
                  <a:cubicBezTo>
                    <a:pt x="2248" y="466"/>
                    <a:pt x="2041" y="21"/>
                    <a:pt x="1657" y="11"/>
                  </a:cubicBezTo>
                  <a:cubicBezTo>
                    <a:pt x="1648" y="10"/>
                    <a:pt x="1638" y="10"/>
                    <a:pt x="1629" y="10"/>
                  </a:cubicBezTo>
                  <a:cubicBezTo>
                    <a:pt x="1352" y="10"/>
                    <a:pt x="1270" y="150"/>
                    <a:pt x="1130" y="270"/>
                  </a:cubicBezTo>
                  <a:cubicBezTo>
                    <a:pt x="974" y="146"/>
                    <a:pt x="912" y="1"/>
                    <a:pt x="591" y="1"/>
                  </a:cubicBezTo>
                  <a:close/>
                </a:path>
              </a:pathLst>
            </a:custGeom>
            <a:solidFill>
              <a:schemeClr val="accent1"/>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70" name="Google Shape;75;p2"/>
            <p:cNvSpPr/>
            <p:nvPr/>
          </p:nvSpPr>
          <p:spPr>
            <a:xfrm>
              <a:off x="3215212" y="3795928"/>
              <a:ext cx="55749" cy="50517"/>
            </a:xfrm>
            <a:custGeom>
              <a:avLst/>
              <a:gdLst/>
              <a:ahLst/>
              <a:cxnLst/>
              <a:rect l="l" t="t" r="r" b="b"/>
              <a:pathLst>
                <a:path w="2227" h="2030" extrusionOk="0">
                  <a:moveTo>
                    <a:pt x="580" y="62"/>
                  </a:moveTo>
                  <a:cubicBezTo>
                    <a:pt x="818" y="62"/>
                    <a:pt x="901" y="145"/>
                    <a:pt x="1004" y="239"/>
                  </a:cubicBezTo>
                  <a:cubicBezTo>
                    <a:pt x="1036" y="269"/>
                    <a:pt x="1056" y="301"/>
                    <a:pt x="1098" y="322"/>
                  </a:cubicBezTo>
                  <a:lnTo>
                    <a:pt x="1119" y="342"/>
                  </a:lnTo>
                  <a:lnTo>
                    <a:pt x="1129" y="322"/>
                  </a:lnTo>
                  <a:cubicBezTo>
                    <a:pt x="1160" y="301"/>
                    <a:pt x="1191" y="269"/>
                    <a:pt x="1222" y="249"/>
                  </a:cubicBezTo>
                  <a:cubicBezTo>
                    <a:pt x="1320" y="151"/>
                    <a:pt x="1408" y="72"/>
                    <a:pt x="1607" y="72"/>
                  </a:cubicBezTo>
                  <a:cubicBezTo>
                    <a:pt x="1620" y="72"/>
                    <a:pt x="1633" y="72"/>
                    <a:pt x="1646" y="73"/>
                  </a:cubicBezTo>
                  <a:cubicBezTo>
                    <a:pt x="1791" y="73"/>
                    <a:pt x="1916" y="145"/>
                    <a:pt x="2009" y="269"/>
                  </a:cubicBezTo>
                  <a:cubicBezTo>
                    <a:pt x="2123" y="435"/>
                    <a:pt x="2164" y="663"/>
                    <a:pt x="2102" y="849"/>
                  </a:cubicBezTo>
                  <a:cubicBezTo>
                    <a:pt x="2092" y="870"/>
                    <a:pt x="2092" y="891"/>
                    <a:pt x="2081" y="911"/>
                  </a:cubicBezTo>
                  <a:cubicBezTo>
                    <a:pt x="1864" y="1502"/>
                    <a:pt x="1243" y="1875"/>
                    <a:pt x="1119" y="1947"/>
                  </a:cubicBezTo>
                  <a:lnTo>
                    <a:pt x="1098" y="1926"/>
                  </a:lnTo>
                  <a:lnTo>
                    <a:pt x="1087" y="1947"/>
                  </a:lnTo>
                  <a:cubicBezTo>
                    <a:pt x="953" y="1864"/>
                    <a:pt x="352" y="1481"/>
                    <a:pt x="145" y="901"/>
                  </a:cubicBezTo>
                  <a:cubicBezTo>
                    <a:pt x="134" y="881"/>
                    <a:pt x="124" y="860"/>
                    <a:pt x="124" y="839"/>
                  </a:cubicBezTo>
                  <a:cubicBezTo>
                    <a:pt x="62" y="653"/>
                    <a:pt x="104" y="425"/>
                    <a:pt x="217" y="259"/>
                  </a:cubicBezTo>
                  <a:cubicBezTo>
                    <a:pt x="311" y="135"/>
                    <a:pt x="445" y="73"/>
                    <a:pt x="580" y="62"/>
                  </a:cubicBezTo>
                  <a:close/>
                  <a:moveTo>
                    <a:pt x="580" y="0"/>
                  </a:moveTo>
                  <a:cubicBezTo>
                    <a:pt x="424" y="11"/>
                    <a:pt x="269" y="83"/>
                    <a:pt x="176" y="228"/>
                  </a:cubicBezTo>
                  <a:cubicBezTo>
                    <a:pt x="42" y="404"/>
                    <a:pt x="0" y="653"/>
                    <a:pt x="62" y="860"/>
                  </a:cubicBezTo>
                  <a:cubicBezTo>
                    <a:pt x="72" y="881"/>
                    <a:pt x="72" y="901"/>
                    <a:pt x="83" y="922"/>
                  </a:cubicBezTo>
                  <a:cubicBezTo>
                    <a:pt x="321" y="1585"/>
                    <a:pt x="1025" y="1978"/>
                    <a:pt x="1087" y="2020"/>
                  </a:cubicBezTo>
                  <a:lnTo>
                    <a:pt x="1098" y="2030"/>
                  </a:lnTo>
                  <a:lnTo>
                    <a:pt x="1119" y="2030"/>
                  </a:lnTo>
                  <a:lnTo>
                    <a:pt x="1129" y="2020"/>
                  </a:lnTo>
                  <a:cubicBezTo>
                    <a:pt x="1181" y="1988"/>
                    <a:pt x="1895" y="1595"/>
                    <a:pt x="2133" y="932"/>
                  </a:cubicBezTo>
                  <a:lnTo>
                    <a:pt x="2164" y="870"/>
                  </a:lnTo>
                  <a:cubicBezTo>
                    <a:pt x="2226" y="663"/>
                    <a:pt x="2185" y="414"/>
                    <a:pt x="2061" y="239"/>
                  </a:cubicBezTo>
                  <a:cubicBezTo>
                    <a:pt x="1957" y="94"/>
                    <a:pt x="1812" y="11"/>
                    <a:pt x="1646" y="11"/>
                  </a:cubicBezTo>
                  <a:cubicBezTo>
                    <a:pt x="1634" y="10"/>
                    <a:pt x="1623" y="10"/>
                    <a:pt x="1611" y="10"/>
                  </a:cubicBezTo>
                  <a:cubicBezTo>
                    <a:pt x="1387" y="10"/>
                    <a:pt x="1279" y="108"/>
                    <a:pt x="1181" y="197"/>
                  </a:cubicBezTo>
                  <a:lnTo>
                    <a:pt x="1119" y="259"/>
                  </a:lnTo>
                  <a:cubicBezTo>
                    <a:pt x="1087" y="239"/>
                    <a:pt x="1066" y="218"/>
                    <a:pt x="1046" y="197"/>
                  </a:cubicBezTo>
                  <a:cubicBezTo>
                    <a:pt x="942" y="104"/>
                    <a:pt x="849" y="0"/>
                    <a:pt x="580" y="0"/>
                  </a:cubicBez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71" name="Google Shape;76;p2"/>
            <p:cNvSpPr/>
            <p:nvPr/>
          </p:nvSpPr>
          <p:spPr>
            <a:xfrm>
              <a:off x="3250803" y="3799085"/>
              <a:ext cx="15748" cy="16971"/>
            </a:xfrm>
            <a:custGeom>
              <a:avLst/>
              <a:gdLst/>
              <a:ahLst/>
              <a:cxnLst/>
              <a:rect l="l" t="t" r="r" b="b"/>
              <a:pathLst>
                <a:path w="633" h="675" extrusionOk="0">
                  <a:moveTo>
                    <a:pt x="193" y="0"/>
                  </a:moveTo>
                  <a:cubicBezTo>
                    <a:pt x="160" y="0"/>
                    <a:pt x="130" y="9"/>
                    <a:pt x="104" y="27"/>
                  </a:cubicBezTo>
                  <a:cubicBezTo>
                    <a:pt x="0" y="99"/>
                    <a:pt x="11" y="296"/>
                    <a:pt x="136" y="462"/>
                  </a:cubicBezTo>
                  <a:cubicBezTo>
                    <a:pt x="221" y="594"/>
                    <a:pt x="343" y="674"/>
                    <a:pt x="442" y="674"/>
                  </a:cubicBezTo>
                  <a:cubicBezTo>
                    <a:pt x="474" y="674"/>
                    <a:pt x="504" y="666"/>
                    <a:pt x="529" y="648"/>
                  </a:cubicBezTo>
                  <a:cubicBezTo>
                    <a:pt x="633" y="575"/>
                    <a:pt x="622" y="379"/>
                    <a:pt x="508" y="203"/>
                  </a:cubicBezTo>
                  <a:cubicBezTo>
                    <a:pt x="415" y="78"/>
                    <a:pt x="292" y="0"/>
                    <a:pt x="193"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72" name="Google Shape;77;p2"/>
            <p:cNvSpPr/>
            <p:nvPr/>
          </p:nvSpPr>
          <p:spPr>
            <a:xfrm>
              <a:off x="3230331" y="3799085"/>
              <a:ext cx="11339" cy="12235"/>
            </a:xfrm>
            <a:custGeom>
              <a:avLst/>
              <a:gdLst/>
              <a:ahLst/>
              <a:cxnLst/>
              <a:rect l="l" t="t" r="r" b="b"/>
              <a:pathLst>
                <a:path w="457" h="485" extrusionOk="0">
                  <a:moveTo>
                    <a:pt x="140" y="1"/>
                  </a:moveTo>
                  <a:cubicBezTo>
                    <a:pt x="115" y="1"/>
                    <a:pt x="92" y="7"/>
                    <a:pt x="73" y="21"/>
                  </a:cubicBezTo>
                  <a:cubicBezTo>
                    <a:pt x="1" y="72"/>
                    <a:pt x="11" y="217"/>
                    <a:pt x="94" y="332"/>
                  </a:cubicBezTo>
                  <a:cubicBezTo>
                    <a:pt x="156" y="426"/>
                    <a:pt x="249" y="484"/>
                    <a:pt x="322" y="484"/>
                  </a:cubicBezTo>
                  <a:cubicBezTo>
                    <a:pt x="345" y="484"/>
                    <a:pt x="366" y="478"/>
                    <a:pt x="384" y="466"/>
                  </a:cubicBezTo>
                  <a:cubicBezTo>
                    <a:pt x="456" y="414"/>
                    <a:pt x="446" y="269"/>
                    <a:pt x="363" y="145"/>
                  </a:cubicBezTo>
                  <a:cubicBezTo>
                    <a:pt x="302" y="53"/>
                    <a:pt x="212" y="1"/>
                    <a:pt x="140" y="1"/>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73" name="Google Shape;78;p2"/>
            <p:cNvSpPr/>
            <p:nvPr/>
          </p:nvSpPr>
          <p:spPr>
            <a:xfrm>
              <a:off x="3333010" y="3731203"/>
              <a:ext cx="0" cy="184309"/>
            </a:xfrm>
            <a:custGeom>
              <a:avLst/>
              <a:gdLst/>
              <a:ahLst/>
              <a:cxnLst/>
              <a:rect l="l" t="t" r="r" b="b"/>
              <a:pathLst>
                <a:path w="1" h="7374" extrusionOk="0">
                  <a:moveTo>
                    <a:pt x="1" y="7373"/>
                  </a:moveTo>
                  <a:lnTo>
                    <a:pt x="1" y="0"/>
                  </a:ln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74" name="Google Shape;79;p2"/>
            <p:cNvSpPr/>
            <p:nvPr/>
          </p:nvSpPr>
          <p:spPr>
            <a:xfrm>
              <a:off x="3332380" y="3731203"/>
              <a:ext cx="1575" cy="184309"/>
            </a:xfrm>
            <a:custGeom>
              <a:avLst/>
              <a:gdLst/>
              <a:ahLst/>
              <a:cxnLst/>
              <a:rect l="l" t="t" r="r" b="b"/>
              <a:pathLst>
                <a:path w="54" h="7374" extrusionOk="0">
                  <a:moveTo>
                    <a:pt x="1" y="0"/>
                  </a:moveTo>
                  <a:lnTo>
                    <a:pt x="1" y="7373"/>
                  </a:lnTo>
                  <a:lnTo>
                    <a:pt x="53" y="7373"/>
                  </a:lnTo>
                  <a:lnTo>
                    <a:pt x="53" y="0"/>
                  </a:ln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75" name="Google Shape;80;p2"/>
            <p:cNvSpPr/>
            <p:nvPr/>
          </p:nvSpPr>
          <p:spPr>
            <a:xfrm>
              <a:off x="3304977" y="3908803"/>
              <a:ext cx="56379" cy="48939"/>
            </a:xfrm>
            <a:custGeom>
              <a:avLst/>
              <a:gdLst/>
              <a:ahLst/>
              <a:cxnLst/>
              <a:rect l="l" t="t" r="r" b="b"/>
              <a:pathLst>
                <a:path w="2258" h="1958" extrusionOk="0">
                  <a:moveTo>
                    <a:pt x="632" y="0"/>
                  </a:moveTo>
                  <a:cubicBezTo>
                    <a:pt x="622" y="0"/>
                    <a:pt x="611" y="1"/>
                    <a:pt x="601" y="1"/>
                  </a:cubicBezTo>
                  <a:cubicBezTo>
                    <a:pt x="217" y="1"/>
                    <a:pt x="0" y="457"/>
                    <a:pt x="114" y="819"/>
                  </a:cubicBezTo>
                  <a:cubicBezTo>
                    <a:pt x="114" y="839"/>
                    <a:pt x="124" y="860"/>
                    <a:pt x="134" y="881"/>
                  </a:cubicBezTo>
                  <a:cubicBezTo>
                    <a:pt x="373" y="1544"/>
                    <a:pt x="1129" y="1958"/>
                    <a:pt x="1129" y="1958"/>
                  </a:cubicBezTo>
                  <a:cubicBezTo>
                    <a:pt x="1129" y="1958"/>
                    <a:pt x="1885" y="1554"/>
                    <a:pt x="2123" y="881"/>
                  </a:cubicBezTo>
                  <a:lnTo>
                    <a:pt x="2154" y="819"/>
                  </a:lnTo>
                  <a:cubicBezTo>
                    <a:pt x="2258" y="467"/>
                    <a:pt x="2051" y="11"/>
                    <a:pt x="1667" y="1"/>
                  </a:cubicBezTo>
                  <a:cubicBezTo>
                    <a:pt x="1657" y="1"/>
                    <a:pt x="1647" y="0"/>
                    <a:pt x="1638" y="0"/>
                  </a:cubicBezTo>
                  <a:cubicBezTo>
                    <a:pt x="1362" y="0"/>
                    <a:pt x="1279" y="150"/>
                    <a:pt x="1129" y="259"/>
                  </a:cubicBezTo>
                  <a:cubicBezTo>
                    <a:pt x="988" y="150"/>
                    <a:pt x="926" y="0"/>
                    <a:pt x="632"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76" name="Google Shape;81;p2"/>
            <p:cNvSpPr/>
            <p:nvPr/>
          </p:nvSpPr>
          <p:spPr>
            <a:xfrm>
              <a:off x="3305293" y="3908013"/>
              <a:ext cx="55749" cy="50912"/>
            </a:xfrm>
            <a:custGeom>
              <a:avLst/>
              <a:gdLst/>
              <a:ahLst/>
              <a:cxnLst/>
              <a:rect l="l" t="t" r="r" b="b"/>
              <a:pathLst>
                <a:path w="2227" h="2032" extrusionOk="0">
                  <a:moveTo>
                    <a:pt x="619" y="63"/>
                  </a:moveTo>
                  <a:cubicBezTo>
                    <a:pt x="828" y="63"/>
                    <a:pt x="907" y="142"/>
                    <a:pt x="1005" y="240"/>
                  </a:cubicBezTo>
                  <a:lnTo>
                    <a:pt x="1088" y="323"/>
                  </a:lnTo>
                  <a:lnTo>
                    <a:pt x="1109" y="333"/>
                  </a:lnTo>
                  <a:lnTo>
                    <a:pt x="1129" y="323"/>
                  </a:lnTo>
                  <a:cubicBezTo>
                    <a:pt x="1161" y="291"/>
                    <a:pt x="1191" y="271"/>
                    <a:pt x="1223" y="240"/>
                  </a:cubicBezTo>
                  <a:cubicBezTo>
                    <a:pt x="1321" y="151"/>
                    <a:pt x="1410" y="63"/>
                    <a:pt x="1614" y="63"/>
                  </a:cubicBezTo>
                  <a:cubicBezTo>
                    <a:pt x="1625" y="63"/>
                    <a:pt x="1636" y="63"/>
                    <a:pt x="1647" y="64"/>
                  </a:cubicBezTo>
                  <a:cubicBezTo>
                    <a:pt x="1792" y="64"/>
                    <a:pt x="1916" y="137"/>
                    <a:pt x="2010" y="261"/>
                  </a:cubicBezTo>
                  <a:cubicBezTo>
                    <a:pt x="2123" y="426"/>
                    <a:pt x="2155" y="654"/>
                    <a:pt x="2103" y="841"/>
                  </a:cubicBezTo>
                  <a:cubicBezTo>
                    <a:pt x="2093" y="861"/>
                    <a:pt x="2082" y="882"/>
                    <a:pt x="2082" y="903"/>
                  </a:cubicBezTo>
                  <a:cubicBezTo>
                    <a:pt x="1865" y="1493"/>
                    <a:pt x="1244" y="1876"/>
                    <a:pt x="1119" y="1948"/>
                  </a:cubicBezTo>
                  <a:lnTo>
                    <a:pt x="1099" y="1928"/>
                  </a:lnTo>
                  <a:lnTo>
                    <a:pt x="1088" y="1938"/>
                  </a:lnTo>
                  <a:cubicBezTo>
                    <a:pt x="954" y="1856"/>
                    <a:pt x="353" y="1472"/>
                    <a:pt x="146" y="903"/>
                  </a:cubicBezTo>
                  <a:cubicBezTo>
                    <a:pt x="135" y="882"/>
                    <a:pt x="125" y="861"/>
                    <a:pt x="125" y="841"/>
                  </a:cubicBezTo>
                  <a:cubicBezTo>
                    <a:pt x="63" y="644"/>
                    <a:pt x="104" y="416"/>
                    <a:pt x="218" y="261"/>
                  </a:cubicBezTo>
                  <a:cubicBezTo>
                    <a:pt x="312" y="137"/>
                    <a:pt x="436" y="64"/>
                    <a:pt x="581" y="64"/>
                  </a:cubicBezTo>
                  <a:cubicBezTo>
                    <a:pt x="594" y="63"/>
                    <a:pt x="606" y="63"/>
                    <a:pt x="619" y="63"/>
                  </a:cubicBezTo>
                  <a:close/>
                  <a:moveTo>
                    <a:pt x="1614" y="1"/>
                  </a:moveTo>
                  <a:cubicBezTo>
                    <a:pt x="1388" y="1"/>
                    <a:pt x="1280" y="100"/>
                    <a:pt x="1181" y="199"/>
                  </a:cubicBezTo>
                  <a:cubicBezTo>
                    <a:pt x="1161" y="219"/>
                    <a:pt x="1140" y="240"/>
                    <a:pt x="1109" y="250"/>
                  </a:cubicBezTo>
                  <a:lnTo>
                    <a:pt x="1046" y="188"/>
                  </a:lnTo>
                  <a:cubicBezTo>
                    <a:pt x="943" y="95"/>
                    <a:pt x="850" y="1"/>
                    <a:pt x="591" y="1"/>
                  </a:cubicBezTo>
                  <a:lnTo>
                    <a:pt x="581" y="1"/>
                  </a:lnTo>
                  <a:cubicBezTo>
                    <a:pt x="415" y="1"/>
                    <a:pt x="270" y="84"/>
                    <a:pt x="167" y="219"/>
                  </a:cubicBezTo>
                  <a:cubicBezTo>
                    <a:pt x="42" y="395"/>
                    <a:pt x="1" y="644"/>
                    <a:pt x="63" y="851"/>
                  </a:cubicBezTo>
                  <a:cubicBezTo>
                    <a:pt x="73" y="882"/>
                    <a:pt x="73" y="903"/>
                    <a:pt x="84" y="924"/>
                  </a:cubicBezTo>
                  <a:cubicBezTo>
                    <a:pt x="322" y="1576"/>
                    <a:pt x="1026" y="1980"/>
                    <a:pt x="1088" y="2010"/>
                  </a:cubicBezTo>
                  <a:lnTo>
                    <a:pt x="1099" y="2031"/>
                  </a:lnTo>
                  <a:lnTo>
                    <a:pt x="1109" y="2021"/>
                  </a:lnTo>
                  <a:lnTo>
                    <a:pt x="1119" y="2021"/>
                  </a:lnTo>
                  <a:lnTo>
                    <a:pt x="1129" y="2010"/>
                  </a:lnTo>
                  <a:cubicBezTo>
                    <a:pt x="1181" y="1980"/>
                    <a:pt x="1896" y="1586"/>
                    <a:pt x="2134" y="924"/>
                  </a:cubicBezTo>
                  <a:cubicBezTo>
                    <a:pt x="2144" y="903"/>
                    <a:pt x="2155" y="882"/>
                    <a:pt x="2155" y="861"/>
                  </a:cubicBezTo>
                  <a:cubicBezTo>
                    <a:pt x="2227" y="654"/>
                    <a:pt x="2186" y="406"/>
                    <a:pt x="2061" y="229"/>
                  </a:cubicBezTo>
                  <a:cubicBezTo>
                    <a:pt x="1958" y="84"/>
                    <a:pt x="1813" y="1"/>
                    <a:pt x="1647" y="1"/>
                  </a:cubicBezTo>
                  <a:cubicBezTo>
                    <a:pt x="1636" y="1"/>
                    <a:pt x="1625" y="1"/>
                    <a:pt x="1614" y="1"/>
                  </a:cubicBez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77" name="Google Shape;82;p2"/>
            <p:cNvSpPr/>
            <p:nvPr/>
          </p:nvSpPr>
          <p:spPr>
            <a:xfrm>
              <a:off x="3340884" y="3911171"/>
              <a:ext cx="15748" cy="16971"/>
            </a:xfrm>
            <a:custGeom>
              <a:avLst/>
              <a:gdLst/>
              <a:ahLst/>
              <a:cxnLst/>
              <a:rect l="l" t="t" r="r" b="b"/>
              <a:pathLst>
                <a:path w="633" h="675" extrusionOk="0">
                  <a:moveTo>
                    <a:pt x="192" y="0"/>
                  </a:moveTo>
                  <a:cubicBezTo>
                    <a:pt x="159" y="0"/>
                    <a:pt x="129" y="9"/>
                    <a:pt x="104" y="26"/>
                  </a:cubicBezTo>
                  <a:cubicBezTo>
                    <a:pt x="0" y="99"/>
                    <a:pt x="11" y="296"/>
                    <a:pt x="125" y="472"/>
                  </a:cubicBezTo>
                  <a:cubicBezTo>
                    <a:pt x="218" y="597"/>
                    <a:pt x="341" y="674"/>
                    <a:pt x="440" y="674"/>
                  </a:cubicBezTo>
                  <a:cubicBezTo>
                    <a:pt x="473" y="674"/>
                    <a:pt x="503" y="666"/>
                    <a:pt x="529" y="648"/>
                  </a:cubicBezTo>
                  <a:cubicBezTo>
                    <a:pt x="632" y="576"/>
                    <a:pt x="622" y="379"/>
                    <a:pt x="508" y="203"/>
                  </a:cubicBezTo>
                  <a:cubicBezTo>
                    <a:pt x="414" y="78"/>
                    <a:pt x="291" y="0"/>
                    <a:pt x="192"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78" name="Google Shape;83;p2"/>
            <p:cNvSpPr/>
            <p:nvPr/>
          </p:nvSpPr>
          <p:spPr>
            <a:xfrm>
              <a:off x="3320411" y="3911171"/>
              <a:ext cx="11339" cy="12235"/>
            </a:xfrm>
            <a:custGeom>
              <a:avLst/>
              <a:gdLst/>
              <a:ahLst/>
              <a:cxnLst/>
              <a:rect l="l" t="t" r="r" b="b"/>
              <a:pathLst>
                <a:path w="457" h="484" extrusionOk="0">
                  <a:moveTo>
                    <a:pt x="134" y="0"/>
                  </a:moveTo>
                  <a:cubicBezTo>
                    <a:pt x="111" y="0"/>
                    <a:pt x="90" y="6"/>
                    <a:pt x="73" y="18"/>
                  </a:cubicBezTo>
                  <a:cubicBezTo>
                    <a:pt x="1" y="71"/>
                    <a:pt x="11" y="216"/>
                    <a:pt x="93" y="340"/>
                  </a:cubicBezTo>
                  <a:cubicBezTo>
                    <a:pt x="155" y="432"/>
                    <a:pt x="245" y="484"/>
                    <a:pt x="316" y="484"/>
                  </a:cubicBezTo>
                  <a:cubicBezTo>
                    <a:pt x="342" y="484"/>
                    <a:pt x="365" y="478"/>
                    <a:pt x="383" y="464"/>
                  </a:cubicBezTo>
                  <a:cubicBezTo>
                    <a:pt x="456" y="412"/>
                    <a:pt x="445" y="278"/>
                    <a:pt x="363" y="154"/>
                  </a:cubicBezTo>
                  <a:cubicBezTo>
                    <a:pt x="300" y="59"/>
                    <a:pt x="207" y="0"/>
                    <a:pt x="134"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79" name="Google Shape;84;p2"/>
            <p:cNvSpPr/>
            <p:nvPr/>
          </p:nvSpPr>
          <p:spPr>
            <a:xfrm>
              <a:off x="3114738" y="3648717"/>
              <a:ext cx="0" cy="95509"/>
            </a:xfrm>
            <a:custGeom>
              <a:avLst/>
              <a:gdLst/>
              <a:ahLst/>
              <a:cxnLst/>
              <a:rect l="l" t="t" r="r" b="b"/>
              <a:pathLst>
                <a:path w="1" h="3822" extrusionOk="0">
                  <a:moveTo>
                    <a:pt x="0" y="3822"/>
                  </a:moveTo>
                  <a:lnTo>
                    <a:pt x="0" y="0"/>
                  </a:ln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80" name="Google Shape;85;p2"/>
            <p:cNvSpPr/>
            <p:nvPr/>
          </p:nvSpPr>
          <p:spPr>
            <a:xfrm>
              <a:off x="3114423" y="3648717"/>
              <a:ext cx="1260" cy="95509"/>
            </a:xfrm>
            <a:custGeom>
              <a:avLst/>
              <a:gdLst/>
              <a:ahLst/>
              <a:cxnLst/>
              <a:rect l="l" t="t" r="r" b="b"/>
              <a:pathLst>
                <a:path w="52" h="3822" extrusionOk="0">
                  <a:moveTo>
                    <a:pt x="0" y="0"/>
                  </a:moveTo>
                  <a:lnTo>
                    <a:pt x="0" y="3822"/>
                  </a:lnTo>
                  <a:lnTo>
                    <a:pt x="52" y="3822"/>
                  </a:lnTo>
                  <a:lnTo>
                    <a:pt x="52" y="0"/>
                  </a:ln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81" name="Google Shape;86;p2"/>
            <p:cNvSpPr/>
            <p:nvPr/>
          </p:nvSpPr>
          <p:spPr>
            <a:xfrm>
              <a:off x="3086706" y="3737517"/>
              <a:ext cx="56379" cy="48939"/>
            </a:xfrm>
            <a:custGeom>
              <a:avLst/>
              <a:gdLst/>
              <a:ahLst/>
              <a:cxnLst/>
              <a:rect l="l" t="t" r="r" b="b"/>
              <a:pathLst>
                <a:path w="2258" h="1958" extrusionOk="0">
                  <a:moveTo>
                    <a:pt x="1668" y="1"/>
                  </a:moveTo>
                  <a:cubicBezTo>
                    <a:pt x="1346" y="1"/>
                    <a:pt x="1284" y="146"/>
                    <a:pt x="1129" y="270"/>
                  </a:cubicBezTo>
                  <a:cubicBezTo>
                    <a:pt x="989" y="150"/>
                    <a:pt x="907" y="10"/>
                    <a:pt x="629" y="10"/>
                  </a:cubicBezTo>
                  <a:cubicBezTo>
                    <a:pt x="620" y="10"/>
                    <a:pt x="610" y="10"/>
                    <a:pt x="601" y="10"/>
                  </a:cubicBezTo>
                  <a:cubicBezTo>
                    <a:pt x="218" y="21"/>
                    <a:pt x="0" y="466"/>
                    <a:pt x="114" y="829"/>
                  </a:cubicBezTo>
                  <a:cubicBezTo>
                    <a:pt x="124" y="850"/>
                    <a:pt x="124" y="870"/>
                    <a:pt x="135" y="891"/>
                  </a:cubicBezTo>
                  <a:cubicBezTo>
                    <a:pt x="384" y="1564"/>
                    <a:pt x="1139" y="1957"/>
                    <a:pt x="1139" y="1957"/>
                  </a:cubicBezTo>
                  <a:cubicBezTo>
                    <a:pt x="1139" y="1957"/>
                    <a:pt x="1896" y="1554"/>
                    <a:pt x="2133" y="880"/>
                  </a:cubicBezTo>
                  <a:cubicBezTo>
                    <a:pt x="2144" y="860"/>
                    <a:pt x="2144" y="839"/>
                    <a:pt x="2154" y="818"/>
                  </a:cubicBezTo>
                  <a:cubicBezTo>
                    <a:pt x="2258" y="466"/>
                    <a:pt x="2050" y="10"/>
                    <a:pt x="1668" y="1"/>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82" name="Google Shape;87;p2"/>
            <p:cNvSpPr/>
            <p:nvPr/>
          </p:nvSpPr>
          <p:spPr>
            <a:xfrm>
              <a:off x="3087021" y="3736728"/>
              <a:ext cx="55749" cy="50912"/>
            </a:xfrm>
            <a:custGeom>
              <a:avLst/>
              <a:gdLst/>
              <a:ahLst/>
              <a:cxnLst/>
              <a:rect l="l" t="t" r="r" b="b"/>
              <a:pathLst>
                <a:path w="2228" h="2041" extrusionOk="0">
                  <a:moveTo>
                    <a:pt x="1637" y="62"/>
                  </a:moveTo>
                  <a:cubicBezTo>
                    <a:pt x="1782" y="73"/>
                    <a:pt x="1917" y="135"/>
                    <a:pt x="2000" y="259"/>
                  </a:cubicBezTo>
                  <a:cubicBezTo>
                    <a:pt x="2124" y="425"/>
                    <a:pt x="2165" y="653"/>
                    <a:pt x="2103" y="839"/>
                  </a:cubicBezTo>
                  <a:cubicBezTo>
                    <a:pt x="2093" y="860"/>
                    <a:pt x="2093" y="881"/>
                    <a:pt x="2083" y="901"/>
                  </a:cubicBezTo>
                  <a:cubicBezTo>
                    <a:pt x="1876" y="1481"/>
                    <a:pt x="1275" y="1864"/>
                    <a:pt x="1130" y="1947"/>
                  </a:cubicBezTo>
                  <a:lnTo>
                    <a:pt x="1119" y="1926"/>
                  </a:lnTo>
                  <a:lnTo>
                    <a:pt x="1109" y="1947"/>
                  </a:lnTo>
                  <a:cubicBezTo>
                    <a:pt x="974" y="1875"/>
                    <a:pt x="364" y="1491"/>
                    <a:pt x="146" y="911"/>
                  </a:cubicBezTo>
                  <a:cubicBezTo>
                    <a:pt x="136" y="891"/>
                    <a:pt x="125" y="870"/>
                    <a:pt x="125" y="849"/>
                  </a:cubicBezTo>
                  <a:cubicBezTo>
                    <a:pt x="63" y="663"/>
                    <a:pt x="104" y="435"/>
                    <a:pt x="219" y="269"/>
                  </a:cubicBezTo>
                  <a:cubicBezTo>
                    <a:pt x="311" y="145"/>
                    <a:pt x="436" y="73"/>
                    <a:pt x="581" y="73"/>
                  </a:cubicBezTo>
                  <a:lnTo>
                    <a:pt x="601" y="73"/>
                  </a:lnTo>
                  <a:cubicBezTo>
                    <a:pt x="808" y="73"/>
                    <a:pt x="902" y="156"/>
                    <a:pt x="1006" y="249"/>
                  </a:cubicBezTo>
                  <a:cubicBezTo>
                    <a:pt x="1036" y="269"/>
                    <a:pt x="1057" y="301"/>
                    <a:pt x="1088" y="321"/>
                  </a:cubicBezTo>
                  <a:lnTo>
                    <a:pt x="1109" y="342"/>
                  </a:lnTo>
                  <a:lnTo>
                    <a:pt x="1130" y="321"/>
                  </a:lnTo>
                  <a:cubicBezTo>
                    <a:pt x="1161" y="301"/>
                    <a:pt x="1192" y="269"/>
                    <a:pt x="1223" y="239"/>
                  </a:cubicBezTo>
                  <a:cubicBezTo>
                    <a:pt x="1316" y="145"/>
                    <a:pt x="1409" y="62"/>
                    <a:pt x="1637" y="62"/>
                  </a:cubicBezTo>
                  <a:close/>
                  <a:moveTo>
                    <a:pt x="1627" y="0"/>
                  </a:moveTo>
                  <a:cubicBezTo>
                    <a:pt x="1378" y="0"/>
                    <a:pt x="1275" y="104"/>
                    <a:pt x="1181" y="197"/>
                  </a:cubicBezTo>
                  <a:cubicBezTo>
                    <a:pt x="1161" y="218"/>
                    <a:pt x="1140" y="239"/>
                    <a:pt x="1109" y="259"/>
                  </a:cubicBezTo>
                  <a:cubicBezTo>
                    <a:pt x="1088" y="239"/>
                    <a:pt x="1068" y="218"/>
                    <a:pt x="1047" y="207"/>
                  </a:cubicBezTo>
                  <a:cubicBezTo>
                    <a:pt x="949" y="109"/>
                    <a:pt x="840" y="10"/>
                    <a:pt x="616" y="10"/>
                  </a:cubicBezTo>
                  <a:cubicBezTo>
                    <a:pt x="604" y="10"/>
                    <a:pt x="593" y="10"/>
                    <a:pt x="581" y="11"/>
                  </a:cubicBezTo>
                  <a:cubicBezTo>
                    <a:pt x="415" y="11"/>
                    <a:pt x="270" y="94"/>
                    <a:pt x="166" y="239"/>
                  </a:cubicBezTo>
                  <a:cubicBezTo>
                    <a:pt x="42" y="414"/>
                    <a:pt x="1" y="663"/>
                    <a:pt x="63" y="870"/>
                  </a:cubicBezTo>
                  <a:cubicBezTo>
                    <a:pt x="74" y="891"/>
                    <a:pt x="84" y="911"/>
                    <a:pt x="84" y="932"/>
                  </a:cubicBezTo>
                  <a:cubicBezTo>
                    <a:pt x="332" y="1595"/>
                    <a:pt x="1047" y="1988"/>
                    <a:pt x="1098" y="2020"/>
                  </a:cubicBezTo>
                  <a:lnTo>
                    <a:pt x="1109" y="2030"/>
                  </a:lnTo>
                  <a:lnTo>
                    <a:pt x="1119" y="2030"/>
                  </a:lnTo>
                  <a:lnTo>
                    <a:pt x="1130" y="2041"/>
                  </a:lnTo>
                  <a:lnTo>
                    <a:pt x="1140" y="2020"/>
                  </a:lnTo>
                  <a:cubicBezTo>
                    <a:pt x="1202" y="1988"/>
                    <a:pt x="1906" y="1585"/>
                    <a:pt x="2145" y="922"/>
                  </a:cubicBezTo>
                  <a:cubicBezTo>
                    <a:pt x="2145" y="901"/>
                    <a:pt x="2155" y="881"/>
                    <a:pt x="2165" y="860"/>
                  </a:cubicBezTo>
                  <a:cubicBezTo>
                    <a:pt x="2228" y="653"/>
                    <a:pt x="2186" y="404"/>
                    <a:pt x="2051" y="228"/>
                  </a:cubicBezTo>
                  <a:cubicBezTo>
                    <a:pt x="1948" y="83"/>
                    <a:pt x="1803" y="11"/>
                    <a:pt x="1648" y="0"/>
                  </a:cubicBez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83" name="Google Shape;88;p2"/>
            <p:cNvSpPr/>
            <p:nvPr/>
          </p:nvSpPr>
          <p:spPr>
            <a:xfrm>
              <a:off x="3091116" y="3739885"/>
              <a:ext cx="16063" cy="16971"/>
            </a:xfrm>
            <a:custGeom>
              <a:avLst/>
              <a:gdLst/>
              <a:ahLst/>
              <a:cxnLst/>
              <a:rect l="l" t="t" r="r" b="b"/>
              <a:pathLst>
                <a:path w="643" h="675" extrusionOk="0">
                  <a:moveTo>
                    <a:pt x="450" y="0"/>
                  </a:moveTo>
                  <a:cubicBezTo>
                    <a:pt x="351" y="0"/>
                    <a:pt x="229" y="78"/>
                    <a:pt x="135" y="202"/>
                  </a:cubicBezTo>
                  <a:cubicBezTo>
                    <a:pt x="21" y="379"/>
                    <a:pt x="0" y="575"/>
                    <a:pt x="104" y="648"/>
                  </a:cubicBezTo>
                  <a:cubicBezTo>
                    <a:pt x="129" y="666"/>
                    <a:pt x="160" y="674"/>
                    <a:pt x="193" y="674"/>
                  </a:cubicBezTo>
                  <a:cubicBezTo>
                    <a:pt x="294" y="674"/>
                    <a:pt x="422" y="594"/>
                    <a:pt x="508" y="462"/>
                  </a:cubicBezTo>
                  <a:cubicBezTo>
                    <a:pt x="633" y="296"/>
                    <a:pt x="642" y="99"/>
                    <a:pt x="539" y="27"/>
                  </a:cubicBezTo>
                  <a:cubicBezTo>
                    <a:pt x="513" y="9"/>
                    <a:pt x="483" y="0"/>
                    <a:pt x="450"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84" name="Google Shape;89;p2"/>
            <p:cNvSpPr/>
            <p:nvPr/>
          </p:nvSpPr>
          <p:spPr>
            <a:xfrm>
              <a:off x="3116313" y="3740280"/>
              <a:ext cx="11339" cy="11840"/>
            </a:xfrm>
            <a:custGeom>
              <a:avLst/>
              <a:gdLst/>
              <a:ahLst/>
              <a:cxnLst/>
              <a:rect l="l" t="t" r="r" b="b"/>
              <a:pathLst>
                <a:path w="456" h="485" extrusionOk="0">
                  <a:moveTo>
                    <a:pt x="311" y="1"/>
                  </a:moveTo>
                  <a:cubicBezTo>
                    <a:pt x="238" y="1"/>
                    <a:pt x="154" y="53"/>
                    <a:pt x="93" y="145"/>
                  </a:cubicBezTo>
                  <a:cubicBezTo>
                    <a:pt x="0" y="269"/>
                    <a:pt x="0" y="414"/>
                    <a:pt x="72" y="466"/>
                  </a:cubicBezTo>
                  <a:cubicBezTo>
                    <a:pt x="90" y="478"/>
                    <a:pt x="111" y="484"/>
                    <a:pt x="133" y="484"/>
                  </a:cubicBezTo>
                  <a:cubicBezTo>
                    <a:pt x="204" y="484"/>
                    <a:pt x="292" y="426"/>
                    <a:pt x="362" y="331"/>
                  </a:cubicBezTo>
                  <a:cubicBezTo>
                    <a:pt x="445" y="217"/>
                    <a:pt x="456" y="72"/>
                    <a:pt x="383" y="21"/>
                  </a:cubicBezTo>
                  <a:cubicBezTo>
                    <a:pt x="362" y="7"/>
                    <a:pt x="337" y="1"/>
                    <a:pt x="311" y="1"/>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85" name="Google Shape;90;p2"/>
            <p:cNvSpPr/>
            <p:nvPr/>
          </p:nvSpPr>
          <p:spPr>
            <a:xfrm>
              <a:off x="1896450" y="3172750"/>
              <a:ext cx="1939875" cy="599498"/>
            </a:xfrm>
            <a:custGeom>
              <a:avLst/>
              <a:gdLst/>
              <a:ahLst/>
              <a:cxnLst/>
              <a:rect l="l" t="t" r="r" b="b"/>
              <a:pathLst>
                <a:path w="77595" h="23979" extrusionOk="0">
                  <a:moveTo>
                    <a:pt x="35608" y="1"/>
                  </a:moveTo>
                  <a:cubicBezTo>
                    <a:pt x="35452" y="1"/>
                    <a:pt x="35295" y="6"/>
                    <a:pt x="35137" y="17"/>
                  </a:cubicBezTo>
                  <a:cubicBezTo>
                    <a:pt x="32279" y="224"/>
                    <a:pt x="29980" y="2233"/>
                    <a:pt x="29276" y="4864"/>
                  </a:cubicBezTo>
                  <a:cubicBezTo>
                    <a:pt x="29162" y="4864"/>
                    <a:pt x="29038" y="4864"/>
                    <a:pt x="28924" y="4874"/>
                  </a:cubicBezTo>
                  <a:cubicBezTo>
                    <a:pt x="28292" y="4915"/>
                    <a:pt x="27692" y="5101"/>
                    <a:pt x="27163" y="5381"/>
                  </a:cubicBezTo>
                  <a:cubicBezTo>
                    <a:pt x="26086" y="4677"/>
                    <a:pt x="24823" y="4222"/>
                    <a:pt x="23446" y="4128"/>
                  </a:cubicBezTo>
                  <a:cubicBezTo>
                    <a:pt x="23254" y="4114"/>
                    <a:pt x="23063" y="4107"/>
                    <a:pt x="22873" y="4107"/>
                  </a:cubicBezTo>
                  <a:cubicBezTo>
                    <a:pt x="20108" y="4107"/>
                    <a:pt x="17634" y="5564"/>
                    <a:pt x="16238" y="7784"/>
                  </a:cubicBezTo>
                  <a:cubicBezTo>
                    <a:pt x="15565" y="7400"/>
                    <a:pt x="14798" y="7163"/>
                    <a:pt x="13981" y="7101"/>
                  </a:cubicBezTo>
                  <a:cubicBezTo>
                    <a:pt x="13851" y="7091"/>
                    <a:pt x="13722" y="7086"/>
                    <a:pt x="13593" y="7086"/>
                  </a:cubicBezTo>
                  <a:cubicBezTo>
                    <a:pt x="11319" y="7086"/>
                    <a:pt x="9330" y="8544"/>
                    <a:pt x="8585" y="10631"/>
                  </a:cubicBezTo>
                  <a:cubicBezTo>
                    <a:pt x="8534" y="10673"/>
                    <a:pt x="8482" y="10725"/>
                    <a:pt x="8430" y="10766"/>
                  </a:cubicBezTo>
                  <a:cubicBezTo>
                    <a:pt x="7695" y="10290"/>
                    <a:pt x="6825" y="9979"/>
                    <a:pt x="5893" y="9906"/>
                  </a:cubicBezTo>
                  <a:cubicBezTo>
                    <a:pt x="5763" y="9897"/>
                    <a:pt x="5635" y="9893"/>
                    <a:pt x="5507" y="9893"/>
                  </a:cubicBezTo>
                  <a:cubicBezTo>
                    <a:pt x="2792" y="9893"/>
                    <a:pt x="485" y="11961"/>
                    <a:pt x="218" y="14691"/>
                  </a:cubicBezTo>
                  <a:cubicBezTo>
                    <a:pt x="218" y="14743"/>
                    <a:pt x="208" y="14784"/>
                    <a:pt x="208" y="14836"/>
                  </a:cubicBezTo>
                  <a:cubicBezTo>
                    <a:pt x="1" y="17767"/>
                    <a:pt x="2206" y="20314"/>
                    <a:pt x="5137" y="20521"/>
                  </a:cubicBezTo>
                  <a:cubicBezTo>
                    <a:pt x="5263" y="20533"/>
                    <a:pt x="5390" y="20538"/>
                    <a:pt x="5514" y="20538"/>
                  </a:cubicBezTo>
                  <a:cubicBezTo>
                    <a:pt x="5604" y="20538"/>
                    <a:pt x="5692" y="20536"/>
                    <a:pt x="5779" y="20531"/>
                  </a:cubicBezTo>
                  <a:cubicBezTo>
                    <a:pt x="5945" y="20521"/>
                    <a:pt x="6100" y="20511"/>
                    <a:pt x="6256" y="20490"/>
                  </a:cubicBezTo>
                  <a:lnTo>
                    <a:pt x="6410" y="20459"/>
                  </a:lnTo>
                  <a:cubicBezTo>
                    <a:pt x="6825" y="20386"/>
                    <a:pt x="7218" y="20273"/>
                    <a:pt x="7602" y="20107"/>
                  </a:cubicBezTo>
                  <a:cubicBezTo>
                    <a:pt x="7850" y="20552"/>
                    <a:pt x="8140" y="20977"/>
                    <a:pt x="8472" y="21360"/>
                  </a:cubicBezTo>
                  <a:cubicBezTo>
                    <a:pt x="9165" y="22158"/>
                    <a:pt x="10014" y="22810"/>
                    <a:pt x="10978" y="23265"/>
                  </a:cubicBezTo>
                  <a:cubicBezTo>
                    <a:pt x="11050" y="23307"/>
                    <a:pt x="11133" y="23338"/>
                    <a:pt x="11215" y="23369"/>
                  </a:cubicBezTo>
                  <a:cubicBezTo>
                    <a:pt x="11454" y="23472"/>
                    <a:pt x="11712" y="23566"/>
                    <a:pt x="11972" y="23649"/>
                  </a:cubicBezTo>
                  <a:cubicBezTo>
                    <a:pt x="12272" y="23742"/>
                    <a:pt x="12582" y="23815"/>
                    <a:pt x="12893" y="23866"/>
                  </a:cubicBezTo>
                  <a:cubicBezTo>
                    <a:pt x="13059" y="23897"/>
                    <a:pt x="13214" y="23918"/>
                    <a:pt x="13380" y="23939"/>
                  </a:cubicBezTo>
                  <a:cubicBezTo>
                    <a:pt x="13463" y="23939"/>
                    <a:pt x="13546" y="23949"/>
                    <a:pt x="13629" y="23959"/>
                  </a:cubicBezTo>
                  <a:cubicBezTo>
                    <a:pt x="13809" y="23972"/>
                    <a:pt x="13987" y="23978"/>
                    <a:pt x="14165" y="23978"/>
                  </a:cubicBezTo>
                  <a:cubicBezTo>
                    <a:pt x="16012" y="23978"/>
                    <a:pt x="17722" y="23301"/>
                    <a:pt x="19044" y="22168"/>
                  </a:cubicBezTo>
                  <a:cubicBezTo>
                    <a:pt x="19272" y="22292"/>
                    <a:pt x="19511" y="22395"/>
                    <a:pt x="19748" y="22489"/>
                  </a:cubicBezTo>
                  <a:cubicBezTo>
                    <a:pt x="20484" y="22779"/>
                    <a:pt x="21260" y="22965"/>
                    <a:pt x="22089" y="23027"/>
                  </a:cubicBezTo>
                  <a:cubicBezTo>
                    <a:pt x="22255" y="23037"/>
                    <a:pt x="22420" y="23048"/>
                    <a:pt x="22576" y="23048"/>
                  </a:cubicBezTo>
                  <a:cubicBezTo>
                    <a:pt x="22600" y="23048"/>
                    <a:pt x="22623" y="23048"/>
                    <a:pt x="22647" y="23048"/>
                  </a:cubicBezTo>
                  <a:cubicBezTo>
                    <a:pt x="23750" y="23048"/>
                    <a:pt x="24812" y="22821"/>
                    <a:pt x="25765" y="22406"/>
                  </a:cubicBezTo>
                  <a:cubicBezTo>
                    <a:pt x="25910" y="22344"/>
                    <a:pt x="26045" y="22271"/>
                    <a:pt x="26180" y="22209"/>
                  </a:cubicBezTo>
                  <a:cubicBezTo>
                    <a:pt x="27132" y="21723"/>
                    <a:pt x="27982" y="21060"/>
                    <a:pt x="28665" y="20241"/>
                  </a:cubicBezTo>
                  <a:cubicBezTo>
                    <a:pt x="29121" y="20407"/>
                    <a:pt x="29618" y="20521"/>
                    <a:pt x="30136" y="20563"/>
                  </a:cubicBezTo>
                  <a:cubicBezTo>
                    <a:pt x="30218" y="20563"/>
                    <a:pt x="30311" y="20573"/>
                    <a:pt x="30405" y="20573"/>
                  </a:cubicBezTo>
                  <a:cubicBezTo>
                    <a:pt x="30444" y="20574"/>
                    <a:pt x="30484" y="20574"/>
                    <a:pt x="30523" y="20574"/>
                  </a:cubicBezTo>
                  <a:cubicBezTo>
                    <a:pt x="32340" y="20574"/>
                    <a:pt x="33967" y="19642"/>
                    <a:pt x="34930" y="18222"/>
                  </a:cubicBezTo>
                  <a:cubicBezTo>
                    <a:pt x="34971" y="18160"/>
                    <a:pt x="35013" y="18087"/>
                    <a:pt x="35044" y="18025"/>
                  </a:cubicBezTo>
                  <a:lnTo>
                    <a:pt x="35199" y="17777"/>
                  </a:lnTo>
                  <a:cubicBezTo>
                    <a:pt x="35240" y="17694"/>
                    <a:pt x="35272" y="17622"/>
                    <a:pt x="35313" y="17549"/>
                  </a:cubicBezTo>
                  <a:cubicBezTo>
                    <a:pt x="35365" y="17425"/>
                    <a:pt x="35417" y="17311"/>
                    <a:pt x="35468" y="17197"/>
                  </a:cubicBezTo>
                  <a:cubicBezTo>
                    <a:pt x="35530" y="17031"/>
                    <a:pt x="35583" y="16865"/>
                    <a:pt x="35634" y="16690"/>
                  </a:cubicBezTo>
                  <a:cubicBezTo>
                    <a:pt x="35675" y="16524"/>
                    <a:pt x="35717" y="16348"/>
                    <a:pt x="35748" y="16172"/>
                  </a:cubicBezTo>
                  <a:cubicBezTo>
                    <a:pt x="35769" y="16058"/>
                    <a:pt x="35790" y="15933"/>
                    <a:pt x="35800" y="15809"/>
                  </a:cubicBezTo>
                  <a:cubicBezTo>
                    <a:pt x="35955" y="15809"/>
                    <a:pt x="36110" y="15809"/>
                    <a:pt x="36266" y="15799"/>
                  </a:cubicBezTo>
                  <a:cubicBezTo>
                    <a:pt x="36959" y="15747"/>
                    <a:pt x="37612" y="15592"/>
                    <a:pt x="38223" y="15354"/>
                  </a:cubicBezTo>
                  <a:cubicBezTo>
                    <a:pt x="38430" y="15271"/>
                    <a:pt x="38627" y="15178"/>
                    <a:pt x="38814" y="15074"/>
                  </a:cubicBezTo>
                  <a:cubicBezTo>
                    <a:pt x="39911" y="16016"/>
                    <a:pt x="41320" y="16576"/>
                    <a:pt x="42841" y="16586"/>
                  </a:cubicBezTo>
                  <a:cubicBezTo>
                    <a:pt x="43349" y="18750"/>
                    <a:pt x="45213" y="20428"/>
                    <a:pt x="47543" y="20593"/>
                  </a:cubicBezTo>
                  <a:cubicBezTo>
                    <a:pt x="47673" y="20603"/>
                    <a:pt x="47803" y="20608"/>
                    <a:pt x="47931" y="20608"/>
                  </a:cubicBezTo>
                  <a:cubicBezTo>
                    <a:pt x="48649" y="20608"/>
                    <a:pt x="49334" y="20462"/>
                    <a:pt x="49966" y="20190"/>
                  </a:cubicBezTo>
                  <a:cubicBezTo>
                    <a:pt x="50111" y="20449"/>
                    <a:pt x="50267" y="20708"/>
                    <a:pt x="50442" y="20946"/>
                  </a:cubicBezTo>
                  <a:cubicBezTo>
                    <a:pt x="50753" y="21371"/>
                    <a:pt x="51105" y="21764"/>
                    <a:pt x="51489" y="22105"/>
                  </a:cubicBezTo>
                  <a:cubicBezTo>
                    <a:pt x="51551" y="22158"/>
                    <a:pt x="51602" y="22209"/>
                    <a:pt x="51664" y="22250"/>
                  </a:cubicBezTo>
                  <a:cubicBezTo>
                    <a:pt x="52804" y="23214"/>
                    <a:pt x="54253" y="23845"/>
                    <a:pt x="55859" y="23959"/>
                  </a:cubicBezTo>
                  <a:cubicBezTo>
                    <a:pt x="56038" y="23972"/>
                    <a:pt x="56215" y="23979"/>
                    <a:pt x="56391" y="23979"/>
                  </a:cubicBezTo>
                  <a:cubicBezTo>
                    <a:pt x="58198" y="23979"/>
                    <a:pt x="59868" y="23313"/>
                    <a:pt x="61161" y="22209"/>
                  </a:cubicBezTo>
                  <a:cubicBezTo>
                    <a:pt x="61212" y="22240"/>
                    <a:pt x="61274" y="22261"/>
                    <a:pt x="61327" y="22292"/>
                  </a:cubicBezTo>
                  <a:cubicBezTo>
                    <a:pt x="61668" y="22458"/>
                    <a:pt x="62031" y="22602"/>
                    <a:pt x="62404" y="22717"/>
                  </a:cubicBezTo>
                  <a:cubicBezTo>
                    <a:pt x="62528" y="22758"/>
                    <a:pt x="62652" y="22789"/>
                    <a:pt x="62776" y="22820"/>
                  </a:cubicBezTo>
                  <a:cubicBezTo>
                    <a:pt x="63149" y="22924"/>
                    <a:pt x="63543" y="22996"/>
                    <a:pt x="63946" y="23027"/>
                  </a:cubicBezTo>
                  <a:cubicBezTo>
                    <a:pt x="64008" y="23037"/>
                    <a:pt x="64081" y="23037"/>
                    <a:pt x="64143" y="23048"/>
                  </a:cubicBezTo>
                  <a:cubicBezTo>
                    <a:pt x="64226" y="23058"/>
                    <a:pt x="64309" y="23058"/>
                    <a:pt x="64381" y="23058"/>
                  </a:cubicBezTo>
                  <a:cubicBezTo>
                    <a:pt x="64464" y="23069"/>
                    <a:pt x="64547" y="23069"/>
                    <a:pt x="64620" y="23069"/>
                  </a:cubicBezTo>
                  <a:cubicBezTo>
                    <a:pt x="64636" y="23069"/>
                    <a:pt x="64653" y="23069"/>
                    <a:pt x="64669" y="23069"/>
                  </a:cubicBezTo>
                  <a:cubicBezTo>
                    <a:pt x="66235" y="23069"/>
                    <a:pt x="67698" y="22605"/>
                    <a:pt x="68917" y="21795"/>
                  </a:cubicBezTo>
                  <a:cubicBezTo>
                    <a:pt x="69041" y="21712"/>
                    <a:pt x="69165" y="21629"/>
                    <a:pt x="69290" y="21536"/>
                  </a:cubicBezTo>
                  <a:cubicBezTo>
                    <a:pt x="69756" y="21184"/>
                    <a:pt x="70191" y="20780"/>
                    <a:pt x="70574" y="20324"/>
                  </a:cubicBezTo>
                  <a:cubicBezTo>
                    <a:pt x="70854" y="20428"/>
                    <a:pt x="71154" y="20501"/>
                    <a:pt x="71454" y="20563"/>
                  </a:cubicBezTo>
                  <a:cubicBezTo>
                    <a:pt x="71641" y="20593"/>
                    <a:pt x="71827" y="20614"/>
                    <a:pt x="72014" y="20635"/>
                  </a:cubicBezTo>
                  <a:cubicBezTo>
                    <a:pt x="72106" y="20635"/>
                    <a:pt x="72189" y="20646"/>
                    <a:pt x="72283" y="20646"/>
                  </a:cubicBezTo>
                  <a:cubicBezTo>
                    <a:pt x="72316" y="20646"/>
                    <a:pt x="72348" y="20647"/>
                    <a:pt x="72381" y="20647"/>
                  </a:cubicBezTo>
                  <a:cubicBezTo>
                    <a:pt x="75093" y="20647"/>
                    <a:pt x="77380" y="18551"/>
                    <a:pt x="77585" y="15809"/>
                  </a:cubicBezTo>
                  <a:cubicBezTo>
                    <a:pt x="77585" y="15706"/>
                    <a:pt x="77595" y="15613"/>
                    <a:pt x="77595" y="15519"/>
                  </a:cubicBezTo>
                  <a:lnTo>
                    <a:pt x="77595" y="15426"/>
                  </a:lnTo>
                  <a:cubicBezTo>
                    <a:pt x="77595" y="15364"/>
                    <a:pt x="77595" y="15291"/>
                    <a:pt x="77585" y="15219"/>
                  </a:cubicBezTo>
                  <a:lnTo>
                    <a:pt x="77585" y="15126"/>
                  </a:lnTo>
                  <a:cubicBezTo>
                    <a:pt x="77574" y="15064"/>
                    <a:pt x="77574" y="14992"/>
                    <a:pt x="77564" y="14929"/>
                  </a:cubicBezTo>
                  <a:lnTo>
                    <a:pt x="77564" y="14847"/>
                  </a:lnTo>
                  <a:lnTo>
                    <a:pt x="77533" y="14629"/>
                  </a:lnTo>
                  <a:cubicBezTo>
                    <a:pt x="77523" y="14608"/>
                    <a:pt x="77523" y="14587"/>
                    <a:pt x="77523" y="14567"/>
                  </a:cubicBezTo>
                  <a:cubicBezTo>
                    <a:pt x="77502" y="14474"/>
                    <a:pt x="77491" y="14391"/>
                    <a:pt x="77471" y="14297"/>
                  </a:cubicBezTo>
                  <a:lnTo>
                    <a:pt x="77471" y="14287"/>
                  </a:lnTo>
                  <a:cubicBezTo>
                    <a:pt x="76974" y="12113"/>
                    <a:pt x="75100" y="10414"/>
                    <a:pt x="72759" y="10238"/>
                  </a:cubicBezTo>
                  <a:cubicBezTo>
                    <a:pt x="72614" y="10228"/>
                    <a:pt x="72479" y="10228"/>
                    <a:pt x="72345" y="10228"/>
                  </a:cubicBezTo>
                  <a:cubicBezTo>
                    <a:pt x="71517" y="7152"/>
                    <a:pt x="68824" y="4791"/>
                    <a:pt x="65469" y="4542"/>
                  </a:cubicBezTo>
                  <a:cubicBezTo>
                    <a:pt x="65285" y="4529"/>
                    <a:pt x="65102" y="4523"/>
                    <a:pt x="64921" y="4523"/>
                  </a:cubicBezTo>
                  <a:cubicBezTo>
                    <a:pt x="62209" y="4523"/>
                    <a:pt x="59785" y="5951"/>
                    <a:pt x="58416" y="8125"/>
                  </a:cubicBezTo>
                  <a:cubicBezTo>
                    <a:pt x="57764" y="7752"/>
                    <a:pt x="57008" y="7515"/>
                    <a:pt x="56211" y="7463"/>
                  </a:cubicBezTo>
                  <a:cubicBezTo>
                    <a:pt x="56078" y="7453"/>
                    <a:pt x="55947" y="7448"/>
                    <a:pt x="55816" y="7448"/>
                  </a:cubicBezTo>
                  <a:cubicBezTo>
                    <a:pt x="55275" y="7448"/>
                    <a:pt x="54754" y="7532"/>
                    <a:pt x="54253" y="7690"/>
                  </a:cubicBezTo>
                  <a:cubicBezTo>
                    <a:pt x="53617" y="6006"/>
                    <a:pt x="51980" y="4831"/>
                    <a:pt x="50114" y="4831"/>
                  </a:cubicBezTo>
                  <a:cubicBezTo>
                    <a:pt x="50007" y="4831"/>
                    <a:pt x="49899" y="4835"/>
                    <a:pt x="49790" y="4843"/>
                  </a:cubicBezTo>
                  <a:cubicBezTo>
                    <a:pt x="49013" y="4905"/>
                    <a:pt x="48299" y="5154"/>
                    <a:pt x="47688" y="5557"/>
                  </a:cubicBezTo>
                  <a:cubicBezTo>
                    <a:pt x="47667" y="5536"/>
                    <a:pt x="47657" y="5516"/>
                    <a:pt x="47637" y="5506"/>
                  </a:cubicBezTo>
                  <a:cubicBezTo>
                    <a:pt x="47595" y="5474"/>
                    <a:pt x="47564" y="5444"/>
                    <a:pt x="47533" y="5423"/>
                  </a:cubicBezTo>
                  <a:cubicBezTo>
                    <a:pt x="46905" y="3697"/>
                    <a:pt x="45256" y="2491"/>
                    <a:pt x="43360" y="2491"/>
                  </a:cubicBezTo>
                  <a:cubicBezTo>
                    <a:pt x="43253" y="2491"/>
                    <a:pt x="43146" y="2495"/>
                    <a:pt x="43039" y="2503"/>
                  </a:cubicBezTo>
                  <a:cubicBezTo>
                    <a:pt x="42355" y="2554"/>
                    <a:pt x="41713" y="2751"/>
                    <a:pt x="41154" y="3072"/>
                  </a:cubicBezTo>
                  <a:cubicBezTo>
                    <a:pt x="39990" y="1209"/>
                    <a:pt x="37925" y="1"/>
                    <a:pt x="35608" y="1"/>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grpSp>
      <p:sp>
        <p:nvSpPr>
          <p:cNvPr id="86" name="Google Shape;91;p2"/>
          <p:cNvSpPr/>
          <p:nvPr/>
        </p:nvSpPr>
        <p:spPr>
          <a:xfrm>
            <a:off x="-346384" y="4843174"/>
            <a:ext cx="9979314" cy="3140867"/>
          </a:xfrm>
          <a:custGeom>
            <a:avLst/>
            <a:gdLst/>
            <a:ahLst/>
            <a:cxnLst/>
            <a:rect l="l" t="t" r="r" b="b"/>
            <a:pathLst>
              <a:path w="77595" h="22934" extrusionOk="0">
                <a:moveTo>
                  <a:pt x="35294" y="0"/>
                </a:moveTo>
                <a:cubicBezTo>
                  <a:pt x="35129" y="0"/>
                  <a:pt x="34963" y="6"/>
                  <a:pt x="34796" y="18"/>
                </a:cubicBezTo>
                <a:cubicBezTo>
                  <a:pt x="31720" y="245"/>
                  <a:pt x="29245" y="2410"/>
                  <a:pt x="28499" y="5237"/>
                </a:cubicBezTo>
                <a:lnTo>
                  <a:pt x="28302" y="5237"/>
                </a:lnTo>
                <a:cubicBezTo>
                  <a:pt x="27029" y="4015"/>
                  <a:pt x="25340" y="3218"/>
                  <a:pt x="23446" y="3083"/>
                </a:cubicBezTo>
                <a:cubicBezTo>
                  <a:pt x="23254" y="3069"/>
                  <a:pt x="23063" y="3062"/>
                  <a:pt x="22873" y="3062"/>
                </a:cubicBezTo>
                <a:cubicBezTo>
                  <a:pt x="20108" y="3062"/>
                  <a:pt x="17634" y="4519"/>
                  <a:pt x="16238" y="6739"/>
                </a:cubicBezTo>
                <a:cubicBezTo>
                  <a:pt x="15565" y="6355"/>
                  <a:pt x="14798" y="6117"/>
                  <a:pt x="13981" y="6055"/>
                </a:cubicBezTo>
                <a:cubicBezTo>
                  <a:pt x="13850" y="6046"/>
                  <a:pt x="13721" y="6041"/>
                  <a:pt x="13592" y="6041"/>
                </a:cubicBezTo>
                <a:cubicBezTo>
                  <a:pt x="11310" y="6041"/>
                  <a:pt x="9330" y="7499"/>
                  <a:pt x="8585" y="9586"/>
                </a:cubicBezTo>
                <a:cubicBezTo>
                  <a:pt x="8534" y="9628"/>
                  <a:pt x="8482" y="9680"/>
                  <a:pt x="8430" y="9721"/>
                </a:cubicBezTo>
                <a:cubicBezTo>
                  <a:pt x="7695" y="9245"/>
                  <a:pt x="6825" y="8934"/>
                  <a:pt x="5893" y="8861"/>
                </a:cubicBezTo>
                <a:cubicBezTo>
                  <a:pt x="5769" y="8853"/>
                  <a:pt x="5646" y="8849"/>
                  <a:pt x="5524" y="8849"/>
                </a:cubicBezTo>
                <a:cubicBezTo>
                  <a:pt x="2802" y="8849"/>
                  <a:pt x="486" y="10910"/>
                  <a:pt x="218" y="13646"/>
                </a:cubicBezTo>
                <a:cubicBezTo>
                  <a:pt x="218" y="13698"/>
                  <a:pt x="208" y="13739"/>
                  <a:pt x="208" y="13791"/>
                </a:cubicBezTo>
                <a:cubicBezTo>
                  <a:pt x="1" y="16722"/>
                  <a:pt x="2206" y="19269"/>
                  <a:pt x="5137" y="19476"/>
                </a:cubicBezTo>
                <a:cubicBezTo>
                  <a:pt x="5272" y="19487"/>
                  <a:pt x="5406" y="19492"/>
                  <a:pt x="5541" y="19492"/>
                </a:cubicBezTo>
                <a:cubicBezTo>
                  <a:pt x="5676" y="19492"/>
                  <a:pt x="5810" y="19487"/>
                  <a:pt x="5945" y="19476"/>
                </a:cubicBezTo>
                <a:cubicBezTo>
                  <a:pt x="6525" y="19424"/>
                  <a:pt x="7084" y="19290"/>
                  <a:pt x="7602" y="19062"/>
                </a:cubicBezTo>
                <a:cubicBezTo>
                  <a:pt x="7933" y="19663"/>
                  <a:pt x="8347" y="20211"/>
                  <a:pt x="8824" y="20698"/>
                </a:cubicBezTo>
                <a:lnTo>
                  <a:pt x="8834" y="20708"/>
                </a:lnTo>
                <a:cubicBezTo>
                  <a:pt x="8958" y="20832"/>
                  <a:pt x="9082" y="20947"/>
                  <a:pt x="9206" y="21060"/>
                </a:cubicBezTo>
                <a:cubicBezTo>
                  <a:pt x="9289" y="21133"/>
                  <a:pt x="9372" y="21195"/>
                  <a:pt x="9445" y="21267"/>
                </a:cubicBezTo>
                <a:cubicBezTo>
                  <a:pt x="9496" y="21309"/>
                  <a:pt x="9549" y="21340"/>
                  <a:pt x="9600" y="21382"/>
                </a:cubicBezTo>
                <a:cubicBezTo>
                  <a:pt x="9724" y="21474"/>
                  <a:pt x="9848" y="21568"/>
                  <a:pt x="9984" y="21661"/>
                </a:cubicBezTo>
                <a:cubicBezTo>
                  <a:pt x="10046" y="21702"/>
                  <a:pt x="10118" y="21744"/>
                  <a:pt x="10191" y="21796"/>
                </a:cubicBezTo>
                <a:cubicBezTo>
                  <a:pt x="10232" y="21817"/>
                  <a:pt x="10283" y="21847"/>
                  <a:pt x="10325" y="21879"/>
                </a:cubicBezTo>
                <a:cubicBezTo>
                  <a:pt x="10408" y="21920"/>
                  <a:pt x="10481" y="21971"/>
                  <a:pt x="10563" y="22013"/>
                </a:cubicBezTo>
                <a:cubicBezTo>
                  <a:pt x="10698" y="22086"/>
                  <a:pt x="10833" y="22158"/>
                  <a:pt x="10978" y="22220"/>
                </a:cubicBezTo>
                <a:cubicBezTo>
                  <a:pt x="11050" y="22261"/>
                  <a:pt x="11133" y="22293"/>
                  <a:pt x="11215" y="22324"/>
                </a:cubicBezTo>
                <a:cubicBezTo>
                  <a:pt x="11454" y="22427"/>
                  <a:pt x="11712" y="22521"/>
                  <a:pt x="11972" y="22604"/>
                </a:cubicBezTo>
                <a:cubicBezTo>
                  <a:pt x="12272" y="22696"/>
                  <a:pt x="12582" y="22769"/>
                  <a:pt x="12893" y="22821"/>
                </a:cubicBezTo>
                <a:cubicBezTo>
                  <a:pt x="13059" y="22852"/>
                  <a:pt x="13214" y="22873"/>
                  <a:pt x="13380" y="22894"/>
                </a:cubicBezTo>
                <a:cubicBezTo>
                  <a:pt x="13463" y="22894"/>
                  <a:pt x="13546" y="22904"/>
                  <a:pt x="13629" y="22914"/>
                </a:cubicBezTo>
                <a:cubicBezTo>
                  <a:pt x="13809" y="22927"/>
                  <a:pt x="13987" y="22933"/>
                  <a:pt x="14165" y="22933"/>
                </a:cubicBezTo>
                <a:cubicBezTo>
                  <a:pt x="16012" y="22933"/>
                  <a:pt x="17722" y="22256"/>
                  <a:pt x="19044" y="21122"/>
                </a:cubicBezTo>
                <a:cubicBezTo>
                  <a:pt x="19272" y="21247"/>
                  <a:pt x="19511" y="21350"/>
                  <a:pt x="19748" y="21444"/>
                </a:cubicBezTo>
                <a:cubicBezTo>
                  <a:pt x="20484" y="21744"/>
                  <a:pt x="21260" y="21920"/>
                  <a:pt x="22089" y="21982"/>
                </a:cubicBezTo>
                <a:cubicBezTo>
                  <a:pt x="22255" y="21992"/>
                  <a:pt x="22420" y="22003"/>
                  <a:pt x="22576" y="22003"/>
                </a:cubicBezTo>
                <a:cubicBezTo>
                  <a:pt x="22600" y="22003"/>
                  <a:pt x="22623" y="22003"/>
                  <a:pt x="22647" y="22003"/>
                </a:cubicBezTo>
                <a:cubicBezTo>
                  <a:pt x="23750" y="22003"/>
                  <a:pt x="24812" y="21776"/>
                  <a:pt x="25765" y="21361"/>
                </a:cubicBezTo>
                <a:cubicBezTo>
                  <a:pt x="25910" y="21299"/>
                  <a:pt x="26045" y="21237"/>
                  <a:pt x="26180" y="21164"/>
                </a:cubicBezTo>
                <a:cubicBezTo>
                  <a:pt x="27132" y="20677"/>
                  <a:pt x="27982" y="20015"/>
                  <a:pt x="28665" y="19196"/>
                </a:cubicBezTo>
                <a:cubicBezTo>
                  <a:pt x="29121" y="19362"/>
                  <a:pt x="29618" y="19476"/>
                  <a:pt x="30136" y="19518"/>
                </a:cubicBezTo>
                <a:cubicBezTo>
                  <a:pt x="30237" y="19525"/>
                  <a:pt x="30339" y="19529"/>
                  <a:pt x="30441" y="19529"/>
                </a:cubicBezTo>
                <a:cubicBezTo>
                  <a:pt x="30608" y="19529"/>
                  <a:pt x="30776" y="19520"/>
                  <a:pt x="30943" y="19507"/>
                </a:cubicBezTo>
                <a:cubicBezTo>
                  <a:pt x="31047" y="19507"/>
                  <a:pt x="31150" y="19486"/>
                  <a:pt x="31254" y="19476"/>
                </a:cubicBezTo>
                <a:cubicBezTo>
                  <a:pt x="32455" y="19311"/>
                  <a:pt x="33553" y="18731"/>
                  <a:pt x="34361" y="17881"/>
                </a:cubicBezTo>
                <a:cubicBezTo>
                  <a:pt x="34371" y="17871"/>
                  <a:pt x="34371" y="17861"/>
                  <a:pt x="34381" y="17861"/>
                </a:cubicBezTo>
                <a:cubicBezTo>
                  <a:pt x="34485" y="17746"/>
                  <a:pt x="34578" y="17643"/>
                  <a:pt x="34671" y="17529"/>
                </a:cubicBezTo>
                <a:cubicBezTo>
                  <a:pt x="34806" y="17353"/>
                  <a:pt x="34930" y="17177"/>
                  <a:pt x="35044" y="16991"/>
                </a:cubicBezTo>
                <a:cubicBezTo>
                  <a:pt x="35204" y="17001"/>
                  <a:pt x="35365" y="17006"/>
                  <a:pt x="35525" y="17006"/>
                </a:cubicBezTo>
                <a:cubicBezTo>
                  <a:pt x="35686" y="17006"/>
                  <a:pt x="35846" y="17001"/>
                  <a:pt x="36007" y="16991"/>
                </a:cubicBezTo>
                <a:cubicBezTo>
                  <a:pt x="37001" y="16918"/>
                  <a:pt x="37923" y="16649"/>
                  <a:pt x="38751" y="16214"/>
                </a:cubicBezTo>
                <a:cubicBezTo>
                  <a:pt x="39929" y="17231"/>
                  <a:pt x="41467" y="17837"/>
                  <a:pt x="43115" y="17837"/>
                </a:cubicBezTo>
                <a:cubicBezTo>
                  <a:pt x="43278" y="17837"/>
                  <a:pt x="43442" y="17831"/>
                  <a:pt x="43608" y="17819"/>
                </a:cubicBezTo>
                <a:cubicBezTo>
                  <a:pt x="43743" y="17809"/>
                  <a:pt x="43867" y="17799"/>
                  <a:pt x="43991" y="17788"/>
                </a:cubicBezTo>
                <a:cubicBezTo>
                  <a:pt x="44871" y="18782"/>
                  <a:pt x="46114" y="19445"/>
                  <a:pt x="47543" y="19548"/>
                </a:cubicBezTo>
                <a:cubicBezTo>
                  <a:pt x="47673" y="19558"/>
                  <a:pt x="47803" y="19562"/>
                  <a:pt x="47931" y="19562"/>
                </a:cubicBezTo>
                <a:cubicBezTo>
                  <a:pt x="48649" y="19562"/>
                  <a:pt x="49334" y="19417"/>
                  <a:pt x="49966" y="19145"/>
                </a:cubicBezTo>
                <a:cubicBezTo>
                  <a:pt x="50070" y="19341"/>
                  <a:pt x="50184" y="19538"/>
                  <a:pt x="50318" y="19714"/>
                </a:cubicBezTo>
                <a:cubicBezTo>
                  <a:pt x="50401" y="19838"/>
                  <a:pt x="50484" y="19963"/>
                  <a:pt x="50578" y="20077"/>
                </a:cubicBezTo>
                <a:cubicBezTo>
                  <a:pt x="50619" y="20139"/>
                  <a:pt x="50670" y="20201"/>
                  <a:pt x="50722" y="20252"/>
                </a:cubicBezTo>
                <a:cubicBezTo>
                  <a:pt x="51954" y="21754"/>
                  <a:pt x="53767" y="22759"/>
                  <a:pt x="55859" y="22914"/>
                </a:cubicBezTo>
                <a:cubicBezTo>
                  <a:pt x="56038" y="22927"/>
                  <a:pt x="56215" y="22934"/>
                  <a:pt x="56391" y="22934"/>
                </a:cubicBezTo>
                <a:cubicBezTo>
                  <a:pt x="58198" y="22934"/>
                  <a:pt x="59868" y="22268"/>
                  <a:pt x="61161" y="21164"/>
                </a:cubicBezTo>
                <a:cubicBezTo>
                  <a:pt x="61212" y="21195"/>
                  <a:pt x="61274" y="21216"/>
                  <a:pt x="61327" y="21247"/>
                </a:cubicBezTo>
                <a:cubicBezTo>
                  <a:pt x="61668" y="21412"/>
                  <a:pt x="62031" y="21557"/>
                  <a:pt x="62404" y="21672"/>
                </a:cubicBezTo>
                <a:cubicBezTo>
                  <a:pt x="62528" y="21713"/>
                  <a:pt x="62652" y="21744"/>
                  <a:pt x="62776" y="21775"/>
                </a:cubicBezTo>
                <a:cubicBezTo>
                  <a:pt x="63149" y="21879"/>
                  <a:pt x="63543" y="21951"/>
                  <a:pt x="63946" y="21982"/>
                </a:cubicBezTo>
                <a:cubicBezTo>
                  <a:pt x="64008" y="21992"/>
                  <a:pt x="64081" y="22003"/>
                  <a:pt x="64143" y="22003"/>
                </a:cubicBezTo>
                <a:cubicBezTo>
                  <a:pt x="64226" y="22013"/>
                  <a:pt x="64309" y="22013"/>
                  <a:pt x="64381" y="22013"/>
                </a:cubicBezTo>
                <a:cubicBezTo>
                  <a:pt x="64464" y="22024"/>
                  <a:pt x="64547" y="22024"/>
                  <a:pt x="64620" y="22024"/>
                </a:cubicBezTo>
                <a:cubicBezTo>
                  <a:pt x="64636" y="22024"/>
                  <a:pt x="64653" y="22024"/>
                  <a:pt x="64669" y="22024"/>
                </a:cubicBezTo>
                <a:cubicBezTo>
                  <a:pt x="66235" y="22024"/>
                  <a:pt x="67698" y="21559"/>
                  <a:pt x="68917" y="20750"/>
                </a:cubicBezTo>
                <a:cubicBezTo>
                  <a:pt x="69041" y="20667"/>
                  <a:pt x="69165" y="20584"/>
                  <a:pt x="69290" y="20491"/>
                </a:cubicBezTo>
                <a:cubicBezTo>
                  <a:pt x="69756" y="20139"/>
                  <a:pt x="70191" y="19735"/>
                  <a:pt x="70574" y="19279"/>
                </a:cubicBezTo>
                <a:cubicBezTo>
                  <a:pt x="70854" y="19383"/>
                  <a:pt x="71154" y="19465"/>
                  <a:pt x="71454" y="19518"/>
                </a:cubicBezTo>
                <a:cubicBezTo>
                  <a:pt x="71641" y="19548"/>
                  <a:pt x="71827" y="19569"/>
                  <a:pt x="72014" y="19590"/>
                </a:cubicBezTo>
                <a:cubicBezTo>
                  <a:pt x="72106" y="19590"/>
                  <a:pt x="72189" y="19600"/>
                  <a:pt x="72283" y="19600"/>
                </a:cubicBezTo>
                <a:cubicBezTo>
                  <a:pt x="72316" y="19601"/>
                  <a:pt x="72348" y="19601"/>
                  <a:pt x="72381" y="19601"/>
                </a:cubicBezTo>
                <a:cubicBezTo>
                  <a:pt x="75093" y="19601"/>
                  <a:pt x="77380" y="17506"/>
                  <a:pt x="77585" y="14764"/>
                </a:cubicBezTo>
                <a:cubicBezTo>
                  <a:pt x="77585" y="14671"/>
                  <a:pt x="77595" y="14568"/>
                  <a:pt x="77595" y="14474"/>
                </a:cubicBezTo>
                <a:lnTo>
                  <a:pt x="77595" y="14381"/>
                </a:lnTo>
                <a:cubicBezTo>
                  <a:pt x="77595" y="14319"/>
                  <a:pt x="77595" y="14246"/>
                  <a:pt x="77585" y="14174"/>
                </a:cubicBezTo>
                <a:lnTo>
                  <a:pt x="77585" y="14081"/>
                </a:lnTo>
                <a:cubicBezTo>
                  <a:pt x="77574" y="14018"/>
                  <a:pt x="77574" y="13946"/>
                  <a:pt x="77564" y="13884"/>
                </a:cubicBezTo>
                <a:lnTo>
                  <a:pt x="77564" y="13801"/>
                </a:lnTo>
                <a:lnTo>
                  <a:pt x="77533" y="13583"/>
                </a:lnTo>
                <a:cubicBezTo>
                  <a:pt x="77523" y="13563"/>
                  <a:pt x="77523" y="13542"/>
                  <a:pt x="77523" y="13521"/>
                </a:cubicBezTo>
                <a:cubicBezTo>
                  <a:pt x="77502" y="13429"/>
                  <a:pt x="77491" y="13346"/>
                  <a:pt x="77471" y="13252"/>
                </a:cubicBezTo>
                <a:lnTo>
                  <a:pt x="77471" y="13242"/>
                </a:lnTo>
                <a:cubicBezTo>
                  <a:pt x="76974" y="11067"/>
                  <a:pt x="75100" y="9369"/>
                  <a:pt x="72759" y="9203"/>
                </a:cubicBezTo>
                <a:cubicBezTo>
                  <a:pt x="72614" y="9193"/>
                  <a:pt x="72479" y="9183"/>
                  <a:pt x="72345" y="9183"/>
                </a:cubicBezTo>
                <a:cubicBezTo>
                  <a:pt x="71517" y="6107"/>
                  <a:pt x="68824" y="3746"/>
                  <a:pt x="65469" y="3497"/>
                </a:cubicBezTo>
                <a:cubicBezTo>
                  <a:pt x="65285" y="3484"/>
                  <a:pt x="65102" y="3478"/>
                  <a:pt x="64921" y="3478"/>
                </a:cubicBezTo>
                <a:cubicBezTo>
                  <a:pt x="62209" y="3478"/>
                  <a:pt x="59785" y="4906"/>
                  <a:pt x="58416" y="7080"/>
                </a:cubicBezTo>
                <a:cubicBezTo>
                  <a:pt x="57764" y="6707"/>
                  <a:pt x="57008" y="6470"/>
                  <a:pt x="56211" y="6417"/>
                </a:cubicBezTo>
                <a:cubicBezTo>
                  <a:pt x="56081" y="6407"/>
                  <a:pt x="55952" y="6402"/>
                  <a:pt x="55824" y="6402"/>
                </a:cubicBezTo>
                <a:cubicBezTo>
                  <a:pt x="55298" y="6402"/>
                  <a:pt x="54789" y="6485"/>
                  <a:pt x="54306" y="6635"/>
                </a:cubicBezTo>
                <a:cubicBezTo>
                  <a:pt x="53428" y="5748"/>
                  <a:pt x="52218" y="5204"/>
                  <a:pt x="50900" y="5204"/>
                </a:cubicBezTo>
                <a:cubicBezTo>
                  <a:pt x="50786" y="5204"/>
                  <a:pt x="50672" y="5208"/>
                  <a:pt x="50557" y="5216"/>
                </a:cubicBezTo>
                <a:cubicBezTo>
                  <a:pt x="49718" y="5278"/>
                  <a:pt x="48951" y="5547"/>
                  <a:pt x="48289" y="5972"/>
                </a:cubicBezTo>
                <a:cubicBezTo>
                  <a:pt x="48237" y="5920"/>
                  <a:pt x="48185" y="5879"/>
                  <a:pt x="48123" y="5837"/>
                </a:cubicBezTo>
                <a:cubicBezTo>
                  <a:pt x="47456" y="3974"/>
                  <a:pt x="45674" y="2677"/>
                  <a:pt x="43631" y="2677"/>
                </a:cubicBezTo>
                <a:cubicBezTo>
                  <a:pt x="43517" y="2677"/>
                  <a:pt x="43402" y="2681"/>
                  <a:pt x="43287" y="2689"/>
                </a:cubicBezTo>
                <a:cubicBezTo>
                  <a:pt x="42551" y="2741"/>
                  <a:pt x="41868" y="2959"/>
                  <a:pt x="41267" y="3301"/>
                </a:cubicBezTo>
                <a:cubicBezTo>
                  <a:pt x="40015" y="1300"/>
                  <a:pt x="37787" y="0"/>
                  <a:pt x="35294" y="0"/>
                </a:cubicBezTo>
                <a:close/>
              </a:path>
            </a:pathLst>
          </a:custGeom>
          <a:solidFill>
            <a:srgbClr val="FFFEFA"/>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9" name="Google Shape;9;p2"/>
          <p:cNvSpPr txBox="1">
            <a:spLocks noGrp="1"/>
          </p:cNvSpPr>
          <p:nvPr>
            <p:ph type="ctrTitle"/>
          </p:nvPr>
        </p:nvSpPr>
        <p:spPr>
          <a:xfrm>
            <a:off x="619080" y="2577397"/>
            <a:ext cx="7906271" cy="2231313"/>
          </a:xfrm>
          <a:prstGeom prst="rect">
            <a:avLst/>
          </a:prstGeom>
        </p:spPr>
        <p:txBody>
          <a:bodyPr spcFirstLastPara="1" anchor="b">
            <a:noAutofit/>
          </a:bodyPr>
          <a:lstStyle>
            <a:lvl1pPr lvl="0" algn="ctr">
              <a:spcBef>
                <a:spcPts val="0"/>
              </a:spcBef>
              <a:spcAft>
                <a:spcPts val="0"/>
              </a:spcAft>
              <a:buSzPts val="5200"/>
              <a:buNone/>
              <a:defRPr sz="6515" b="1">
                <a:latin typeface="McLaren"/>
                <a:ea typeface="McLaren"/>
                <a:cs typeface="McLaren"/>
                <a:sym typeface="McLaren"/>
              </a:defRPr>
            </a:lvl1pPr>
            <a:lvl2pPr lvl="1" algn="ctr">
              <a:spcBef>
                <a:spcPts val="0"/>
              </a:spcBef>
              <a:spcAft>
                <a:spcPts val="0"/>
              </a:spcAft>
              <a:buSzPts val="5200"/>
              <a:buNone/>
              <a:defRPr sz="6515"/>
            </a:lvl2pPr>
            <a:lvl3pPr lvl="2" algn="ctr">
              <a:spcBef>
                <a:spcPts val="0"/>
              </a:spcBef>
              <a:spcAft>
                <a:spcPts val="0"/>
              </a:spcAft>
              <a:buSzPts val="5200"/>
              <a:buNone/>
              <a:defRPr sz="6515"/>
            </a:lvl3pPr>
            <a:lvl4pPr lvl="3" algn="ctr">
              <a:spcBef>
                <a:spcPts val="0"/>
              </a:spcBef>
              <a:spcAft>
                <a:spcPts val="0"/>
              </a:spcAft>
              <a:buSzPts val="5200"/>
              <a:buNone/>
              <a:defRPr sz="6515"/>
            </a:lvl4pPr>
            <a:lvl5pPr lvl="4" algn="ctr">
              <a:spcBef>
                <a:spcPts val="0"/>
              </a:spcBef>
              <a:spcAft>
                <a:spcPts val="0"/>
              </a:spcAft>
              <a:buSzPts val="5200"/>
              <a:buNone/>
              <a:defRPr sz="6515"/>
            </a:lvl5pPr>
            <a:lvl6pPr lvl="5" algn="ctr">
              <a:spcBef>
                <a:spcPts val="0"/>
              </a:spcBef>
              <a:spcAft>
                <a:spcPts val="0"/>
              </a:spcAft>
              <a:buSzPts val="5200"/>
              <a:buNone/>
              <a:defRPr sz="6515"/>
            </a:lvl6pPr>
            <a:lvl7pPr lvl="6" algn="ctr">
              <a:spcBef>
                <a:spcPts val="0"/>
              </a:spcBef>
              <a:spcAft>
                <a:spcPts val="0"/>
              </a:spcAft>
              <a:buSzPts val="5200"/>
              <a:buNone/>
              <a:defRPr sz="6515"/>
            </a:lvl7pPr>
            <a:lvl8pPr lvl="7" algn="ctr">
              <a:spcBef>
                <a:spcPts val="0"/>
              </a:spcBef>
              <a:spcAft>
                <a:spcPts val="0"/>
              </a:spcAft>
              <a:buSzPts val="5200"/>
              <a:buNone/>
              <a:defRPr sz="6515"/>
            </a:lvl8pPr>
            <a:lvl9pPr lvl="8" algn="ctr">
              <a:spcBef>
                <a:spcPts val="0"/>
              </a:spcBef>
              <a:spcAft>
                <a:spcPts val="0"/>
              </a:spcAft>
              <a:buSzPts val="5200"/>
              <a:buNone/>
              <a:defRPr sz="6515"/>
            </a:lvl9pPr>
          </a:lstStyle>
          <a:p>
            <a:endParaRPr/>
          </a:p>
        </p:txBody>
      </p:sp>
      <p:sp>
        <p:nvSpPr>
          <p:cNvPr id="10" name="Google Shape;10;p2"/>
          <p:cNvSpPr txBox="1">
            <a:spLocks noGrp="1"/>
          </p:cNvSpPr>
          <p:nvPr>
            <p:ph type="subTitle" idx="1"/>
          </p:nvPr>
        </p:nvSpPr>
        <p:spPr>
          <a:xfrm>
            <a:off x="619192" y="5510703"/>
            <a:ext cx="7906271" cy="612086"/>
          </a:xfrm>
          <a:prstGeom prst="rect">
            <a:avLst/>
          </a:prstGeom>
        </p:spPr>
        <p:txBody>
          <a:bodyPr spcFirstLastPara="1">
            <a:noAutofit/>
          </a:bodyPr>
          <a:lstStyle>
            <a:lvl1pPr lvl="0" algn="ctr">
              <a:lnSpc>
                <a:spcPct val="100000"/>
              </a:lnSpc>
              <a:spcBef>
                <a:spcPts val="0"/>
              </a:spcBef>
              <a:spcAft>
                <a:spcPts val="0"/>
              </a:spcAft>
              <a:buSzPts val="2800"/>
              <a:buNone/>
              <a:defRPr sz="2004">
                <a:latin typeface="Quicksand"/>
                <a:ea typeface="Quicksand"/>
                <a:cs typeface="Quicksand"/>
                <a:sym typeface="Quicksand"/>
              </a:defRPr>
            </a:lvl1pPr>
            <a:lvl2pPr lvl="1" algn="ctr">
              <a:lnSpc>
                <a:spcPct val="100000"/>
              </a:lnSpc>
              <a:spcBef>
                <a:spcPts val="0"/>
              </a:spcBef>
              <a:spcAft>
                <a:spcPts val="0"/>
              </a:spcAft>
              <a:buSzPts val="2800"/>
              <a:buNone/>
              <a:defRPr sz="3508"/>
            </a:lvl2pPr>
            <a:lvl3pPr lvl="2" algn="ctr">
              <a:lnSpc>
                <a:spcPct val="100000"/>
              </a:lnSpc>
              <a:spcBef>
                <a:spcPts val="0"/>
              </a:spcBef>
              <a:spcAft>
                <a:spcPts val="0"/>
              </a:spcAft>
              <a:buSzPts val="2800"/>
              <a:buNone/>
              <a:defRPr sz="3508"/>
            </a:lvl3pPr>
            <a:lvl4pPr lvl="3" algn="ctr">
              <a:lnSpc>
                <a:spcPct val="100000"/>
              </a:lnSpc>
              <a:spcBef>
                <a:spcPts val="0"/>
              </a:spcBef>
              <a:spcAft>
                <a:spcPts val="0"/>
              </a:spcAft>
              <a:buSzPts val="2800"/>
              <a:buNone/>
              <a:defRPr sz="3508"/>
            </a:lvl4pPr>
            <a:lvl5pPr lvl="4" algn="ctr">
              <a:lnSpc>
                <a:spcPct val="100000"/>
              </a:lnSpc>
              <a:spcBef>
                <a:spcPts val="0"/>
              </a:spcBef>
              <a:spcAft>
                <a:spcPts val="0"/>
              </a:spcAft>
              <a:buSzPts val="2800"/>
              <a:buNone/>
              <a:defRPr sz="3508"/>
            </a:lvl5pPr>
            <a:lvl6pPr lvl="5" algn="ctr">
              <a:lnSpc>
                <a:spcPct val="100000"/>
              </a:lnSpc>
              <a:spcBef>
                <a:spcPts val="0"/>
              </a:spcBef>
              <a:spcAft>
                <a:spcPts val="0"/>
              </a:spcAft>
              <a:buSzPts val="2800"/>
              <a:buNone/>
              <a:defRPr sz="3508"/>
            </a:lvl6pPr>
            <a:lvl7pPr lvl="6" algn="ctr">
              <a:lnSpc>
                <a:spcPct val="100000"/>
              </a:lnSpc>
              <a:spcBef>
                <a:spcPts val="0"/>
              </a:spcBef>
              <a:spcAft>
                <a:spcPts val="0"/>
              </a:spcAft>
              <a:buSzPts val="2800"/>
              <a:buNone/>
              <a:defRPr sz="3508"/>
            </a:lvl7pPr>
            <a:lvl8pPr lvl="7" algn="ctr">
              <a:lnSpc>
                <a:spcPct val="100000"/>
              </a:lnSpc>
              <a:spcBef>
                <a:spcPts val="0"/>
              </a:spcBef>
              <a:spcAft>
                <a:spcPts val="0"/>
              </a:spcAft>
              <a:buSzPts val="2800"/>
              <a:buNone/>
              <a:defRPr sz="3508"/>
            </a:lvl8pPr>
            <a:lvl9pPr lvl="8" algn="ctr">
              <a:lnSpc>
                <a:spcPct val="100000"/>
              </a:lnSpc>
              <a:spcBef>
                <a:spcPts val="0"/>
              </a:spcBef>
              <a:spcAft>
                <a:spcPts val="0"/>
              </a:spcAft>
              <a:buSzPts val="2800"/>
              <a:buNone/>
              <a:defRPr sz="3508"/>
            </a:lvl9pPr>
          </a:lstStyle>
          <a:p>
            <a:endParaRPr/>
          </a:p>
        </p:txBody>
      </p:sp>
    </p:spTree>
    <p:extLst>
      <p:ext uri="{BB962C8B-B14F-4D97-AF65-F5344CB8AC3E}">
        <p14:creationId xmlns:p14="http://schemas.microsoft.com/office/powerpoint/2010/main" val="257460551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accent4"/>
        </a:solidFill>
        <a:effectLst/>
      </p:bgPr>
    </p:bg>
    <p:spTree>
      <p:nvGrpSpPr>
        <p:cNvPr id="1" name="Shape 92"/>
        <p:cNvGrpSpPr/>
        <p:nvPr/>
      </p:nvGrpSpPr>
      <p:grpSpPr>
        <a:xfrm>
          <a:off x="0" y="0"/>
          <a:ext cx="0" cy="0"/>
          <a:chOff x="0" y="0"/>
          <a:chExt cx="0" cy="0"/>
        </a:xfrm>
      </p:grpSpPr>
      <p:grpSp>
        <p:nvGrpSpPr>
          <p:cNvPr id="3" name="Google Shape;93;p3"/>
          <p:cNvGrpSpPr>
            <a:grpSpLocks/>
          </p:cNvGrpSpPr>
          <p:nvPr/>
        </p:nvGrpSpPr>
        <p:grpSpPr bwMode="auto">
          <a:xfrm flipH="1">
            <a:off x="-294216" y="4520231"/>
            <a:ext cx="4239407" cy="2642252"/>
            <a:chOff x="4434156" y="56550"/>
            <a:chExt cx="3505543" cy="2052072"/>
          </a:xfrm>
        </p:grpSpPr>
        <p:sp>
          <p:nvSpPr>
            <p:cNvPr id="4" name="Google Shape;94;p3"/>
            <p:cNvSpPr/>
            <p:nvPr/>
          </p:nvSpPr>
          <p:spPr>
            <a:xfrm flipH="1">
              <a:off x="4434156" y="764380"/>
              <a:ext cx="1249626" cy="785596"/>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5" name="Google Shape;95;p3"/>
            <p:cNvSpPr/>
            <p:nvPr/>
          </p:nvSpPr>
          <p:spPr>
            <a:xfrm flipH="1">
              <a:off x="5605205" y="246997"/>
              <a:ext cx="934051" cy="588801"/>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6" name="Google Shape;96;p3"/>
            <p:cNvSpPr/>
            <p:nvPr/>
          </p:nvSpPr>
          <p:spPr>
            <a:xfrm flipH="1">
              <a:off x="4502594" y="1259543"/>
              <a:ext cx="309238" cy="285671"/>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7" name="Google Shape;97;p3"/>
            <p:cNvSpPr/>
            <p:nvPr/>
          </p:nvSpPr>
          <p:spPr>
            <a:xfrm flipH="1">
              <a:off x="4852388" y="1602349"/>
              <a:ext cx="196442" cy="180925"/>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8" name="Google Shape;98;p3"/>
            <p:cNvSpPr/>
            <p:nvPr/>
          </p:nvSpPr>
          <p:spPr>
            <a:xfrm flipH="1">
              <a:off x="6342814" y="56550"/>
              <a:ext cx="196442" cy="182513"/>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9" name="Google Shape;99;p3"/>
            <p:cNvSpPr/>
            <p:nvPr/>
          </p:nvSpPr>
          <p:spPr>
            <a:xfrm flipH="1">
              <a:off x="6690073" y="575520"/>
              <a:ext cx="1249626" cy="787183"/>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0" name="Google Shape;100;p3"/>
            <p:cNvSpPr/>
            <p:nvPr/>
          </p:nvSpPr>
          <p:spPr>
            <a:xfrm flipH="1">
              <a:off x="7067749" y="1226215"/>
              <a:ext cx="196442" cy="180925"/>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1" name="Google Shape;101;p3"/>
            <p:cNvSpPr/>
            <p:nvPr/>
          </p:nvSpPr>
          <p:spPr>
            <a:xfrm flipH="1">
              <a:off x="5792776" y="1257957"/>
              <a:ext cx="934051" cy="588800"/>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2" name="Google Shape;102;p3"/>
            <p:cNvSpPr/>
            <p:nvPr/>
          </p:nvSpPr>
          <p:spPr>
            <a:xfrm flipH="1">
              <a:off x="6493630" y="1926109"/>
              <a:ext cx="196443" cy="182513"/>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grpSp>
      <p:grpSp>
        <p:nvGrpSpPr>
          <p:cNvPr id="13" name="Google Shape;104;p3"/>
          <p:cNvGrpSpPr>
            <a:grpSpLocks/>
          </p:cNvGrpSpPr>
          <p:nvPr/>
        </p:nvGrpSpPr>
        <p:grpSpPr bwMode="auto">
          <a:xfrm>
            <a:off x="5362876" y="-514963"/>
            <a:ext cx="4240940" cy="2642252"/>
            <a:chOff x="4434156" y="56550"/>
            <a:chExt cx="3505543" cy="2052072"/>
          </a:xfrm>
        </p:grpSpPr>
        <p:sp>
          <p:nvSpPr>
            <p:cNvPr id="14" name="Google Shape;105;p3"/>
            <p:cNvSpPr/>
            <p:nvPr/>
          </p:nvSpPr>
          <p:spPr>
            <a:xfrm flipH="1">
              <a:off x="4434156" y="764380"/>
              <a:ext cx="1249174" cy="785596"/>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5" name="Google Shape;106;p3"/>
            <p:cNvSpPr/>
            <p:nvPr/>
          </p:nvSpPr>
          <p:spPr>
            <a:xfrm flipH="1">
              <a:off x="5604782" y="246997"/>
              <a:ext cx="933713" cy="588801"/>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6" name="Google Shape;107;p3"/>
            <p:cNvSpPr/>
            <p:nvPr/>
          </p:nvSpPr>
          <p:spPr>
            <a:xfrm flipH="1">
              <a:off x="4502569" y="1259543"/>
              <a:ext cx="309126" cy="285671"/>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7" name="Google Shape;108;p3"/>
            <p:cNvSpPr/>
            <p:nvPr/>
          </p:nvSpPr>
          <p:spPr>
            <a:xfrm flipH="1">
              <a:off x="4852237" y="1602349"/>
              <a:ext cx="197638" cy="180925"/>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8" name="Google Shape;109;p3"/>
            <p:cNvSpPr/>
            <p:nvPr/>
          </p:nvSpPr>
          <p:spPr>
            <a:xfrm flipH="1">
              <a:off x="6342124" y="56550"/>
              <a:ext cx="196371" cy="182512"/>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9" name="Google Shape;110;p3"/>
            <p:cNvSpPr/>
            <p:nvPr/>
          </p:nvSpPr>
          <p:spPr>
            <a:xfrm flipH="1">
              <a:off x="6690525" y="575520"/>
              <a:ext cx="1249174" cy="787183"/>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20" name="Google Shape;111;p3"/>
            <p:cNvSpPr/>
            <p:nvPr/>
          </p:nvSpPr>
          <p:spPr>
            <a:xfrm flipH="1">
              <a:off x="7068064" y="1226215"/>
              <a:ext cx="196372" cy="180925"/>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21" name="Google Shape;112;p3"/>
            <p:cNvSpPr/>
            <p:nvPr/>
          </p:nvSpPr>
          <p:spPr>
            <a:xfrm flipH="1">
              <a:off x="5793551" y="1257957"/>
              <a:ext cx="933714" cy="588800"/>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22" name="Google Shape;113;p3"/>
            <p:cNvSpPr/>
            <p:nvPr/>
          </p:nvSpPr>
          <p:spPr>
            <a:xfrm flipH="1">
              <a:off x="6492886" y="1926109"/>
              <a:ext cx="196372" cy="182513"/>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grpSp>
      <p:sp>
        <p:nvSpPr>
          <p:cNvPr id="103" name="Google Shape;103;p3"/>
          <p:cNvSpPr txBox="1">
            <a:spLocks noGrp="1"/>
          </p:cNvSpPr>
          <p:nvPr>
            <p:ph type="title"/>
          </p:nvPr>
        </p:nvSpPr>
        <p:spPr>
          <a:xfrm>
            <a:off x="311714" y="2867988"/>
            <a:ext cx="8520978" cy="1122222"/>
          </a:xfrm>
          <a:prstGeom prst="rect">
            <a:avLst/>
          </a:prstGeom>
        </p:spPr>
        <p:txBody>
          <a:bodyPr spcFirstLastPara="1" anchor="ctr">
            <a:noAutofit/>
          </a:bodyPr>
          <a:lstStyle>
            <a:lvl1pPr lvl="0" algn="ctr">
              <a:spcBef>
                <a:spcPts val="0"/>
              </a:spcBef>
              <a:spcAft>
                <a:spcPts val="0"/>
              </a:spcAft>
              <a:buSzPts val="3600"/>
              <a:buNone/>
              <a:defRPr sz="4510"/>
            </a:lvl1pPr>
            <a:lvl2pPr lvl="1" algn="ctr">
              <a:spcBef>
                <a:spcPts val="0"/>
              </a:spcBef>
              <a:spcAft>
                <a:spcPts val="0"/>
              </a:spcAft>
              <a:buSzPts val="3600"/>
              <a:buNone/>
              <a:defRPr sz="4510"/>
            </a:lvl2pPr>
            <a:lvl3pPr lvl="2" algn="ctr">
              <a:spcBef>
                <a:spcPts val="0"/>
              </a:spcBef>
              <a:spcAft>
                <a:spcPts val="0"/>
              </a:spcAft>
              <a:buSzPts val="3600"/>
              <a:buNone/>
              <a:defRPr sz="4510"/>
            </a:lvl3pPr>
            <a:lvl4pPr lvl="3" algn="ctr">
              <a:spcBef>
                <a:spcPts val="0"/>
              </a:spcBef>
              <a:spcAft>
                <a:spcPts val="0"/>
              </a:spcAft>
              <a:buSzPts val="3600"/>
              <a:buNone/>
              <a:defRPr sz="4510"/>
            </a:lvl4pPr>
            <a:lvl5pPr lvl="4" algn="ctr">
              <a:spcBef>
                <a:spcPts val="0"/>
              </a:spcBef>
              <a:spcAft>
                <a:spcPts val="0"/>
              </a:spcAft>
              <a:buSzPts val="3600"/>
              <a:buNone/>
              <a:defRPr sz="4510"/>
            </a:lvl5pPr>
            <a:lvl6pPr lvl="5" algn="ctr">
              <a:spcBef>
                <a:spcPts val="0"/>
              </a:spcBef>
              <a:spcAft>
                <a:spcPts val="0"/>
              </a:spcAft>
              <a:buSzPts val="3600"/>
              <a:buNone/>
              <a:defRPr sz="4510"/>
            </a:lvl6pPr>
            <a:lvl7pPr lvl="6" algn="ctr">
              <a:spcBef>
                <a:spcPts val="0"/>
              </a:spcBef>
              <a:spcAft>
                <a:spcPts val="0"/>
              </a:spcAft>
              <a:buSzPts val="3600"/>
              <a:buNone/>
              <a:defRPr sz="4510"/>
            </a:lvl7pPr>
            <a:lvl8pPr lvl="7" algn="ctr">
              <a:spcBef>
                <a:spcPts val="0"/>
              </a:spcBef>
              <a:spcAft>
                <a:spcPts val="0"/>
              </a:spcAft>
              <a:buSzPts val="3600"/>
              <a:buNone/>
              <a:defRPr sz="4510"/>
            </a:lvl8pPr>
            <a:lvl9pPr lvl="8" algn="ctr">
              <a:spcBef>
                <a:spcPts val="0"/>
              </a:spcBef>
              <a:spcAft>
                <a:spcPts val="0"/>
              </a:spcAft>
              <a:buSzPts val="3600"/>
              <a:buNone/>
              <a:defRPr sz="4510"/>
            </a:lvl9pPr>
          </a:lstStyle>
          <a:p>
            <a:endParaRPr/>
          </a:p>
        </p:txBody>
      </p:sp>
    </p:spTree>
    <p:extLst>
      <p:ext uri="{BB962C8B-B14F-4D97-AF65-F5344CB8AC3E}">
        <p14:creationId xmlns:p14="http://schemas.microsoft.com/office/powerpoint/2010/main" val="417991416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matchingName="Title and two columns" type="twoColTx">
  <p:cSld name="Title and two columns">
    <p:bg>
      <p:bgPr>
        <a:solidFill>
          <a:schemeClr val="accent4"/>
        </a:solidFill>
        <a:effectLst/>
      </p:bgPr>
    </p:bg>
    <p:spTree>
      <p:nvGrpSpPr>
        <p:cNvPr id="1" name="Shape 129"/>
        <p:cNvGrpSpPr/>
        <p:nvPr/>
      </p:nvGrpSpPr>
      <p:grpSpPr>
        <a:xfrm>
          <a:off x="0" y="0"/>
          <a:ext cx="0" cy="0"/>
          <a:chOff x="0" y="0"/>
          <a:chExt cx="0" cy="0"/>
        </a:xfrm>
      </p:grpSpPr>
      <p:grpSp>
        <p:nvGrpSpPr>
          <p:cNvPr id="5" name="Google Shape;130;p5"/>
          <p:cNvGrpSpPr>
            <a:grpSpLocks/>
          </p:cNvGrpSpPr>
          <p:nvPr/>
        </p:nvGrpSpPr>
        <p:grpSpPr bwMode="auto">
          <a:xfrm>
            <a:off x="239191" y="163480"/>
            <a:ext cx="8511001" cy="2037374"/>
            <a:chOff x="198024" y="127700"/>
            <a:chExt cx="7035792" cy="1582723"/>
          </a:xfrm>
        </p:grpSpPr>
        <p:grpSp>
          <p:nvGrpSpPr>
            <p:cNvPr id="6" name="Google Shape;131;p5"/>
            <p:cNvGrpSpPr>
              <a:grpSpLocks/>
            </p:cNvGrpSpPr>
            <p:nvPr/>
          </p:nvGrpSpPr>
          <p:grpSpPr bwMode="auto">
            <a:xfrm>
              <a:off x="5309325" y="127700"/>
              <a:ext cx="1924491" cy="1257576"/>
              <a:chOff x="1341350" y="30575"/>
              <a:chExt cx="1924491" cy="1257576"/>
            </a:xfrm>
          </p:grpSpPr>
          <p:sp>
            <p:nvSpPr>
              <p:cNvPr id="15" name="Google Shape;132;p5"/>
              <p:cNvSpPr/>
              <p:nvPr/>
            </p:nvSpPr>
            <p:spPr>
              <a:xfrm>
                <a:off x="2122984" y="30575"/>
                <a:ext cx="1142857" cy="719131"/>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6" name="Google Shape;133;p5"/>
              <p:cNvSpPr/>
              <p:nvPr/>
            </p:nvSpPr>
            <p:spPr>
              <a:xfrm>
                <a:off x="1341229" y="749706"/>
                <a:ext cx="853975" cy="538157"/>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grpSp>
        <p:sp>
          <p:nvSpPr>
            <p:cNvPr id="7" name="Google Shape;134;p5"/>
            <p:cNvSpPr/>
            <p:nvPr/>
          </p:nvSpPr>
          <p:spPr>
            <a:xfrm>
              <a:off x="6887918" y="580134"/>
              <a:ext cx="283814" cy="263523"/>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8" name="Google Shape;135;p5"/>
            <p:cNvSpPr/>
            <p:nvPr/>
          </p:nvSpPr>
          <p:spPr>
            <a:xfrm>
              <a:off x="6671257" y="894456"/>
              <a:ext cx="179918" cy="165098"/>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9" name="Google Shape;136;p5"/>
            <p:cNvSpPr/>
            <p:nvPr/>
          </p:nvSpPr>
          <p:spPr>
            <a:xfrm>
              <a:off x="5309204" y="673795"/>
              <a:ext cx="179918" cy="166686"/>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0" name="Google Shape;137;p5"/>
            <p:cNvSpPr/>
            <p:nvPr/>
          </p:nvSpPr>
          <p:spPr>
            <a:xfrm flipH="1">
              <a:off x="198024" y="778569"/>
              <a:ext cx="1142857" cy="719131"/>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1" name="Google Shape;138;p5"/>
            <p:cNvSpPr/>
            <p:nvPr/>
          </p:nvSpPr>
          <p:spPr>
            <a:xfrm flipH="1">
              <a:off x="1268661" y="305498"/>
              <a:ext cx="853975" cy="538158"/>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2" name="Google Shape;139;p5"/>
            <p:cNvSpPr/>
            <p:nvPr/>
          </p:nvSpPr>
          <p:spPr>
            <a:xfrm flipH="1">
              <a:off x="260109" y="1231003"/>
              <a:ext cx="283814" cy="261935"/>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3" name="Google Shape;140;p5"/>
            <p:cNvSpPr/>
            <p:nvPr/>
          </p:nvSpPr>
          <p:spPr>
            <a:xfrm flipH="1">
              <a:off x="580666" y="1543737"/>
              <a:ext cx="179918" cy="166686"/>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4" name="Google Shape;141;p5"/>
            <p:cNvSpPr/>
            <p:nvPr/>
          </p:nvSpPr>
          <p:spPr>
            <a:xfrm flipH="1">
              <a:off x="1942718" y="130875"/>
              <a:ext cx="179918" cy="166686"/>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grpSp>
      <p:sp>
        <p:nvSpPr>
          <p:cNvPr id="142" name="Google Shape;142;p5"/>
          <p:cNvSpPr txBox="1">
            <a:spLocks noGrp="1"/>
          </p:cNvSpPr>
          <p:nvPr>
            <p:ph type="title"/>
          </p:nvPr>
        </p:nvSpPr>
        <p:spPr>
          <a:xfrm>
            <a:off x="619192" y="593421"/>
            <a:ext cx="7906271" cy="763852"/>
          </a:xfrm>
          <a:prstGeom prst="rect">
            <a:avLst/>
          </a:prstGeom>
        </p:spPr>
        <p:txBody>
          <a:bodyPr spcFirstLastPara="1">
            <a:noAutofit/>
          </a:bodyPr>
          <a:lstStyle>
            <a:lvl1pPr lvl="0">
              <a:spcBef>
                <a:spcPts val="0"/>
              </a:spcBef>
              <a:spcAft>
                <a:spcPts val="0"/>
              </a:spcAft>
              <a:buClr>
                <a:schemeClr val="dk2"/>
              </a:buClr>
              <a:buSzPts val="2800"/>
              <a:buNone/>
              <a:defRPr>
                <a:solidFill>
                  <a:schemeClr val="dk2"/>
                </a:solidFill>
              </a:defRPr>
            </a:lvl1pPr>
            <a:lvl2pPr lvl="1">
              <a:spcBef>
                <a:spcPts val="0"/>
              </a:spcBef>
              <a:spcAft>
                <a:spcPts val="0"/>
              </a:spcAft>
              <a:buClr>
                <a:schemeClr val="dk2"/>
              </a:buClr>
              <a:buSzPts val="2800"/>
              <a:buNone/>
              <a:defRPr>
                <a:solidFill>
                  <a:schemeClr val="dk2"/>
                </a:solidFill>
              </a:defRPr>
            </a:lvl2pPr>
            <a:lvl3pPr lvl="2">
              <a:spcBef>
                <a:spcPts val="0"/>
              </a:spcBef>
              <a:spcAft>
                <a:spcPts val="0"/>
              </a:spcAft>
              <a:buClr>
                <a:schemeClr val="dk2"/>
              </a:buClr>
              <a:buSzPts val="2800"/>
              <a:buNone/>
              <a:defRPr>
                <a:solidFill>
                  <a:schemeClr val="dk2"/>
                </a:solidFill>
              </a:defRPr>
            </a:lvl3pPr>
            <a:lvl4pPr lvl="3">
              <a:spcBef>
                <a:spcPts val="0"/>
              </a:spcBef>
              <a:spcAft>
                <a:spcPts val="0"/>
              </a:spcAft>
              <a:buClr>
                <a:schemeClr val="dk2"/>
              </a:buClr>
              <a:buSzPts val="2800"/>
              <a:buNone/>
              <a:defRPr>
                <a:solidFill>
                  <a:schemeClr val="dk2"/>
                </a:solidFill>
              </a:defRPr>
            </a:lvl4pPr>
            <a:lvl5pPr lvl="4">
              <a:spcBef>
                <a:spcPts val="0"/>
              </a:spcBef>
              <a:spcAft>
                <a:spcPts val="0"/>
              </a:spcAft>
              <a:buClr>
                <a:schemeClr val="dk2"/>
              </a:buClr>
              <a:buSzPts val="2800"/>
              <a:buNone/>
              <a:defRPr>
                <a:solidFill>
                  <a:schemeClr val="dk2"/>
                </a:solidFill>
              </a:defRPr>
            </a:lvl5pPr>
            <a:lvl6pPr lvl="5">
              <a:spcBef>
                <a:spcPts val="0"/>
              </a:spcBef>
              <a:spcAft>
                <a:spcPts val="0"/>
              </a:spcAft>
              <a:buClr>
                <a:schemeClr val="dk2"/>
              </a:buClr>
              <a:buSzPts val="2800"/>
              <a:buNone/>
              <a:defRPr>
                <a:solidFill>
                  <a:schemeClr val="dk2"/>
                </a:solidFill>
              </a:defRPr>
            </a:lvl6pPr>
            <a:lvl7pPr lvl="6">
              <a:spcBef>
                <a:spcPts val="0"/>
              </a:spcBef>
              <a:spcAft>
                <a:spcPts val="0"/>
              </a:spcAft>
              <a:buClr>
                <a:schemeClr val="dk2"/>
              </a:buClr>
              <a:buSzPts val="2800"/>
              <a:buNone/>
              <a:defRPr>
                <a:solidFill>
                  <a:schemeClr val="dk2"/>
                </a:solidFill>
              </a:defRPr>
            </a:lvl7pPr>
            <a:lvl8pPr lvl="7">
              <a:spcBef>
                <a:spcPts val="0"/>
              </a:spcBef>
              <a:spcAft>
                <a:spcPts val="0"/>
              </a:spcAft>
              <a:buClr>
                <a:schemeClr val="dk2"/>
              </a:buClr>
              <a:buSzPts val="2800"/>
              <a:buNone/>
              <a:defRPr>
                <a:solidFill>
                  <a:schemeClr val="dk2"/>
                </a:solidFill>
              </a:defRPr>
            </a:lvl8pPr>
            <a:lvl9pPr lvl="8">
              <a:spcBef>
                <a:spcPts val="0"/>
              </a:spcBef>
              <a:spcAft>
                <a:spcPts val="0"/>
              </a:spcAft>
              <a:buClr>
                <a:schemeClr val="dk2"/>
              </a:buClr>
              <a:buSzPts val="2800"/>
              <a:buNone/>
              <a:defRPr>
                <a:solidFill>
                  <a:schemeClr val="dk2"/>
                </a:solidFill>
              </a:defRPr>
            </a:lvl9pPr>
          </a:lstStyle>
          <a:p>
            <a:endParaRPr/>
          </a:p>
        </p:txBody>
      </p:sp>
      <p:sp>
        <p:nvSpPr>
          <p:cNvPr id="143" name="Google Shape;143;p5"/>
          <p:cNvSpPr txBox="1">
            <a:spLocks noGrp="1"/>
          </p:cNvSpPr>
          <p:nvPr>
            <p:ph type="body" idx="1"/>
          </p:nvPr>
        </p:nvSpPr>
        <p:spPr>
          <a:xfrm>
            <a:off x="725051" y="1992111"/>
            <a:ext cx="3612399" cy="3644710"/>
          </a:xfrm>
          <a:prstGeom prst="rect">
            <a:avLst/>
          </a:prstGeom>
        </p:spPr>
        <p:txBody>
          <a:bodyPr spcFirstLastPara="1">
            <a:noAutofit/>
          </a:bodyPr>
          <a:lstStyle>
            <a:lvl1pPr marL="572780" lvl="0" indent="-397764">
              <a:spcBef>
                <a:spcPts val="0"/>
              </a:spcBef>
              <a:spcAft>
                <a:spcPts val="0"/>
              </a:spcAft>
              <a:buSzPts val="1400"/>
              <a:buChar char="●"/>
              <a:defRPr sz="1754"/>
            </a:lvl1pPr>
            <a:lvl2pPr marL="1145560" lvl="1" indent="-381853">
              <a:spcBef>
                <a:spcPts val="0"/>
              </a:spcBef>
              <a:spcAft>
                <a:spcPts val="0"/>
              </a:spcAft>
              <a:buSzPts val="1200"/>
              <a:buChar char="○"/>
              <a:defRPr sz="1503"/>
            </a:lvl2pPr>
            <a:lvl3pPr marL="1718340" lvl="2" indent="-381853">
              <a:spcBef>
                <a:spcPts val="0"/>
              </a:spcBef>
              <a:spcAft>
                <a:spcPts val="0"/>
              </a:spcAft>
              <a:buSzPts val="1200"/>
              <a:buChar char="■"/>
              <a:defRPr sz="1503"/>
            </a:lvl3pPr>
            <a:lvl4pPr marL="2291121" lvl="3" indent="-381853">
              <a:spcBef>
                <a:spcPts val="0"/>
              </a:spcBef>
              <a:spcAft>
                <a:spcPts val="0"/>
              </a:spcAft>
              <a:buSzPts val="1200"/>
              <a:buChar char="●"/>
              <a:defRPr sz="1503"/>
            </a:lvl4pPr>
            <a:lvl5pPr marL="2863901" lvl="4" indent="-381853">
              <a:spcBef>
                <a:spcPts val="0"/>
              </a:spcBef>
              <a:spcAft>
                <a:spcPts val="0"/>
              </a:spcAft>
              <a:buSzPts val="1200"/>
              <a:buChar char="○"/>
              <a:defRPr sz="1503"/>
            </a:lvl5pPr>
            <a:lvl6pPr marL="3436681" lvl="5" indent="-381853">
              <a:spcBef>
                <a:spcPts val="0"/>
              </a:spcBef>
              <a:spcAft>
                <a:spcPts val="0"/>
              </a:spcAft>
              <a:buSzPts val="1200"/>
              <a:buChar char="■"/>
              <a:defRPr sz="1503"/>
            </a:lvl6pPr>
            <a:lvl7pPr marL="4009461" lvl="6" indent="-381853">
              <a:spcBef>
                <a:spcPts val="0"/>
              </a:spcBef>
              <a:spcAft>
                <a:spcPts val="0"/>
              </a:spcAft>
              <a:buSzPts val="1200"/>
              <a:buChar char="●"/>
              <a:defRPr sz="1503"/>
            </a:lvl7pPr>
            <a:lvl8pPr marL="4582241" lvl="7" indent="-381853">
              <a:spcBef>
                <a:spcPts val="0"/>
              </a:spcBef>
              <a:spcAft>
                <a:spcPts val="0"/>
              </a:spcAft>
              <a:buSzPts val="1200"/>
              <a:buChar char="○"/>
              <a:defRPr sz="1503"/>
            </a:lvl8pPr>
            <a:lvl9pPr marL="5155021" lvl="8" indent="-381853">
              <a:spcBef>
                <a:spcPts val="0"/>
              </a:spcBef>
              <a:spcAft>
                <a:spcPts val="0"/>
              </a:spcAft>
              <a:buSzPts val="1200"/>
              <a:buChar char="■"/>
              <a:defRPr sz="1503"/>
            </a:lvl9pPr>
          </a:lstStyle>
          <a:p>
            <a:endParaRPr/>
          </a:p>
        </p:txBody>
      </p:sp>
      <p:sp>
        <p:nvSpPr>
          <p:cNvPr id="144" name="Google Shape;144;p5"/>
          <p:cNvSpPr txBox="1">
            <a:spLocks noGrp="1"/>
          </p:cNvSpPr>
          <p:nvPr>
            <p:ph type="body" idx="2"/>
          </p:nvPr>
        </p:nvSpPr>
        <p:spPr>
          <a:xfrm>
            <a:off x="4807373" y="1992111"/>
            <a:ext cx="3612399" cy="3644710"/>
          </a:xfrm>
          <a:prstGeom prst="rect">
            <a:avLst/>
          </a:prstGeom>
        </p:spPr>
        <p:txBody>
          <a:bodyPr spcFirstLastPara="1">
            <a:noAutofit/>
          </a:bodyPr>
          <a:lstStyle>
            <a:lvl1pPr marL="572780" lvl="0" indent="-397764">
              <a:spcBef>
                <a:spcPts val="0"/>
              </a:spcBef>
              <a:spcAft>
                <a:spcPts val="0"/>
              </a:spcAft>
              <a:buSzPts val="1400"/>
              <a:buChar char="●"/>
              <a:defRPr sz="1754"/>
            </a:lvl1pPr>
            <a:lvl2pPr marL="1145560" lvl="1" indent="-381853">
              <a:spcBef>
                <a:spcPts val="0"/>
              </a:spcBef>
              <a:spcAft>
                <a:spcPts val="0"/>
              </a:spcAft>
              <a:buSzPts val="1200"/>
              <a:buChar char="○"/>
              <a:defRPr sz="1503"/>
            </a:lvl2pPr>
            <a:lvl3pPr marL="1718340" lvl="2" indent="-381853">
              <a:spcBef>
                <a:spcPts val="0"/>
              </a:spcBef>
              <a:spcAft>
                <a:spcPts val="0"/>
              </a:spcAft>
              <a:buSzPts val="1200"/>
              <a:buChar char="■"/>
              <a:defRPr sz="1503"/>
            </a:lvl3pPr>
            <a:lvl4pPr marL="2291121" lvl="3" indent="-381853">
              <a:spcBef>
                <a:spcPts val="0"/>
              </a:spcBef>
              <a:spcAft>
                <a:spcPts val="0"/>
              </a:spcAft>
              <a:buSzPts val="1200"/>
              <a:buChar char="●"/>
              <a:defRPr sz="1503"/>
            </a:lvl4pPr>
            <a:lvl5pPr marL="2863901" lvl="4" indent="-381853">
              <a:spcBef>
                <a:spcPts val="0"/>
              </a:spcBef>
              <a:spcAft>
                <a:spcPts val="0"/>
              </a:spcAft>
              <a:buSzPts val="1200"/>
              <a:buChar char="○"/>
              <a:defRPr sz="1503"/>
            </a:lvl5pPr>
            <a:lvl6pPr marL="3436681" lvl="5" indent="-381853">
              <a:spcBef>
                <a:spcPts val="0"/>
              </a:spcBef>
              <a:spcAft>
                <a:spcPts val="0"/>
              </a:spcAft>
              <a:buSzPts val="1200"/>
              <a:buChar char="■"/>
              <a:defRPr sz="1503"/>
            </a:lvl6pPr>
            <a:lvl7pPr marL="4009461" lvl="6" indent="-381853">
              <a:spcBef>
                <a:spcPts val="0"/>
              </a:spcBef>
              <a:spcAft>
                <a:spcPts val="0"/>
              </a:spcAft>
              <a:buSzPts val="1200"/>
              <a:buChar char="●"/>
              <a:defRPr sz="1503"/>
            </a:lvl7pPr>
            <a:lvl8pPr marL="4582241" lvl="7" indent="-381853">
              <a:spcBef>
                <a:spcPts val="0"/>
              </a:spcBef>
              <a:spcAft>
                <a:spcPts val="0"/>
              </a:spcAft>
              <a:buSzPts val="1200"/>
              <a:buChar char="○"/>
              <a:defRPr sz="1503"/>
            </a:lvl8pPr>
            <a:lvl9pPr marL="5155021" lvl="8" indent="-381853">
              <a:spcBef>
                <a:spcPts val="0"/>
              </a:spcBef>
              <a:spcAft>
                <a:spcPts val="0"/>
              </a:spcAft>
              <a:buSzPts val="1200"/>
              <a:buChar char="■"/>
              <a:defRPr sz="1503"/>
            </a:lvl9pPr>
          </a:lstStyle>
          <a:p>
            <a:endParaRPr/>
          </a:p>
        </p:txBody>
      </p:sp>
    </p:spTree>
    <p:extLst>
      <p:ext uri="{BB962C8B-B14F-4D97-AF65-F5344CB8AC3E}">
        <p14:creationId xmlns:p14="http://schemas.microsoft.com/office/powerpoint/2010/main" val="1962026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Section title and description">
  <p:cSld name="Section title and description">
    <p:bg>
      <p:bgPr>
        <a:solidFill>
          <a:schemeClr val="accent4"/>
        </a:solidFill>
        <a:effectLst/>
      </p:bgPr>
    </p:bg>
    <p:spTree>
      <p:nvGrpSpPr>
        <p:cNvPr id="1" name="Shape 174"/>
        <p:cNvGrpSpPr/>
        <p:nvPr/>
      </p:nvGrpSpPr>
      <p:grpSpPr>
        <a:xfrm>
          <a:off x="0" y="0"/>
          <a:ext cx="0" cy="0"/>
          <a:chOff x="0" y="0"/>
          <a:chExt cx="0" cy="0"/>
        </a:xfrm>
      </p:grpSpPr>
      <p:grpSp>
        <p:nvGrpSpPr>
          <p:cNvPr id="4" name="Google Shape;177;p9"/>
          <p:cNvGrpSpPr>
            <a:grpSpLocks/>
          </p:cNvGrpSpPr>
          <p:nvPr/>
        </p:nvGrpSpPr>
        <p:grpSpPr bwMode="auto">
          <a:xfrm>
            <a:off x="239198" y="163480"/>
            <a:ext cx="8511001" cy="2037374"/>
            <a:chOff x="198024" y="127700"/>
            <a:chExt cx="7035792" cy="1582723"/>
          </a:xfrm>
        </p:grpSpPr>
        <p:grpSp>
          <p:nvGrpSpPr>
            <p:cNvPr id="5" name="Google Shape;178;p9"/>
            <p:cNvGrpSpPr>
              <a:grpSpLocks/>
            </p:cNvGrpSpPr>
            <p:nvPr/>
          </p:nvGrpSpPr>
          <p:grpSpPr bwMode="auto">
            <a:xfrm>
              <a:off x="5309325" y="127700"/>
              <a:ext cx="1924491" cy="1257576"/>
              <a:chOff x="1341350" y="30575"/>
              <a:chExt cx="1924491" cy="1257576"/>
            </a:xfrm>
          </p:grpSpPr>
          <p:sp>
            <p:nvSpPr>
              <p:cNvPr id="14" name="Google Shape;179;p9"/>
              <p:cNvSpPr/>
              <p:nvPr/>
            </p:nvSpPr>
            <p:spPr>
              <a:xfrm>
                <a:off x="2122984" y="30575"/>
                <a:ext cx="1142857" cy="719131"/>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5" name="Google Shape;180;p9"/>
              <p:cNvSpPr/>
              <p:nvPr/>
            </p:nvSpPr>
            <p:spPr>
              <a:xfrm>
                <a:off x="1341229" y="749706"/>
                <a:ext cx="853975" cy="538157"/>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grpSp>
        <p:sp>
          <p:nvSpPr>
            <p:cNvPr id="6" name="Google Shape;181;p9"/>
            <p:cNvSpPr/>
            <p:nvPr/>
          </p:nvSpPr>
          <p:spPr>
            <a:xfrm>
              <a:off x="6887918" y="580134"/>
              <a:ext cx="283814" cy="263523"/>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7" name="Google Shape;182;p9"/>
            <p:cNvSpPr/>
            <p:nvPr/>
          </p:nvSpPr>
          <p:spPr>
            <a:xfrm>
              <a:off x="6671257" y="894456"/>
              <a:ext cx="179918" cy="165098"/>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8" name="Google Shape;183;p9"/>
            <p:cNvSpPr/>
            <p:nvPr/>
          </p:nvSpPr>
          <p:spPr>
            <a:xfrm>
              <a:off x="5309204" y="673795"/>
              <a:ext cx="179918" cy="166686"/>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9" name="Google Shape;184;p9"/>
            <p:cNvSpPr/>
            <p:nvPr/>
          </p:nvSpPr>
          <p:spPr>
            <a:xfrm flipH="1">
              <a:off x="198024" y="778569"/>
              <a:ext cx="1142857" cy="719131"/>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0" name="Google Shape;185;p9"/>
            <p:cNvSpPr/>
            <p:nvPr/>
          </p:nvSpPr>
          <p:spPr>
            <a:xfrm flipH="1">
              <a:off x="1268661" y="305498"/>
              <a:ext cx="853975" cy="538158"/>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1" name="Google Shape;186;p9"/>
            <p:cNvSpPr/>
            <p:nvPr/>
          </p:nvSpPr>
          <p:spPr>
            <a:xfrm flipH="1">
              <a:off x="260109" y="1231003"/>
              <a:ext cx="283814" cy="261935"/>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2" name="Google Shape;187;p9"/>
            <p:cNvSpPr/>
            <p:nvPr/>
          </p:nvSpPr>
          <p:spPr>
            <a:xfrm flipH="1">
              <a:off x="580666" y="1543737"/>
              <a:ext cx="179918" cy="166686"/>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3" name="Google Shape;188;p9"/>
            <p:cNvSpPr/>
            <p:nvPr/>
          </p:nvSpPr>
          <p:spPr>
            <a:xfrm flipH="1">
              <a:off x="1942718" y="130875"/>
              <a:ext cx="179918" cy="166686"/>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grpSp>
      <p:sp>
        <p:nvSpPr>
          <p:cNvPr id="175" name="Google Shape;175;p9"/>
          <p:cNvSpPr txBox="1">
            <a:spLocks noGrp="1"/>
          </p:cNvSpPr>
          <p:nvPr>
            <p:ph type="title"/>
          </p:nvPr>
        </p:nvSpPr>
        <p:spPr>
          <a:xfrm>
            <a:off x="2472116" y="1759843"/>
            <a:ext cx="4045305" cy="1976439"/>
          </a:xfrm>
          <a:prstGeom prst="rect">
            <a:avLst/>
          </a:prstGeom>
        </p:spPr>
        <p:txBody>
          <a:bodyPr spcFirstLastPara="1" anchor="b">
            <a:noAutofit/>
          </a:bodyPr>
          <a:lstStyle>
            <a:lvl1pPr lvl="0" algn="ctr">
              <a:spcBef>
                <a:spcPts val="0"/>
              </a:spcBef>
              <a:spcAft>
                <a:spcPts val="0"/>
              </a:spcAft>
              <a:buSzPts val="4200"/>
              <a:buNone/>
              <a:defRPr sz="5262"/>
            </a:lvl1pPr>
            <a:lvl2pPr lvl="1" algn="ctr">
              <a:spcBef>
                <a:spcPts val="0"/>
              </a:spcBef>
              <a:spcAft>
                <a:spcPts val="0"/>
              </a:spcAft>
              <a:buSzPts val="4200"/>
              <a:buNone/>
              <a:defRPr sz="5262"/>
            </a:lvl2pPr>
            <a:lvl3pPr lvl="2" algn="ctr">
              <a:spcBef>
                <a:spcPts val="0"/>
              </a:spcBef>
              <a:spcAft>
                <a:spcPts val="0"/>
              </a:spcAft>
              <a:buSzPts val="4200"/>
              <a:buNone/>
              <a:defRPr sz="5262"/>
            </a:lvl3pPr>
            <a:lvl4pPr lvl="3" algn="ctr">
              <a:spcBef>
                <a:spcPts val="0"/>
              </a:spcBef>
              <a:spcAft>
                <a:spcPts val="0"/>
              </a:spcAft>
              <a:buSzPts val="4200"/>
              <a:buNone/>
              <a:defRPr sz="5262"/>
            </a:lvl4pPr>
            <a:lvl5pPr lvl="4" algn="ctr">
              <a:spcBef>
                <a:spcPts val="0"/>
              </a:spcBef>
              <a:spcAft>
                <a:spcPts val="0"/>
              </a:spcAft>
              <a:buSzPts val="4200"/>
              <a:buNone/>
              <a:defRPr sz="5262"/>
            </a:lvl5pPr>
            <a:lvl6pPr lvl="5" algn="ctr">
              <a:spcBef>
                <a:spcPts val="0"/>
              </a:spcBef>
              <a:spcAft>
                <a:spcPts val="0"/>
              </a:spcAft>
              <a:buSzPts val="4200"/>
              <a:buNone/>
              <a:defRPr sz="5262"/>
            </a:lvl6pPr>
            <a:lvl7pPr lvl="6" algn="ctr">
              <a:spcBef>
                <a:spcPts val="0"/>
              </a:spcBef>
              <a:spcAft>
                <a:spcPts val="0"/>
              </a:spcAft>
              <a:buSzPts val="4200"/>
              <a:buNone/>
              <a:defRPr sz="5262"/>
            </a:lvl7pPr>
            <a:lvl8pPr lvl="7" algn="ctr">
              <a:spcBef>
                <a:spcPts val="0"/>
              </a:spcBef>
              <a:spcAft>
                <a:spcPts val="0"/>
              </a:spcAft>
              <a:buSzPts val="4200"/>
              <a:buNone/>
              <a:defRPr sz="5262"/>
            </a:lvl8pPr>
            <a:lvl9pPr lvl="8" algn="ctr">
              <a:spcBef>
                <a:spcPts val="0"/>
              </a:spcBef>
              <a:spcAft>
                <a:spcPts val="0"/>
              </a:spcAft>
              <a:buSzPts val="4200"/>
              <a:buNone/>
              <a:defRPr sz="5262"/>
            </a:lvl9pPr>
          </a:lstStyle>
          <a:p>
            <a:endParaRPr/>
          </a:p>
        </p:txBody>
      </p:sp>
      <p:sp>
        <p:nvSpPr>
          <p:cNvPr id="176" name="Google Shape;176;p9"/>
          <p:cNvSpPr txBox="1">
            <a:spLocks noGrp="1"/>
          </p:cNvSpPr>
          <p:nvPr>
            <p:ph type="subTitle" idx="1"/>
          </p:nvPr>
        </p:nvSpPr>
        <p:spPr>
          <a:xfrm>
            <a:off x="2472116" y="3853113"/>
            <a:ext cx="4045305" cy="1647032"/>
          </a:xfrm>
          <a:prstGeom prst="rect">
            <a:avLst/>
          </a:prstGeom>
        </p:spPr>
        <p:txBody>
          <a:bodyPr spcFirstLastPara="1">
            <a:noAutofit/>
          </a:bodyPr>
          <a:lstStyle>
            <a:lvl1pPr lvl="0" algn="ctr">
              <a:lnSpc>
                <a:spcPct val="100000"/>
              </a:lnSpc>
              <a:spcBef>
                <a:spcPts val="0"/>
              </a:spcBef>
              <a:spcAft>
                <a:spcPts val="0"/>
              </a:spcAft>
              <a:buSzPts val="2100"/>
              <a:buNone/>
              <a:defRPr sz="2631"/>
            </a:lvl1pPr>
            <a:lvl2pPr lvl="1" algn="ctr">
              <a:lnSpc>
                <a:spcPct val="100000"/>
              </a:lnSpc>
              <a:spcBef>
                <a:spcPts val="0"/>
              </a:spcBef>
              <a:spcAft>
                <a:spcPts val="0"/>
              </a:spcAft>
              <a:buSzPts val="2100"/>
              <a:buNone/>
              <a:defRPr sz="2631"/>
            </a:lvl2pPr>
            <a:lvl3pPr lvl="2" algn="ctr">
              <a:lnSpc>
                <a:spcPct val="100000"/>
              </a:lnSpc>
              <a:spcBef>
                <a:spcPts val="0"/>
              </a:spcBef>
              <a:spcAft>
                <a:spcPts val="0"/>
              </a:spcAft>
              <a:buSzPts val="2100"/>
              <a:buNone/>
              <a:defRPr sz="2631"/>
            </a:lvl3pPr>
            <a:lvl4pPr lvl="3" algn="ctr">
              <a:lnSpc>
                <a:spcPct val="100000"/>
              </a:lnSpc>
              <a:spcBef>
                <a:spcPts val="0"/>
              </a:spcBef>
              <a:spcAft>
                <a:spcPts val="0"/>
              </a:spcAft>
              <a:buSzPts val="2100"/>
              <a:buNone/>
              <a:defRPr sz="2631"/>
            </a:lvl4pPr>
            <a:lvl5pPr lvl="4" algn="ctr">
              <a:lnSpc>
                <a:spcPct val="100000"/>
              </a:lnSpc>
              <a:spcBef>
                <a:spcPts val="0"/>
              </a:spcBef>
              <a:spcAft>
                <a:spcPts val="0"/>
              </a:spcAft>
              <a:buSzPts val="2100"/>
              <a:buNone/>
              <a:defRPr sz="2631"/>
            </a:lvl5pPr>
            <a:lvl6pPr lvl="5" algn="ctr">
              <a:lnSpc>
                <a:spcPct val="100000"/>
              </a:lnSpc>
              <a:spcBef>
                <a:spcPts val="0"/>
              </a:spcBef>
              <a:spcAft>
                <a:spcPts val="0"/>
              </a:spcAft>
              <a:buSzPts val="2100"/>
              <a:buNone/>
              <a:defRPr sz="2631"/>
            </a:lvl6pPr>
            <a:lvl7pPr lvl="6" algn="ctr">
              <a:lnSpc>
                <a:spcPct val="100000"/>
              </a:lnSpc>
              <a:spcBef>
                <a:spcPts val="0"/>
              </a:spcBef>
              <a:spcAft>
                <a:spcPts val="0"/>
              </a:spcAft>
              <a:buSzPts val="2100"/>
              <a:buNone/>
              <a:defRPr sz="2631"/>
            </a:lvl7pPr>
            <a:lvl8pPr lvl="7" algn="ctr">
              <a:lnSpc>
                <a:spcPct val="100000"/>
              </a:lnSpc>
              <a:spcBef>
                <a:spcPts val="0"/>
              </a:spcBef>
              <a:spcAft>
                <a:spcPts val="0"/>
              </a:spcAft>
              <a:buSzPts val="2100"/>
              <a:buNone/>
              <a:defRPr sz="2631"/>
            </a:lvl8pPr>
            <a:lvl9pPr lvl="8" algn="ctr">
              <a:lnSpc>
                <a:spcPct val="100000"/>
              </a:lnSpc>
              <a:spcBef>
                <a:spcPts val="0"/>
              </a:spcBef>
              <a:spcAft>
                <a:spcPts val="0"/>
              </a:spcAft>
              <a:buSzPts val="2100"/>
              <a:buNone/>
              <a:defRPr sz="2631"/>
            </a:lvl9pPr>
          </a:lstStyle>
          <a:p>
            <a:endParaRPr/>
          </a:p>
        </p:txBody>
      </p:sp>
    </p:spTree>
    <p:extLst>
      <p:ext uri="{BB962C8B-B14F-4D97-AF65-F5344CB8AC3E}">
        <p14:creationId xmlns:p14="http://schemas.microsoft.com/office/powerpoint/2010/main" val="271576392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matchingName="One column text">
  <p:cSld name="One column text">
    <p:bg>
      <p:bgPr>
        <a:solidFill>
          <a:schemeClr val="accent4"/>
        </a:solidFill>
        <a:effectLst/>
      </p:bgPr>
    </p:bg>
    <p:spTree>
      <p:nvGrpSpPr>
        <p:cNvPr id="1" name="Shape 147"/>
        <p:cNvGrpSpPr/>
        <p:nvPr/>
      </p:nvGrpSpPr>
      <p:grpSpPr>
        <a:xfrm>
          <a:off x="0" y="0"/>
          <a:ext cx="0" cy="0"/>
          <a:chOff x="0" y="0"/>
          <a:chExt cx="0" cy="0"/>
        </a:xfrm>
      </p:grpSpPr>
      <p:grpSp>
        <p:nvGrpSpPr>
          <p:cNvPr id="4" name="Google Shape;148;p7"/>
          <p:cNvGrpSpPr>
            <a:grpSpLocks/>
          </p:cNvGrpSpPr>
          <p:nvPr/>
        </p:nvGrpSpPr>
        <p:grpSpPr bwMode="auto">
          <a:xfrm>
            <a:off x="239191" y="163480"/>
            <a:ext cx="8511001" cy="2037374"/>
            <a:chOff x="198024" y="127700"/>
            <a:chExt cx="7035792" cy="1582723"/>
          </a:xfrm>
        </p:grpSpPr>
        <p:grpSp>
          <p:nvGrpSpPr>
            <p:cNvPr id="5" name="Google Shape;149;p7"/>
            <p:cNvGrpSpPr>
              <a:grpSpLocks/>
            </p:cNvGrpSpPr>
            <p:nvPr/>
          </p:nvGrpSpPr>
          <p:grpSpPr bwMode="auto">
            <a:xfrm>
              <a:off x="5309325" y="127700"/>
              <a:ext cx="1924491" cy="1257576"/>
              <a:chOff x="1341350" y="30575"/>
              <a:chExt cx="1924491" cy="1257576"/>
            </a:xfrm>
          </p:grpSpPr>
          <p:sp>
            <p:nvSpPr>
              <p:cNvPr id="14" name="Google Shape;150;p7"/>
              <p:cNvSpPr/>
              <p:nvPr/>
            </p:nvSpPr>
            <p:spPr>
              <a:xfrm>
                <a:off x="2122984" y="30575"/>
                <a:ext cx="1142857" cy="719131"/>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5" name="Google Shape;151;p7"/>
              <p:cNvSpPr/>
              <p:nvPr/>
            </p:nvSpPr>
            <p:spPr>
              <a:xfrm>
                <a:off x="1341229" y="749706"/>
                <a:ext cx="853975" cy="538157"/>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grpSp>
        <p:sp>
          <p:nvSpPr>
            <p:cNvPr id="6" name="Google Shape;152;p7"/>
            <p:cNvSpPr/>
            <p:nvPr/>
          </p:nvSpPr>
          <p:spPr>
            <a:xfrm>
              <a:off x="6887918" y="580134"/>
              <a:ext cx="283814" cy="263523"/>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7" name="Google Shape;153;p7"/>
            <p:cNvSpPr/>
            <p:nvPr/>
          </p:nvSpPr>
          <p:spPr>
            <a:xfrm>
              <a:off x="6671257" y="894456"/>
              <a:ext cx="179918" cy="165098"/>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8" name="Google Shape;154;p7"/>
            <p:cNvSpPr/>
            <p:nvPr/>
          </p:nvSpPr>
          <p:spPr>
            <a:xfrm>
              <a:off x="5309204" y="673795"/>
              <a:ext cx="179918" cy="166686"/>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9" name="Google Shape;155;p7"/>
            <p:cNvSpPr/>
            <p:nvPr/>
          </p:nvSpPr>
          <p:spPr>
            <a:xfrm flipH="1">
              <a:off x="198024" y="778569"/>
              <a:ext cx="1142857" cy="719131"/>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0" name="Google Shape;156;p7"/>
            <p:cNvSpPr/>
            <p:nvPr/>
          </p:nvSpPr>
          <p:spPr>
            <a:xfrm flipH="1">
              <a:off x="1268661" y="305498"/>
              <a:ext cx="853975" cy="538158"/>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1" name="Google Shape;157;p7"/>
            <p:cNvSpPr/>
            <p:nvPr/>
          </p:nvSpPr>
          <p:spPr>
            <a:xfrm flipH="1">
              <a:off x="260109" y="1231003"/>
              <a:ext cx="283814" cy="261935"/>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2" name="Google Shape;158;p7"/>
            <p:cNvSpPr/>
            <p:nvPr/>
          </p:nvSpPr>
          <p:spPr>
            <a:xfrm flipH="1">
              <a:off x="580666" y="1543737"/>
              <a:ext cx="179918" cy="166686"/>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3" name="Google Shape;159;p7"/>
            <p:cNvSpPr/>
            <p:nvPr/>
          </p:nvSpPr>
          <p:spPr>
            <a:xfrm flipH="1">
              <a:off x="1942718" y="130875"/>
              <a:ext cx="179918" cy="166686"/>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grpSp>
      <p:sp>
        <p:nvSpPr>
          <p:cNvPr id="160" name="Google Shape;160;p7"/>
          <p:cNvSpPr txBox="1">
            <a:spLocks noGrp="1"/>
          </p:cNvSpPr>
          <p:nvPr>
            <p:ph type="title"/>
          </p:nvPr>
        </p:nvSpPr>
        <p:spPr>
          <a:xfrm>
            <a:off x="619152" y="593421"/>
            <a:ext cx="6388012" cy="763852"/>
          </a:xfrm>
          <a:prstGeom prst="rect">
            <a:avLst/>
          </a:prstGeom>
        </p:spPr>
        <p:txBody>
          <a:bodyPr spcFirstLastPara="1">
            <a:noAutofit/>
          </a:bodyPr>
          <a:lstStyle>
            <a:lvl1pPr lvl="0" rtl="0">
              <a:spcBef>
                <a:spcPts val="0"/>
              </a:spcBef>
              <a:spcAft>
                <a:spcPts val="0"/>
              </a:spcAft>
              <a:buClr>
                <a:schemeClr val="dk2"/>
              </a:buClr>
              <a:buSzPts val="2800"/>
              <a:buNone/>
              <a:defRPr>
                <a:solidFill>
                  <a:schemeClr val="dk2"/>
                </a:solidFill>
              </a:defRPr>
            </a:lvl1pPr>
            <a:lvl2pPr lvl="1" rtl="0">
              <a:spcBef>
                <a:spcPts val="0"/>
              </a:spcBef>
              <a:spcAft>
                <a:spcPts val="0"/>
              </a:spcAft>
              <a:buClr>
                <a:schemeClr val="dk2"/>
              </a:buClr>
              <a:buSzPts val="2800"/>
              <a:buNone/>
              <a:defRPr>
                <a:solidFill>
                  <a:schemeClr val="dk2"/>
                </a:solidFill>
              </a:defRPr>
            </a:lvl2pPr>
            <a:lvl3pPr lvl="2" rtl="0">
              <a:spcBef>
                <a:spcPts val="0"/>
              </a:spcBef>
              <a:spcAft>
                <a:spcPts val="0"/>
              </a:spcAft>
              <a:buClr>
                <a:schemeClr val="dk2"/>
              </a:buClr>
              <a:buSzPts val="2800"/>
              <a:buNone/>
              <a:defRPr>
                <a:solidFill>
                  <a:schemeClr val="dk2"/>
                </a:solidFill>
              </a:defRPr>
            </a:lvl3pPr>
            <a:lvl4pPr lvl="3" rtl="0">
              <a:spcBef>
                <a:spcPts val="0"/>
              </a:spcBef>
              <a:spcAft>
                <a:spcPts val="0"/>
              </a:spcAft>
              <a:buClr>
                <a:schemeClr val="dk2"/>
              </a:buClr>
              <a:buSzPts val="2800"/>
              <a:buNone/>
              <a:defRPr>
                <a:solidFill>
                  <a:schemeClr val="dk2"/>
                </a:solidFill>
              </a:defRPr>
            </a:lvl4pPr>
            <a:lvl5pPr lvl="4" rtl="0">
              <a:spcBef>
                <a:spcPts val="0"/>
              </a:spcBef>
              <a:spcAft>
                <a:spcPts val="0"/>
              </a:spcAft>
              <a:buClr>
                <a:schemeClr val="dk2"/>
              </a:buClr>
              <a:buSzPts val="2800"/>
              <a:buNone/>
              <a:defRPr>
                <a:solidFill>
                  <a:schemeClr val="dk2"/>
                </a:solidFill>
              </a:defRPr>
            </a:lvl5pPr>
            <a:lvl6pPr lvl="5" rtl="0">
              <a:spcBef>
                <a:spcPts val="0"/>
              </a:spcBef>
              <a:spcAft>
                <a:spcPts val="0"/>
              </a:spcAft>
              <a:buClr>
                <a:schemeClr val="dk2"/>
              </a:buClr>
              <a:buSzPts val="2800"/>
              <a:buNone/>
              <a:defRPr>
                <a:solidFill>
                  <a:schemeClr val="dk2"/>
                </a:solidFill>
              </a:defRPr>
            </a:lvl6pPr>
            <a:lvl7pPr lvl="6" rtl="0">
              <a:spcBef>
                <a:spcPts val="0"/>
              </a:spcBef>
              <a:spcAft>
                <a:spcPts val="0"/>
              </a:spcAft>
              <a:buClr>
                <a:schemeClr val="dk2"/>
              </a:buClr>
              <a:buSzPts val="2800"/>
              <a:buNone/>
              <a:defRPr>
                <a:solidFill>
                  <a:schemeClr val="dk2"/>
                </a:solidFill>
              </a:defRPr>
            </a:lvl7pPr>
            <a:lvl8pPr lvl="7" rtl="0">
              <a:spcBef>
                <a:spcPts val="0"/>
              </a:spcBef>
              <a:spcAft>
                <a:spcPts val="0"/>
              </a:spcAft>
              <a:buClr>
                <a:schemeClr val="dk2"/>
              </a:buClr>
              <a:buSzPts val="2800"/>
              <a:buNone/>
              <a:defRPr>
                <a:solidFill>
                  <a:schemeClr val="dk2"/>
                </a:solidFill>
              </a:defRPr>
            </a:lvl8pPr>
            <a:lvl9pPr lvl="8" rtl="0">
              <a:spcBef>
                <a:spcPts val="0"/>
              </a:spcBef>
              <a:spcAft>
                <a:spcPts val="0"/>
              </a:spcAft>
              <a:buClr>
                <a:schemeClr val="dk2"/>
              </a:buClr>
              <a:buSzPts val="2800"/>
              <a:buNone/>
              <a:defRPr>
                <a:solidFill>
                  <a:schemeClr val="dk2"/>
                </a:solidFill>
              </a:defRPr>
            </a:lvl9pPr>
          </a:lstStyle>
          <a:p>
            <a:endParaRPr/>
          </a:p>
        </p:txBody>
      </p:sp>
      <p:sp>
        <p:nvSpPr>
          <p:cNvPr id="161" name="Google Shape;161;p7"/>
          <p:cNvSpPr txBox="1">
            <a:spLocks noGrp="1"/>
          </p:cNvSpPr>
          <p:nvPr>
            <p:ph type="body" idx="1"/>
          </p:nvPr>
        </p:nvSpPr>
        <p:spPr>
          <a:xfrm>
            <a:off x="619192" y="1939784"/>
            <a:ext cx="7906271" cy="4152143"/>
          </a:xfrm>
          <a:prstGeom prst="rect">
            <a:avLst/>
          </a:prstGeom>
        </p:spPr>
        <p:txBody>
          <a:bodyPr spcFirstLastPara="1">
            <a:noAutofit/>
          </a:bodyPr>
          <a:lstStyle>
            <a:lvl1pPr marL="572780" lvl="0" indent="-429585" rtl="0">
              <a:lnSpc>
                <a:spcPct val="100000"/>
              </a:lnSpc>
              <a:spcBef>
                <a:spcPts val="0"/>
              </a:spcBef>
              <a:spcAft>
                <a:spcPts val="0"/>
              </a:spcAft>
              <a:buClr>
                <a:srgbClr val="595959"/>
              </a:buClr>
              <a:buSzPts val="1800"/>
              <a:buFont typeface="Arial"/>
              <a:buChar char="●"/>
              <a:defRPr sz="1503"/>
            </a:lvl1pPr>
            <a:lvl2pPr marL="1145560" lvl="1" indent="-397764" rtl="0">
              <a:spcBef>
                <a:spcPts val="0"/>
              </a:spcBef>
              <a:spcAft>
                <a:spcPts val="0"/>
              </a:spcAft>
              <a:buClr>
                <a:srgbClr val="595959"/>
              </a:buClr>
              <a:buSzPts val="1400"/>
              <a:buFont typeface="Arial"/>
              <a:buChar char="○"/>
              <a:defRPr sz="1503"/>
            </a:lvl2pPr>
            <a:lvl3pPr marL="1718340" lvl="2" indent="-397764" rtl="0">
              <a:spcBef>
                <a:spcPts val="0"/>
              </a:spcBef>
              <a:spcAft>
                <a:spcPts val="0"/>
              </a:spcAft>
              <a:buClr>
                <a:srgbClr val="595959"/>
              </a:buClr>
              <a:buSzPts val="1400"/>
              <a:buFont typeface="Arial"/>
              <a:buChar char="■"/>
              <a:defRPr sz="1503"/>
            </a:lvl3pPr>
            <a:lvl4pPr marL="2291121" lvl="3" indent="-397764" rtl="0">
              <a:spcBef>
                <a:spcPts val="0"/>
              </a:spcBef>
              <a:spcAft>
                <a:spcPts val="0"/>
              </a:spcAft>
              <a:buClr>
                <a:srgbClr val="595959"/>
              </a:buClr>
              <a:buSzPts val="1400"/>
              <a:buFont typeface="Arial"/>
              <a:buChar char="●"/>
              <a:defRPr sz="1503"/>
            </a:lvl4pPr>
            <a:lvl5pPr marL="2863901" lvl="4" indent="-397764" rtl="0">
              <a:spcBef>
                <a:spcPts val="0"/>
              </a:spcBef>
              <a:spcAft>
                <a:spcPts val="0"/>
              </a:spcAft>
              <a:buClr>
                <a:srgbClr val="595959"/>
              </a:buClr>
              <a:buSzPts val="1400"/>
              <a:buFont typeface="Arial"/>
              <a:buChar char="○"/>
              <a:defRPr sz="1503"/>
            </a:lvl5pPr>
            <a:lvl6pPr marL="3436681" lvl="5" indent="-397764" rtl="0">
              <a:spcBef>
                <a:spcPts val="0"/>
              </a:spcBef>
              <a:spcAft>
                <a:spcPts val="0"/>
              </a:spcAft>
              <a:buClr>
                <a:srgbClr val="595959"/>
              </a:buClr>
              <a:buSzPts val="1400"/>
              <a:buFont typeface="Arial"/>
              <a:buChar char="■"/>
              <a:defRPr sz="1503"/>
            </a:lvl6pPr>
            <a:lvl7pPr marL="4009461" lvl="6" indent="-397764" rtl="0">
              <a:spcBef>
                <a:spcPts val="0"/>
              </a:spcBef>
              <a:spcAft>
                <a:spcPts val="0"/>
              </a:spcAft>
              <a:buClr>
                <a:srgbClr val="595959"/>
              </a:buClr>
              <a:buSzPts val="1400"/>
              <a:buFont typeface="Arial"/>
              <a:buChar char="●"/>
              <a:defRPr sz="1503"/>
            </a:lvl7pPr>
            <a:lvl8pPr marL="4582241" lvl="7" indent="-397764" rtl="0">
              <a:spcBef>
                <a:spcPts val="0"/>
              </a:spcBef>
              <a:spcAft>
                <a:spcPts val="0"/>
              </a:spcAft>
              <a:buClr>
                <a:srgbClr val="595959"/>
              </a:buClr>
              <a:buSzPts val="1400"/>
              <a:buFont typeface="Arial"/>
              <a:buChar char="○"/>
              <a:defRPr sz="1503"/>
            </a:lvl8pPr>
            <a:lvl9pPr marL="5155021" lvl="8" indent="-397764" rtl="0">
              <a:spcBef>
                <a:spcPts val="0"/>
              </a:spcBef>
              <a:spcAft>
                <a:spcPts val="0"/>
              </a:spcAft>
              <a:buClr>
                <a:srgbClr val="595959"/>
              </a:buClr>
              <a:buSzPts val="1400"/>
              <a:buFont typeface="Arial"/>
              <a:buChar char="■"/>
              <a:defRPr sz="1503"/>
            </a:lvl9pPr>
          </a:lstStyle>
          <a:p>
            <a:endParaRPr/>
          </a:p>
        </p:txBody>
      </p:sp>
    </p:spTree>
    <p:extLst>
      <p:ext uri="{BB962C8B-B14F-4D97-AF65-F5344CB8AC3E}">
        <p14:creationId xmlns:p14="http://schemas.microsoft.com/office/powerpoint/2010/main" val="168685448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matchingName="Main point">
  <p:cSld name="Main point">
    <p:bg>
      <p:bgPr>
        <a:solidFill>
          <a:schemeClr val="accent5"/>
        </a:solidFill>
        <a:effectLst/>
      </p:bgPr>
    </p:bg>
    <p:spTree>
      <p:nvGrpSpPr>
        <p:cNvPr id="1" name="Shape 162"/>
        <p:cNvGrpSpPr/>
        <p:nvPr/>
      </p:nvGrpSpPr>
      <p:grpSpPr>
        <a:xfrm>
          <a:off x="0" y="0"/>
          <a:ext cx="0" cy="0"/>
          <a:chOff x="0" y="0"/>
          <a:chExt cx="0" cy="0"/>
        </a:xfrm>
      </p:grpSpPr>
      <p:grpSp>
        <p:nvGrpSpPr>
          <p:cNvPr id="3" name="Google Shape;164;p8"/>
          <p:cNvGrpSpPr>
            <a:grpSpLocks/>
          </p:cNvGrpSpPr>
          <p:nvPr/>
        </p:nvGrpSpPr>
        <p:grpSpPr bwMode="auto">
          <a:xfrm>
            <a:off x="5362876" y="73634"/>
            <a:ext cx="4240940" cy="2640207"/>
            <a:chOff x="4434156" y="56550"/>
            <a:chExt cx="3505543" cy="2052072"/>
          </a:xfrm>
        </p:grpSpPr>
        <p:sp>
          <p:nvSpPr>
            <p:cNvPr id="4" name="Google Shape;165;p8"/>
            <p:cNvSpPr/>
            <p:nvPr/>
          </p:nvSpPr>
          <p:spPr>
            <a:xfrm flipH="1">
              <a:off x="4434156" y="763340"/>
              <a:ext cx="1249174" cy="786204"/>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5" name="Google Shape;166;p8"/>
            <p:cNvSpPr/>
            <p:nvPr/>
          </p:nvSpPr>
          <p:spPr>
            <a:xfrm flipH="1">
              <a:off x="5604782" y="247145"/>
              <a:ext cx="933713" cy="587668"/>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6" name="Google Shape;167;p8"/>
            <p:cNvSpPr/>
            <p:nvPr/>
          </p:nvSpPr>
          <p:spPr>
            <a:xfrm flipH="1">
              <a:off x="4502569" y="1258887"/>
              <a:ext cx="309126" cy="287480"/>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7" name="Google Shape;168;p8"/>
            <p:cNvSpPr/>
            <p:nvPr/>
          </p:nvSpPr>
          <p:spPr>
            <a:xfrm flipH="1">
              <a:off x="4852237" y="1601958"/>
              <a:ext cx="197638" cy="181065"/>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8" name="Google Shape;169;p8"/>
            <p:cNvSpPr/>
            <p:nvPr/>
          </p:nvSpPr>
          <p:spPr>
            <a:xfrm flipH="1">
              <a:off x="6342124" y="56550"/>
              <a:ext cx="196371" cy="182654"/>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9" name="Google Shape;170;p8"/>
            <p:cNvSpPr/>
            <p:nvPr/>
          </p:nvSpPr>
          <p:spPr>
            <a:xfrm flipH="1">
              <a:off x="6690525" y="575922"/>
              <a:ext cx="1249174" cy="786204"/>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0" name="Google Shape;171;p8"/>
            <p:cNvSpPr/>
            <p:nvPr/>
          </p:nvSpPr>
          <p:spPr>
            <a:xfrm flipH="1">
              <a:off x="7068064" y="1225532"/>
              <a:ext cx="196372" cy="182654"/>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1" name="Google Shape;172;p8"/>
            <p:cNvSpPr/>
            <p:nvPr/>
          </p:nvSpPr>
          <p:spPr>
            <a:xfrm flipH="1">
              <a:off x="5793551" y="1258887"/>
              <a:ext cx="933714" cy="587668"/>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2" name="Google Shape;173;p8"/>
            <p:cNvSpPr/>
            <p:nvPr/>
          </p:nvSpPr>
          <p:spPr>
            <a:xfrm flipH="1">
              <a:off x="6492886" y="1925969"/>
              <a:ext cx="196372" cy="182653"/>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grpSp>
      <p:sp>
        <p:nvSpPr>
          <p:cNvPr id="163" name="Google Shape;163;p8"/>
          <p:cNvSpPr txBox="1">
            <a:spLocks noGrp="1"/>
          </p:cNvSpPr>
          <p:nvPr>
            <p:ph type="title"/>
          </p:nvPr>
        </p:nvSpPr>
        <p:spPr>
          <a:xfrm>
            <a:off x="619153" y="600239"/>
            <a:ext cx="6368054" cy="5454708"/>
          </a:xfrm>
          <a:prstGeom prst="rect">
            <a:avLst/>
          </a:prstGeom>
        </p:spPr>
        <p:txBody>
          <a:bodyPr spcFirstLastPara="1" anchor="ctr">
            <a:noAutofit/>
          </a:bodyPr>
          <a:lstStyle>
            <a:lvl1pPr lvl="0">
              <a:spcBef>
                <a:spcPts val="0"/>
              </a:spcBef>
              <a:spcAft>
                <a:spcPts val="0"/>
              </a:spcAft>
              <a:buSzPts val="4800"/>
              <a:buNone/>
              <a:defRPr sz="6013"/>
            </a:lvl1pPr>
            <a:lvl2pPr lvl="1">
              <a:spcBef>
                <a:spcPts val="0"/>
              </a:spcBef>
              <a:spcAft>
                <a:spcPts val="0"/>
              </a:spcAft>
              <a:buSzPts val="4800"/>
              <a:buNone/>
              <a:defRPr sz="6013"/>
            </a:lvl2pPr>
            <a:lvl3pPr lvl="2">
              <a:spcBef>
                <a:spcPts val="0"/>
              </a:spcBef>
              <a:spcAft>
                <a:spcPts val="0"/>
              </a:spcAft>
              <a:buSzPts val="4800"/>
              <a:buNone/>
              <a:defRPr sz="6013"/>
            </a:lvl3pPr>
            <a:lvl4pPr lvl="3">
              <a:spcBef>
                <a:spcPts val="0"/>
              </a:spcBef>
              <a:spcAft>
                <a:spcPts val="0"/>
              </a:spcAft>
              <a:buSzPts val="4800"/>
              <a:buNone/>
              <a:defRPr sz="6013"/>
            </a:lvl4pPr>
            <a:lvl5pPr lvl="4">
              <a:spcBef>
                <a:spcPts val="0"/>
              </a:spcBef>
              <a:spcAft>
                <a:spcPts val="0"/>
              </a:spcAft>
              <a:buSzPts val="4800"/>
              <a:buNone/>
              <a:defRPr sz="6013"/>
            </a:lvl5pPr>
            <a:lvl6pPr lvl="5">
              <a:spcBef>
                <a:spcPts val="0"/>
              </a:spcBef>
              <a:spcAft>
                <a:spcPts val="0"/>
              </a:spcAft>
              <a:buSzPts val="4800"/>
              <a:buNone/>
              <a:defRPr sz="6013"/>
            </a:lvl6pPr>
            <a:lvl7pPr lvl="6">
              <a:spcBef>
                <a:spcPts val="0"/>
              </a:spcBef>
              <a:spcAft>
                <a:spcPts val="0"/>
              </a:spcAft>
              <a:buSzPts val="4800"/>
              <a:buNone/>
              <a:defRPr sz="6013"/>
            </a:lvl7pPr>
            <a:lvl8pPr lvl="7">
              <a:spcBef>
                <a:spcPts val="0"/>
              </a:spcBef>
              <a:spcAft>
                <a:spcPts val="0"/>
              </a:spcAft>
              <a:buSzPts val="4800"/>
              <a:buNone/>
              <a:defRPr sz="6013"/>
            </a:lvl8pPr>
            <a:lvl9pPr lvl="8">
              <a:spcBef>
                <a:spcPts val="0"/>
              </a:spcBef>
              <a:spcAft>
                <a:spcPts val="0"/>
              </a:spcAft>
              <a:buSzPts val="4800"/>
              <a:buNone/>
              <a:defRPr sz="6013"/>
            </a:lvl9pPr>
          </a:lstStyle>
          <a:p>
            <a:endParaRPr/>
          </a:p>
        </p:txBody>
      </p:sp>
    </p:spTree>
    <p:extLst>
      <p:ext uri="{BB962C8B-B14F-4D97-AF65-F5344CB8AC3E}">
        <p14:creationId xmlns:p14="http://schemas.microsoft.com/office/powerpoint/2010/main" val="213331012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matchingName="Section title and description">
  <p:cSld name="Section title and description">
    <p:bg>
      <p:bgPr>
        <a:solidFill>
          <a:schemeClr val="accent4"/>
        </a:solidFill>
        <a:effectLst/>
      </p:bgPr>
    </p:bg>
    <p:spTree>
      <p:nvGrpSpPr>
        <p:cNvPr id="1" name="Shape 174"/>
        <p:cNvGrpSpPr/>
        <p:nvPr/>
      </p:nvGrpSpPr>
      <p:grpSpPr>
        <a:xfrm>
          <a:off x="0" y="0"/>
          <a:ext cx="0" cy="0"/>
          <a:chOff x="0" y="0"/>
          <a:chExt cx="0" cy="0"/>
        </a:xfrm>
      </p:grpSpPr>
      <p:grpSp>
        <p:nvGrpSpPr>
          <p:cNvPr id="4" name="Google Shape;177;p9"/>
          <p:cNvGrpSpPr>
            <a:grpSpLocks/>
          </p:cNvGrpSpPr>
          <p:nvPr/>
        </p:nvGrpSpPr>
        <p:grpSpPr bwMode="auto">
          <a:xfrm>
            <a:off x="239191" y="163480"/>
            <a:ext cx="8511001" cy="2037374"/>
            <a:chOff x="198024" y="127700"/>
            <a:chExt cx="7035792" cy="1582723"/>
          </a:xfrm>
        </p:grpSpPr>
        <p:grpSp>
          <p:nvGrpSpPr>
            <p:cNvPr id="5" name="Google Shape;178;p9"/>
            <p:cNvGrpSpPr>
              <a:grpSpLocks/>
            </p:cNvGrpSpPr>
            <p:nvPr/>
          </p:nvGrpSpPr>
          <p:grpSpPr bwMode="auto">
            <a:xfrm>
              <a:off x="5309325" y="127700"/>
              <a:ext cx="1924491" cy="1257576"/>
              <a:chOff x="1341350" y="30575"/>
              <a:chExt cx="1924491" cy="1257576"/>
            </a:xfrm>
          </p:grpSpPr>
          <p:sp>
            <p:nvSpPr>
              <p:cNvPr id="14" name="Google Shape;179;p9"/>
              <p:cNvSpPr/>
              <p:nvPr/>
            </p:nvSpPr>
            <p:spPr>
              <a:xfrm>
                <a:off x="2122984" y="30575"/>
                <a:ext cx="1142857" cy="719131"/>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5" name="Google Shape;180;p9"/>
              <p:cNvSpPr/>
              <p:nvPr/>
            </p:nvSpPr>
            <p:spPr>
              <a:xfrm>
                <a:off x="1341229" y="749706"/>
                <a:ext cx="853975" cy="538157"/>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grpSp>
        <p:sp>
          <p:nvSpPr>
            <p:cNvPr id="6" name="Google Shape;181;p9"/>
            <p:cNvSpPr/>
            <p:nvPr/>
          </p:nvSpPr>
          <p:spPr>
            <a:xfrm>
              <a:off x="6887918" y="580134"/>
              <a:ext cx="283814" cy="263523"/>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7" name="Google Shape;182;p9"/>
            <p:cNvSpPr/>
            <p:nvPr/>
          </p:nvSpPr>
          <p:spPr>
            <a:xfrm>
              <a:off x="6671257" y="894456"/>
              <a:ext cx="179918" cy="165098"/>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8" name="Google Shape;183;p9"/>
            <p:cNvSpPr/>
            <p:nvPr/>
          </p:nvSpPr>
          <p:spPr>
            <a:xfrm>
              <a:off x="5309204" y="673795"/>
              <a:ext cx="179918" cy="166686"/>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9" name="Google Shape;184;p9"/>
            <p:cNvSpPr/>
            <p:nvPr/>
          </p:nvSpPr>
          <p:spPr>
            <a:xfrm flipH="1">
              <a:off x="198024" y="778569"/>
              <a:ext cx="1142857" cy="719131"/>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0" name="Google Shape;185;p9"/>
            <p:cNvSpPr/>
            <p:nvPr/>
          </p:nvSpPr>
          <p:spPr>
            <a:xfrm flipH="1">
              <a:off x="1268661" y="305498"/>
              <a:ext cx="853975" cy="538158"/>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1" name="Google Shape;186;p9"/>
            <p:cNvSpPr/>
            <p:nvPr/>
          </p:nvSpPr>
          <p:spPr>
            <a:xfrm flipH="1">
              <a:off x="260109" y="1231003"/>
              <a:ext cx="283814" cy="261935"/>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2" name="Google Shape;187;p9"/>
            <p:cNvSpPr/>
            <p:nvPr/>
          </p:nvSpPr>
          <p:spPr>
            <a:xfrm flipH="1">
              <a:off x="580666" y="1543737"/>
              <a:ext cx="179918" cy="166686"/>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3" name="Google Shape;188;p9"/>
            <p:cNvSpPr/>
            <p:nvPr/>
          </p:nvSpPr>
          <p:spPr>
            <a:xfrm flipH="1">
              <a:off x="1942718" y="130875"/>
              <a:ext cx="179918" cy="166686"/>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grpSp>
      <p:sp>
        <p:nvSpPr>
          <p:cNvPr id="175" name="Google Shape;175;p9"/>
          <p:cNvSpPr txBox="1">
            <a:spLocks noGrp="1"/>
          </p:cNvSpPr>
          <p:nvPr>
            <p:ph type="title"/>
          </p:nvPr>
        </p:nvSpPr>
        <p:spPr>
          <a:xfrm>
            <a:off x="2472110" y="1759843"/>
            <a:ext cx="4045305" cy="1976439"/>
          </a:xfrm>
          <a:prstGeom prst="rect">
            <a:avLst/>
          </a:prstGeom>
        </p:spPr>
        <p:txBody>
          <a:bodyPr spcFirstLastPara="1" anchor="b">
            <a:noAutofit/>
          </a:bodyPr>
          <a:lstStyle>
            <a:lvl1pPr lvl="0" algn="ctr">
              <a:spcBef>
                <a:spcPts val="0"/>
              </a:spcBef>
              <a:spcAft>
                <a:spcPts val="0"/>
              </a:spcAft>
              <a:buSzPts val="4200"/>
              <a:buNone/>
              <a:defRPr sz="5262"/>
            </a:lvl1pPr>
            <a:lvl2pPr lvl="1" algn="ctr">
              <a:spcBef>
                <a:spcPts val="0"/>
              </a:spcBef>
              <a:spcAft>
                <a:spcPts val="0"/>
              </a:spcAft>
              <a:buSzPts val="4200"/>
              <a:buNone/>
              <a:defRPr sz="5262"/>
            </a:lvl2pPr>
            <a:lvl3pPr lvl="2" algn="ctr">
              <a:spcBef>
                <a:spcPts val="0"/>
              </a:spcBef>
              <a:spcAft>
                <a:spcPts val="0"/>
              </a:spcAft>
              <a:buSzPts val="4200"/>
              <a:buNone/>
              <a:defRPr sz="5262"/>
            </a:lvl3pPr>
            <a:lvl4pPr lvl="3" algn="ctr">
              <a:spcBef>
                <a:spcPts val="0"/>
              </a:spcBef>
              <a:spcAft>
                <a:spcPts val="0"/>
              </a:spcAft>
              <a:buSzPts val="4200"/>
              <a:buNone/>
              <a:defRPr sz="5262"/>
            </a:lvl4pPr>
            <a:lvl5pPr lvl="4" algn="ctr">
              <a:spcBef>
                <a:spcPts val="0"/>
              </a:spcBef>
              <a:spcAft>
                <a:spcPts val="0"/>
              </a:spcAft>
              <a:buSzPts val="4200"/>
              <a:buNone/>
              <a:defRPr sz="5262"/>
            </a:lvl5pPr>
            <a:lvl6pPr lvl="5" algn="ctr">
              <a:spcBef>
                <a:spcPts val="0"/>
              </a:spcBef>
              <a:spcAft>
                <a:spcPts val="0"/>
              </a:spcAft>
              <a:buSzPts val="4200"/>
              <a:buNone/>
              <a:defRPr sz="5262"/>
            </a:lvl6pPr>
            <a:lvl7pPr lvl="6" algn="ctr">
              <a:spcBef>
                <a:spcPts val="0"/>
              </a:spcBef>
              <a:spcAft>
                <a:spcPts val="0"/>
              </a:spcAft>
              <a:buSzPts val="4200"/>
              <a:buNone/>
              <a:defRPr sz="5262"/>
            </a:lvl7pPr>
            <a:lvl8pPr lvl="7" algn="ctr">
              <a:spcBef>
                <a:spcPts val="0"/>
              </a:spcBef>
              <a:spcAft>
                <a:spcPts val="0"/>
              </a:spcAft>
              <a:buSzPts val="4200"/>
              <a:buNone/>
              <a:defRPr sz="5262"/>
            </a:lvl8pPr>
            <a:lvl9pPr lvl="8" algn="ctr">
              <a:spcBef>
                <a:spcPts val="0"/>
              </a:spcBef>
              <a:spcAft>
                <a:spcPts val="0"/>
              </a:spcAft>
              <a:buSzPts val="4200"/>
              <a:buNone/>
              <a:defRPr sz="5262"/>
            </a:lvl9pPr>
          </a:lstStyle>
          <a:p>
            <a:endParaRPr/>
          </a:p>
        </p:txBody>
      </p:sp>
      <p:sp>
        <p:nvSpPr>
          <p:cNvPr id="176" name="Google Shape;176;p9"/>
          <p:cNvSpPr txBox="1">
            <a:spLocks noGrp="1"/>
          </p:cNvSpPr>
          <p:nvPr>
            <p:ph type="subTitle" idx="1"/>
          </p:nvPr>
        </p:nvSpPr>
        <p:spPr>
          <a:xfrm>
            <a:off x="2472110" y="3853113"/>
            <a:ext cx="4045305" cy="1647032"/>
          </a:xfrm>
          <a:prstGeom prst="rect">
            <a:avLst/>
          </a:prstGeom>
        </p:spPr>
        <p:txBody>
          <a:bodyPr spcFirstLastPara="1">
            <a:noAutofit/>
          </a:bodyPr>
          <a:lstStyle>
            <a:lvl1pPr lvl="0" algn="ctr">
              <a:lnSpc>
                <a:spcPct val="100000"/>
              </a:lnSpc>
              <a:spcBef>
                <a:spcPts val="0"/>
              </a:spcBef>
              <a:spcAft>
                <a:spcPts val="0"/>
              </a:spcAft>
              <a:buSzPts val="2100"/>
              <a:buNone/>
              <a:defRPr sz="2631"/>
            </a:lvl1pPr>
            <a:lvl2pPr lvl="1" algn="ctr">
              <a:lnSpc>
                <a:spcPct val="100000"/>
              </a:lnSpc>
              <a:spcBef>
                <a:spcPts val="0"/>
              </a:spcBef>
              <a:spcAft>
                <a:spcPts val="0"/>
              </a:spcAft>
              <a:buSzPts val="2100"/>
              <a:buNone/>
              <a:defRPr sz="2631"/>
            </a:lvl2pPr>
            <a:lvl3pPr lvl="2" algn="ctr">
              <a:lnSpc>
                <a:spcPct val="100000"/>
              </a:lnSpc>
              <a:spcBef>
                <a:spcPts val="0"/>
              </a:spcBef>
              <a:spcAft>
                <a:spcPts val="0"/>
              </a:spcAft>
              <a:buSzPts val="2100"/>
              <a:buNone/>
              <a:defRPr sz="2631"/>
            </a:lvl3pPr>
            <a:lvl4pPr lvl="3" algn="ctr">
              <a:lnSpc>
                <a:spcPct val="100000"/>
              </a:lnSpc>
              <a:spcBef>
                <a:spcPts val="0"/>
              </a:spcBef>
              <a:spcAft>
                <a:spcPts val="0"/>
              </a:spcAft>
              <a:buSzPts val="2100"/>
              <a:buNone/>
              <a:defRPr sz="2631"/>
            </a:lvl4pPr>
            <a:lvl5pPr lvl="4" algn="ctr">
              <a:lnSpc>
                <a:spcPct val="100000"/>
              </a:lnSpc>
              <a:spcBef>
                <a:spcPts val="0"/>
              </a:spcBef>
              <a:spcAft>
                <a:spcPts val="0"/>
              </a:spcAft>
              <a:buSzPts val="2100"/>
              <a:buNone/>
              <a:defRPr sz="2631"/>
            </a:lvl5pPr>
            <a:lvl6pPr lvl="5" algn="ctr">
              <a:lnSpc>
                <a:spcPct val="100000"/>
              </a:lnSpc>
              <a:spcBef>
                <a:spcPts val="0"/>
              </a:spcBef>
              <a:spcAft>
                <a:spcPts val="0"/>
              </a:spcAft>
              <a:buSzPts val="2100"/>
              <a:buNone/>
              <a:defRPr sz="2631"/>
            </a:lvl6pPr>
            <a:lvl7pPr lvl="6" algn="ctr">
              <a:lnSpc>
                <a:spcPct val="100000"/>
              </a:lnSpc>
              <a:spcBef>
                <a:spcPts val="0"/>
              </a:spcBef>
              <a:spcAft>
                <a:spcPts val="0"/>
              </a:spcAft>
              <a:buSzPts val="2100"/>
              <a:buNone/>
              <a:defRPr sz="2631"/>
            </a:lvl7pPr>
            <a:lvl8pPr lvl="7" algn="ctr">
              <a:lnSpc>
                <a:spcPct val="100000"/>
              </a:lnSpc>
              <a:spcBef>
                <a:spcPts val="0"/>
              </a:spcBef>
              <a:spcAft>
                <a:spcPts val="0"/>
              </a:spcAft>
              <a:buSzPts val="2100"/>
              <a:buNone/>
              <a:defRPr sz="2631"/>
            </a:lvl8pPr>
            <a:lvl9pPr lvl="8" algn="ctr">
              <a:lnSpc>
                <a:spcPct val="100000"/>
              </a:lnSpc>
              <a:spcBef>
                <a:spcPts val="0"/>
              </a:spcBef>
              <a:spcAft>
                <a:spcPts val="0"/>
              </a:spcAft>
              <a:buSzPts val="2100"/>
              <a:buNone/>
              <a:defRPr sz="2631"/>
            </a:lvl9pPr>
          </a:lstStyle>
          <a:p>
            <a:endParaRPr/>
          </a:p>
        </p:txBody>
      </p:sp>
    </p:spTree>
    <p:extLst>
      <p:ext uri="{BB962C8B-B14F-4D97-AF65-F5344CB8AC3E}">
        <p14:creationId xmlns:p14="http://schemas.microsoft.com/office/powerpoint/2010/main" val="277202264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matchingName="Caption">
  <p:cSld name="Caption">
    <p:bg>
      <p:bgPr>
        <a:solidFill>
          <a:schemeClr val="accent5"/>
        </a:solidFill>
        <a:effectLst/>
      </p:bgPr>
    </p:bg>
    <p:spTree>
      <p:nvGrpSpPr>
        <p:cNvPr id="1" name="Shape 189"/>
        <p:cNvGrpSpPr/>
        <p:nvPr/>
      </p:nvGrpSpPr>
      <p:grpSpPr>
        <a:xfrm>
          <a:off x="0" y="0"/>
          <a:ext cx="0" cy="0"/>
          <a:chOff x="0" y="0"/>
          <a:chExt cx="0" cy="0"/>
        </a:xfrm>
      </p:grpSpPr>
      <p:grpSp>
        <p:nvGrpSpPr>
          <p:cNvPr id="3" name="Google Shape;191;p10"/>
          <p:cNvGrpSpPr>
            <a:grpSpLocks/>
          </p:cNvGrpSpPr>
          <p:nvPr/>
        </p:nvGrpSpPr>
        <p:grpSpPr bwMode="auto">
          <a:xfrm>
            <a:off x="5362876" y="73634"/>
            <a:ext cx="4240940" cy="2640207"/>
            <a:chOff x="4434156" y="56550"/>
            <a:chExt cx="3505543" cy="2052072"/>
          </a:xfrm>
        </p:grpSpPr>
        <p:sp>
          <p:nvSpPr>
            <p:cNvPr id="4" name="Google Shape;192;p10"/>
            <p:cNvSpPr/>
            <p:nvPr/>
          </p:nvSpPr>
          <p:spPr>
            <a:xfrm flipH="1">
              <a:off x="4434156" y="763340"/>
              <a:ext cx="1249174" cy="786204"/>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5" name="Google Shape;193;p10"/>
            <p:cNvSpPr/>
            <p:nvPr/>
          </p:nvSpPr>
          <p:spPr>
            <a:xfrm flipH="1">
              <a:off x="5604782" y="247145"/>
              <a:ext cx="933713" cy="587668"/>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6" name="Google Shape;194;p10"/>
            <p:cNvSpPr/>
            <p:nvPr/>
          </p:nvSpPr>
          <p:spPr>
            <a:xfrm flipH="1">
              <a:off x="4502569" y="1258887"/>
              <a:ext cx="309126" cy="287480"/>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7" name="Google Shape;195;p10"/>
            <p:cNvSpPr/>
            <p:nvPr/>
          </p:nvSpPr>
          <p:spPr>
            <a:xfrm flipH="1">
              <a:off x="4852237" y="1601958"/>
              <a:ext cx="197638" cy="181065"/>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8" name="Google Shape;196;p10"/>
            <p:cNvSpPr/>
            <p:nvPr/>
          </p:nvSpPr>
          <p:spPr>
            <a:xfrm flipH="1">
              <a:off x="6342124" y="56550"/>
              <a:ext cx="196371" cy="182654"/>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9" name="Google Shape;197;p10"/>
            <p:cNvSpPr/>
            <p:nvPr/>
          </p:nvSpPr>
          <p:spPr>
            <a:xfrm flipH="1">
              <a:off x="6690525" y="575922"/>
              <a:ext cx="1249174" cy="786204"/>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0" name="Google Shape;198;p10"/>
            <p:cNvSpPr/>
            <p:nvPr/>
          </p:nvSpPr>
          <p:spPr>
            <a:xfrm flipH="1">
              <a:off x="7068064" y="1225532"/>
              <a:ext cx="196372" cy="182654"/>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1" name="Google Shape;199;p10"/>
            <p:cNvSpPr/>
            <p:nvPr/>
          </p:nvSpPr>
          <p:spPr>
            <a:xfrm flipH="1">
              <a:off x="5793551" y="1258887"/>
              <a:ext cx="933714" cy="587668"/>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2" name="Google Shape;200;p10"/>
            <p:cNvSpPr/>
            <p:nvPr/>
          </p:nvSpPr>
          <p:spPr>
            <a:xfrm flipH="1">
              <a:off x="6492886" y="1925969"/>
              <a:ext cx="196372" cy="182653"/>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grpSp>
      <p:sp>
        <p:nvSpPr>
          <p:cNvPr id="190" name="Google Shape;190;p10"/>
          <p:cNvSpPr txBox="1">
            <a:spLocks noGrp="1"/>
          </p:cNvSpPr>
          <p:nvPr>
            <p:ph type="body" idx="1"/>
          </p:nvPr>
        </p:nvSpPr>
        <p:spPr>
          <a:xfrm>
            <a:off x="619158" y="5315689"/>
            <a:ext cx="5999012" cy="807104"/>
          </a:xfrm>
          <a:prstGeom prst="rect">
            <a:avLst/>
          </a:prstGeom>
        </p:spPr>
        <p:txBody>
          <a:bodyPr spcFirstLastPara="1" anchor="ctr">
            <a:noAutofit/>
          </a:bodyPr>
          <a:lstStyle>
            <a:lvl1pPr marL="572780" lvl="0" indent="-286390">
              <a:lnSpc>
                <a:spcPct val="100000"/>
              </a:lnSpc>
              <a:spcBef>
                <a:spcPts val="0"/>
              </a:spcBef>
              <a:spcAft>
                <a:spcPts val="0"/>
              </a:spcAft>
              <a:buSzPts val="1600"/>
              <a:buNone/>
              <a:defRPr/>
            </a:lvl1pPr>
          </a:lstStyle>
          <a:p>
            <a:endParaRPr/>
          </a:p>
        </p:txBody>
      </p:sp>
    </p:spTree>
    <p:extLst>
      <p:ext uri="{BB962C8B-B14F-4D97-AF65-F5344CB8AC3E}">
        <p14:creationId xmlns:p14="http://schemas.microsoft.com/office/powerpoint/2010/main" val="357300940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matchingName="Big number">
  <p:cSld name="Big number">
    <p:bg>
      <p:bgPr>
        <a:solidFill>
          <a:schemeClr val="accent4"/>
        </a:solidFill>
        <a:effectLst/>
      </p:bgPr>
    </p:bg>
    <p:spTree>
      <p:nvGrpSpPr>
        <p:cNvPr id="1" name="Shape 201"/>
        <p:cNvGrpSpPr/>
        <p:nvPr/>
      </p:nvGrpSpPr>
      <p:grpSpPr>
        <a:xfrm>
          <a:off x="0" y="0"/>
          <a:ext cx="0" cy="0"/>
          <a:chOff x="0" y="0"/>
          <a:chExt cx="0" cy="0"/>
        </a:xfrm>
      </p:grpSpPr>
      <p:grpSp>
        <p:nvGrpSpPr>
          <p:cNvPr id="4" name="Google Shape;204;p11"/>
          <p:cNvGrpSpPr>
            <a:grpSpLocks/>
          </p:cNvGrpSpPr>
          <p:nvPr/>
        </p:nvGrpSpPr>
        <p:grpSpPr bwMode="auto">
          <a:xfrm>
            <a:off x="239191" y="163480"/>
            <a:ext cx="8511001" cy="2037374"/>
            <a:chOff x="198024" y="127700"/>
            <a:chExt cx="7035792" cy="1582723"/>
          </a:xfrm>
        </p:grpSpPr>
        <p:grpSp>
          <p:nvGrpSpPr>
            <p:cNvPr id="5" name="Google Shape;205;p11"/>
            <p:cNvGrpSpPr>
              <a:grpSpLocks/>
            </p:cNvGrpSpPr>
            <p:nvPr/>
          </p:nvGrpSpPr>
          <p:grpSpPr bwMode="auto">
            <a:xfrm>
              <a:off x="5309325" y="127700"/>
              <a:ext cx="1924491" cy="1257576"/>
              <a:chOff x="1341350" y="30575"/>
              <a:chExt cx="1924491" cy="1257576"/>
            </a:xfrm>
          </p:grpSpPr>
          <p:sp>
            <p:nvSpPr>
              <p:cNvPr id="14" name="Google Shape;206;p11"/>
              <p:cNvSpPr/>
              <p:nvPr/>
            </p:nvSpPr>
            <p:spPr>
              <a:xfrm>
                <a:off x="2122984" y="30575"/>
                <a:ext cx="1142857" cy="719131"/>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5" name="Google Shape;207;p11"/>
              <p:cNvSpPr/>
              <p:nvPr/>
            </p:nvSpPr>
            <p:spPr>
              <a:xfrm>
                <a:off x="1341229" y="749706"/>
                <a:ext cx="853975" cy="538157"/>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grpSp>
        <p:sp>
          <p:nvSpPr>
            <p:cNvPr id="6" name="Google Shape;208;p11"/>
            <p:cNvSpPr/>
            <p:nvPr/>
          </p:nvSpPr>
          <p:spPr>
            <a:xfrm>
              <a:off x="6887918" y="580134"/>
              <a:ext cx="283814" cy="263523"/>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7" name="Google Shape;209;p11"/>
            <p:cNvSpPr/>
            <p:nvPr/>
          </p:nvSpPr>
          <p:spPr>
            <a:xfrm>
              <a:off x="6671257" y="894456"/>
              <a:ext cx="179918" cy="165098"/>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8" name="Google Shape;210;p11"/>
            <p:cNvSpPr/>
            <p:nvPr/>
          </p:nvSpPr>
          <p:spPr>
            <a:xfrm>
              <a:off x="5309204" y="673795"/>
              <a:ext cx="179918" cy="166686"/>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9" name="Google Shape;211;p11"/>
            <p:cNvSpPr/>
            <p:nvPr/>
          </p:nvSpPr>
          <p:spPr>
            <a:xfrm flipH="1">
              <a:off x="198024" y="778569"/>
              <a:ext cx="1142857" cy="719131"/>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0" name="Google Shape;212;p11"/>
            <p:cNvSpPr/>
            <p:nvPr/>
          </p:nvSpPr>
          <p:spPr>
            <a:xfrm flipH="1">
              <a:off x="1268661" y="305498"/>
              <a:ext cx="853975" cy="538158"/>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1" name="Google Shape;213;p11"/>
            <p:cNvSpPr/>
            <p:nvPr/>
          </p:nvSpPr>
          <p:spPr>
            <a:xfrm flipH="1">
              <a:off x="260109" y="1231003"/>
              <a:ext cx="283814" cy="261935"/>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2" name="Google Shape;214;p11"/>
            <p:cNvSpPr/>
            <p:nvPr/>
          </p:nvSpPr>
          <p:spPr>
            <a:xfrm flipH="1">
              <a:off x="580666" y="1543737"/>
              <a:ext cx="179918" cy="166686"/>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3" name="Google Shape;215;p11"/>
            <p:cNvSpPr/>
            <p:nvPr/>
          </p:nvSpPr>
          <p:spPr>
            <a:xfrm flipH="1">
              <a:off x="1942718" y="130875"/>
              <a:ext cx="179918" cy="166686"/>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grpSp>
      <p:sp>
        <p:nvSpPr>
          <p:cNvPr id="202" name="Google Shape;202;p11"/>
          <p:cNvSpPr txBox="1">
            <a:spLocks noGrp="1"/>
          </p:cNvSpPr>
          <p:nvPr>
            <p:ph type="title"/>
          </p:nvPr>
        </p:nvSpPr>
        <p:spPr>
          <a:xfrm>
            <a:off x="697742" y="1474927"/>
            <a:ext cx="7749147" cy="2618260"/>
          </a:xfrm>
          <a:prstGeom prst="rect">
            <a:avLst/>
          </a:prstGeom>
        </p:spPr>
        <p:txBody>
          <a:bodyPr spcFirstLastPara="1" anchor="b">
            <a:noAutofit/>
          </a:bodyPr>
          <a:lstStyle>
            <a:lvl1pPr lvl="0" algn="ctr">
              <a:spcBef>
                <a:spcPts val="0"/>
              </a:spcBef>
              <a:spcAft>
                <a:spcPts val="0"/>
              </a:spcAft>
              <a:buSzPts val="12000"/>
              <a:buNone/>
              <a:defRPr sz="15034"/>
            </a:lvl1pPr>
            <a:lvl2pPr lvl="1" algn="ctr">
              <a:spcBef>
                <a:spcPts val="0"/>
              </a:spcBef>
              <a:spcAft>
                <a:spcPts val="0"/>
              </a:spcAft>
              <a:buSzPts val="12000"/>
              <a:buNone/>
              <a:defRPr sz="15034"/>
            </a:lvl2pPr>
            <a:lvl3pPr lvl="2" algn="ctr">
              <a:spcBef>
                <a:spcPts val="0"/>
              </a:spcBef>
              <a:spcAft>
                <a:spcPts val="0"/>
              </a:spcAft>
              <a:buSzPts val="12000"/>
              <a:buNone/>
              <a:defRPr sz="15034"/>
            </a:lvl3pPr>
            <a:lvl4pPr lvl="3" algn="ctr">
              <a:spcBef>
                <a:spcPts val="0"/>
              </a:spcBef>
              <a:spcAft>
                <a:spcPts val="0"/>
              </a:spcAft>
              <a:buSzPts val="12000"/>
              <a:buNone/>
              <a:defRPr sz="15034"/>
            </a:lvl4pPr>
            <a:lvl5pPr lvl="4" algn="ctr">
              <a:spcBef>
                <a:spcPts val="0"/>
              </a:spcBef>
              <a:spcAft>
                <a:spcPts val="0"/>
              </a:spcAft>
              <a:buSzPts val="12000"/>
              <a:buNone/>
              <a:defRPr sz="15034"/>
            </a:lvl5pPr>
            <a:lvl6pPr lvl="5" algn="ctr">
              <a:spcBef>
                <a:spcPts val="0"/>
              </a:spcBef>
              <a:spcAft>
                <a:spcPts val="0"/>
              </a:spcAft>
              <a:buSzPts val="12000"/>
              <a:buNone/>
              <a:defRPr sz="15034"/>
            </a:lvl6pPr>
            <a:lvl7pPr lvl="6" algn="ctr">
              <a:spcBef>
                <a:spcPts val="0"/>
              </a:spcBef>
              <a:spcAft>
                <a:spcPts val="0"/>
              </a:spcAft>
              <a:buSzPts val="12000"/>
              <a:buNone/>
              <a:defRPr sz="15034"/>
            </a:lvl7pPr>
            <a:lvl8pPr lvl="7" algn="ctr">
              <a:spcBef>
                <a:spcPts val="0"/>
              </a:spcBef>
              <a:spcAft>
                <a:spcPts val="0"/>
              </a:spcAft>
              <a:buSzPts val="12000"/>
              <a:buNone/>
              <a:defRPr sz="15034"/>
            </a:lvl8pPr>
            <a:lvl9pPr lvl="8" algn="ctr">
              <a:spcBef>
                <a:spcPts val="0"/>
              </a:spcBef>
              <a:spcAft>
                <a:spcPts val="0"/>
              </a:spcAft>
              <a:buSzPts val="12000"/>
              <a:buNone/>
              <a:defRPr sz="15034"/>
            </a:lvl9pPr>
          </a:lstStyle>
          <a:p>
            <a:r>
              <a:rPr lang="en-US"/>
              <a:t>Click to edit Master title style</a:t>
            </a:r>
            <a:endParaRPr/>
          </a:p>
        </p:txBody>
      </p:sp>
      <p:sp>
        <p:nvSpPr>
          <p:cNvPr id="203" name="Google Shape;203;p11"/>
          <p:cNvSpPr txBox="1">
            <a:spLocks noGrp="1"/>
          </p:cNvSpPr>
          <p:nvPr>
            <p:ph type="body" idx="1"/>
          </p:nvPr>
        </p:nvSpPr>
        <p:spPr>
          <a:xfrm>
            <a:off x="697742" y="4203244"/>
            <a:ext cx="7749147" cy="1734308"/>
          </a:xfrm>
          <a:prstGeom prst="rect">
            <a:avLst/>
          </a:prstGeom>
        </p:spPr>
        <p:txBody>
          <a:bodyPr spcFirstLastPara="1">
            <a:noAutofit/>
          </a:bodyPr>
          <a:lstStyle>
            <a:lvl1pPr marL="572780" lvl="0" indent="-413675" algn="ctr">
              <a:spcBef>
                <a:spcPts val="0"/>
              </a:spcBef>
              <a:spcAft>
                <a:spcPts val="0"/>
              </a:spcAft>
              <a:buSzPts val="1600"/>
              <a:buChar char="●"/>
              <a:defRPr/>
            </a:lvl1pPr>
            <a:lvl2pPr marL="1145560" lvl="1" indent="-413675" algn="ctr">
              <a:spcBef>
                <a:spcPts val="0"/>
              </a:spcBef>
              <a:spcAft>
                <a:spcPts val="0"/>
              </a:spcAft>
              <a:buSzPts val="1600"/>
              <a:buChar char="○"/>
              <a:defRPr/>
            </a:lvl2pPr>
            <a:lvl3pPr marL="1718340" lvl="2" indent="-413675" algn="ctr">
              <a:spcBef>
                <a:spcPts val="0"/>
              </a:spcBef>
              <a:spcAft>
                <a:spcPts val="0"/>
              </a:spcAft>
              <a:buSzPts val="1600"/>
              <a:buChar char="■"/>
              <a:defRPr/>
            </a:lvl3pPr>
            <a:lvl4pPr marL="2291121" lvl="3" indent="-413675" algn="ctr">
              <a:spcBef>
                <a:spcPts val="0"/>
              </a:spcBef>
              <a:spcAft>
                <a:spcPts val="0"/>
              </a:spcAft>
              <a:buSzPts val="1600"/>
              <a:buChar char="●"/>
              <a:defRPr/>
            </a:lvl4pPr>
            <a:lvl5pPr marL="2863901" lvl="4" indent="-413675" algn="ctr">
              <a:spcBef>
                <a:spcPts val="0"/>
              </a:spcBef>
              <a:spcAft>
                <a:spcPts val="0"/>
              </a:spcAft>
              <a:buSzPts val="1600"/>
              <a:buChar char="○"/>
              <a:defRPr/>
            </a:lvl5pPr>
            <a:lvl6pPr marL="3436681" lvl="5" indent="-413675" algn="ctr">
              <a:spcBef>
                <a:spcPts val="0"/>
              </a:spcBef>
              <a:spcAft>
                <a:spcPts val="0"/>
              </a:spcAft>
              <a:buSzPts val="1600"/>
              <a:buChar char="■"/>
              <a:defRPr/>
            </a:lvl6pPr>
            <a:lvl7pPr marL="4009461" lvl="6" indent="-413675" algn="ctr">
              <a:spcBef>
                <a:spcPts val="0"/>
              </a:spcBef>
              <a:spcAft>
                <a:spcPts val="0"/>
              </a:spcAft>
              <a:buSzPts val="1600"/>
              <a:buChar char="●"/>
              <a:defRPr/>
            </a:lvl7pPr>
            <a:lvl8pPr marL="4582241" lvl="7" indent="-413675" algn="ctr">
              <a:spcBef>
                <a:spcPts val="0"/>
              </a:spcBef>
              <a:spcAft>
                <a:spcPts val="0"/>
              </a:spcAft>
              <a:buSzPts val="1600"/>
              <a:buChar char="○"/>
              <a:defRPr/>
            </a:lvl8pPr>
            <a:lvl9pPr marL="5155021" lvl="8" indent="-413675" algn="ctr">
              <a:spcBef>
                <a:spcPts val="0"/>
              </a:spcBef>
              <a:spcAft>
                <a:spcPts val="0"/>
              </a:spcAft>
              <a:buSzPts val="1600"/>
              <a:buChar char="■"/>
              <a:defRPr/>
            </a:lvl9pPr>
          </a:lstStyle>
          <a:p>
            <a:endParaRPr/>
          </a:p>
        </p:txBody>
      </p:sp>
    </p:spTree>
    <p:extLst>
      <p:ext uri="{BB962C8B-B14F-4D97-AF65-F5344CB8AC3E}">
        <p14:creationId xmlns:p14="http://schemas.microsoft.com/office/powerpoint/2010/main" val="114347649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6"/>
        <p:cNvGrpSpPr/>
        <p:nvPr/>
      </p:nvGrpSpPr>
      <p:grpSpPr>
        <a:xfrm>
          <a:off x="0" y="0"/>
          <a:ext cx="0" cy="0"/>
          <a:chOff x="0" y="0"/>
          <a:chExt cx="0" cy="0"/>
        </a:xfrm>
      </p:grpSpPr>
    </p:spTree>
    <p:extLst>
      <p:ext uri="{BB962C8B-B14F-4D97-AF65-F5344CB8AC3E}">
        <p14:creationId xmlns:p14="http://schemas.microsoft.com/office/powerpoint/2010/main" val="233488835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matchingName="Title and text 1">
  <p:cSld name="Title and text 1">
    <p:bg>
      <p:bgPr>
        <a:solidFill>
          <a:schemeClr val="accent4"/>
        </a:solidFill>
        <a:effectLst/>
      </p:bgPr>
    </p:bg>
    <p:spTree>
      <p:nvGrpSpPr>
        <p:cNvPr id="1" name="Shape 217"/>
        <p:cNvGrpSpPr/>
        <p:nvPr/>
      </p:nvGrpSpPr>
      <p:grpSpPr>
        <a:xfrm>
          <a:off x="0" y="0"/>
          <a:ext cx="0" cy="0"/>
          <a:chOff x="0" y="0"/>
          <a:chExt cx="0" cy="0"/>
        </a:xfrm>
      </p:grpSpPr>
      <p:sp>
        <p:nvSpPr>
          <p:cNvPr id="4" name="Google Shape;218;p13"/>
          <p:cNvSpPr/>
          <p:nvPr/>
        </p:nvSpPr>
        <p:spPr>
          <a:xfrm>
            <a:off x="-323395" y="-230917"/>
            <a:ext cx="10065144" cy="6216341"/>
          </a:xfrm>
          <a:custGeom>
            <a:avLst/>
            <a:gdLst/>
            <a:ahLst/>
            <a:cxnLst/>
            <a:rect l="l" t="t" r="r" b="b"/>
            <a:pathLst>
              <a:path w="93182" h="54069" extrusionOk="0">
                <a:moveTo>
                  <a:pt x="34418" y="0"/>
                </a:moveTo>
                <a:lnTo>
                  <a:pt x="0" y="415"/>
                </a:lnTo>
                <a:lnTo>
                  <a:pt x="800" y="38739"/>
                </a:lnTo>
                <a:cubicBezTo>
                  <a:pt x="3252" y="37536"/>
                  <a:pt x="6083" y="36800"/>
                  <a:pt x="9342" y="36800"/>
                </a:cubicBezTo>
                <a:cubicBezTo>
                  <a:pt x="14199" y="36800"/>
                  <a:pt x="20008" y="38434"/>
                  <a:pt x="26929" y="42584"/>
                </a:cubicBezTo>
                <a:cubicBezTo>
                  <a:pt x="40355" y="50647"/>
                  <a:pt x="51394" y="54068"/>
                  <a:pt x="60450" y="54068"/>
                </a:cubicBezTo>
                <a:cubicBezTo>
                  <a:pt x="75024" y="54068"/>
                  <a:pt x="84465" y="45207"/>
                  <a:pt x="90459" y="32573"/>
                </a:cubicBezTo>
                <a:cubicBezTo>
                  <a:pt x="93182" y="26836"/>
                  <a:pt x="89153" y="7859"/>
                  <a:pt x="90613" y="1046"/>
                </a:cubicBezTo>
                <a:cubicBezTo>
                  <a:pt x="64085" y="216"/>
                  <a:pt x="34418" y="0"/>
                  <a:pt x="34418" y="0"/>
                </a:cubicBezTo>
                <a:close/>
              </a:path>
            </a:pathLst>
          </a:custGeom>
          <a:solidFill>
            <a:srgbClr val="FFFEFA"/>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5" name="Google Shape;219;p13"/>
          <p:cNvSpPr/>
          <p:nvPr/>
        </p:nvSpPr>
        <p:spPr>
          <a:xfrm>
            <a:off x="-122614" y="-290102"/>
            <a:ext cx="8877313" cy="5703421"/>
          </a:xfrm>
          <a:custGeom>
            <a:avLst/>
            <a:gdLst/>
            <a:ahLst/>
            <a:cxnLst/>
            <a:rect l="l" t="t" r="r" b="b"/>
            <a:pathLst>
              <a:path w="78572" h="47430" extrusionOk="0">
                <a:moveTo>
                  <a:pt x="0" y="0"/>
                </a:moveTo>
                <a:lnTo>
                  <a:pt x="0" y="47429"/>
                </a:lnTo>
                <a:cubicBezTo>
                  <a:pt x="5828" y="41169"/>
                  <a:pt x="13288" y="36525"/>
                  <a:pt x="21515" y="35034"/>
                </a:cubicBezTo>
                <a:cubicBezTo>
                  <a:pt x="24198" y="34578"/>
                  <a:pt x="26962" y="34442"/>
                  <a:pt x="29802" y="34442"/>
                </a:cubicBezTo>
                <a:cubicBezTo>
                  <a:pt x="33982" y="34442"/>
                  <a:pt x="38330" y="34736"/>
                  <a:pt x="42836" y="34736"/>
                </a:cubicBezTo>
                <a:cubicBezTo>
                  <a:pt x="44569" y="34736"/>
                  <a:pt x="46326" y="34693"/>
                  <a:pt x="48106" y="34572"/>
                </a:cubicBezTo>
                <a:cubicBezTo>
                  <a:pt x="59732" y="33773"/>
                  <a:pt x="70159" y="26883"/>
                  <a:pt x="75204" y="16378"/>
                </a:cubicBezTo>
                <a:cubicBezTo>
                  <a:pt x="77495" y="11580"/>
                  <a:pt x="78571" y="6337"/>
                  <a:pt x="78356" y="1046"/>
                </a:cubicBezTo>
                <a:lnTo>
                  <a:pt x="0" y="0"/>
                </a:lnTo>
                <a:close/>
              </a:path>
            </a:pathLst>
          </a:custGeom>
          <a:solidFill>
            <a:srgbClr val="D9EEFC"/>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220" name="Google Shape;220;p13"/>
          <p:cNvSpPr txBox="1">
            <a:spLocks noGrp="1"/>
          </p:cNvSpPr>
          <p:nvPr>
            <p:ph type="title"/>
          </p:nvPr>
        </p:nvSpPr>
        <p:spPr>
          <a:xfrm>
            <a:off x="3906265" y="2074403"/>
            <a:ext cx="4800080" cy="1457807"/>
          </a:xfrm>
          <a:prstGeom prst="rect">
            <a:avLst/>
          </a:prstGeom>
        </p:spPr>
        <p:txBody>
          <a:bodyPr spcFirstLastPara="1">
            <a:noAutofit/>
          </a:bodyPr>
          <a:lstStyle>
            <a:lvl1pPr lvl="0" algn="ctr" rtl="0">
              <a:spcBef>
                <a:spcPts val="0"/>
              </a:spcBef>
              <a:spcAft>
                <a:spcPts val="0"/>
              </a:spcAft>
              <a:buClr>
                <a:schemeClr val="dk1"/>
              </a:buClr>
              <a:buSzPts val="3000"/>
              <a:buFont typeface="McLaren"/>
              <a:buNone/>
              <a:defRPr sz="6890" b="1">
                <a:solidFill>
                  <a:schemeClr val="accent2"/>
                </a:solidFill>
                <a:latin typeface="McLaren"/>
                <a:ea typeface="McLaren"/>
                <a:cs typeface="McLaren"/>
                <a:sym typeface="McLaren"/>
              </a:defRPr>
            </a:lvl1pPr>
            <a:lvl2pPr lvl="1"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2pPr>
            <a:lvl3pPr lvl="2"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3pPr>
            <a:lvl4pPr lvl="3"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4pPr>
            <a:lvl5pPr lvl="4"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5pPr>
            <a:lvl6pPr lvl="5"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6pPr>
            <a:lvl7pPr lvl="6"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7pPr>
            <a:lvl8pPr lvl="7"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8pPr>
            <a:lvl9pPr lvl="8"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9pPr>
          </a:lstStyle>
          <a:p>
            <a:endParaRPr/>
          </a:p>
        </p:txBody>
      </p:sp>
      <p:sp>
        <p:nvSpPr>
          <p:cNvPr id="221" name="Google Shape;221;p13"/>
          <p:cNvSpPr txBox="1">
            <a:spLocks noGrp="1"/>
          </p:cNvSpPr>
          <p:nvPr>
            <p:ph type="subTitle" idx="1"/>
          </p:nvPr>
        </p:nvSpPr>
        <p:spPr>
          <a:xfrm>
            <a:off x="4367446" y="3826405"/>
            <a:ext cx="3877658" cy="957712"/>
          </a:xfrm>
          <a:prstGeom prst="rect">
            <a:avLst/>
          </a:prstGeom>
        </p:spPr>
        <p:txBody>
          <a:bodyPr spcFirstLastPara="1">
            <a:noAutofit/>
          </a:bodyPr>
          <a:lstStyle>
            <a:lvl1pPr lvl="0" algn="ctr">
              <a:spcBef>
                <a:spcPts val="0"/>
              </a:spcBef>
              <a:spcAft>
                <a:spcPts val="0"/>
              </a:spcAft>
              <a:buSzPts val="1600"/>
              <a:buNone/>
              <a:defRPr/>
            </a:lvl1pPr>
            <a:lvl2pPr lvl="1" algn="ctr">
              <a:spcBef>
                <a:spcPts val="0"/>
              </a:spcBef>
              <a:spcAft>
                <a:spcPts val="0"/>
              </a:spcAft>
              <a:buSzPts val="1600"/>
              <a:buNone/>
              <a:defRPr/>
            </a:lvl2pPr>
            <a:lvl3pPr lvl="2" algn="ctr">
              <a:spcBef>
                <a:spcPts val="0"/>
              </a:spcBef>
              <a:spcAft>
                <a:spcPts val="0"/>
              </a:spcAft>
              <a:buSzPts val="1600"/>
              <a:buNone/>
              <a:defRPr/>
            </a:lvl3pPr>
            <a:lvl4pPr lvl="3" algn="ctr">
              <a:spcBef>
                <a:spcPts val="0"/>
              </a:spcBef>
              <a:spcAft>
                <a:spcPts val="0"/>
              </a:spcAft>
              <a:buSzPts val="1600"/>
              <a:buNone/>
              <a:defRPr/>
            </a:lvl4pPr>
            <a:lvl5pPr lvl="4" algn="ctr">
              <a:spcBef>
                <a:spcPts val="0"/>
              </a:spcBef>
              <a:spcAft>
                <a:spcPts val="0"/>
              </a:spcAft>
              <a:buSzPts val="1600"/>
              <a:buNone/>
              <a:defRPr/>
            </a:lvl5pPr>
            <a:lvl6pPr lvl="5" algn="ctr">
              <a:spcBef>
                <a:spcPts val="0"/>
              </a:spcBef>
              <a:spcAft>
                <a:spcPts val="0"/>
              </a:spcAft>
              <a:buSzPts val="1600"/>
              <a:buNone/>
              <a:defRPr/>
            </a:lvl6pPr>
            <a:lvl7pPr lvl="6" algn="ctr">
              <a:spcBef>
                <a:spcPts val="0"/>
              </a:spcBef>
              <a:spcAft>
                <a:spcPts val="0"/>
              </a:spcAft>
              <a:buSzPts val="1600"/>
              <a:buNone/>
              <a:defRPr/>
            </a:lvl7pPr>
            <a:lvl8pPr lvl="7" algn="ctr">
              <a:spcBef>
                <a:spcPts val="0"/>
              </a:spcBef>
              <a:spcAft>
                <a:spcPts val="0"/>
              </a:spcAft>
              <a:buSzPts val="1600"/>
              <a:buNone/>
              <a:defRPr/>
            </a:lvl8pPr>
            <a:lvl9pPr lvl="8" algn="ctr">
              <a:spcBef>
                <a:spcPts val="0"/>
              </a:spcBef>
              <a:spcAft>
                <a:spcPts val="0"/>
              </a:spcAft>
              <a:buSzPts val="1600"/>
              <a:buNone/>
              <a:defRPr/>
            </a:lvl9pPr>
          </a:lstStyle>
          <a:p>
            <a:endParaRPr/>
          </a:p>
        </p:txBody>
      </p:sp>
    </p:spTree>
    <p:extLst>
      <p:ext uri="{BB962C8B-B14F-4D97-AF65-F5344CB8AC3E}">
        <p14:creationId xmlns:p14="http://schemas.microsoft.com/office/powerpoint/2010/main" val="165963262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matchingName="Title and text 2">
  <p:cSld name="Title and text 2">
    <p:bg>
      <p:bgPr>
        <a:solidFill>
          <a:schemeClr val="accent4"/>
        </a:solidFill>
        <a:effectLst/>
      </p:bgPr>
    </p:bg>
    <p:spTree>
      <p:nvGrpSpPr>
        <p:cNvPr id="1" name="Shape 222"/>
        <p:cNvGrpSpPr/>
        <p:nvPr/>
      </p:nvGrpSpPr>
      <p:grpSpPr>
        <a:xfrm>
          <a:off x="0" y="0"/>
          <a:ext cx="0" cy="0"/>
          <a:chOff x="0" y="0"/>
          <a:chExt cx="0" cy="0"/>
        </a:xfrm>
      </p:grpSpPr>
      <p:sp>
        <p:nvSpPr>
          <p:cNvPr id="4" name="Google Shape;223;p14"/>
          <p:cNvSpPr/>
          <p:nvPr/>
        </p:nvSpPr>
        <p:spPr>
          <a:xfrm>
            <a:off x="-156334" y="-181870"/>
            <a:ext cx="9888885" cy="5372373"/>
          </a:xfrm>
          <a:custGeom>
            <a:avLst/>
            <a:gdLst/>
            <a:ahLst/>
            <a:cxnLst/>
            <a:rect l="l" t="t" r="r" b="b"/>
            <a:pathLst>
              <a:path w="92368" h="47145" extrusionOk="0">
                <a:moveTo>
                  <a:pt x="87676" y="1"/>
                </a:moveTo>
                <a:lnTo>
                  <a:pt x="785" y="1030"/>
                </a:lnTo>
                <a:lnTo>
                  <a:pt x="1" y="39340"/>
                </a:lnTo>
                <a:cubicBezTo>
                  <a:pt x="3146" y="35286"/>
                  <a:pt x="7825" y="31762"/>
                  <a:pt x="14560" y="31762"/>
                </a:cubicBezTo>
                <a:cubicBezTo>
                  <a:pt x="18889" y="31762"/>
                  <a:pt x="24068" y="33218"/>
                  <a:pt x="30236" y="36925"/>
                </a:cubicBezTo>
                <a:cubicBezTo>
                  <a:pt x="42193" y="44100"/>
                  <a:pt x="52025" y="47145"/>
                  <a:pt x="60092" y="47145"/>
                </a:cubicBezTo>
                <a:cubicBezTo>
                  <a:pt x="78981" y="47145"/>
                  <a:pt x="88196" y="30453"/>
                  <a:pt x="92367" y="11012"/>
                </a:cubicBezTo>
                <a:lnTo>
                  <a:pt x="87676" y="1"/>
                </a:lnTo>
                <a:close/>
              </a:path>
            </a:pathLst>
          </a:custGeom>
          <a:solidFill>
            <a:schemeClr val="lt1"/>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224" name="Google Shape;224;p14"/>
          <p:cNvSpPr txBox="1">
            <a:spLocks noGrp="1"/>
          </p:cNvSpPr>
          <p:nvPr>
            <p:ph type="title"/>
          </p:nvPr>
        </p:nvSpPr>
        <p:spPr>
          <a:xfrm>
            <a:off x="619192" y="735731"/>
            <a:ext cx="7906271" cy="1476729"/>
          </a:xfrm>
          <a:prstGeom prst="rect">
            <a:avLst/>
          </a:prstGeom>
        </p:spPr>
        <p:txBody>
          <a:bodyPr spcFirstLastPara="1">
            <a:noAutofit/>
          </a:bodyPr>
          <a:lstStyle>
            <a:lvl1pPr lvl="0" rtl="0">
              <a:spcBef>
                <a:spcPts val="0"/>
              </a:spcBef>
              <a:spcAft>
                <a:spcPts val="0"/>
              </a:spcAft>
              <a:buClr>
                <a:schemeClr val="dk1"/>
              </a:buClr>
              <a:buSzPts val="3000"/>
              <a:buFont typeface="McLaren"/>
              <a:buNone/>
              <a:defRPr sz="6765" b="1">
                <a:solidFill>
                  <a:schemeClr val="dk2"/>
                </a:solidFill>
                <a:latin typeface="McLaren"/>
                <a:ea typeface="McLaren"/>
                <a:cs typeface="McLaren"/>
                <a:sym typeface="McLaren"/>
              </a:defRPr>
            </a:lvl1pPr>
            <a:lvl2pPr lvl="1"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2pPr>
            <a:lvl3pPr lvl="2"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3pPr>
            <a:lvl4pPr lvl="3"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4pPr>
            <a:lvl5pPr lvl="4"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5pPr>
            <a:lvl6pPr lvl="5"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6pPr>
            <a:lvl7pPr lvl="6"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7pPr>
            <a:lvl8pPr lvl="7"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8pPr>
            <a:lvl9pPr lvl="8"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9pPr>
          </a:lstStyle>
          <a:p>
            <a:endParaRPr/>
          </a:p>
        </p:txBody>
      </p:sp>
      <p:sp>
        <p:nvSpPr>
          <p:cNvPr id="225" name="Google Shape;225;p14"/>
          <p:cNvSpPr txBox="1">
            <a:spLocks noGrp="1"/>
          </p:cNvSpPr>
          <p:nvPr>
            <p:ph type="subTitle" idx="1"/>
          </p:nvPr>
        </p:nvSpPr>
        <p:spPr>
          <a:xfrm>
            <a:off x="619263" y="1990116"/>
            <a:ext cx="4949585" cy="945354"/>
          </a:xfrm>
          <a:prstGeom prst="rect">
            <a:avLst/>
          </a:prstGeom>
        </p:spPr>
        <p:txBody>
          <a:bodyPr spcFirstLastPara="1">
            <a:noAutofit/>
          </a:bodyPr>
          <a:lstStyle>
            <a:lvl1pPr lvl="0"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Tree>
    <p:extLst>
      <p:ext uri="{BB962C8B-B14F-4D97-AF65-F5344CB8AC3E}">
        <p14:creationId xmlns:p14="http://schemas.microsoft.com/office/powerpoint/2010/main" val="130828084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matchingName="Title and text 3">
  <p:cSld name="Title and text 3">
    <p:spTree>
      <p:nvGrpSpPr>
        <p:cNvPr id="1" name="Shape 226"/>
        <p:cNvGrpSpPr/>
        <p:nvPr/>
      </p:nvGrpSpPr>
      <p:grpSpPr>
        <a:xfrm>
          <a:off x="0" y="0"/>
          <a:ext cx="0" cy="0"/>
          <a:chOff x="0" y="0"/>
          <a:chExt cx="0" cy="0"/>
        </a:xfrm>
      </p:grpSpPr>
      <p:sp>
        <p:nvSpPr>
          <p:cNvPr id="4" name="Google Shape;227;p15"/>
          <p:cNvSpPr/>
          <p:nvPr/>
        </p:nvSpPr>
        <p:spPr>
          <a:xfrm>
            <a:off x="-118012" y="-978839"/>
            <a:ext cx="9332521" cy="7728534"/>
          </a:xfrm>
          <a:custGeom>
            <a:avLst/>
            <a:gdLst/>
            <a:ahLst/>
            <a:cxnLst/>
            <a:rect l="l" t="t" r="r" b="b"/>
            <a:pathLst>
              <a:path w="86615" h="67392" extrusionOk="0">
                <a:moveTo>
                  <a:pt x="86461" y="1"/>
                </a:moveTo>
                <a:lnTo>
                  <a:pt x="1030" y="415"/>
                </a:lnTo>
                <a:cubicBezTo>
                  <a:pt x="1030" y="415"/>
                  <a:pt x="0" y="67375"/>
                  <a:pt x="0" y="67391"/>
                </a:cubicBezTo>
                <a:cubicBezTo>
                  <a:pt x="3768" y="51966"/>
                  <a:pt x="16932" y="37126"/>
                  <a:pt x="32926" y="34204"/>
                </a:cubicBezTo>
                <a:cubicBezTo>
                  <a:pt x="35610" y="33748"/>
                  <a:pt x="38373" y="33612"/>
                  <a:pt x="41213" y="33612"/>
                </a:cubicBezTo>
                <a:cubicBezTo>
                  <a:pt x="45394" y="33612"/>
                  <a:pt x="49741" y="33906"/>
                  <a:pt x="54247" y="33906"/>
                </a:cubicBezTo>
                <a:cubicBezTo>
                  <a:pt x="55981" y="33906"/>
                  <a:pt x="57737" y="33863"/>
                  <a:pt x="59517" y="33742"/>
                </a:cubicBezTo>
                <a:cubicBezTo>
                  <a:pt x="71158" y="32943"/>
                  <a:pt x="81571" y="26053"/>
                  <a:pt x="86615" y="15548"/>
                </a:cubicBezTo>
                <a:lnTo>
                  <a:pt x="86461" y="1"/>
                </a:lnTo>
                <a:close/>
              </a:path>
            </a:pathLst>
          </a:custGeom>
          <a:solidFill>
            <a:srgbClr val="D9EEFC"/>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228" name="Google Shape;228;p15"/>
          <p:cNvSpPr txBox="1">
            <a:spLocks noGrp="1"/>
          </p:cNvSpPr>
          <p:nvPr>
            <p:ph type="title"/>
          </p:nvPr>
        </p:nvSpPr>
        <p:spPr>
          <a:xfrm>
            <a:off x="619211" y="1389945"/>
            <a:ext cx="4437933" cy="2677344"/>
          </a:xfrm>
          <a:prstGeom prst="rect">
            <a:avLst/>
          </a:prstGeom>
        </p:spPr>
        <p:txBody>
          <a:bodyPr spcFirstLastPara="1">
            <a:noAutofit/>
          </a:bodyPr>
          <a:lstStyle>
            <a:lvl1pPr lvl="0" algn="ctr" rtl="0">
              <a:spcBef>
                <a:spcPts val="0"/>
              </a:spcBef>
              <a:spcAft>
                <a:spcPts val="0"/>
              </a:spcAft>
              <a:buClr>
                <a:schemeClr val="dk1"/>
              </a:buClr>
              <a:buSzPts val="3000"/>
              <a:buFont typeface="McLaren"/>
              <a:buNone/>
              <a:defRPr sz="7517" b="1">
                <a:solidFill>
                  <a:schemeClr val="accent2"/>
                </a:solidFill>
                <a:latin typeface="McLaren"/>
                <a:ea typeface="McLaren"/>
                <a:cs typeface="McLaren"/>
                <a:sym typeface="McLaren"/>
              </a:defRPr>
            </a:lvl1pPr>
            <a:lvl2pPr lvl="1"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2pPr>
            <a:lvl3pPr lvl="2"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3pPr>
            <a:lvl4pPr lvl="3"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4pPr>
            <a:lvl5pPr lvl="4"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5pPr>
            <a:lvl6pPr lvl="5"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6pPr>
            <a:lvl7pPr lvl="6"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7pPr>
            <a:lvl8pPr lvl="7"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8pPr>
            <a:lvl9pPr lvl="8"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9pPr>
          </a:lstStyle>
          <a:p>
            <a:endParaRPr/>
          </a:p>
        </p:txBody>
      </p:sp>
      <p:sp>
        <p:nvSpPr>
          <p:cNvPr id="229" name="Google Shape;229;p15"/>
          <p:cNvSpPr txBox="1">
            <a:spLocks noGrp="1"/>
          </p:cNvSpPr>
          <p:nvPr>
            <p:ph type="subTitle" idx="1"/>
          </p:nvPr>
        </p:nvSpPr>
        <p:spPr>
          <a:xfrm>
            <a:off x="619241" y="4323197"/>
            <a:ext cx="4437933" cy="931838"/>
          </a:xfrm>
          <a:prstGeom prst="rect">
            <a:avLst/>
          </a:prstGeom>
        </p:spPr>
        <p:txBody>
          <a:bodyPr spcFirstLastPara="1">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Tree>
    <p:extLst>
      <p:ext uri="{BB962C8B-B14F-4D97-AF65-F5344CB8AC3E}">
        <p14:creationId xmlns:p14="http://schemas.microsoft.com/office/powerpoint/2010/main" val="98748437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itle and text 4">
  <p:cSld name="Title and text 4">
    <p:bg>
      <p:bgPr>
        <a:solidFill>
          <a:schemeClr val="accent5"/>
        </a:solidFill>
        <a:effectLst/>
      </p:bgPr>
    </p:bg>
    <p:spTree>
      <p:nvGrpSpPr>
        <p:cNvPr id="1" name="Shape 230"/>
        <p:cNvGrpSpPr/>
        <p:nvPr/>
      </p:nvGrpSpPr>
      <p:grpSpPr>
        <a:xfrm>
          <a:off x="0" y="0"/>
          <a:ext cx="0" cy="0"/>
          <a:chOff x="0" y="0"/>
          <a:chExt cx="0" cy="0"/>
        </a:xfrm>
      </p:grpSpPr>
      <p:sp>
        <p:nvSpPr>
          <p:cNvPr id="4" name="Google Shape;231;p16"/>
          <p:cNvSpPr/>
          <p:nvPr/>
        </p:nvSpPr>
        <p:spPr>
          <a:xfrm>
            <a:off x="-82765" y="1661437"/>
            <a:ext cx="9839839" cy="5384633"/>
          </a:xfrm>
          <a:custGeom>
            <a:avLst/>
            <a:gdLst/>
            <a:ahLst/>
            <a:cxnLst/>
            <a:rect l="l" t="t" r="r" b="b"/>
            <a:pathLst>
              <a:path w="92367" h="47494" extrusionOk="0">
                <a:moveTo>
                  <a:pt x="60109" y="1"/>
                </a:moveTo>
                <a:cubicBezTo>
                  <a:pt x="52038" y="1"/>
                  <a:pt x="42201" y="3048"/>
                  <a:pt x="30235" y="10230"/>
                </a:cubicBezTo>
                <a:cubicBezTo>
                  <a:pt x="24072" y="13928"/>
                  <a:pt x="18899" y="15381"/>
                  <a:pt x="14574" y="15381"/>
                </a:cubicBezTo>
                <a:cubicBezTo>
                  <a:pt x="7837" y="15381"/>
                  <a:pt x="3157" y="11856"/>
                  <a:pt x="0" y="7800"/>
                </a:cubicBezTo>
                <a:lnTo>
                  <a:pt x="0" y="7800"/>
                </a:lnTo>
                <a:lnTo>
                  <a:pt x="800" y="47494"/>
                </a:lnTo>
                <a:lnTo>
                  <a:pt x="87677" y="47156"/>
                </a:lnTo>
                <a:lnTo>
                  <a:pt x="92366" y="36144"/>
                </a:lnTo>
                <a:cubicBezTo>
                  <a:pt x="88207" y="16695"/>
                  <a:pt x="78998" y="1"/>
                  <a:pt x="60109" y="1"/>
                </a:cubicBezTo>
                <a:close/>
              </a:path>
            </a:pathLst>
          </a:custGeom>
          <a:solidFill>
            <a:srgbClr val="FFFEFA"/>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232" name="Google Shape;232;p16"/>
          <p:cNvSpPr txBox="1">
            <a:spLocks noGrp="1"/>
          </p:cNvSpPr>
          <p:nvPr>
            <p:ph type="title"/>
          </p:nvPr>
        </p:nvSpPr>
        <p:spPr>
          <a:xfrm>
            <a:off x="619153" y="4281962"/>
            <a:ext cx="7905908" cy="763852"/>
          </a:xfrm>
          <a:prstGeom prst="rect">
            <a:avLst/>
          </a:prstGeom>
        </p:spPr>
        <p:txBody>
          <a:bodyPr spcFirstLastPara="1">
            <a:noAutofit/>
          </a:bodyPr>
          <a:lstStyle>
            <a:lvl1pPr lvl="0" algn="ctr" rtl="0">
              <a:spcBef>
                <a:spcPts val="0"/>
              </a:spcBef>
              <a:spcAft>
                <a:spcPts val="0"/>
              </a:spcAft>
              <a:buClr>
                <a:schemeClr val="dk1"/>
              </a:buClr>
              <a:buSzPts val="3000"/>
              <a:buFont typeface="McLaren"/>
              <a:buNone/>
              <a:defRPr sz="5011" b="1">
                <a:solidFill>
                  <a:schemeClr val="accent2"/>
                </a:solidFill>
                <a:latin typeface="McLaren"/>
                <a:ea typeface="McLaren"/>
                <a:cs typeface="McLaren"/>
                <a:sym typeface="McLaren"/>
              </a:defRPr>
            </a:lvl1pPr>
            <a:lvl2pPr lvl="1"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2pPr>
            <a:lvl3pPr lvl="2"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3pPr>
            <a:lvl4pPr lvl="3"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4pPr>
            <a:lvl5pPr lvl="4"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5pPr>
            <a:lvl6pPr lvl="5"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6pPr>
            <a:lvl7pPr lvl="6"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7pPr>
            <a:lvl8pPr lvl="7"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8pPr>
            <a:lvl9pPr lvl="8"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9pPr>
          </a:lstStyle>
          <a:p>
            <a:endParaRPr/>
          </a:p>
        </p:txBody>
      </p:sp>
      <p:sp>
        <p:nvSpPr>
          <p:cNvPr id="233" name="Google Shape;233;p16"/>
          <p:cNvSpPr txBox="1">
            <a:spLocks noGrp="1"/>
          </p:cNvSpPr>
          <p:nvPr>
            <p:ph type="subTitle" idx="1"/>
          </p:nvPr>
        </p:nvSpPr>
        <p:spPr>
          <a:xfrm>
            <a:off x="2388590" y="5263552"/>
            <a:ext cx="4642231" cy="874298"/>
          </a:xfrm>
          <a:prstGeom prst="rect">
            <a:avLst/>
          </a:prstGeom>
        </p:spPr>
        <p:txBody>
          <a:bodyPr spcFirstLastPara="1">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Tree>
    <p:extLst>
      <p:ext uri="{BB962C8B-B14F-4D97-AF65-F5344CB8AC3E}">
        <p14:creationId xmlns:p14="http://schemas.microsoft.com/office/powerpoint/2010/main" val="1510649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Caption">
  <p:cSld name="Caption">
    <p:bg>
      <p:bgPr>
        <a:solidFill>
          <a:schemeClr val="accent5"/>
        </a:solidFill>
        <a:effectLst/>
      </p:bgPr>
    </p:bg>
    <p:spTree>
      <p:nvGrpSpPr>
        <p:cNvPr id="1" name="Shape 189"/>
        <p:cNvGrpSpPr/>
        <p:nvPr/>
      </p:nvGrpSpPr>
      <p:grpSpPr>
        <a:xfrm>
          <a:off x="0" y="0"/>
          <a:ext cx="0" cy="0"/>
          <a:chOff x="0" y="0"/>
          <a:chExt cx="0" cy="0"/>
        </a:xfrm>
      </p:grpSpPr>
      <p:grpSp>
        <p:nvGrpSpPr>
          <p:cNvPr id="3" name="Google Shape;191;p10"/>
          <p:cNvGrpSpPr>
            <a:grpSpLocks/>
          </p:cNvGrpSpPr>
          <p:nvPr/>
        </p:nvGrpSpPr>
        <p:grpSpPr bwMode="auto">
          <a:xfrm>
            <a:off x="5362876" y="73634"/>
            <a:ext cx="4240940" cy="2640207"/>
            <a:chOff x="4434156" y="56550"/>
            <a:chExt cx="3505543" cy="2052072"/>
          </a:xfrm>
        </p:grpSpPr>
        <p:sp>
          <p:nvSpPr>
            <p:cNvPr id="4" name="Google Shape;192;p10"/>
            <p:cNvSpPr/>
            <p:nvPr/>
          </p:nvSpPr>
          <p:spPr>
            <a:xfrm flipH="1">
              <a:off x="4434156" y="763340"/>
              <a:ext cx="1249174" cy="786204"/>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5" name="Google Shape;193;p10"/>
            <p:cNvSpPr/>
            <p:nvPr/>
          </p:nvSpPr>
          <p:spPr>
            <a:xfrm flipH="1">
              <a:off x="5604782" y="247145"/>
              <a:ext cx="933713" cy="587668"/>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6" name="Google Shape;194;p10"/>
            <p:cNvSpPr/>
            <p:nvPr/>
          </p:nvSpPr>
          <p:spPr>
            <a:xfrm flipH="1">
              <a:off x="4502569" y="1258887"/>
              <a:ext cx="309126" cy="287480"/>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7" name="Google Shape;195;p10"/>
            <p:cNvSpPr/>
            <p:nvPr/>
          </p:nvSpPr>
          <p:spPr>
            <a:xfrm flipH="1">
              <a:off x="4852237" y="1601958"/>
              <a:ext cx="197638" cy="181065"/>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8" name="Google Shape;196;p10"/>
            <p:cNvSpPr/>
            <p:nvPr/>
          </p:nvSpPr>
          <p:spPr>
            <a:xfrm flipH="1">
              <a:off x="6342124" y="56550"/>
              <a:ext cx="196371" cy="182654"/>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9" name="Google Shape;197;p10"/>
            <p:cNvSpPr/>
            <p:nvPr/>
          </p:nvSpPr>
          <p:spPr>
            <a:xfrm flipH="1">
              <a:off x="6690525" y="575922"/>
              <a:ext cx="1249174" cy="786204"/>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0" name="Google Shape;198;p10"/>
            <p:cNvSpPr/>
            <p:nvPr/>
          </p:nvSpPr>
          <p:spPr>
            <a:xfrm flipH="1">
              <a:off x="7068064" y="1225532"/>
              <a:ext cx="196372" cy="182654"/>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1" name="Google Shape;199;p10"/>
            <p:cNvSpPr/>
            <p:nvPr/>
          </p:nvSpPr>
          <p:spPr>
            <a:xfrm flipH="1">
              <a:off x="5793551" y="1258887"/>
              <a:ext cx="933714" cy="587668"/>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2" name="Google Shape;200;p10"/>
            <p:cNvSpPr/>
            <p:nvPr/>
          </p:nvSpPr>
          <p:spPr>
            <a:xfrm flipH="1">
              <a:off x="6492886" y="1925969"/>
              <a:ext cx="196372" cy="182653"/>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grpSp>
      <p:sp>
        <p:nvSpPr>
          <p:cNvPr id="190" name="Google Shape;190;p10"/>
          <p:cNvSpPr txBox="1">
            <a:spLocks noGrp="1"/>
          </p:cNvSpPr>
          <p:nvPr>
            <p:ph type="body" idx="1"/>
          </p:nvPr>
        </p:nvSpPr>
        <p:spPr>
          <a:xfrm>
            <a:off x="619158" y="5315689"/>
            <a:ext cx="5999012" cy="807104"/>
          </a:xfrm>
          <a:prstGeom prst="rect">
            <a:avLst/>
          </a:prstGeom>
        </p:spPr>
        <p:txBody>
          <a:bodyPr spcFirstLastPara="1" anchor="ctr">
            <a:noAutofit/>
          </a:bodyPr>
          <a:lstStyle>
            <a:lvl1pPr marL="572780" lvl="0" indent="-286390">
              <a:lnSpc>
                <a:spcPct val="100000"/>
              </a:lnSpc>
              <a:spcBef>
                <a:spcPts val="0"/>
              </a:spcBef>
              <a:spcAft>
                <a:spcPts val="0"/>
              </a:spcAft>
              <a:buSzPts val="1600"/>
              <a:buNone/>
              <a:defRPr/>
            </a:lvl1pPr>
          </a:lstStyle>
          <a:p>
            <a:endParaRPr/>
          </a:p>
        </p:txBody>
      </p:sp>
    </p:spTree>
    <p:extLst>
      <p:ext uri="{BB962C8B-B14F-4D97-AF65-F5344CB8AC3E}">
        <p14:creationId xmlns:p14="http://schemas.microsoft.com/office/powerpoint/2010/main" val="109551506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Title and text 6">
  <p:cSld name="Title and text 6">
    <p:spTree>
      <p:nvGrpSpPr>
        <p:cNvPr id="1" name="Shape 238"/>
        <p:cNvGrpSpPr/>
        <p:nvPr/>
      </p:nvGrpSpPr>
      <p:grpSpPr>
        <a:xfrm>
          <a:off x="0" y="0"/>
          <a:ext cx="0" cy="0"/>
          <a:chOff x="0" y="0"/>
          <a:chExt cx="0" cy="0"/>
        </a:xfrm>
      </p:grpSpPr>
      <p:sp>
        <p:nvSpPr>
          <p:cNvPr id="4" name="Google Shape;241;p18"/>
          <p:cNvSpPr/>
          <p:nvPr/>
        </p:nvSpPr>
        <p:spPr>
          <a:xfrm>
            <a:off x="5208065" y="-884838"/>
            <a:ext cx="4380414" cy="4941194"/>
          </a:xfrm>
          <a:custGeom>
            <a:avLst/>
            <a:gdLst/>
            <a:ahLst/>
            <a:cxnLst/>
            <a:rect l="l" t="t" r="r" b="b"/>
            <a:pathLst>
              <a:path w="26209" h="27781" extrusionOk="0">
                <a:moveTo>
                  <a:pt x="11503" y="0"/>
                </a:moveTo>
                <a:cubicBezTo>
                  <a:pt x="7927" y="0"/>
                  <a:pt x="4379" y="348"/>
                  <a:pt x="1045" y="1078"/>
                </a:cubicBezTo>
                <a:cubicBezTo>
                  <a:pt x="604" y="2467"/>
                  <a:pt x="164" y="3865"/>
                  <a:pt x="77" y="5322"/>
                </a:cubicBezTo>
                <a:cubicBezTo>
                  <a:pt x="1" y="6768"/>
                  <a:pt x="326" y="8291"/>
                  <a:pt x="1265" y="9402"/>
                </a:cubicBezTo>
                <a:cubicBezTo>
                  <a:pt x="2673" y="11050"/>
                  <a:pt x="5049" y="11404"/>
                  <a:pt x="7214" y="11576"/>
                </a:cubicBezTo>
                <a:cubicBezTo>
                  <a:pt x="9369" y="11740"/>
                  <a:pt x="11716" y="11902"/>
                  <a:pt x="13335" y="13349"/>
                </a:cubicBezTo>
                <a:cubicBezTo>
                  <a:pt x="14647" y="14517"/>
                  <a:pt x="15222" y="16442"/>
                  <a:pt x="14762" y="18138"/>
                </a:cubicBezTo>
                <a:cubicBezTo>
                  <a:pt x="14207" y="20169"/>
                  <a:pt x="12329" y="21845"/>
                  <a:pt x="12511" y="23933"/>
                </a:cubicBezTo>
                <a:cubicBezTo>
                  <a:pt x="12597" y="25035"/>
                  <a:pt x="13296" y="26032"/>
                  <a:pt x="14207" y="26664"/>
                </a:cubicBezTo>
                <a:cubicBezTo>
                  <a:pt x="15116" y="27296"/>
                  <a:pt x="16218" y="27603"/>
                  <a:pt x="17320" y="27718"/>
                </a:cubicBezTo>
                <a:cubicBezTo>
                  <a:pt x="17698" y="27760"/>
                  <a:pt x="18078" y="27780"/>
                  <a:pt x="18459" y="27780"/>
                </a:cubicBezTo>
                <a:cubicBezTo>
                  <a:pt x="21274" y="27780"/>
                  <a:pt x="24085" y="26645"/>
                  <a:pt x="26094" y="24661"/>
                </a:cubicBezTo>
                <a:cubicBezTo>
                  <a:pt x="26152" y="24297"/>
                  <a:pt x="26209" y="23886"/>
                  <a:pt x="26209" y="23522"/>
                </a:cubicBezTo>
                <a:lnTo>
                  <a:pt x="26209" y="1959"/>
                </a:lnTo>
                <a:cubicBezTo>
                  <a:pt x="21591" y="684"/>
                  <a:pt x="16519" y="0"/>
                  <a:pt x="11503" y="0"/>
                </a:cubicBezTo>
                <a:close/>
              </a:path>
            </a:pathLst>
          </a:custGeom>
          <a:solidFill>
            <a:srgbClr val="D9EEFC"/>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5" name="Google Shape;242;p18"/>
          <p:cNvSpPr/>
          <p:nvPr/>
        </p:nvSpPr>
        <p:spPr>
          <a:xfrm>
            <a:off x="70596" y="3572046"/>
            <a:ext cx="9280409" cy="3641524"/>
          </a:xfrm>
          <a:custGeom>
            <a:avLst/>
            <a:gdLst/>
            <a:ahLst/>
            <a:cxnLst/>
            <a:rect l="l" t="t" r="r" b="b"/>
            <a:pathLst>
              <a:path w="55541" h="20474" extrusionOk="0">
                <a:moveTo>
                  <a:pt x="31626" y="1"/>
                </a:moveTo>
                <a:cubicBezTo>
                  <a:pt x="29271" y="1"/>
                  <a:pt x="26934" y="1222"/>
                  <a:pt x="25615" y="3174"/>
                </a:cubicBezTo>
                <a:cubicBezTo>
                  <a:pt x="24121" y="5377"/>
                  <a:pt x="23929" y="8251"/>
                  <a:pt x="22502" y="10482"/>
                </a:cubicBezTo>
                <a:cubicBezTo>
                  <a:pt x="21113" y="12661"/>
                  <a:pt x="18528" y="13946"/>
                  <a:pt x="15963" y="13946"/>
                </a:cubicBezTo>
                <a:cubicBezTo>
                  <a:pt x="15078" y="13946"/>
                  <a:pt x="14195" y="13793"/>
                  <a:pt x="13364" y="13471"/>
                </a:cubicBezTo>
                <a:cubicBezTo>
                  <a:pt x="11755" y="12849"/>
                  <a:pt x="10346" y="11670"/>
                  <a:pt x="8641" y="11374"/>
                </a:cubicBezTo>
                <a:cubicBezTo>
                  <a:pt x="8364" y="11325"/>
                  <a:pt x="8087" y="11302"/>
                  <a:pt x="7810" y="11302"/>
                </a:cubicBezTo>
                <a:cubicBezTo>
                  <a:pt x="6054" y="11302"/>
                  <a:pt x="4330" y="12230"/>
                  <a:pt x="3114" y="13528"/>
                </a:cubicBezTo>
                <a:cubicBezTo>
                  <a:pt x="1706" y="15033"/>
                  <a:pt x="863" y="16977"/>
                  <a:pt x="154" y="18912"/>
                </a:cubicBezTo>
                <a:cubicBezTo>
                  <a:pt x="1" y="19333"/>
                  <a:pt x="460" y="20023"/>
                  <a:pt x="460" y="20474"/>
                </a:cubicBezTo>
                <a:lnTo>
                  <a:pt x="54602" y="20349"/>
                </a:lnTo>
                <a:cubicBezTo>
                  <a:pt x="55071" y="18069"/>
                  <a:pt x="55540" y="15751"/>
                  <a:pt x="55378" y="13423"/>
                </a:cubicBezTo>
                <a:cubicBezTo>
                  <a:pt x="55215" y="11105"/>
                  <a:pt x="54333" y="8730"/>
                  <a:pt x="52532" y="7254"/>
                </a:cubicBezTo>
                <a:cubicBezTo>
                  <a:pt x="51533" y="6436"/>
                  <a:pt x="50215" y="5974"/>
                  <a:pt x="48930" y="5974"/>
                </a:cubicBezTo>
                <a:cubicBezTo>
                  <a:pt x="47900" y="5974"/>
                  <a:pt x="46892" y="6271"/>
                  <a:pt x="46086" y="6919"/>
                </a:cubicBezTo>
                <a:cubicBezTo>
                  <a:pt x="44898" y="7877"/>
                  <a:pt x="44094" y="9515"/>
                  <a:pt x="42589" y="9726"/>
                </a:cubicBezTo>
                <a:cubicBezTo>
                  <a:pt x="42483" y="9742"/>
                  <a:pt x="42377" y="9749"/>
                  <a:pt x="42272" y="9749"/>
                </a:cubicBezTo>
                <a:cubicBezTo>
                  <a:pt x="41114" y="9749"/>
                  <a:pt x="40078" y="8817"/>
                  <a:pt x="39524" y="7772"/>
                </a:cubicBezTo>
                <a:cubicBezTo>
                  <a:pt x="38911" y="6622"/>
                  <a:pt x="38681" y="5320"/>
                  <a:pt x="38135" y="4151"/>
                </a:cubicBezTo>
                <a:cubicBezTo>
                  <a:pt x="37053" y="1852"/>
                  <a:pt x="34687" y="213"/>
                  <a:pt x="32158" y="22"/>
                </a:cubicBezTo>
                <a:cubicBezTo>
                  <a:pt x="31981" y="8"/>
                  <a:pt x="31804" y="1"/>
                  <a:pt x="31626" y="1"/>
                </a:cubicBezTo>
                <a:close/>
              </a:path>
            </a:pathLst>
          </a:custGeom>
          <a:solidFill>
            <a:srgbClr val="FFF3F3"/>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6" name="Google Shape;243;p18"/>
          <p:cNvSpPr/>
          <p:nvPr/>
        </p:nvSpPr>
        <p:spPr>
          <a:xfrm>
            <a:off x="-220707" y="-582399"/>
            <a:ext cx="4947508" cy="5253850"/>
          </a:xfrm>
          <a:custGeom>
            <a:avLst/>
            <a:gdLst/>
            <a:ahLst/>
            <a:cxnLst/>
            <a:rect l="l" t="t" r="r" b="b"/>
            <a:pathLst>
              <a:path w="29610" h="29547" extrusionOk="0">
                <a:moveTo>
                  <a:pt x="125" y="1"/>
                </a:moveTo>
                <a:lnTo>
                  <a:pt x="125" y="27646"/>
                </a:lnTo>
                <a:cubicBezTo>
                  <a:pt x="125" y="27981"/>
                  <a:pt x="0" y="28345"/>
                  <a:pt x="29" y="28681"/>
                </a:cubicBezTo>
                <a:cubicBezTo>
                  <a:pt x="1303" y="29218"/>
                  <a:pt x="2691" y="29547"/>
                  <a:pt x="4070" y="29547"/>
                </a:cubicBezTo>
                <a:cubicBezTo>
                  <a:pt x="4559" y="29547"/>
                  <a:pt x="5047" y="29506"/>
                  <a:pt x="5528" y="29418"/>
                </a:cubicBezTo>
                <a:cubicBezTo>
                  <a:pt x="7376" y="29083"/>
                  <a:pt x="9139" y="28019"/>
                  <a:pt x="10068" y="26382"/>
                </a:cubicBezTo>
                <a:cubicBezTo>
                  <a:pt x="11754" y="23431"/>
                  <a:pt x="10441" y="19580"/>
                  <a:pt x="11591" y="16381"/>
                </a:cubicBezTo>
                <a:cubicBezTo>
                  <a:pt x="12444" y="14005"/>
                  <a:pt x="14714" y="12204"/>
                  <a:pt x="17223" y="11917"/>
                </a:cubicBezTo>
                <a:cubicBezTo>
                  <a:pt x="17519" y="11883"/>
                  <a:pt x="17816" y="11869"/>
                  <a:pt x="18112" y="11869"/>
                </a:cubicBezTo>
                <a:cubicBezTo>
                  <a:pt x="19593" y="11869"/>
                  <a:pt x="21085" y="12218"/>
                  <a:pt x="22566" y="12218"/>
                </a:cubicBezTo>
                <a:cubicBezTo>
                  <a:pt x="22903" y="12218"/>
                  <a:pt x="23239" y="12200"/>
                  <a:pt x="23575" y="12156"/>
                </a:cubicBezTo>
                <a:cubicBezTo>
                  <a:pt x="25940" y="11830"/>
                  <a:pt x="28058" y="10087"/>
                  <a:pt x="28833" y="7826"/>
                </a:cubicBezTo>
                <a:cubicBezTo>
                  <a:pt x="29610" y="5566"/>
                  <a:pt x="28997" y="2893"/>
                  <a:pt x="27330" y="1188"/>
                </a:cubicBezTo>
                <a:cubicBezTo>
                  <a:pt x="24824" y="1424"/>
                  <a:pt x="22242" y="1528"/>
                  <a:pt x="19628" y="1528"/>
                </a:cubicBezTo>
                <a:cubicBezTo>
                  <a:pt x="13089" y="1528"/>
                  <a:pt x="6353" y="877"/>
                  <a:pt x="125" y="1"/>
                </a:cubicBezTo>
                <a:close/>
              </a:path>
            </a:pathLst>
          </a:custGeom>
          <a:solidFill>
            <a:srgbClr val="D9EEFC"/>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239" name="Google Shape;239;p18"/>
          <p:cNvSpPr txBox="1">
            <a:spLocks noGrp="1"/>
          </p:cNvSpPr>
          <p:nvPr>
            <p:ph type="title"/>
          </p:nvPr>
        </p:nvSpPr>
        <p:spPr>
          <a:xfrm>
            <a:off x="1952831" y="1814632"/>
            <a:ext cx="3592803" cy="2511290"/>
          </a:xfrm>
          <a:prstGeom prst="rect">
            <a:avLst/>
          </a:prstGeom>
        </p:spPr>
        <p:txBody>
          <a:bodyPr spcFirstLastPara="1">
            <a:noAutofit/>
          </a:bodyPr>
          <a:lstStyle>
            <a:lvl1pPr lvl="0" rtl="0">
              <a:spcBef>
                <a:spcPts val="0"/>
              </a:spcBef>
              <a:spcAft>
                <a:spcPts val="0"/>
              </a:spcAft>
              <a:buClr>
                <a:schemeClr val="dk1"/>
              </a:buClr>
              <a:buSzPts val="3000"/>
              <a:buFont typeface="McLaren"/>
              <a:buNone/>
              <a:defRPr sz="5011" b="1">
                <a:solidFill>
                  <a:schemeClr val="accent2"/>
                </a:solidFill>
                <a:latin typeface="McLaren"/>
                <a:ea typeface="McLaren"/>
                <a:cs typeface="McLaren"/>
                <a:sym typeface="McLaren"/>
              </a:defRPr>
            </a:lvl1pPr>
            <a:lvl2pPr lvl="1"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2pPr>
            <a:lvl3pPr lvl="2"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3pPr>
            <a:lvl4pPr lvl="3"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4pPr>
            <a:lvl5pPr lvl="4"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5pPr>
            <a:lvl6pPr lvl="5"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6pPr>
            <a:lvl7pPr lvl="6"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7pPr>
            <a:lvl8pPr lvl="7"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8pPr>
            <a:lvl9pPr lvl="8"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9pPr>
          </a:lstStyle>
          <a:p>
            <a:endParaRPr/>
          </a:p>
        </p:txBody>
      </p:sp>
      <p:sp>
        <p:nvSpPr>
          <p:cNvPr id="240" name="Google Shape;240;p18"/>
          <p:cNvSpPr txBox="1">
            <a:spLocks noGrp="1"/>
          </p:cNvSpPr>
          <p:nvPr>
            <p:ph type="subTitle" idx="1"/>
          </p:nvPr>
        </p:nvSpPr>
        <p:spPr>
          <a:xfrm>
            <a:off x="1952831" y="4489691"/>
            <a:ext cx="3592803" cy="932610"/>
          </a:xfrm>
          <a:prstGeom prst="rect">
            <a:avLst/>
          </a:prstGeom>
        </p:spPr>
        <p:txBody>
          <a:bodyPr spcFirstLastPara="1">
            <a:noAutofit/>
          </a:bodyPr>
          <a:lstStyle>
            <a:lvl1pPr lvl="0"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Tree>
    <p:extLst>
      <p:ext uri="{BB962C8B-B14F-4D97-AF65-F5344CB8AC3E}">
        <p14:creationId xmlns:p14="http://schemas.microsoft.com/office/powerpoint/2010/main" val="74367444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Title and text 8">
  <p:cSld name="Title and text 8">
    <p:spTree>
      <p:nvGrpSpPr>
        <p:cNvPr id="1" name="Shape 248"/>
        <p:cNvGrpSpPr/>
        <p:nvPr/>
      </p:nvGrpSpPr>
      <p:grpSpPr>
        <a:xfrm>
          <a:off x="0" y="0"/>
          <a:ext cx="0" cy="0"/>
          <a:chOff x="0" y="0"/>
          <a:chExt cx="0" cy="0"/>
        </a:xfrm>
      </p:grpSpPr>
      <p:sp>
        <p:nvSpPr>
          <p:cNvPr id="4" name="Google Shape;251;p20"/>
          <p:cNvSpPr/>
          <p:nvPr/>
        </p:nvSpPr>
        <p:spPr>
          <a:xfrm>
            <a:off x="3991119" y="-980882"/>
            <a:ext cx="6642658" cy="5625768"/>
          </a:xfrm>
          <a:custGeom>
            <a:avLst/>
            <a:gdLst/>
            <a:ahLst/>
            <a:cxnLst/>
            <a:rect l="l" t="t" r="r" b="b"/>
            <a:pathLst>
              <a:path w="40473" h="32207" extrusionOk="0">
                <a:moveTo>
                  <a:pt x="17837" y="1"/>
                </a:moveTo>
                <a:cubicBezTo>
                  <a:pt x="14371" y="1"/>
                  <a:pt x="11024" y="669"/>
                  <a:pt x="8277" y="2036"/>
                </a:cubicBezTo>
                <a:cubicBezTo>
                  <a:pt x="4474" y="3932"/>
                  <a:pt x="470" y="8540"/>
                  <a:pt x="116" y="13138"/>
                </a:cubicBezTo>
                <a:cubicBezTo>
                  <a:pt x="1" y="14623"/>
                  <a:pt x="259" y="16098"/>
                  <a:pt x="1025" y="17496"/>
                </a:cubicBezTo>
                <a:cubicBezTo>
                  <a:pt x="2448" y="20064"/>
                  <a:pt x="4874" y="20665"/>
                  <a:pt x="7595" y="20665"/>
                </a:cubicBezTo>
                <a:cubicBezTo>
                  <a:pt x="9995" y="20665"/>
                  <a:pt x="12626" y="20197"/>
                  <a:pt x="15002" y="20197"/>
                </a:cubicBezTo>
                <a:cubicBezTo>
                  <a:pt x="16697" y="20197"/>
                  <a:pt x="18263" y="20435"/>
                  <a:pt x="19523" y="21251"/>
                </a:cubicBezTo>
                <a:cubicBezTo>
                  <a:pt x="21343" y="22429"/>
                  <a:pt x="21869" y="24096"/>
                  <a:pt x="22693" y="25954"/>
                </a:cubicBezTo>
                <a:cubicBezTo>
                  <a:pt x="23963" y="28803"/>
                  <a:pt x="26099" y="32207"/>
                  <a:pt x="29578" y="32207"/>
                </a:cubicBezTo>
                <a:cubicBezTo>
                  <a:pt x="29667" y="32207"/>
                  <a:pt x="29758" y="32205"/>
                  <a:pt x="29849" y="32200"/>
                </a:cubicBezTo>
                <a:cubicBezTo>
                  <a:pt x="37809" y="31808"/>
                  <a:pt x="40472" y="18291"/>
                  <a:pt x="38681" y="12410"/>
                </a:cubicBezTo>
                <a:cubicBezTo>
                  <a:pt x="36207" y="4307"/>
                  <a:pt x="26637" y="1"/>
                  <a:pt x="17837" y="1"/>
                </a:cubicBezTo>
                <a:close/>
              </a:path>
            </a:pathLst>
          </a:custGeom>
          <a:solidFill>
            <a:srgbClr val="D9EEFC"/>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5" name="Google Shape;252;p20"/>
          <p:cNvSpPr/>
          <p:nvPr/>
        </p:nvSpPr>
        <p:spPr>
          <a:xfrm>
            <a:off x="-939536" y="2178377"/>
            <a:ext cx="6432680" cy="6185688"/>
          </a:xfrm>
          <a:custGeom>
            <a:avLst/>
            <a:gdLst/>
            <a:ahLst/>
            <a:cxnLst/>
            <a:rect l="l" t="t" r="r" b="b"/>
            <a:pathLst>
              <a:path w="39196" h="35417" extrusionOk="0">
                <a:moveTo>
                  <a:pt x="12445" y="0"/>
                </a:moveTo>
                <a:cubicBezTo>
                  <a:pt x="5149" y="0"/>
                  <a:pt x="0" y="11720"/>
                  <a:pt x="381" y="17610"/>
                </a:cubicBezTo>
                <a:cubicBezTo>
                  <a:pt x="1051" y="28069"/>
                  <a:pt x="13449" y="35417"/>
                  <a:pt x="23725" y="35417"/>
                </a:cubicBezTo>
                <a:cubicBezTo>
                  <a:pt x="25204" y="35417"/>
                  <a:pt x="26638" y="35265"/>
                  <a:pt x="27988" y="34948"/>
                </a:cubicBezTo>
                <a:cubicBezTo>
                  <a:pt x="32193" y="33961"/>
                  <a:pt x="37222" y="30350"/>
                  <a:pt x="38650" y="25886"/>
                </a:cubicBezTo>
                <a:cubicBezTo>
                  <a:pt x="39110" y="24449"/>
                  <a:pt x="39195" y="22917"/>
                  <a:pt x="38755" y="21365"/>
                </a:cubicBezTo>
                <a:cubicBezTo>
                  <a:pt x="36734" y="14170"/>
                  <a:pt x="25574" y="17734"/>
                  <a:pt x="21359" y="13347"/>
                </a:cubicBezTo>
                <a:cubicBezTo>
                  <a:pt x="19836" y="11757"/>
                  <a:pt x="19711" y="9985"/>
                  <a:pt x="19328" y="7954"/>
                </a:cubicBezTo>
                <a:cubicBezTo>
                  <a:pt x="18715" y="4764"/>
                  <a:pt x="17346" y="789"/>
                  <a:pt x="13715" y="118"/>
                </a:cubicBezTo>
                <a:cubicBezTo>
                  <a:pt x="13285" y="39"/>
                  <a:pt x="12861" y="0"/>
                  <a:pt x="12445" y="0"/>
                </a:cubicBezTo>
                <a:close/>
              </a:path>
            </a:pathLst>
          </a:custGeom>
          <a:solidFill>
            <a:srgbClr val="FFF3F3"/>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249" name="Google Shape;249;p20"/>
          <p:cNvSpPr txBox="1">
            <a:spLocks noGrp="1"/>
          </p:cNvSpPr>
          <p:nvPr>
            <p:ph type="title"/>
          </p:nvPr>
        </p:nvSpPr>
        <p:spPr>
          <a:xfrm>
            <a:off x="619152" y="2651696"/>
            <a:ext cx="5146624" cy="1180148"/>
          </a:xfrm>
          <a:prstGeom prst="rect">
            <a:avLst/>
          </a:prstGeom>
        </p:spPr>
        <p:txBody>
          <a:bodyPr spcFirstLastPara="1">
            <a:noAutofit/>
          </a:bodyPr>
          <a:lstStyle>
            <a:lvl1pPr lvl="0" rtl="0">
              <a:spcBef>
                <a:spcPts val="0"/>
              </a:spcBef>
              <a:spcAft>
                <a:spcPts val="0"/>
              </a:spcAft>
              <a:buClr>
                <a:schemeClr val="dk1"/>
              </a:buClr>
              <a:buSzPts val="3000"/>
              <a:buFont typeface="McLaren"/>
              <a:buNone/>
              <a:defRPr sz="6264" b="1">
                <a:solidFill>
                  <a:schemeClr val="accent2"/>
                </a:solidFill>
                <a:latin typeface="McLaren"/>
                <a:ea typeface="McLaren"/>
                <a:cs typeface="McLaren"/>
                <a:sym typeface="McLaren"/>
              </a:defRPr>
            </a:lvl1pPr>
            <a:lvl2pPr lvl="1"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2pPr>
            <a:lvl3pPr lvl="2"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3pPr>
            <a:lvl4pPr lvl="3"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4pPr>
            <a:lvl5pPr lvl="4"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5pPr>
            <a:lvl6pPr lvl="5"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6pPr>
            <a:lvl7pPr lvl="6"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7pPr>
            <a:lvl8pPr lvl="7"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8pPr>
            <a:lvl9pPr lvl="8"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9pPr>
          </a:lstStyle>
          <a:p>
            <a:endParaRPr/>
          </a:p>
        </p:txBody>
      </p:sp>
      <p:sp>
        <p:nvSpPr>
          <p:cNvPr id="250" name="Google Shape;250;p20"/>
          <p:cNvSpPr txBox="1">
            <a:spLocks noGrp="1"/>
          </p:cNvSpPr>
          <p:nvPr>
            <p:ph type="subTitle" idx="1"/>
          </p:nvPr>
        </p:nvSpPr>
        <p:spPr>
          <a:xfrm>
            <a:off x="619241" y="4028120"/>
            <a:ext cx="4437933" cy="2056377"/>
          </a:xfrm>
          <a:prstGeom prst="rect">
            <a:avLst/>
          </a:prstGeom>
        </p:spPr>
        <p:txBody>
          <a:bodyPr spcFirstLastPara="1">
            <a:noAutofit/>
          </a:bodyPr>
          <a:lstStyle>
            <a:lvl1pPr lvl="0"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Tree>
    <p:extLst>
      <p:ext uri="{BB962C8B-B14F-4D97-AF65-F5344CB8AC3E}">
        <p14:creationId xmlns:p14="http://schemas.microsoft.com/office/powerpoint/2010/main" val="186445919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matchingName="Title and text 10">
  <p:cSld name="Title and text 10">
    <p:spTree>
      <p:nvGrpSpPr>
        <p:cNvPr id="1" name="Shape 273"/>
        <p:cNvGrpSpPr/>
        <p:nvPr/>
      </p:nvGrpSpPr>
      <p:grpSpPr>
        <a:xfrm>
          <a:off x="0" y="0"/>
          <a:ext cx="0" cy="0"/>
          <a:chOff x="0" y="0"/>
          <a:chExt cx="0" cy="0"/>
        </a:xfrm>
      </p:grpSpPr>
      <p:sp>
        <p:nvSpPr>
          <p:cNvPr id="4" name="Google Shape;276;p22"/>
          <p:cNvSpPr/>
          <p:nvPr/>
        </p:nvSpPr>
        <p:spPr>
          <a:xfrm>
            <a:off x="3387246" y="3893019"/>
            <a:ext cx="1382482" cy="935925"/>
          </a:xfrm>
          <a:custGeom>
            <a:avLst/>
            <a:gdLst/>
            <a:ahLst/>
            <a:cxnLst/>
            <a:rect l="l" t="t" r="r" b="b"/>
            <a:pathLst>
              <a:path w="8402" h="5349" extrusionOk="0">
                <a:moveTo>
                  <a:pt x="4614" y="1"/>
                </a:moveTo>
                <a:cubicBezTo>
                  <a:pt x="4586" y="1"/>
                  <a:pt x="4559" y="1"/>
                  <a:pt x="4532" y="2"/>
                </a:cubicBezTo>
                <a:cubicBezTo>
                  <a:pt x="3708" y="21"/>
                  <a:pt x="2980" y="424"/>
                  <a:pt x="2501" y="1027"/>
                </a:cubicBezTo>
                <a:cubicBezTo>
                  <a:pt x="2347" y="988"/>
                  <a:pt x="2184" y="969"/>
                  <a:pt x="2012" y="969"/>
                </a:cubicBezTo>
                <a:cubicBezTo>
                  <a:pt x="901" y="969"/>
                  <a:pt x="0" y="1870"/>
                  <a:pt x="0" y="2981"/>
                </a:cubicBezTo>
                <a:cubicBezTo>
                  <a:pt x="0" y="3221"/>
                  <a:pt x="49" y="3460"/>
                  <a:pt x="125" y="3671"/>
                </a:cubicBezTo>
                <a:cubicBezTo>
                  <a:pt x="400" y="4440"/>
                  <a:pt x="1137" y="4993"/>
                  <a:pt x="1999" y="4993"/>
                </a:cubicBezTo>
                <a:cubicBezTo>
                  <a:pt x="2006" y="4993"/>
                  <a:pt x="2014" y="4993"/>
                  <a:pt x="2022" y="4992"/>
                </a:cubicBezTo>
                <a:cubicBezTo>
                  <a:pt x="2357" y="4992"/>
                  <a:pt x="2673" y="4916"/>
                  <a:pt x="2951" y="4773"/>
                </a:cubicBezTo>
                <a:cubicBezTo>
                  <a:pt x="3410" y="5131"/>
                  <a:pt x="3985" y="5348"/>
                  <a:pt x="4615" y="5348"/>
                </a:cubicBezTo>
                <a:cubicBezTo>
                  <a:pt x="4641" y="5348"/>
                  <a:pt x="4667" y="5348"/>
                  <a:pt x="4694" y="5347"/>
                </a:cubicBezTo>
                <a:cubicBezTo>
                  <a:pt x="5374" y="5328"/>
                  <a:pt x="5997" y="5050"/>
                  <a:pt x="6457" y="4609"/>
                </a:cubicBezTo>
                <a:cubicBezTo>
                  <a:pt x="6623" y="4679"/>
                  <a:pt x="6805" y="4726"/>
                  <a:pt x="6995" y="4726"/>
                </a:cubicBezTo>
                <a:cubicBezTo>
                  <a:pt x="7014" y="4726"/>
                  <a:pt x="7032" y="4725"/>
                  <a:pt x="7050" y="4724"/>
                </a:cubicBezTo>
                <a:cubicBezTo>
                  <a:pt x="7559" y="4715"/>
                  <a:pt x="7989" y="4428"/>
                  <a:pt x="8219" y="4015"/>
                </a:cubicBezTo>
                <a:lnTo>
                  <a:pt x="8219" y="4006"/>
                </a:lnTo>
                <a:cubicBezTo>
                  <a:pt x="8334" y="3805"/>
                  <a:pt x="8401" y="3556"/>
                  <a:pt x="8392" y="3297"/>
                </a:cubicBezTo>
                <a:cubicBezTo>
                  <a:pt x="8372" y="2608"/>
                  <a:pt x="7855" y="2052"/>
                  <a:pt x="7195" y="1965"/>
                </a:cubicBezTo>
                <a:cubicBezTo>
                  <a:pt x="6876" y="832"/>
                  <a:pt x="5833" y="1"/>
                  <a:pt x="4614" y="1"/>
                </a:cubicBezTo>
                <a:close/>
              </a:path>
            </a:pathLst>
          </a:custGeom>
          <a:solidFill>
            <a:srgbClr val="D9EEFC"/>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5" name="Google Shape;277;p22"/>
          <p:cNvSpPr/>
          <p:nvPr/>
        </p:nvSpPr>
        <p:spPr>
          <a:xfrm>
            <a:off x="-925742" y="3463883"/>
            <a:ext cx="2717451" cy="1794197"/>
          </a:xfrm>
          <a:custGeom>
            <a:avLst/>
            <a:gdLst/>
            <a:ahLst/>
            <a:cxnLst/>
            <a:rect l="l" t="t" r="r" b="b"/>
            <a:pathLst>
              <a:path w="16524" h="10251" extrusionOk="0">
                <a:moveTo>
                  <a:pt x="7290" y="1"/>
                </a:moveTo>
                <a:cubicBezTo>
                  <a:pt x="5700" y="1"/>
                  <a:pt x="4349" y="1016"/>
                  <a:pt x="3851" y="2434"/>
                </a:cubicBezTo>
                <a:cubicBezTo>
                  <a:pt x="3784" y="2434"/>
                  <a:pt x="3717" y="2424"/>
                  <a:pt x="3650" y="2424"/>
                </a:cubicBezTo>
                <a:cubicBezTo>
                  <a:pt x="1753" y="2424"/>
                  <a:pt x="192" y="3880"/>
                  <a:pt x="20" y="5729"/>
                </a:cubicBezTo>
                <a:cubicBezTo>
                  <a:pt x="10" y="5844"/>
                  <a:pt x="0" y="5959"/>
                  <a:pt x="0" y="6074"/>
                </a:cubicBezTo>
                <a:cubicBezTo>
                  <a:pt x="0" y="8086"/>
                  <a:pt x="1638" y="9714"/>
                  <a:pt x="3650" y="9714"/>
                </a:cubicBezTo>
                <a:cubicBezTo>
                  <a:pt x="4129" y="9714"/>
                  <a:pt x="4588" y="9618"/>
                  <a:pt x="5010" y="9446"/>
                </a:cubicBezTo>
                <a:cubicBezTo>
                  <a:pt x="5633" y="9953"/>
                  <a:pt x="6428" y="10251"/>
                  <a:pt x="7290" y="10251"/>
                </a:cubicBezTo>
                <a:cubicBezTo>
                  <a:pt x="8190" y="10251"/>
                  <a:pt x="9014" y="9925"/>
                  <a:pt x="9646" y="9388"/>
                </a:cubicBezTo>
                <a:cubicBezTo>
                  <a:pt x="10106" y="9599"/>
                  <a:pt x="10623" y="9714"/>
                  <a:pt x="11160" y="9714"/>
                </a:cubicBezTo>
                <a:cubicBezTo>
                  <a:pt x="12281" y="9714"/>
                  <a:pt x="13286" y="9206"/>
                  <a:pt x="13957" y="8411"/>
                </a:cubicBezTo>
                <a:cubicBezTo>
                  <a:pt x="14091" y="8440"/>
                  <a:pt x="14244" y="8459"/>
                  <a:pt x="14397" y="8459"/>
                </a:cubicBezTo>
                <a:cubicBezTo>
                  <a:pt x="15413" y="8459"/>
                  <a:pt x="16275" y="7741"/>
                  <a:pt x="16476" y="6783"/>
                </a:cubicBezTo>
                <a:cubicBezTo>
                  <a:pt x="16515" y="6630"/>
                  <a:pt x="16524" y="6486"/>
                  <a:pt x="16524" y="6323"/>
                </a:cubicBezTo>
                <a:cubicBezTo>
                  <a:pt x="16524" y="5144"/>
                  <a:pt x="15576" y="4187"/>
                  <a:pt x="14397" y="4187"/>
                </a:cubicBezTo>
                <a:cubicBezTo>
                  <a:pt x="14359" y="4187"/>
                  <a:pt x="14321" y="4196"/>
                  <a:pt x="14282" y="4196"/>
                </a:cubicBezTo>
                <a:cubicBezTo>
                  <a:pt x="13650" y="3133"/>
                  <a:pt x="12492" y="2424"/>
                  <a:pt x="11160" y="2424"/>
                </a:cubicBezTo>
                <a:cubicBezTo>
                  <a:pt x="11016" y="2424"/>
                  <a:pt x="10872" y="2434"/>
                  <a:pt x="10738" y="2453"/>
                </a:cubicBezTo>
                <a:cubicBezTo>
                  <a:pt x="10240" y="1025"/>
                  <a:pt x="8890" y="1"/>
                  <a:pt x="7290" y="1"/>
                </a:cubicBezTo>
                <a:close/>
              </a:path>
            </a:pathLst>
          </a:custGeom>
          <a:solidFill>
            <a:srgbClr val="D9EEFC"/>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6" name="Google Shape;278;p22"/>
          <p:cNvSpPr/>
          <p:nvPr/>
        </p:nvSpPr>
        <p:spPr>
          <a:xfrm>
            <a:off x="2850887" y="4767564"/>
            <a:ext cx="1106599" cy="749965"/>
          </a:xfrm>
          <a:custGeom>
            <a:avLst/>
            <a:gdLst/>
            <a:ahLst/>
            <a:cxnLst/>
            <a:rect l="l" t="t" r="r" b="b"/>
            <a:pathLst>
              <a:path w="6734" h="4293" extrusionOk="0">
                <a:moveTo>
                  <a:pt x="3043" y="0"/>
                </a:moveTo>
                <a:cubicBezTo>
                  <a:pt x="2055" y="0"/>
                  <a:pt x="1213" y="675"/>
                  <a:pt x="967" y="1601"/>
                </a:cubicBezTo>
                <a:cubicBezTo>
                  <a:pt x="431" y="1667"/>
                  <a:pt x="19" y="2118"/>
                  <a:pt x="9" y="2673"/>
                </a:cubicBezTo>
                <a:cubicBezTo>
                  <a:pt x="0" y="2874"/>
                  <a:pt x="58" y="3076"/>
                  <a:pt x="153" y="3238"/>
                </a:cubicBezTo>
                <a:cubicBezTo>
                  <a:pt x="335" y="3574"/>
                  <a:pt x="690" y="3794"/>
                  <a:pt x="1092" y="3804"/>
                </a:cubicBezTo>
                <a:cubicBezTo>
                  <a:pt x="1109" y="3805"/>
                  <a:pt x="1126" y="3805"/>
                  <a:pt x="1143" y="3805"/>
                </a:cubicBezTo>
                <a:cubicBezTo>
                  <a:pt x="1296" y="3805"/>
                  <a:pt x="1441" y="3768"/>
                  <a:pt x="1571" y="3708"/>
                </a:cubicBezTo>
                <a:cubicBezTo>
                  <a:pt x="1944" y="4062"/>
                  <a:pt x="2442" y="4273"/>
                  <a:pt x="2989" y="4292"/>
                </a:cubicBezTo>
                <a:cubicBezTo>
                  <a:pt x="3003" y="4292"/>
                  <a:pt x="3016" y="4292"/>
                  <a:pt x="3030" y="4292"/>
                </a:cubicBezTo>
                <a:cubicBezTo>
                  <a:pt x="3540" y="4292"/>
                  <a:pt x="4004" y="4111"/>
                  <a:pt x="4377" y="3813"/>
                </a:cubicBezTo>
                <a:cubicBezTo>
                  <a:pt x="4598" y="3928"/>
                  <a:pt x="4856" y="3995"/>
                  <a:pt x="5125" y="3995"/>
                </a:cubicBezTo>
                <a:cubicBezTo>
                  <a:pt x="5824" y="3985"/>
                  <a:pt x="6418" y="3545"/>
                  <a:pt x="6638" y="2922"/>
                </a:cubicBezTo>
                <a:cubicBezTo>
                  <a:pt x="6696" y="2750"/>
                  <a:pt x="6734" y="2558"/>
                  <a:pt x="6734" y="2367"/>
                </a:cubicBezTo>
                <a:cubicBezTo>
                  <a:pt x="6725" y="1481"/>
                  <a:pt x="6006" y="767"/>
                  <a:pt x="5122" y="767"/>
                </a:cubicBezTo>
                <a:cubicBezTo>
                  <a:pt x="5117" y="767"/>
                  <a:pt x="5111" y="767"/>
                  <a:pt x="5105" y="767"/>
                </a:cubicBezTo>
                <a:cubicBezTo>
                  <a:pt x="4971" y="767"/>
                  <a:pt x="4837" y="777"/>
                  <a:pt x="4713" y="815"/>
                </a:cubicBezTo>
                <a:cubicBezTo>
                  <a:pt x="4330" y="336"/>
                  <a:pt x="3745" y="20"/>
                  <a:pt x="3085" y="0"/>
                </a:cubicBezTo>
                <a:cubicBezTo>
                  <a:pt x="3071" y="0"/>
                  <a:pt x="3057" y="0"/>
                  <a:pt x="3043" y="0"/>
                </a:cubicBezTo>
                <a:close/>
              </a:path>
            </a:pathLst>
          </a:custGeom>
          <a:solidFill>
            <a:srgbClr val="FFF3F3"/>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7" name="Google Shape;279;p22"/>
          <p:cNvSpPr/>
          <p:nvPr/>
        </p:nvSpPr>
        <p:spPr>
          <a:xfrm>
            <a:off x="1941913" y="596704"/>
            <a:ext cx="847574" cy="570138"/>
          </a:xfrm>
          <a:custGeom>
            <a:avLst/>
            <a:gdLst/>
            <a:ahLst/>
            <a:cxnLst/>
            <a:rect l="l" t="t" r="r" b="b"/>
            <a:pathLst>
              <a:path w="5155" h="3263" extrusionOk="0">
                <a:moveTo>
                  <a:pt x="2331" y="0"/>
                </a:moveTo>
                <a:cubicBezTo>
                  <a:pt x="1608" y="0"/>
                  <a:pt x="987" y="476"/>
                  <a:pt x="777" y="1153"/>
                </a:cubicBezTo>
                <a:cubicBezTo>
                  <a:pt x="375" y="1191"/>
                  <a:pt x="39" y="1517"/>
                  <a:pt x="11" y="1939"/>
                </a:cubicBezTo>
                <a:cubicBezTo>
                  <a:pt x="1" y="2092"/>
                  <a:pt x="39" y="2245"/>
                  <a:pt x="106" y="2370"/>
                </a:cubicBezTo>
                <a:lnTo>
                  <a:pt x="106" y="2379"/>
                </a:lnTo>
                <a:cubicBezTo>
                  <a:pt x="240" y="2628"/>
                  <a:pt x="499" y="2811"/>
                  <a:pt x="805" y="2830"/>
                </a:cubicBezTo>
                <a:cubicBezTo>
                  <a:pt x="826" y="2831"/>
                  <a:pt x="846" y="2832"/>
                  <a:pt x="866" y="2832"/>
                </a:cubicBezTo>
                <a:cubicBezTo>
                  <a:pt x="970" y="2832"/>
                  <a:pt x="1073" y="2812"/>
                  <a:pt x="1169" y="2772"/>
                </a:cubicBezTo>
                <a:cubicBezTo>
                  <a:pt x="1437" y="3050"/>
                  <a:pt x="1811" y="3232"/>
                  <a:pt x="2233" y="3260"/>
                </a:cubicBezTo>
                <a:cubicBezTo>
                  <a:pt x="2261" y="3262"/>
                  <a:pt x="2289" y="3263"/>
                  <a:pt x="2317" y="3263"/>
                </a:cubicBezTo>
                <a:cubicBezTo>
                  <a:pt x="2679" y="3263"/>
                  <a:pt x="3021" y="3149"/>
                  <a:pt x="3296" y="2945"/>
                </a:cubicBezTo>
                <a:cubicBezTo>
                  <a:pt x="3468" y="3041"/>
                  <a:pt x="3660" y="3098"/>
                  <a:pt x="3861" y="3098"/>
                </a:cubicBezTo>
                <a:cubicBezTo>
                  <a:pt x="3877" y="3099"/>
                  <a:pt x="3892" y="3099"/>
                  <a:pt x="3907" y="3099"/>
                </a:cubicBezTo>
                <a:cubicBezTo>
                  <a:pt x="4424" y="3099"/>
                  <a:pt x="4863" y="2787"/>
                  <a:pt x="5039" y="2332"/>
                </a:cubicBezTo>
                <a:cubicBezTo>
                  <a:pt x="5097" y="2198"/>
                  <a:pt x="5126" y="2063"/>
                  <a:pt x="5135" y="1910"/>
                </a:cubicBezTo>
                <a:cubicBezTo>
                  <a:pt x="5154" y="1240"/>
                  <a:pt x="4628" y="665"/>
                  <a:pt x="3947" y="646"/>
                </a:cubicBezTo>
                <a:cubicBezTo>
                  <a:pt x="3842" y="646"/>
                  <a:pt x="3746" y="655"/>
                  <a:pt x="3651" y="674"/>
                </a:cubicBezTo>
                <a:cubicBezTo>
                  <a:pt x="3372" y="291"/>
                  <a:pt x="2942" y="42"/>
                  <a:pt x="2434" y="4"/>
                </a:cubicBezTo>
                <a:cubicBezTo>
                  <a:pt x="2399" y="1"/>
                  <a:pt x="2365" y="0"/>
                  <a:pt x="2331" y="0"/>
                </a:cubicBezTo>
                <a:close/>
              </a:path>
            </a:pathLst>
          </a:custGeom>
          <a:solidFill>
            <a:srgbClr val="FFF3F3"/>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8" name="Google Shape;280;p22"/>
          <p:cNvSpPr/>
          <p:nvPr/>
        </p:nvSpPr>
        <p:spPr>
          <a:xfrm>
            <a:off x="19959" y="4485494"/>
            <a:ext cx="901219" cy="606920"/>
          </a:xfrm>
          <a:custGeom>
            <a:avLst/>
            <a:gdLst/>
            <a:ahLst/>
            <a:cxnLst/>
            <a:rect l="l" t="t" r="r" b="b"/>
            <a:pathLst>
              <a:path w="5490" h="3475" extrusionOk="0">
                <a:moveTo>
                  <a:pt x="3006" y="0"/>
                </a:moveTo>
                <a:cubicBezTo>
                  <a:pt x="2972" y="0"/>
                  <a:pt x="2938" y="1"/>
                  <a:pt x="2903" y="3"/>
                </a:cubicBezTo>
                <a:cubicBezTo>
                  <a:pt x="2367" y="41"/>
                  <a:pt x="1907" y="310"/>
                  <a:pt x="1610" y="712"/>
                </a:cubicBezTo>
                <a:cubicBezTo>
                  <a:pt x="1504" y="693"/>
                  <a:pt x="1399" y="684"/>
                  <a:pt x="1294" y="684"/>
                </a:cubicBezTo>
                <a:cubicBezTo>
                  <a:pt x="566" y="712"/>
                  <a:pt x="1" y="1316"/>
                  <a:pt x="29" y="2044"/>
                </a:cubicBezTo>
                <a:cubicBezTo>
                  <a:pt x="29" y="2197"/>
                  <a:pt x="68" y="2350"/>
                  <a:pt x="125" y="2485"/>
                </a:cubicBezTo>
                <a:cubicBezTo>
                  <a:pt x="321" y="2969"/>
                  <a:pt x="788" y="3299"/>
                  <a:pt x="1334" y="3299"/>
                </a:cubicBezTo>
                <a:cubicBezTo>
                  <a:pt x="1350" y="3299"/>
                  <a:pt x="1365" y="3299"/>
                  <a:pt x="1380" y="3298"/>
                </a:cubicBezTo>
                <a:cubicBezTo>
                  <a:pt x="1600" y="3298"/>
                  <a:pt x="1802" y="3232"/>
                  <a:pt x="1983" y="3136"/>
                </a:cubicBezTo>
                <a:cubicBezTo>
                  <a:pt x="2271" y="3345"/>
                  <a:pt x="2622" y="3475"/>
                  <a:pt x="3007" y="3475"/>
                </a:cubicBezTo>
                <a:cubicBezTo>
                  <a:pt x="3046" y="3475"/>
                  <a:pt x="3084" y="3473"/>
                  <a:pt x="3124" y="3471"/>
                </a:cubicBezTo>
                <a:cubicBezTo>
                  <a:pt x="3564" y="3442"/>
                  <a:pt x="3957" y="3251"/>
                  <a:pt x="4244" y="2954"/>
                </a:cubicBezTo>
                <a:cubicBezTo>
                  <a:pt x="4353" y="2996"/>
                  <a:pt x="4469" y="3023"/>
                  <a:pt x="4586" y="3023"/>
                </a:cubicBezTo>
                <a:cubicBezTo>
                  <a:pt x="4603" y="3023"/>
                  <a:pt x="4620" y="3022"/>
                  <a:pt x="4637" y="3021"/>
                </a:cubicBezTo>
                <a:cubicBezTo>
                  <a:pt x="4963" y="3002"/>
                  <a:pt x="5240" y="2800"/>
                  <a:pt x="5384" y="2532"/>
                </a:cubicBezTo>
                <a:cubicBezTo>
                  <a:pt x="5451" y="2389"/>
                  <a:pt x="5489" y="2235"/>
                  <a:pt x="5480" y="2063"/>
                </a:cubicBezTo>
                <a:cubicBezTo>
                  <a:pt x="5451" y="1612"/>
                  <a:pt x="5097" y="1268"/>
                  <a:pt x="4666" y="1229"/>
                </a:cubicBezTo>
                <a:cubicBezTo>
                  <a:pt x="4445" y="505"/>
                  <a:pt x="3778" y="0"/>
                  <a:pt x="3006" y="0"/>
                </a:cubicBezTo>
                <a:close/>
              </a:path>
            </a:pathLst>
          </a:custGeom>
          <a:solidFill>
            <a:srgbClr val="FFFFFF"/>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9" name="Google Shape;281;p22"/>
          <p:cNvSpPr/>
          <p:nvPr/>
        </p:nvSpPr>
        <p:spPr>
          <a:xfrm rot="20192948" flipH="1">
            <a:off x="4486172" y="282080"/>
            <a:ext cx="8104839" cy="7793925"/>
          </a:xfrm>
          <a:custGeom>
            <a:avLst/>
            <a:gdLst/>
            <a:ahLst/>
            <a:cxnLst/>
            <a:rect l="l" t="t" r="r" b="b"/>
            <a:pathLst>
              <a:path w="39196" h="35417" extrusionOk="0">
                <a:moveTo>
                  <a:pt x="12445" y="0"/>
                </a:moveTo>
                <a:cubicBezTo>
                  <a:pt x="5149" y="0"/>
                  <a:pt x="0" y="11720"/>
                  <a:pt x="381" y="17610"/>
                </a:cubicBezTo>
                <a:cubicBezTo>
                  <a:pt x="1051" y="28069"/>
                  <a:pt x="13449" y="35417"/>
                  <a:pt x="23725" y="35417"/>
                </a:cubicBezTo>
                <a:cubicBezTo>
                  <a:pt x="25204" y="35417"/>
                  <a:pt x="26638" y="35265"/>
                  <a:pt x="27988" y="34948"/>
                </a:cubicBezTo>
                <a:cubicBezTo>
                  <a:pt x="32193" y="33961"/>
                  <a:pt x="37222" y="30350"/>
                  <a:pt x="38650" y="25886"/>
                </a:cubicBezTo>
                <a:cubicBezTo>
                  <a:pt x="39110" y="24449"/>
                  <a:pt x="39195" y="22917"/>
                  <a:pt x="38755" y="21365"/>
                </a:cubicBezTo>
                <a:cubicBezTo>
                  <a:pt x="36734" y="14170"/>
                  <a:pt x="25574" y="17734"/>
                  <a:pt x="21359" y="13347"/>
                </a:cubicBezTo>
                <a:cubicBezTo>
                  <a:pt x="19836" y="11757"/>
                  <a:pt x="19711" y="9985"/>
                  <a:pt x="19328" y="7954"/>
                </a:cubicBezTo>
                <a:cubicBezTo>
                  <a:pt x="18715" y="4764"/>
                  <a:pt x="17346" y="789"/>
                  <a:pt x="13715" y="118"/>
                </a:cubicBezTo>
                <a:cubicBezTo>
                  <a:pt x="13285" y="39"/>
                  <a:pt x="12861" y="0"/>
                  <a:pt x="12445" y="0"/>
                </a:cubicBezTo>
                <a:close/>
              </a:path>
            </a:pathLst>
          </a:custGeom>
          <a:solidFill>
            <a:schemeClr val="accent5"/>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274" name="Google Shape;274;p22"/>
          <p:cNvSpPr txBox="1">
            <a:spLocks noGrp="1"/>
          </p:cNvSpPr>
          <p:nvPr>
            <p:ph type="title"/>
          </p:nvPr>
        </p:nvSpPr>
        <p:spPr>
          <a:xfrm>
            <a:off x="4831530" y="2040093"/>
            <a:ext cx="3693682" cy="1796868"/>
          </a:xfrm>
          <a:prstGeom prst="rect">
            <a:avLst/>
          </a:prstGeom>
        </p:spPr>
        <p:txBody>
          <a:bodyPr spcFirstLastPara="1">
            <a:noAutofit/>
          </a:bodyPr>
          <a:lstStyle>
            <a:lvl1pPr lvl="0" algn="ctr" rtl="0">
              <a:spcBef>
                <a:spcPts val="0"/>
              </a:spcBef>
              <a:spcAft>
                <a:spcPts val="0"/>
              </a:spcAft>
              <a:buClr>
                <a:schemeClr val="dk1"/>
              </a:buClr>
              <a:buSzPts val="3000"/>
              <a:buFont typeface="McLaren"/>
              <a:buNone/>
              <a:defRPr sz="5011" b="1">
                <a:solidFill>
                  <a:schemeClr val="accent2"/>
                </a:solidFill>
                <a:latin typeface="McLaren"/>
                <a:ea typeface="McLaren"/>
                <a:cs typeface="McLaren"/>
                <a:sym typeface="McLaren"/>
              </a:defRPr>
            </a:lvl1pPr>
            <a:lvl2pPr lvl="1"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2pPr>
            <a:lvl3pPr lvl="2"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3pPr>
            <a:lvl4pPr lvl="3"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4pPr>
            <a:lvl5pPr lvl="4"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5pPr>
            <a:lvl6pPr lvl="5"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6pPr>
            <a:lvl7pPr lvl="6"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7pPr>
            <a:lvl8pPr lvl="7"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8pPr>
            <a:lvl9pPr lvl="8"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9pPr>
          </a:lstStyle>
          <a:p>
            <a:endParaRPr/>
          </a:p>
        </p:txBody>
      </p:sp>
      <p:sp>
        <p:nvSpPr>
          <p:cNvPr id="275" name="Google Shape;275;p22"/>
          <p:cNvSpPr txBox="1">
            <a:spLocks noGrp="1"/>
          </p:cNvSpPr>
          <p:nvPr>
            <p:ph type="subTitle" idx="1"/>
          </p:nvPr>
        </p:nvSpPr>
        <p:spPr>
          <a:xfrm>
            <a:off x="4831566" y="3969849"/>
            <a:ext cx="3693682" cy="1240777"/>
          </a:xfrm>
          <a:prstGeom prst="rect">
            <a:avLst/>
          </a:prstGeom>
        </p:spPr>
        <p:txBody>
          <a:bodyPr spcFirstLastPara="1">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Tree>
    <p:extLst>
      <p:ext uri="{BB962C8B-B14F-4D97-AF65-F5344CB8AC3E}">
        <p14:creationId xmlns:p14="http://schemas.microsoft.com/office/powerpoint/2010/main" val="184730093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matchingName="Title and text 11">
  <p:cSld name="Title and text 11">
    <p:spTree>
      <p:nvGrpSpPr>
        <p:cNvPr id="1" name="Shape 282"/>
        <p:cNvGrpSpPr/>
        <p:nvPr/>
      </p:nvGrpSpPr>
      <p:grpSpPr>
        <a:xfrm>
          <a:off x="0" y="0"/>
          <a:ext cx="0" cy="0"/>
          <a:chOff x="0" y="0"/>
          <a:chExt cx="0" cy="0"/>
        </a:xfrm>
      </p:grpSpPr>
      <p:sp>
        <p:nvSpPr>
          <p:cNvPr id="4" name="Google Shape;285;p23"/>
          <p:cNvSpPr/>
          <p:nvPr/>
        </p:nvSpPr>
        <p:spPr>
          <a:xfrm>
            <a:off x="-868975" y="4532635"/>
            <a:ext cx="10414597" cy="3717135"/>
          </a:xfrm>
          <a:custGeom>
            <a:avLst/>
            <a:gdLst/>
            <a:ahLst/>
            <a:cxnLst/>
            <a:rect l="l" t="t" r="r" b="b"/>
            <a:pathLst>
              <a:path w="63034" h="21137" extrusionOk="0">
                <a:moveTo>
                  <a:pt x="58205" y="1"/>
                </a:moveTo>
                <a:cubicBezTo>
                  <a:pt x="54418" y="1"/>
                  <a:pt x="52819" y="9256"/>
                  <a:pt x="46756" y="10408"/>
                </a:cubicBezTo>
                <a:cubicBezTo>
                  <a:pt x="46377" y="10480"/>
                  <a:pt x="46015" y="10514"/>
                  <a:pt x="45666" y="10514"/>
                </a:cubicBezTo>
                <a:cubicBezTo>
                  <a:pt x="42612" y="10514"/>
                  <a:pt x="40511" y="7949"/>
                  <a:pt x="36497" y="5877"/>
                </a:cubicBezTo>
                <a:cubicBezTo>
                  <a:pt x="32347" y="3735"/>
                  <a:pt x="27456" y="2790"/>
                  <a:pt x="22639" y="2790"/>
                </a:cubicBezTo>
                <a:cubicBezTo>
                  <a:pt x="12679" y="2790"/>
                  <a:pt x="3041" y="6832"/>
                  <a:pt x="949" y="12688"/>
                </a:cubicBezTo>
                <a:cubicBezTo>
                  <a:pt x="154" y="14920"/>
                  <a:pt x="1" y="18694"/>
                  <a:pt x="2031" y="20352"/>
                </a:cubicBezTo>
                <a:cubicBezTo>
                  <a:pt x="2701" y="20898"/>
                  <a:pt x="3507" y="21136"/>
                  <a:pt x="4429" y="21136"/>
                </a:cubicBezTo>
                <a:cubicBezTo>
                  <a:pt x="10678" y="21136"/>
                  <a:pt x="22237" y="10192"/>
                  <a:pt x="32408" y="10192"/>
                </a:cubicBezTo>
                <a:cubicBezTo>
                  <a:pt x="34094" y="10192"/>
                  <a:pt x="35742" y="10493"/>
                  <a:pt x="37321" y="11194"/>
                </a:cubicBezTo>
                <a:cubicBezTo>
                  <a:pt x="42723" y="13598"/>
                  <a:pt x="42579" y="18589"/>
                  <a:pt x="47886" y="19250"/>
                </a:cubicBezTo>
                <a:cubicBezTo>
                  <a:pt x="48260" y="19296"/>
                  <a:pt x="48640" y="19319"/>
                  <a:pt x="49025" y="19319"/>
                </a:cubicBezTo>
                <a:cubicBezTo>
                  <a:pt x="55377" y="19319"/>
                  <a:pt x="63034" y="13167"/>
                  <a:pt x="62763" y="6845"/>
                </a:cubicBezTo>
                <a:cubicBezTo>
                  <a:pt x="62648" y="3942"/>
                  <a:pt x="60828" y="274"/>
                  <a:pt x="58462" y="15"/>
                </a:cubicBezTo>
                <a:cubicBezTo>
                  <a:pt x="58375" y="5"/>
                  <a:pt x="58289" y="1"/>
                  <a:pt x="58205" y="1"/>
                </a:cubicBezTo>
                <a:close/>
              </a:path>
            </a:pathLst>
          </a:custGeom>
          <a:solidFill>
            <a:srgbClr val="FFF3F3"/>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5" name="Google Shape;286;p23"/>
          <p:cNvSpPr/>
          <p:nvPr/>
        </p:nvSpPr>
        <p:spPr>
          <a:xfrm>
            <a:off x="-1489770" y="-1391626"/>
            <a:ext cx="12123540" cy="3052997"/>
          </a:xfrm>
          <a:custGeom>
            <a:avLst/>
            <a:gdLst/>
            <a:ahLst/>
            <a:cxnLst/>
            <a:rect l="l" t="t" r="r" b="b"/>
            <a:pathLst>
              <a:path w="73372" h="17367" extrusionOk="0">
                <a:moveTo>
                  <a:pt x="17692" y="0"/>
                </a:moveTo>
                <a:cubicBezTo>
                  <a:pt x="13094" y="0"/>
                  <a:pt x="11849" y="6782"/>
                  <a:pt x="11849" y="6782"/>
                </a:cubicBezTo>
                <a:cubicBezTo>
                  <a:pt x="11849" y="6782"/>
                  <a:pt x="9770" y="4418"/>
                  <a:pt x="8140" y="4418"/>
                </a:cubicBezTo>
                <a:cubicBezTo>
                  <a:pt x="7979" y="4418"/>
                  <a:pt x="7822" y="4442"/>
                  <a:pt x="7672" y="4492"/>
                </a:cubicBezTo>
                <a:cubicBezTo>
                  <a:pt x="6005" y="5067"/>
                  <a:pt x="6906" y="8343"/>
                  <a:pt x="6906" y="8343"/>
                </a:cubicBezTo>
                <a:cubicBezTo>
                  <a:pt x="6906" y="8343"/>
                  <a:pt x="5313" y="6373"/>
                  <a:pt x="3533" y="6373"/>
                </a:cubicBezTo>
                <a:cubicBezTo>
                  <a:pt x="2991" y="6373"/>
                  <a:pt x="2433" y="6555"/>
                  <a:pt x="1896" y="7031"/>
                </a:cubicBezTo>
                <a:cubicBezTo>
                  <a:pt x="1" y="8720"/>
                  <a:pt x="928" y="14780"/>
                  <a:pt x="6699" y="14780"/>
                </a:cubicBezTo>
                <a:cubicBezTo>
                  <a:pt x="7899" y="14780"/>
                  <a:pt x="9310" y="14518"/>
                  <a:pt x="10948" y="13899"/>
                </a:cubicBezTo>
                <a:cubicBezTo>
                  <a:pt x="10948" y="13899"/>
                  <a:pt x="11082" y="16265"/>
                  <a:pt x="12749" y="16677"/>
                </a:cubicBezTo>
                <a:cubicBezTo>
                  <a:pt x="12907" y="16716"/>
                  <a:pt x="13063" y="16734"/>
                  <a:pt x="13214" y="16734"/>
                </a:cubicBezTo>
                <a:cubicBezTo>
                  <a:pt x="14655" y="16734"/>
                  <a:pt x="15738" y="15125"/>
                  <a:pt x="15738" y="15125"/>
                </a:cubicBezTo>
                <a:cubicBezTo>
                  <a:pt x="15738" y="15125"/>
                  <a:pt x="16313" y="15632"/>
                  <a:pt x="17166" y="15632"/>
                </a:cubicBezTo>
                <a:cubicBezTo>
                  <a:pt x="17805" y="15632"/>
                  <a:pt x="18601" y="15347"/>
                  <a:pt x="19426" y="14350"/>
                </a:cubicBezTo>
                <a:cubicBezTo>
                  <a:pt x="19426" y="14350"/>
                  <a:pt x="20942" y="15053"/>
                  <a:pt x="22740" y="15053"/>
                </a:cubicBezTo>
                <a:cubicBezTo>
                  <a:pt x="23850" y="15053"/>
                  <a:pt x="25068" y="14785"/>
                  <a:pt x="26102" y="13918"/>
                </a:cubicBezTo>
                <a:cubicBezTo>
                  <a:pt x="26323" y="13737"/>
                  <a:pt x="26505" y="13535"/>
                  <a:pt x="26668" y="13324"/>
                </a:cubicBezTo>
                <a:cubicBezTo>
                  <a:pt x="27964" y="14522"/>
                  <a:pt x="29908" y="15402"/>
                  <a:pt x="32541" y="15402"/>
                </a:cubicBezTo>
                <a:cubicBezTo>
                  <a:pt x="33973" y="15402"/>
                  <a:pt x="35608" y="15142"/>
                  <a:pt x="37454" y="14531"/>
                </a:cubicBezTo>
                <a:cubicBezTo>
                  <a:pt x="37454" y="14531"/>
                  <a:pt x="37597" y="16907"/>
                  <a:pt x="39513" y="17309"/>
                </a:cubicBezTo>
                <a:cubicBezTo>
                  <a:pt x="39694" y="17348"/>
                  <a:pt x="39872" y="17366"/>
                  <a:pt x="40045" y="17366"/>
                </a:cubicBezTo>
                <a:cubicBezTo>
                  <a:pt x="41694" y="17366"/>
                  <a:pt x="42933" y="15757"/>
                  <a:pt x="42933" y="15757"/>
                </a:cubicBezTo>
                <a:cubicBezTo>
                  <a:pt x="42933" y="15757"/>
                  <a:pt x="43590" y="16264"/>
                  <a:pt x="44566" y="16264"/>
                </a:cubicBezTo>
                <a:cubicBezTo>
                  <a:pt x="45298" y="16264"/>
                  <a:pt x="46209" y="15979"/>
                  <a:pt x="47157" y="14982"/>
                </a:cubicBezTo>
                <a:cubicBezTo>
                  <a:pt x="47157" y="14982"/>
                  <a:pt x="48058" y="15346"/>
                  <a:pt x="49332" y="15547"/>
                </a:cubicBezTo>
                <a:cubicBezTo>
                  <a:pt x="49762" y="15648"/>
                  <a:pt x="50193" y="15683"/>
                  <a:pt x="50610" y="15683"/>
                </a:cubicBezTo>
                <a:cubicBezTo>
                  <a:pt x="50666" y="15683"/>
                  <a:pt x="50722" y="15682"/>
                  <a:pt x="50778" y="15681"/>
                </a:cubicBezTo>
                <a:cubicBezTo>
                  <a:pt x="50834" y="15682"/>
                  <a:pt x="50890" y="15682"/>
                  <a:pt x="50947" y="15682"/>
                </a:cubicBezTo>
                <a:cubicBezTo>
                  <a:pt x="51935" y="15682"/>
                  <a:pt x="53009" y="15519"/>
                  <a:pt x="53987" y="15039"/>
                </a:cubicBezTo>
                <a:cubicBezTo>
                  <a:pt x="54799" y="15989"/>
                  <a:pt x="55577" y="16263"/>
                  <a:pt x="56204" y="16263"/>
                </a:cubicBezTo>
                <a:cubicBezTo>
                  <a:pt x="57055" y="16263"/>
                  <a:pt x="57628" y="15757"/>
                  <a:pt x="57628" y="15757"/>
                </a:cubicBezTo>
                <a:cubicBezTo>
                  <a:pt x="57628" y="15757"/>
                  <a:pt x="58710" y="17366"/>
                  <a:pt x="60151" y="17366"/>
                </a:cubicBezTo>
                <a:cubicBezTo>
                  <a:pt x="60303" y="17366"/>
                  <a:pt x="60458" y="17348"/>
                  <a:pt x="60616" y="17309"/>
                </a:cubicBezTo>
                <a:cubicBezTo>
                  <a:pt x="62292" y="16907"/>
                  <a:pt x="62417" y="14531"/>
                  <a:pt x="62417" y="14531"/>
                </a:cubicBezTo>
                <a:cubicBezTo>
                  <a:pt x="64060" y="15153"/>
                  <a:pt x="65475" y="15416"/>
                  <a:pt x="66678" y="15416"/>
                </a:cubicBezTo>
                <a:cubicBezTo>
                  <a:pt x="72447" y="15416"/>
                  <a:pt x="73371" y="9360"/>
                  <a:pt x="71469" y="7663"/>
                </a:cubicBezTo>
                <a:cubicBezTo>
                  <a:pt x="70933" y="7187"/>
                  <a:pt x="70374" y="7005"/>
                  <a:pt x="69832" y="7005"/>
                </a:cubicBezTo>
                <a:cubicBezTo>
                  <a:pt x="68053" y="7005"/>
                  <a:pt x="66459" y="8975"/>
                  <a:pt x="66459" y="8975"/>
                </a:cubicBezTo>
                <a:cubicBezTo>
                  <a:pt x="66459" y="8975"/>
                  <a:pt x="67369" y="5699"/>
                  <a:pt x="65693" y="5135"/>
                </a:cubicBezTo>
                <a:cubicBezTo>
                  <a:pt x="65541" y="5082"/>
                  <a:pt x="65382" y="5058"/>
                  <a:pt x="65219" y="5058"/>
                </a:cubicBezTo>
                <a:cubicBezTo>
                  <a:pt x="63591" y="5058"/>
                  <a:pt x="61526" y="7424"/>
                  <a:pt x="61526" y="7424"/>
                </a:cubicBezTo>
                <a:cubicBezTo>
                  <a:pt x="61526" y="7424"/>
                  <a:pt x="60271" y="632"/>
                  <a:pt x="55683" y="632"/>
                </a:cubicBezTo>
                <a:cubicBezTo>
                  <a:pt x="52895" y="632"/>
                  <a:pt x="51468" y="3123"/>
                  <a:pt x="50778" y="5086"/>
                </a:cubicBezTo>
                <a:cubicBezTo>
                  <a:pt x="49983" y="3123"/>
                  <a:pt x="48345" y="632"/>
                  <a:pt x="45165" y="632"/>
                </a:cubicBezTo>
                <a:cubicBezTo>
                  <a:pt x="39906" y="632"/>
                  <a:pt x="38478" y="7424"/>
                  <a:pt x="38478" y="7424"/>
                </a:cubicBezTo>
                <a:cubicBezTo>
                  <a:pt x="38478" y="7424"/>
                  <a:pt x="36105" y="5058"/>
                  <a:pt x="34242" y="5058"/>
                </a:cubicBezTo>
                <a:cubicBezTo>
                  <a:pt x="34055" y="5058"/>
                  <a:pt x="33873" y="5082"/>
                  <a:pt x="33699" y="5135"/>
                </a:cubicBezTo>
                <a:cubicBezTo>
                  <a:pt x="31783" y="5699"/>
                  <a:pt x="31496" y="7395"/>
                  <a:pt x="31496" y="7395"/>
                </a:cubicBezTo>
                <a:cubicBezTo>
                  <a:pt x="31496" y="7395"/>
                  <a:pt x="30005" y="6080"/>
                  <a:pt x="28151" y="6080"/>
                </a:cubicBezTo>
                <a:cubicBezTo>
                  <a:pt x="27265" y="6080"/>
                  <a:pt x="26295" y="6381"/>
                  <a:pt x="25365" y="7270"/>
                </a:cubicBezTo>
                <a:cubicBezTo>
                  <a:pt x="25355" y="7280"/>
                  <a:pt x="25336" y="7289"/>
                  <a:pt x="25327" y="7299"/>
                </a:cubicBezTo>
                <a:cubicBezTo>
                  <a:pt x="24772" y="6973"/>
                  <a:pt x="24112" y="6778"/>
                  <a:pt x="23378" y="6778"/>
                </a:cubicBezTo>
                <a:cubicBezTo>
                  <a:pt x="23313" y="6778"/>
                  <a:pt x="23247" y="6779"/>
                  <a:pt x="23181" y="6782"/>
                </a:cubicBezTo>
                <a:cubicBezTo>
                  <a:pt x="23181" y="6782"/>
                  <a:pt x="22281" y="0"/>
                  <a:pt x="17692" y="0"/>
                </a:cubicBezTo>
                <a:close/>
              </a:path>
            </a:pathLst>
          </a:custGeom>
          <a:solidFill>
            <a:srgbClr val="D9EEFC"/>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283" name="Google Shape;283;p23"/>
          <p:cNvSpPr txBox="1">
            <a:spLocks noGrp="1"/>
          </p:cNvSpPr>
          <p:nvPr>
            <p:ph type="title"/>
          </p:nvPr>
        </p:nvSpPr>
        <p:spPr>
          <a:xfrm>
            <a:off x="893996" y="2720374"/>
            <a:ext cx="7356519" cy="1240777"/>
          </a:xfrm>
          <a:prstGeom prst="rect">
            <a:avLst/>
          </a:prstGeom>
        </p:spPr>
        <p:txBody>
          <a:bodyPr spcFirstLastPara="1">
            <a:noAutofit/>
          </a:bodyPr>
          <a:lstStyle>
            <a:lvl1pPr lvl="0" algn="ctr" rtl="0">
              <a:spcBef>
                <a:spcPts val="0"/>
              </a:spcBef>
              <a:spcAft>
                <a:spcPts val="0"/>
              </a:spcAft>
              <a:buClr>
                <a:schemeClr val="dk1"/>
              </a:buClr>
              <a:buSzPts val="3000"/>
              <a:buFont typeface="McLaren"/>
              <a:buNone/>
              <a:defRPr sz="6264" b="1">
                <a:solidFill>
                  <a:schemeClr val="dk2"/>
                </a:solidFill>
                <a:latin typeface="McLaren"/>
                <a:ea typeface="McLaren"/>
                <a:cs typeface="McLaren"/>
                <a:sym typeface="McLaren"/>
              </a:defRPr>
            </a:lvl1pPr>
            <a:lvl2pPr lvl="1"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2pPr>
            <a:lvl3pPr lvl="2"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3pPr>
            <a:lvl4pPr lvl="3"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4pPr>
            <a:lvl5pPr lvl="4"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5pPr>
            <a:lvl6pPr lvl="5"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6pPr>
            <a:lvl7pPr lvl="6"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7pPr>
            <a:lvl8pPr lvl="7"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8pPr>
            <a:lvl9pPr lvl="8"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9pPr>
          </a:lstStyle>
          <a:p>
            <a:endParaRPr/>
          </a:p>
        </p:txBody>
      </p:sp>
      <p:sp>
        <p:nvSpPr>
          <p:cNvPr id="284" name="Google Shape;284;p23"/>
          <p:cNvSpPr txBox="1">
            <a:spLocks noGrp="1"/>
          </p:cNvSpPr>
          <p:nvPr>
            <p:ph type="subTitle" idx="1"/>
          </p:nvPr>
        </p:nvSpPr>
        <p:spPr>
          <a:xfrm>
            <a:off x="2038752" y="3909368"/>
            <a:ext cx="5341487" cy="955008"/>
          </a:xfrm>
          <a:prstGeom prst="rect">
            <a:avLst/>
          </a:prstGeom>
        </p:spPr>
        <p:txBody>
          <a:bodyPr spcFirstLastPara="1">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Tree>
    <p:extLst>
      <p:ext uri="{BB962C8B-B14F-4D97-AF65-F5344CB8AC3E}">
        <p14:creationId xmlns:p14="http://schemas.microsoft.com/office/powerpoint/2010/main" val="406749391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Title and text 12">
  <p:cSld name="Title and text 12">
    <p:spTree>
      <p:nvGrpSpPr>
        <p:cNvPr id="1" name="Shape 287"/>
        <p:cNvGrpSpPr/>
        <p:nvPr/>
      </p:nvGrpSpPr>
      <p:grpSpPr>
        <a:xfrm>
          <a:off x="0" y="0"/>
          <a:ext cx="0" cy="0"/>
          <a:chOff x="0" y="0"/>
          <a:chExt cx="0" cy="0"/>
        </a:xfrm>
      </p:grpSpPr>
      <p:sp>
        <p:nvSpPr>
          <p:cNvPr id="4" name="Google Shape;288;p24"/>
          <p:cNvSpPr/>
          <p:nvPr/>
        </p:nvSpPr>
        <p:spPr>
          <a:xfrm>
            <a:off x="-82765" y="6439082"/>
            <a:ext cx="9309530" cy="964534"/>
          </a:xfrm>
          <a:custGeom>
            <a:avLst/>
            <a:gdLst/>
            <a:ahLst/>
            <a:cxnLst/>
            <a:rect l="l" t="t" r="r" b="b"/>
            <a:pathLst>
              <a:path w="58586" h="5703" extrusionOk="0">
                <a:moveTo>
                  <a:pt x="4971" y="0"/>
                </a:moveTo>
                <a:cubicBezTo>
                  <a:pt x="2319" y="0"/>
                  <a:pt x="1709" y="1220"/>
                  <a:pt x="1" y="1789"/>
                </a:cubicBezTo>
                <a:lnTo>
                  <a:pt x="1" y="5418"/>
                </a:lnTo>
                <a:cubicBezTo>
                  <a:pt x="1709" y="4849"/>
                  <a:pt x="2319" y="3629"/>
                  <a:pt x="4971" y="3629"/>
                </a:cubicBezTo>
                <a:cubicBezTo>
                  <a:pt x="8418" y="3629"/>
                  <a:pt x="8418" y="5703"/>
                  <a:pt x="11874" y="5703"/>
                </a:cubicBezTo>
                <a:cubicBezTo>
                  <a:pt x="15320" y="5703"/>
                  <a:pt x="15320" y="3629"/>
                  <a:pt x="18767" y="3629"/>
                </a:cubicBezTo>
                <a:cubicBezTo>
                  <a:pt x="22223" y="3629"/>
                  <a:pt x="22223" y="5703"/>
                  <a:pt x="25669" y="5703"/>
                </a:cubicBezTo>
                <a:cubicBezTo>
                  <a:pt x="28495" y="5703"/>
                  <a:pt x="29014" y="4310"/>
                  <a:pt x="30996" y="3812"/>
                </a:cubicBezTo>
                <a:cubicBezTo>
                  <a:pt x="31433" y="3700"/>
                  <a:pt x="31942" y="3629"/>
                  <a:pt x="32561" y="3629"/>
                </a:cubicBezTo>
                <a:cubicBezTo>
                  <a:pt x="36008" y="3629"/>
                  <a:pt x="36008" y="5703"/>
                  <a:pt x="39464" y="5703"/>
                </a:cubicBezTo>
                <a:cubicBezTo>
                  <a:pt x="42910" y="5703"/>
                  <a:pt x="42910" y="3629"/>
                  <a:pt x="46366" y="3629"/>
                </a:cubicBezTo>
                <a:cubicBezTo>
                  <a:pt x="49813" y="3629"/>
                  <a:pt x="49813" y="5703"/>
                  <a:pt x="53269" y="5703"/>
                </a:cubicBezTo>
                <a:cubicBezTo>
                  <a:pt x="56085" y="5703"/>
                  <a:pt x="56604" y="4310"/>
                  <a:pt x="58586" y="3812"/>
                </a:cubicBezTo>
                <a:lnTo>
                  <a:pt x="58586" y="183"/>
                </a:lnTo>
                <a:cubicBezTo>
                  <a:pt x="56604" y="691"/>
                  <a:pt x="56085" y="2074"/>
                  <a:pt x="53269" y="2074"/>
                </a:cubicBezTo>
                <a:cubicBezTo>
                  <a:pt x="49813" y="2074"/>
                  <a:pt x="49813" y="0"/>
                  <a:pt x="46366" y="0"/>
                </a:cubicBezTo>
                <a:cubicBezTo>
                  <a:pt x="42910" y="0"/>
                  <a:pt x="42910" y="2074"/>
                  <a:pt x="39464" y="2074"/>
                </a:cubicBezTo>
                <a:cubicBezTo>
                  <a:pt x="36008" y="2074"/>
                  <a:pt x="36008" y="0"/>
                  <a:pt x="32561" y="0"/>
                </a:cubicBezTo>
                <a:cubicBezTo>
                  <a:pt x="29908" y="0"/>
                  <a:pt x="29298" y="1220"/>
                  <a:pt x="27591" y="1789"/>
                </a:cubicBezTo>
                <a:cubicBezTo>
                  <a:pt x="27082" y="1962"/>
                  <a:pt x="26472" y="2074"/>
                  <a:pt x="25669" y="2074"/>
                </a:cubicBezTo>
                <a:cubicBezTo>
                  <a:pt x="22223" y="2074"/>
                  <a:pt x="22223" y="0"/>
                  <a:pt x="18767" y="0"/>
                </a:cubicBezTo>
                <a:cubicBezTo>
                  <a:pt x="15320" y="0"/>
                  <a:pt x="15320" y="2074"/>
                  <a:pt x="11874" y="2074"/>
                </a:cubicBezTo>
                <a:cubicBezTo>
                  <a:pt x="8418" y="2074"/>
                  <a:pt x="8418" y="0"/>
                  <a:pt x="4971" y="0"/>
                </a:cubicBezTo>
                <a:close/>
              </a:path>
            </a:pathLst>
          </a:custGeom>
          <a:solidFill>
            <a:srgbClr val="F6C4C1"/>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5" name="Google Shape;289;p24"/>
          <p:cNvSpPr/>
          <p:nvPr/>
        </p:nvSpPr>
        <p:spPr>
          <a:xfrm>
            <a:off x="-87301" y="6432951"/>
            <a:ext cx="9318727" cy="974752"/>
          </a:xfrm>
          <a:custGeom>
            <a:avLst/>
            <a:gdLst/>
            <a:ahLst/>
            <a:cxnLst/>
            <a:rect l="l" t="t" r="r" b="b"/>
            <a:pathLst>
              <a:path w="58648" h="5765" extrusionOk="0">
                <a:moveTo>
                  <a:pt x="46397" y="72"/>
                </a:moveTo>
                <a:cubicBezTo>
                  <a:pt x="48116" y="72"/>
                  <a:pt x="48979" y="590"/>
                  <a:pt x="49824" y="1098"/>
                </a:cubicBezTo>
                <a:cubicBezTo>
                  <a:pt x="50678" y="1606"/>
                  <a:pt x="51562" y="2135"/>
                  <a:pt x="53300" y="2135"/>
                </a:cubicBezTo>
                <a:cubicBezTo>
                  <a:pt x="55029" y="2135"/>
                  <a:pt x="55913" y="1606"/>
                  <a:pt x="56766" y="1098"/>
                </a:cubicBezTo>
                <a:cubicBezTo>
                  <a:pt x="57295" y="783"/>
                  <a:pt x="57834" y="458"/>
                  <a:pt x="58587" y="255"/>
                </a:cubicBezTo>
                <a:lnTo>
                  <a:pt x="58587" y="3813"/>
                </a:lnTo>
                <a:cubicBezTo>
                  <a:pt x="57824" y="4016"/>
                  <a:pt x="57265" y="4341"/>
                  <a:pt x="56726" y="4667"/>
                </a:cubicBezTo>
                <a:cubicBezTo>
                  <a:pt x="55882" y="5175"/>
                  <a:pt x="55008" y="5693"/>
                  <a:pt x="53300" y="5693"/>
                </a:cubicBezTo>
                <a:cubicBezTo>
                  <a:pt x="51582" y="5693"/>
                  <a:pt x="50708" y="5175"/>
                  <a:pt x="49864" y="4667"/>
                </a:cubicBezTo>
                <a:cubicBezTo>
                  <a:pt x="49010" y="4158"/>
                  <a:pt x="48126" y="3630"/>
                  <a:pt x="46397" y="3630"/>
                </a:cubicBezTo>
                <a:cubicBezTo>
                  <a:pt x="44659" y="3630"/>
                  <a:pt x="43775" y="4158"/>
                  <a:pt x="42931" y="4667"/>
                </a:cubicBezTo>
                <a:cubicBezTo>
                  <a:pt x="42087" y="5175"/>
                  <a:pt x="41213" y="5693"/>
                  <a:pt x="39495" y="5693"/>
                </a:cubicBezTo>
                <a:cubicBezTo>
                  <a:pt x="37777" y="5693"/>
                  <a:pt x="36903" y="5175"/>
                  <a:pt x="36059" y="4667"/>
                </a:cubicBezTo>
                <a:cubicBezTo>
                  <a:pt x="35205" y="4158"/>
                  <a:pt x="34331" y="3630"/>
                  <a:pt x="32592" y="3630"/>
                </a:cubicBezTo>
                <a:cubicBezTo>
                  <a:pt x="32013" y="3630"/>
                  <a:pt x="31494" y="3680"/>
                  <a:pt x="31017" y="3802"/>
                </a:cubicBezTo>
                <a:lnTo>
                  <a:pt x="30986" y="3813"/>
                </a:lnTo>
                <a:cubicBezTo>
                  <a:pt x="30224" y="4016"/>
                  <a:pt x="29675" y="4341"/>
                  <a:pt x="29136" y="4667"/>
                </a:cubicBezTo>
                <a:cubicBezTo>
                  <a:pt x="28293" y="5175"/>
                  <a:pt x="27418" y="5693"/>
                  <a:pt x="25700" y="5693"/>
                </a:cubicBezTo>
                <a:cubicBezTo>
                  <a:pt x="23992" y="5693"/>
                  <a:pt x="23118" y="5175"/>
                  <a:pt x="22274" y="4667"/>
                </a:cubicBezTo>
                <a:cubicBezTo>
                  <a:pt x="21421" y="4158"/>
                  <a:pt x="20536" y="3630"/>
                  <a:pt x="18798" y="3630"/>
                </a:cubicBezTo>
                <a:cubicBezTo>
                  <a:pt x="17070" y="3630"/>
                  <a:pt x="16185" y="4158"/>
                  <a:pt x="15331" y="4667"/>
                </a:cubicBezTo>
                <a:cubicBezTo>
                  <a:pt x="14487" y="5175"/>
                  <a:pt x="13613" y="5693"/>
                  <a:pt x="11905" y="5693"/>
                </a:cubicBezTo>
                <a:cubicBezTo>
                  <a:pt x="10187" y="5693"/>
                  <a:pt x="9313" y="5175"/>
                  <a:pt x="8469" y="4667"/>
                </a:cubicBezTo>
                <a:cubicBezTo>
                  <a:pt x="7615" y="4158"/>
                  <a:pt x="6731" y="3630"/>
                  <a:pt x="5002" y="3630"/>
                </a:cubicBezTo>
                <a:cubicBezTo>
                  <a:pt x="3265" y="3630"/>
                  <a:pt x="2380" y="4158"/>
                  <a:pt x="1536" y="4667"/>
                </a:cubicBezTo>
                <a:cubicBezTo>
                  <a:pt x="1089" y="4931"/>
                  <a:pt x="631" y="5205"/>
                  <a:pt x="62" y="5399"/>
                </a:cubicBezTo>
                <a:lnTo>
                  <a:pt x="62" y="1841"/>
                </a:lnTo>
                <a:cubicBezTo>
                  <a:pt x="652" y="1647"/>
                  <a:pt x="1119" y="1362"/>
                  <a:pt x="1566" y="1098"/>
                </a:cubicBezTo>
                <a:cubicBezTo>
                  <a:pt x="2411" y="590"/>
                  <a:pt x="3285" y="72"/>
                  <a:pt x="5002" y="72"/>
                </a:cubicBezTo>
                <a:cubicBezTo>
                  <a:pt x="6721" y="72"/>
                  <a:pt x="7585" y="590"/>
                  <a:pt x="8429" y="1098"/>
                </a:cubicBezTo>
                <a:cubicBezTo>
                  <a:pt x="9283" y="1606"/>
                  <a:pt x="10167" y="2135"/>
                  <a:pt x="11905" y="2135"/>
                </a:cubicBezTo>
                <a:cubicBezTo>
                  <a:pt x="13634" y="2135"/>
                  <a:pt x="14518" y="1606"/>
                  <a:pt x="15372" y="1098"/>
                </a:cubicBezTo>
                <a:cubicBezTo>
                  <a:pt x="16216" y="590"/>
                  <a:pt x="17090" y="72"/>
                  <a:pt x="18798" y="72"/>
                </a:cubicBezTo>
                <a:cubicBezTo>
                  <a:pt x="20515" y="72"/>
                  <a:pt x="21390" y="590"/>
                  <a:pt x="22234" y="1098"/>
                </a:cubicBezTo>
                <a:cubicBezTo>
                  <a:pt x="23088" y="1606"/>
                  <a:pt x="23972" y="2135"/>
                  <a:pt x="25700" y="2135"/>
                </a:cubicBezTo>
                <a:cubicBezTo>
                  <a:pt x="26432" y="2135"/>
                  <a:pt x="27062" y="2044"/>
                  <a:pt x="27631" y="1861"/>
                </a:cubicBezTo>
                <a:lnTo>
                  <a:pt x="27662" y="1841"/>
                </a:lnTo>
                <a:cubicBezTo>
                  <a:pt x="28241" y="1647"/>
                  <a:pt x="28709" y="1362"/>
                  <a:pt x="29156" y="1098"/>
                </a:cubicBezTo>
                <a:cubicBezTo>
                  <a:pt x="30000" y="590"/>
                  <a:pt x="30875" y="72"/>
                  <a:pt x="32592" y="72"/>
                </a:cubicBezTo>
                <a:cubicBezTo>
                  <a:pt x="34311" y="72"/>
                  <a:pt x="35185" y="590"/>
                  <a:pt x="36028" y="1098"/>
                </a:cubicBezTo>
                <a:cubicBezTo>
                  <a:pt x="36882" y="1606"/>
                  <a:pt x="37756" y="2135"/>
                  <a:pt x="39495" y="2135"/>
                </a:cubicBezTo>
                <a:cubicBezTo>
                  <a:pt x="41233" y="2135"/>
                  <a:pt x="42107" y="1606"/>
                  <a:pt x="42961" y="1098"/>
                </a:cubicBezTo>
                <a:cubicBezTo>
                  <a:pt x="43806" y="590"/>
                  <a:pt x="44680" y="72"/>
                  <a:pt x="46397" y="72"/>
                </a:cubicBezTo>
                <a:close/>
                <a:moveTo>
                  <a:pt x="5002" y="0"/>
                </a:moveTo>
                <a:cubicBezTo>
                  <a:pt x="3265" y="0"/>
                  <a:pt x="2380" y="529"/>
                  <a:pt x="1536" y="1037"/>
                </a:cubicBezTo>
                <a:cubicBezTo>
                  <a:pt x="1078" y="1312"/>
                  <a:pt x="611" y="1586"/>
                  <a:pt x="21" y="1789"/>
                </a:cubicBezTo>
                <a:lnTo>
                  <a:pt x="1" y="1789"/>
                </a:lnTo>
                <a:lnTo>
                  <a:pt x="1" y="5490"/>
                </a:lnTo>
                <a:lnTo>
                  <a:pt x="42" y="5480"/>
                </a:lnTo>
                <a:cubicBezTo>
                  <a:pt x="642" y="5277"/>
                  <a:pt x="1109" y="5002"/>
                  <a:pt x="1566" y="4728"/>
                </a:cubicBezTo>
                <a:cubicBezTo>
                  <a:pt x="2411" y="4219"/>
                  <a:pt x="3285" y="3691"/>
                  <a:pt x="5002" y="3691"/>
                </a:cubicBezTo>
                <a:cubicBezTo>
                  <a:pt x="6721" y="3691"/>
                  <a:pt x="7585" y="4219"/>
                  <a:pt x="8429" y="4728"/>
                </a:cubicBezTo>
                <a:cubicBezTo>
                  <a:pt x="9283" y="5236"/>
                  <a:pt x="10167" y="5765"/>
                  <a:pt x="11905" y="5765"/>
                </a:cubicBezTo>
                <a:cubicBezTo>
                  <a:pt x="13634" y="5765"/>
                  <a:pt x="14518" y="5236"/>
                  <a:pt x="15372" y="4728"/>
                </a:cubicBezTo>
                <a:cubicBezTo>
                  <a:pt x="16216" y="4219"/>
                  <a:pt x="17090" y="3691"/>
                  <a:pt x="18798" y="3691"/>
                </a:cubicBezTo>
                <a:cubicBezTo>
                  <a:pt x="20515" y="3691"/>
                  <a:pt x="21390" y="4219"/>
                  <a:pt x="22234" y="4728"/>
                </a:cubicBezTo>
                <a:cubicBezTo>
                  <a:pt x="23088" y="5236"/>
                  <a:pt x="23972" y="5765"/>
                  <a:pt x="25700" y="5765"/>
                </a:cubicBezTo>
                <a:cubicBezTo>
                  <a:pt x="27439" y="5765"/>
                  <a:pt x="28323" y="5236"/>
                  <a:pt x="29177" y="4728"/>
                </a:cubicBezTo>
                <a:cubicBezTo>
                  <a:pt x="29716" y="4402"/>
                  <a:pt x="30265" y="4066"/>
                  <a:pt x="31037" y="3874"/>
                </a:cubicBezTo>
                <a:lnTo>
                  <a:pt x="31058" y="3863"/>
                </a:lnTo>
                <a:cubicBezTo>
                  <a:pt x="31525" y="3752"/>
                  <a:pt x="32023" y="3691"/>
                  <a:pt x="32592" y="3691"/>
                </a:cubicBezTo>
                <a:cubicBezTo>
                  <a:pt x="34311" y="3691"/>
                  <a:pt x="35185" y="4219"/>
                  <a:pt x="36028" y="4728"/>
                </a:cubicBezTo>
                <a:cubicBezTo>
                  <a:pt x="36882" y="5236"/>
                  <a:pt x="37756" y="5765"/>
                  <a:pt x="39495" y="5765"/>
                </a:cubicBezTo>
                <a:cubicBezTo>
                  <a:pt x="41233" y="5765"/>
                  <a:pt x="42107" y="5236"/>
                  <a:pt x="42961" y="4728"/>
                </a:cubicBezTo>
                <a:cubicBezTo>
                  <a:pt x="43806" y="4219"/>
                  <a:pt x="44680" y="3691"/>
                  <a:pt x="46397" y="3691"/>
                </a:cubicBezTo>
                <a:cubicBezTo>
                  <a:pt x="48116" y="3691"/>
                  <a:pt x="48979" y="4219"/>
                  <a:pt x="49824" y="4728"/>
                </a:cubicBezTo>
                <a:cubicBezTo>
                  <a:pt x="50678" y="5236"/>
                  <a:pt x="51562" y="5765"/>
                  <a:pt x="53300" y="5765"/>
                </a:cubicBezTo>
                <a:cubicBezTo>
                  <a:pt x="55029" y="5765"/>
                  <a:pt x="55913" y="5236"/>
                  <a:pt x="56766" y="4728"/>
                </a:cubicBezTo>
                <a:cubicBezTo>
                  <a:pt x="57306" y="4402"/>
                  <a:pt x="57855" y="4066"/>
                  <a:pt x="58627" y="3874"/>
                </a:cubicBezTo>
                <a:lnTo>
                  <a:pt x="58648" y="3874"/>
                </a:lnTo>
                <a:lnTo>
                  <a:pt x="58648" y="173"/>
                </a:lnTo>
                <a:lnTo>
                  <a:pt x="58607" y="183"/>
                </a:lnTo>
                <a:cubicBezTo>
                  <a:pt x="57834" y="377"/>
                  <a:pt x="57275" y="712"/>
                  <a:pt x="56726" y="1037"/>
                </a:cubicBezTo>
                <a:cubicBezTo>
                  <a:pt x="55882" y="1545"/>
                  <a:pt x="55008" y="2064"/>
                  <a:pt x="53300" y="2064"/>
                </a:cubicBezTo>
                <a:cubicBezTo>
                  <a:pt x="51582" y="2064"/>
                  <a:pt x="50708" y="1545"/>
                  <a:pt x="49864" y="1037"/>
                </a:cubicBezTo>
                <a:cubicBezTo>
                  <a:pt x="49010" y="529"/>
                  <a:pt x="48126" y="0"/>
                  <a:pt x="46397" y="0"/>
                </a:cubicBezTo>
                <a:cubicBezTo>
                  <a:pt x="44659" y="0"/>
                  <a:pt x="43775" y="529"/>
                  <a:pt x="42931" y="1037"/>
                </a:cubicBezTo>
                <a:cubicBezTo>
                  <a:pt x="42087" y="1545"/>
                  <a:pt x="41213" y="2064"/>
                  <a:pt x="39495" y="2064"/>
                </a:cubicBezTo>
                <a:cubicBezTo>
                  <a:pt x="37777" y="2064"/>
                  <a:pt x="36903" y="1545"/>
                  <a:pt x="36059" y="1037"/>
                </a:cubicBezTo>
                <a:cubicBezTo>
                  <a:pt x="35205" y="529"/>
                  <a:pt x="34331" y="0"/>
                  <a:pt x="32592" y="0"/>
                </a:cubicBezTo>
                <a:cubicBezTo>
                  <a:pt x="30854" y="0"/>
                  <a:pt x="29980" y="529"/>
                  <a:pt x="29126" y="1037"/>
                </a:cubicBezTo>
                <a:cubicBezTo>
                  <a:pt x="28668" y="1312"/>
                  <a:pt x="28201" y="1586"/>
                  <a:pt x="27611" y="1789"/>
                </a:cubicBezTo>
                <a:lnTo>
                  <a:pt x="27591" y="1800"/>
                </a:lnTo>
                <a:cubicBezTo>
                  <a:pt x="27032" y="1983"/>
                  <a:pt x="26412" y="2064"/>
                  <a:pt x="25700" y="2064"/>
                </a:cubicBezTo>
                <a:cubicBezTo>
                  <a:pt x="23992" y="2064"/>
                  <a:pt x="23118" y="1545"/>
                  <a:pt x="22274" y="1037"/>
                </a:cubicBezTo>
                <a:cubicBezTo>
                  <a:pt x="21421" y="529"/>
                  <a:pt x="20536" y="0"/>
                  <a:pt x="18798" y="0"/>
                </a:cubicBezTo>
                <a:cubicBezTo>
                  <a:pt x="17070" y="0"/>
                  <a:pt x="16185" y="529"/>
                  <a:pt x="15331" y="1037"/>
                </a:cubicBezTo>
                <a:cubicBezTo>
                  <a:pt x="14487" y="1545"/>
                  <a:pt x="13613" y="2064"/>
                  <a:pt x="11905" y="2064"/>
                </a:cubicBezTo>
                <a:cubicBezTo>
                  <a:pt x="10187" y="2064"/>
                  <a:pt x="9313" y="1545"/>
                  <a:pt x="8469" y="1037"/>
                </a:cubicBezTo>
                <a:cubicBezTo>
                  <a:pt x="7615" y="529"/>
                  <a:pt x="6731" y="0"/>
                  <a:pt x="5002" y="0"/>
                </a:cubicBezTo>
                <a:close/>
              </a:path>
            </a:pathLst>
          </a:custGeom>
          <a:solidFill>
            <a:srgbClr val="70312E"/>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6" name="Google Shape;290;p24"/>
          <p:cNvSpPr/>
          <p:nvPr/>
        </p:nvSpPr>
        <p:spPr>
          <a:xfrm>
            <a:off x="-82765" y="5823987"/>
            <a:ext cx="9309530" cy="964534"/>
          </a:xfrm>
          <a:custGeom>
            <a:avLst/>
            <a:gdLst/>
            <a:ahLst/>
            <a:cxnLst/>
            <a:rect l="l" t="t" r="r" b="b"/>
            <a:pathLst>
              <a:path w="58586" h="5704" extrusionOk="0">
                <a:moveTo>
                  <a:pt x="4971" y="0"/>
                </a:moveTo>
                <a:cubicBezTo>
                  <a:pt x="2319" y="0"/>
                  <a:pt x="1709" y="1220"/>
                  <a:pt x="1" y="1790"/>
                </a:cubicBezTo>
                <a:lnTo>
                  <a:pt x="1" y="5419"/>
                </a:lnTo>
                <a:cubicBezTo>
                  <a:pt x="1709" y="4850"/>
                  <a:pt x="2319" y="3630"/>
                  <a:pt x="4971" y="3630"/>
                </a:cubicBezTo>
                <a:cubicBezTo>
                  <a:pt x="8418" y="3630"/>
                  <a:pt x="8418" y="5704"/>
                  <a:pt x="11874" y="5704"/>
                </a:cubicBezTo>
                <a:cubicBezTo>
                  <a:pt x="15320" y="5704"/>
                  <a:pt x="15320" y="3630"/>
                  <a:pt x="18767" y="3630"/>
                </a:cubicBezTo>
                <a:cubicBezTo>
                  <a:pt x="22223" y="3630"/>
                  <a:pt x="22223" y="5704"/>
                  <a:pt x="25669" y="5704"/>
                </a:cubicBezTo>
                <a:cubicBezTo>
                  <a:pt x="26472" y="5704"/>
                  <a:pt x="27082" y="5592"/>
                  <a:pt x="27591" y="5419"/>
                </a:cubicBezTo>
                <a:cubicBezTo>
                  <a:pt x="29298" y="4850"/>
                  <a:pt x="29908" y="3630"/>
                  <a:pt x="32561" y="3630"/>
                </a:cubicBezTo>
                <a:cubicBezTo>
                  <a:pt x="36008" y="3630"/>
                  <a:pt x="36008" y="5704"/>
                  <a:pt x="39464" y="5704"/>
                </a:cubicBezTo>
                <a:cubicBezTo>
                  <a:pt x="42910" y="5704"/>
                  <a:pt x="42910" y="3630"/>
                  <a:pt x="46366" y="3630"/>
                </a:cubicBezTo>
                <a:cubicBezTo>
                  <a:pt x="49813" y="3630"/>
                  <a:pt x="49813" y="5704"/>
                  <a:pt x="53269" y="5704"/>
                </a:cubicBezTo>
                <a:cubicBezTo>
                  <a:pt x="56085" y="5704"/>
                  <a:pt x="56604" y="4321"/>
                  <a:pt x="58586" y="3813"/>
                </a:cubicBezTo>
                <a:lnTo>
                  <a:pt x="58586" y="183"/>
                </a:lnTo>
                <a:cubicBezTo>
                  <a:pt x="56604" y="692"/>
                  <a:pt x="56085" y="2074"/>
                  <a:pt x="53269" y="2074"/>
                </a:cubicBezTo>
                <a:cubicBezTo>
                  <a:pt x="49813" y="2074"/>
                  <a:pt x="49813" y="0"/>
                  <a:pt x="46366" y="0"/>
                </a:cubicBezTo>
                <a:cubicBezTo>
                  <a:pt x="42910" y="0"/>
                  <a:pt x="42910" y="2074"/>
                  <a:pt x="39464" y="2074"/>
                </a:cubicBezTo>
                <a:cubicBezTo>
                  <a:pt x="36008" y="2074"/>
                  <a:pt x="36008" y="0"/>
                  <a:pt x="32561" y="0"/>
                </a:cubicBezTo>
                <a:cubicBezTo>
                  <a:pt x="29908" y="0"/>
                  <a:pt x="29298" y="1220"/>
                  <a:pt x="27591" y="1790"/>
                </a:cubicBezTo>
                <a:lnTo>
                  <a:pt x="27591" y="1800"/>
                </a:lnTo>
                <a:cubicBezTo>
                  <a:pt x="27082" y="1963"/>
                  <a:pt x="26472" y="2074"/>
                  <a:pt x="25669" y="2074"/>
                </a:cubicBezTo>
                <a:cubicBezTo>
                  <a:pt x="22223" y="2074"/>
                  <a:pt x="22223" y="0"/>
                  <a:pt x="18767" y="0"/>
                </a:cubicBezTo>
                <a:cubicBezTo>
                  <a:pt x="15320" y="0"/>
                  <a:pt x="15320" y="2074"/>
                  <a:pt x="11874" y="2074"/>
                </a:cubicBezTo>
                <a:cubicBezTo>
                  <a:pt x="8418" y="2074"/>
                  <a:pt x="8418" y="0"/>
                  <a:pt x="4971" y="0"/>
                </a:cubicBezTo>
                <a:close/>
              </a:path>
            </a:pathLst>
          </a:custGeom>
          <a:solidFill>
            <a:srgbClr val="EF8981"/>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7" name="Google Shape;291;p24"/>
          <p:cNvSpPr/>
          <p:nvPr/>
        </p:nvSpPr>
        <p:spPr>
          <a:xfrm>
            <a:off x="-87301" y="5819900"/>
            <a:ext cx="9318727" cy="974752"/>
          </a:xfrm>
          <a:custGeom>
            <a:avLst/>
            <a:gdLst/>
            <a:ahLst/>
            <a:cxnLst/>
            <a:rect l="l" t="t" r="r" b="b"/>
            <a:pathLst>
              <a:path w="58648" h="5764" extrusionOk="0">
                <a:moveTo>
                  <a:pt x="46397" y="71"/>
                </a:moveTo>
                <a:cubicBezTo>
                  <a:pt x="48116" y="71"/>
                  <a:pt x="48979" y="590"/>
                  <a:pt x="49824" y="1098"/>
                </a:cubicBezTo>
                <a:cubicBezTo>
                  <a:pt x="50678" y="1607"/>
                  <a:pt x="51562" y="2135"/>
                  <a:pt x="53300" y="2135"/>
                </a:cubicBezTo>
                <a:cubicBezTo>
                  <a:pt x="55029" y="2135"/>
                  <a:pt x="55913" y="1607"/>
                  <a:pt x="56766" y="1098"/>
                </a:cubicBezTo>
                <a:cubicBezTo>
                  <a:pt x="57295" y="783"/>
                  <a:pt x="57834" y="457"/>
                  <a:pt x="58587" y="265"/>
                </a:cubicBezTo>
                <a:lnTo>
                  <a:pt x="58587" y="3812"/>
                </a:lnTo>
                <a:cubicBezTo>
                  <a:pt x="57824" y="4015"/>
                  <a:pt x="57265" y="4351"/>
                  <a:pt x="56726" y="4666"/>
                </a:cubicBezTo>
                <a:cubicBezTo>
                  <a:pt x="55882" y="5174"/>
                  <a:pt x="55008" y="5693"/>
                  <a:pt x="53300" y="5693"/>
                </a:cubicBezTo>
                <a:cubicBezTo>
                  <a:pt x="51582" y="5693"/>
                  <a:pt x="50708" y="5174"/>
                  <a:pt x="49864" y="4666"/>
                </a:cubicBezTo>
                <a:cubicBezTo>
                  <a:pt x="49010" y="4158"/>
                  <a:pt x="48126" y="3629"/>
                  <a:pt x="46397" y="3629"/>
                </a:cubicBezTo>
                <a:cubicBezTo>
                  <a:pt x="44659" y="3629"/>
                  <a:pt x="43775" y="4158"/>
                  <a:pt x="42931" y="4666"/>
                </a:cubicBezTo>
                <a:cubicBezTo>
                  <a:pt x="42087" y="5174"/>
                  <a:pt x="41213" y="5693"/>
                  <a:pt x="39495" y="5693"/>
                </a:cubicBezTo>
                <a:cubicBezTo>
                  <a:pt x="37777" y="5693"/>
                  <a:pt x="36903" y="5174"/>
                  <a:pt x="36059" y="4666"/>
                </a:cubicBezTo>
                <a:cubicBezTo>
                  <a:pt x="35205" y="4158"/>
                  <a:pt x="34331" y="3629"/>
                  <a:pt x="32592" y="3629"/>
                </a:cubicBezTo>
                <a:cubicBezTo>
                  <a:pt x="30854" y="3629"/>
                  <a:pt x="29980" y="4158"/>
                  <a:pt x="29126" y="4666"/>
                </a:cubicBezTo>
                <a:cubicBezTo>
                  <a:pt x="28668" y="4941"/>
                  <a:pt x="28201" y="5215"/>
                  <a:pt x="27611" y="5418"/>
                </a:cubicBezTo>
                <a:lnTo>
                  <a:pt x="27591" y="5429"/>
                </a:lnTo>
                <a:cubicBezTo>
                  <a:pt x="27032" y="5612"/>
                  <a:pt x="26412" y="5693"/>
                  <a:pt x="25700" y="5693"/>
                </a:cubicBezTo>
                <a:cubicBezTo>
                  <a:pt x="23992" y="5693"/>
                  <a:pt x="23118" y="5174"/>
                  <a:pt x="22274" y="4666"/>
                </a:cubicBezTo>
                <a:cubicBezTo>
                  <a:pt x="21421" y="4158"/>
                  <a:pt x="20536" y="3629"/>
                  <a:pt x="18798" y="3629"/>
                </a:cubicBezTo>
                <a:cubicBezTo>
                  <a:pt x="17070" y="3629"/>
                  <a:pt x="16185" y="4158"/>
                  <a:pt x="15331" y="4666"/>
                </a:cubicBezTo>
                <a:cubicBezTo>
                  <a:pt x="14487" y="5174"/>
                  <a:pt x="13613" y="5693"/>
                  <a:pt x="11905" y="5693"/>
                </a:cubicBezTo>
                <a:cubicBezTo>
                  <a:pt x="10187" y="5693"/>
                  <a:pt x="9313" y="5174"/>
                  <a:pt x="8469" y="4666"/>
                </a:cubicBezTo>
                <a:cubicBezTo>
                  <a:pt x="7615" y="4158"/>
                  <a:pt x="6731" y="3629"/>
                  <a:pt x="5002" y="3629"/>
                </a:cubicBezTo>
                <a:cubicBezTo>
                  <a:pt x="3265" y="3629"/>
                  <a:pt x="2380" y="4158"/>
                  <a:pt x="1536" y="4666"/>
                </a:cubicBezTo>
                <a:cubicBezTo>
                  <a:pt x="1089" y="4930"/>
                  <a:pt x="631" y="5205"/>
                  <a:pt x="62" y="5398"/>
                </a:cubicBezTo>
                <a:lnTo>
                  <a:pt x="62" y="1840"/>
                </a:lnTo>
                <a:cubicBezTo>
                  <a:pt x="652" y="1647"/>
                  <a:pt x="1119" y="1372"/>
                  <a:pt x="1566" y="1098"/>
                </a:cubicBezTo>
                <a:cubicBezTo>
                  <a:pt x="2411" y="590"/>
                  <a:pt x="3285" y="71"/>
                  <a:pt x="5002" y="71"/>
                </a:cubicBezTo>
                <a:cubicBezTo>
                  <a:pt x="6721" y="71"/>
                  <a:pt x="7585" y="590"/>
                  <a:pt x="8429" y="1098"/>
                </a:cubicBezTo>
                <a:cubicBezTo>
                  <a:pt x="9283" y="1607"/>
                  <a:pt x="10167" y="2135"/>
                  <a:pt x="11905" y="2135"/>
                </a:cubicBezTo>
                <a:cubicBezTo>
                  <a:pt x="13634" y="2135"/>
                  <a:pt x="14518" y="1607"/>
                  <a:pt x="15372" y="1098"/>
                </a:cubicBezTo>
                <a:cubicBezTo>
                  <a:pt x="16216" y="590"/>
                  <a:pt x="17090" y="71"/>
                  <a:pt x="18798" y="71"/>
                </a:cubicBezTo>
                <a:cubicBezTo>
                  <a:pt x="20515" y="71"/>
                  <a:pt x="21390" y="590"/>
                  <a:pt x="22234" y="1098"/>
                </a:cubicBezTo>
                <a:cubicBezTo>
                  <a:pt x="23088" y="1607"/>
                  <a:pt x="23972" y="2135"/>
                  <a:pt x="25700" y="2135"/>
                </a:cubicBezTo>
                <a:cubicBezTo>
                  <a:pt x="26432" y="2135"/>
                  <a:pt x="27062" y="2043"/>
                  <a:pt x="27631" y="1860"/>
                </a:cubicBezTo>
                <a:lnTo>
                  <a:pt x="27662" y="1840"/>
                </a:lnTo>
                <a:cubicBezTo>
                  <a:pt x="28241" y="1647"/>
                  <a:pt x="28709" y="1372"/>
                  <a:pt x="29156" y="1098"/>
                </a:cubicBezTo>
                <a:cubicBezTo>
                  <a:pt x="30000" y="590"/>
                  <a:pt x="30875" y="71"/>
                  <a:pt x="32592" y="71"/>
                </a:cubicBezTo>
                <a:cubicBezTo>
                  <a:pt x="34311" y="71"/>
                  <a:pt x="35185" y="590"/>
                  <a:pt x="36028" y="1098"/>
                </a:cubicBezTo>
                <a:cubicBezTo>
                  <a:pt x="36882" y="1607"/>
                  <a:pt x="37756" y="2135"/>
                  <a:pt x="39495" y="2135"/>
                </a:cubicBezTo>
                <a:cubicBezTo>
                  <a:pt x="41233" y="2135"/>
                  <a:pt x="42107" y="1607"/>
                  <a:pt x="42961" y="1098"/>
                </a:cubicBezTo>
                <a:cubicBezTo>
                  <a:pt x="43806" y="590"/>
                  <a:pt x="44680" y="71"/>
                  <a:pt x="46397" y="71"/>
                </a:cubicBezTo>
                <a:close/>
                <a:moveTo>
                  <a:pt x="5002" y="0"/>
                </a:moveTo>
                <a:cubicBezTo>
                  <a:pt x="3265" y="0"/>
                  <a:pt x="2380" y="529"/>
                  <a:pt x="1536" y="1037"/>
                </a:cubicBezTo>
                <a:cubicBezTo>
                  <a:pt x="1078" y="1311"/>
                  <a:pt x="611" y="1586"/>
                  <a:pt x="21" y="1790"/>
                </a:cubicBezTo>
                <a:lnTo>
                  <a:pt x="1" y="1799"/>
                </a:lnTo>
                <a:lnTo>
                  <a:pt x="1" y="5500"/>
                </a:lnTo>
                <a:lnTo>
                  <a:pt x="42" y="5479"/>
                </a:lnTo>
                <a:cubicBezTo>
                  <a:pt x="642" y="5287"/>
                  <a:pt x="1109" y="5002"/>
                  <a:pt x="1566" y="4727"/>
                </a:cubicBezTo>
                <a:cubicBezTo>
                  <a:pt x="2411" y="4219"/>
                  <a:pt x="3285" y="3701"/>
                  <a:pt x="5002" y="3701"/>
                </a:cubicBezTo>
                <a:cubicBezTo>
                  <a:pt x="6721" y="3701"/>
                  <a:pt x="7585" y="4219"/>
                  <a:pt x="8429" y="4727"/>
                </a:cubicBezTo>
                <a:cubicBezTo>
                  <a:pt x="9283" y="5235"/>
                  <a:pt x="10167" y="5764"/>
                  <a:pt x="11905" y="5764"/>
                </a:cubicBezTo>
                <a:cubicBezTo>
                  <a:pt x="13634" y="5764"/>
                  <a:pt x="14518" y="5235"/>
                  <a:pt x="15372" y="4727"/>
                </a:cubicBezTo>
                <a:cubicBezTo>
                  <a:pt x="16216" y="4219"/>
                  <a:pt x="17090" y="3701"/>
                  <a:pt x="18798" y="3701"/>
                </a:cubicBezTo>
                <a:cubicBezTo>
                  <a:pt x="20515" y="3701"/>
                  <a:pt x="21390" y="4219"/>
                  <a:pt x="22234" y="4727"/>
                </a:cubicBezTo>
                <a:cubicBezTo>
                  <a:pt x="23088" y="5235"/>
                  <a:pt x="23972" y="5764"/>
                  <a:pt x="25700" y="5764"/>
                </a:cubicBezTo>
                <a:cubicBezTo>
                  <a:pt x="26432" y="5764"/>
                  <a:pt x="27062" y="5673"/>
                  <a:pt x="27631" y="5490"/>
                </a:cubicBezTo>
                <a:lnTo>
                  <a:pt x="27662" y="5470"/>
                </a:lnTo>
                <a:cubicBezTo>
                  <a:pt x="28241" y="5276"/>
                  <a:pt x="28709" y="4991"/>
                  <a:pt x="29156" y="4727"/>
                </a:cubicBezTo>
                <a:cubicBezTo>
                  <a:pt x="30000" y="4219"/>
                  <a:pt x="30875" y="3701"/>
                  <a:pt x="32592" y="3701"/>
                </a:cubicBezTo>
                <a:cubicBezTo>
                  <a:pt x="34311" y="3701"/>
                  <a:pt x="35185" y="4219"/>
                  <a:pt x="36028" y="4727"/>
                </a:cubicBezTo>
                <a:cubicBezTo>
                  <a:pt x="36882" y="5235"/>
                  <a:pt x="37756" y="5764"/>
                  <a:pt x="39495" y="5764"/>
                </a:cubicBezTo>
                <a:cubicBezTo>
                  <a:pt x="41233" y="5764"/>
                  <a:pt x="42107" y="5235"/>
                  <a:pt x="42961" y="4727"/>
                </a:cubicBezTo>
                <a:cubicBezTo>
                  <a:pt x="43806" y="4219"/>
                  <a:pt x="44680" y="3701"/>
                  <a:pt x="46397" y="3701"/>
                </a:cubicBezTo>
                <a:cubicBezTo>
                  <a:pt x="48116" y="3701"/>
                  <a:pt x="48979" y="4219"/>
                  <a:pt x="49824" y="4727"/>
                </a:cubicBezTo>
                <a:cubicBezTo>
                  <a:pt x="50678" y="5235"/>
                  <a:pt x="51562" y="5764"/>
                  <a:pt x="53300" y="5764"/>
                </a:cubicBezTo>
                <a:cubicBezTo>
                  <a:pt x="55029" y="5764"/>
                  <a:pt x="55913" y="5235"/>
                  <a:pt x="56766" y="4727"/>
                </a:cubicBezTo>
                <a:cubicBezTo>
                  <a:pt x="57306" y="4402"/>
                  <a:pt x="57855" y="4067"/>
                  <a:pt x="58627" y="3873"/>
                </a:cubicBezTo>
                <a:lnTo>
                  <a:pt x="58648" y="3873"/>
                </a:lnTo>
                <a:lnTo>
                  <a:pt x="58648" y="173"/>
                </a:lnTo>
                <a:lnTo>
                  <a:pt x="58607" y="183"/>
                </a:lnTo>
                <a:cubicBezTo>
                  <a:pt x="57834" y="376"/>
                  <a:pt x="57275" y="712"/>
                  <a:pt x="56726" y="1037"/>
                </a:cubicBezTo>
                <a:cubicBezTo>
                  <a:pt x="55882" y="1546"/>
                  <a:pt x="55008" y="2074"/>
                  <a:pt x="53300" y="2074"/>
                </a:cubicBezTo>
                <a:cubicBezTo>
                  <a:pt x="51582" y="2074"/>
                  <a:pt x="50708" y="1546"/>
                  <a:pt x="49864" y="1037"/>
                </a:cubicBezTo>
                <a:cubicBezTo>
                  <a:pt x="49010" y="529"/>
                  <a:pt x="48126" y="0"/>
                  <a:pt x="46397" y="0"/>
                </a:cubicBezTo>
                <a:cubicBezTo>
                  <a:pt x="44659" y="0"/>
                  <a:pt x="43775" y="529"/>
                  <a:pt x="42931" y="1037"/>
                </a:cubicBezTo>
                <a:cubicBezTo>
                  <a:pt x="42087" y="1546"/>
                  <a:pt x="41213" y="2074"/>
                  <a:pt x="39495" y="2074"/>
                </a:cubicBezTo>
                <a:cubicBezTo>
                  <a:pt x="37777" y="2074"/>
                  <a:pt x="36903" y="1546"/>
                  <a:pt x="36059" y="1037"/>
                </a:cubicBezTo>
                <a:cubicBezTo>
                  <a:pt x="35205" y="529"/>
                  <a:pt x="34331" y="0"/>
                  <a:pt x="32592" y="0"/>
                </a:cubicBezTo>
                <a:cubicBezTo>
                  <a:pt x="30854" y="0"/>
                  <a:pt x="29980" y="529"/>
                  <a:pt x="29126" y="1037"/>
                </a:cubicBezTo>
                <a:cubicBezTo>
                  <a:pt x="28668" y="1311"/>
                  <a:pt x="28201" y="1586"/>
                  <a:pt x="27611" y="1790"/>
                </a:cubicBezTo>
                <a:lnTo>
                  <a:pt x="27591" y="1799"/>
                </a:lnTo>
                <a:cubicBezTo>
                  <a:pt x="27032" y="1982"/>
                  <a:pt x="26412" y="2074"/>
                  <a:pt x="25700" y="2074"/>
                </a:cubicBezTo>
                <a:cubicBezTo>
                  <a:pt x="23992" y="2074"/>
                  <a:pt x="23118" y="1546"/>
                  <a:pt x="22274" y="1037"/>
                </a:cubicBezTo>
                <a:cubicBezTo>
                  <a:pt x="21421" y="529"/>
                  <a:pt x="20536" y="0"/>
                  <a:pt x="18798" y="0"/>
                </a:cubicBezTo>
                <a:cubicBezTo>
                  <a:pt x="17070" y="0"/>
                  <a:pt x="16185" y="529"/>
                  <a:pt x="15331" y="1037"/>
                </a:cubicBezTo>
                <a:cubicBezTo>
                  <a:pt x="14487" y="1546"/>
                  <a:pt x="13613" y="2074"/>
                  <a:pt x="11905" y="2074"/>
                </a:cubicBezTo>
                <a:cubicBezTo>
                  <a:pt x="10187" y="2074"/>
                  <a:pt x="9313" y="1546"/>
                  <a:pt x="8469" y="1037"/>
                </a:cubicBezTo>
                <a:cubicBezTo>
                  <a:pt x="7615" y="529"/>
                  <a:pt x="6731" y="0"/>
                  <a:pt x="5002" y="0"/>
                </a:cubicBezTo>
                <a:close/>
              </a:path>
            </a:pathLst>
          </a:custGeom>
          <a:solidFill>
            <a:srgbClr val="70312E"/>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8" name="Google Shape;292;p24"/>
          <p:cNvSpPr/>
          <p:nvPr/>
        </p:nvSpPr>
        <p:spPr>
          <a:xfrm>
            <a:off x="-82765" y="5210936"/>
            <a:ext cx="9309530" cy="964534"/>
          </a:xfrm>
          <a:custGeom>
            <a:avLst/>
            <a:gdLst/>
            <a:ahLst/>
            <a:cxnLst/>
            <a:rect l="l" t="t" r="r" b="b"/>
            <a:pathLst>
              <a:path w="58586" h="5704" extrusionOk="0">
                <a:moveTo>
                  <a:pt x="4971" y="1"/>
                </a:moveTo>
                <a:cubicBezTo>
                  <a:pt x="2319" y="1"/>
                  <a:pt x="1709" y="1221"/>
                  <a:pt x="1" y="1790"/>
                </a:cubicBezTo>
                <a:lnTo>
                  <a:pt x="1" y="5419"/>
                </a:lnTo>
                <a:cubicBezTo>
                  <a:pt x="1709" y="4849"/>
                  <a:pt x="2319" y="3629"/>
                  <a:pt x="4971" y="3629"/>
                </a:cubicBezTo>
                <a:cubicBezTo>
                  <a:pt x="8418" y="3629"/>
                  <a:pt x="8418" y="5703"/>
                  <a:pt x="11874" y="5703"/>
                </a:cubicBezTo>
                <a:cubicBezTo>
                  <a:pt x="15320" y="5703"/>
                  <a:pt x="15320" y="3629"/>
                  <a:pt x="18767" y="3629"/>
                </a:cubicBezTo>
                <a:cubicBezTo>
                  <a:pt x="22223" y="3629"/>
                  <a:pt x="22223" y="5703"/>
                  <a:pt x="25669" y="5703"/>
                </a:cubicBezTo>
                <a:cubicBezTo>
                  <a:pt x="26472" y="5703"/>
                  <a:pt x="27082" y="5592"/>
                  <a:pt x="27591" y="5429"/>
                </a:cubicBezTo>
                <a:lnTo>
                  <a:pt x="27591" y="5419"/>
                </a:lnTo>
                <a:cubicBezTo>
                  <a:pt x="29298" y="4849"/>
                  <a:pt x="29908" y="3629"/>
                  <a:pt x="32561" y="3629"/>
                </a:cubicBezTo>
                <a:cubicBezTo>
                  <a:pt x="36008" y="3629"/>
                  <a:pt x="36008" y="5703"/>
                  <a:pt x="39464" y="5703"/>
                </a:cubicBezTo>
                <a:cubicBezTo>
                  <a:pt x="42910" y="5703"/>
                  <a:pt x="42910" y="3629"/>
                  <a:pt x="46366" y="3629"/>
                </a:cubicBezTo>
                <a:cubicBezTo>
                  <a:pt x="49813" y="3629"/>
                  <a:pt x="49813" y="5703"/>
                  <a:pt x="53269" y="5703"/>
                </a:cubicBezTo>
                <a:cubicBezTo>
                  <a:pt x="56085" y="5703"/>
                  <a:pt x="56604" y="4321"/>
                  <a:pt x="58586" y="3812"/>
                </a:cubicBezTo>
                <a:lnTo>
                  <a:pt x="58586" y="184"/>
                </a:lnTo>
                <a:cubicBezTo>
                  <a:pt x="56604" y="692"/>
                  <a:pt x="56085" y="2075"/>
                  <a:pt x="53269" y="2075"/>
                </a:cubicBezTo>
                <a:cubicBezTo>
                  <a:pt x="49813" y="2075"/>
                  <a:pt x="49813" y="1"/>
                  <a:pt x="46366" y="1"/>
                </a:cubicBezTo>
                <a:cubicBezTo>
                  <a:pt x="42910" y="1"/>
                  <a:pt x="42910" y="2075"/>
                  <a:pt x="39464" y="2075"/>
                </a:cubicBezTo>
                <a:cubicBezTo>
                  <a:pt x="36008" y="2075"/>
                  <a:pt x="36008" y="1"/>
                  <a:pt x="32561" y="1"/>
                </a:cubicBezTo>
                <a:cubicBezTo>
                  <a:pt x="29908" y="1"/>
                  <a:pt x="29298" y="1221"/>
                  <a:pt x="27591" y="1790"/>
                </a:cubicBezTo>
                <a:lnTo>
                  <a:pt x="27591" y="1800"/>
                </a:lnTo>
                <a:cubicBezTo>
                  <a:pt x="27082" y="1962"/>
                  <a:pt x="26472" y="2075"/>
                  <a:pt x="25669" y="2075"/>
                </a:cubicBezTo>
                <a:cubicBezTo>
                  <a:pt x="22223" y="2075"/>
                  <a:pt x="22223" y="1"/>
                  <a:pt x="18767" y="1"/>
                </a:cubicBezTo>
                <a:cubicBezTo>
                  <a:pt x="15320" y="1"/>
                  <a:pt x="15320" y="2075"/>
                  <a:pt x="11874" y="2075"/>
                </a:cubicBezTo>
                <a:cubicBezTo>
                  <a:pt x="8418" y="2075"/>
                  <a:pt x="8418" y="1"/>
                  <a:pt x="4971" y="1"/>
                </a:cubicBezTo>
                <a:close/>
              </a:path>
            </a:pathLst>
          </a:custGeom>
          <a:solidFill>
            <a:srgbClr val="8A93E2"/>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9" name="Google Shape;293;p24"/>
          <p:cNvSpPr/>
          <p:nvPr/>
        </p:nvSpPr>
        <p:spPr>
          <a:xfrm>
            <a:off x="-87301" y="5204949"/>
            <a:ext cx="9318727" cy="976795"/>
          </a:xfrm>
          <a:custGeom>
            <a:avLst/>
            <a:gdLst/>
            <a:ahLst/>
            <a:cxnLst/>
            <a:rect l="l" t="t" r="r" b="b"/>
            <a:pathLst>
              <a:path w="58648" h="5766" extrusionOk="0">
                <a:moveTo>
                  <a:pt x="46397" y="72"/>
                </a:moveTo>
                <a:cubicBezTo>
                  <a:pt x="48116" y="72"/>
                  <a:pt x="48979" y="590"/>
                  <a:pt x="49824" y="1099"/>
                </a:cubicBezTo>
                <a:cubicBezTo>
                  <a:pt x="50678" y="1607"/>
                  <a:pt x="51562" y="2136"/>
                  <a:pt x="53300" y="2136"/>
                </a:cubicBezTo>
                <a:cubicBezTo>
                  <a:pt x="55029" y="2136"/>
                  <a:pt x="55913" y="1607"/>
                  <a:pt x="56766" y="1099"/>
                </a:cubicBezTo>
                <a:cubicBezTo>
                  <a:pt x="57295" y="784"/>
                  <a:pt x="57834" y="459"/>
                  <a:pt x="58587" y="265"/>
                </a:cubicBezTo>
                <a:lnTo>
                  <a:pt x="58587" y="3813"/>
                </a:lnTo>
                <a:cubicBezTo>
                  <a:pt x="57824" y="4017"/>
                  <a:pt x="57265" y="4352"/>
                  <a:pt x="56726" y="4667"/>
                </a:cubicBezTo>
                <a:cubicBezTo>
                  <a:pt x="55882" y="5176"/>
                  <a:pt x="55008" y="5704"/>
                  <a:pt x="53300" y="5704"/>
                </a:cubicBezTo>
                <a:cubicBezTo>
                  <a:pt x="51582" y="5704"/>
                  <a:pt x="50708" y="5176"/>
                  <a:pt x="49864" y="4667"/>
                </a:cubicBezTo>
                <a:cubicBezTo>
                  <a:pt x="49010" y="4159"/>
                  <a:pt x="48126" y="3630"/>
                  <a:pt x="46397" y="3630"/>
                </a:cubicBezTo>
                <a:cubicBezTo>
                  <a:pt x="44659" y="3630"/>
                  <a:pt x="43775" y="4159"/>
                  <a:pt x="42931" y="4667"/>
                </a:cubicBezTo>
                <a:cubicBezTo>
                  <a:pt x="42087" y="5176"/>
                  <a:pt x="41213" y="5704"/>
                  <a:pt x="39495" y="5704"/>
                </a:cubicBezTo>
                <a:cubicBezTo>
                  <a:pt x="37777" y="5704"/>
                  <a:pt x="36903" y="5176"/>
                  <a:pt x="36059" y="4667"/>
                </a:cubicBezTo>
                <a:cubicBezTo>
                  <a:pt x="35205" y="4159"/>
                  <a:pt x="34331" y="3630"/>
                  <a:pt x="32592" y="3630"/>
                </a:cubicBezTo>
                <a:cubicBezTo>
                  <a:pt x="30854" y="3630"/>
                  <a:pt x="29980" y="4159"/>
                  <a:pt x="29126" y="4667"/>
                </a:cubicBezTo>
                <a:cubicBezTo>
                  <a:pt x="28668" y="4941"/>
                  <a:pt x="28201" y="5216"/>
                  <a:pt x="27611" y="5420"/>
                </a:cubicBezTo>
                <a:lnTo>
                  <a:pt x="27591" y="5429"/>
                </a:lnTo>
                <a:cubicBezTo>
                  <a:pt x="27032" y="5612"/>
                  <a:pt x="26412" y="5704"/>
                  <a:pt x="25700" y="5704"/>
                </a:cubicBezTo>
                <a:cubicBezTo>
                  <a:pt x="23992" y="5704"/>
                  <a:pt x="23118" y="5176"/>
                  <a:pt x="22274" y="4667"/>
                </a:cubicBezTo>
                <a:cubicBezTo>
                  <a:pt x="21421" y="4159"/>
                  <a:pt x="20536" y="3630"/>
                  <a:pt x="18798" y="3630"/>
                </a:cubicBezTo>
                <a:cubicBezTo>
                  <a:pt x="17070" y="3630"/>
                  <a:pt x="16185" y="4159"/>
                  <a:pt x="15331" y="4667"/>
                </a:cubicBezTo>
                <a:cubicBezTo>
                  <a:pt x="14487" y="5176"/>
                  <a:pt x="13613" y="5704"/>
                  <a:pt x="11905" y="5704"/>
                </a:cubicBezTo>
                <a:cubicBezTo>
                  <a:pt x="10187" y="5704"/>
                  <a:pt x="9313" y="5176"/>
                  <a:pt x="8469" y="4667"/>
                </a:cubicBezTo>
                <a:cubicBezTo>
                  <a:pt x="7615" y="4159"/>
                  <a:pt x="6731" y="3630"/>
                  <a:pt x="5002" y="3630"/>
                </a:cubicBezTo>
                <a:cubicBezTo>
                  <a:pt x="3265" y="3630"/>
                  <a:pt x="2380" y="4159"/>
                  <a:pt x="1536" y="4667"/>
                </a:cubicBezTo>
                <a:cubicBezTo>
                  <a:pt x="1089" y="4932"/>
                  <a:pt x="631" y="5206"/>
                  <a:pt x="62" y="5399"/>
                </a:cubicBezTo>
                <a:lnTo>
                  <a:pt x="62" y="1851"/>
                </a:lnTo>
                <a:cubicBezTo>
                  <a:pt x="652" y="1648"/>
                  <a:pt x="1119" y="1374"/>
                  <a:pt x="1566" y="1099"/>
                </a:cubicBezTo>
                <a:cubicBezTo>
                  <a:pt x="2411" y="590"/>
                  <a:pt x="3285" y="72"/>
                  <a:pt x="5002" y="72"/>
                </a:cubicBezTo>
                <a:cubicBezTo>
                  <a:pt x="6721" y="72"/>
                  <a:pt x="7585" y="590"/>
                  <a:pt x="8429" y="1099"/>
                </a:cubicBezTo>
                <a:cubicBezTo>
                  <a:pt x="9283" y="1607"/>
                  <a:pt x="10167" y="2136"/>
                  <a:pt x="11905" y="2136"/>
                </a:cubicBezTo>
                <a:cubicBezTo>
                  <a:pt x="13634" y="2136"/>
                  <a:pt x="14518" y="1607"/>
                  <a:pt x="15372" y="1099"/>
                </a:cubicBezTo>
                <a:cubicBezTo>
                  <a:pt x="16216" y="590"/>
                  <a:pt x="17090" y="72"/>
                  <a:pt x="18798" y="72"/>
                </a:cubicBezTo>
                <a:cubicBezTo>
                  <a:pt x="20515" y="72"/>
                  <a:pt x="21390" y="590"/>
                  <a:pt x="22234" y="1099"/>
                </a:cubicBezTo>
                <a:cubicBezTo>
                  <a:pt x="23088" y="1607"/>
                  <a:pt x="23972" y="2136"/>
                  <a:pt x="25700" y="2136"/>
                </a:cubicBezTo>
                <a:cubicBezTo>
                  <a:pt x="26432" y="2136"/>
                  <a:pt x="27062" y="2045"/>
                  <a:pt x="27631" y="1862"/>
                </a:cubicBezTo>
                <a:lnTo>
                  <a:pt x="27662" y="1851"/>
                </a:lnTo>
                <a:cubicBezTo>
                  <a:pt x="28241" y="1648"/>
                  <a:pt x="28709" y="1374"/>
                  <a:pt x="29156" y="1099"/>
                </a:cubicBezTo>
                <a:cubicBezTo>
                  <a:pt x="30000" y="590"/>
                  <a:pt x="30875" y="72"/>
                  <a:pt x="32592" y="72"/>
                </a:cubicBezTo>
                <a:cubicBezTo>
                  <a:pt x="34311" y="72"/>
                  <a:pt x="35185" y="590"/>
                  <a:pt x="36028" y="1099"/>
                </a:cubicBezTo>
                <a:cubicBezTo>
                  <a:pt x="36882" y="1607"/>
                  <a:pt x="37756" y="2136"/>
                  <a:pt x="39495" y="2136"/>
                </a:cubicBezTo>
                <a:cubicBezTo>
                  <a:pt x="41233" y="2136"/>
                  <a:pt x="42107" y="1607"/>
                  <a:pt x="42961" y="1099"/>
                </a:cubicBezTo>
                <a:cubicBezTo>
                  <a:pt x="43806" y="590"/>
                  <a:pt x="44680" y="72"/>
                  <a:pt x="46397" y="72"/>
                </a:cubicBezTo>
                <a:close/>
                <a:moveTo>
                  <a:pt x="5002" y="1"/>
                </a:moveTo>
                <a:cubicBezTo>
                  <a:pt x="3265" y="1"/>
                  <a:pt x="2380" y="529"/>
                  <a:pt x="1536" y="1038"/>
                </a:cubicBezTo>
                <a:cubicBezTo>
                  <a:pt x="1078" y="1313"/>
                  <a:pt x="611" y="1597"/>
                  <a:pt x="21" y="1790"/>
                </a:cubicBezTo>
                <a:lnTo>
                  <a:pt x="1" y="1801"/>
                </a:lnTo>
                <a:lnTo>
                  <a:pt x="1" y="5501"/>
                </a:lnTo>
                <a:lnTo>
                  <a:pt x="42" y="5481"/>
                </a:lnTo>
                <a:cubicBezTo>
                  <a:pt x="642" y="5287"/>
                  <a:pt x="1109" y="5002"/>
                  <a:pt x="1566" y="4728"/>
                </a:cubicBezTo>
                <a:cubicBezTo>
                  <a:pt x="2411" y="4220"/>
                  <a:pt x="3285" y="3701"/>
                  <a:pt x="5002" y="3701"/>
                </a:cubicBezTo>
                <a:cubicBezTo>
                  <a:pt x="6721" y="3701"/>
                  <a:pt x="7585" y="4220"/>
                  <a:pt x="8429" y="4728"/>
                </a:cubicBezTo>
                <a:cubicBezTo>
                  <a:pt x="9283" y="5237"/>
                  <a:pt x="10167" y="5765"/>
                  <a:pt x="11905" y="5765"/>
                </a:cubicBezTo>
                <a:cubicBezTo>
                  <a:pt x="13634" y="5765"/>
                  <a:pt x="14518" y="5237"/>
                  <a:pt x="15372" y="4728"/>
                </a:cubicBezTo>
                <a:cubicBezTo>
                  <a:pt x="16216" y="4220"/>
                  <a:pt x="17090" y="3701"/>
                  <a:pt x="18798" y="3701"/>
                </a:cubicBezTo>
                <a:cubicBezTo>
                  <a:pt x="20515" y="3701"/>
                  <a:pt x="21390" y="4220"/>
                  <a:pt x="22234" y="4728"/>
                </a:cubicBezTo>
                <a:cubicBezTo>
                  <a:pt x="23088" y="5237"/>
                  <a:pt x="23972" y="5765"/>
                  <a:pt x="25700" y="5765"/>
                </a:cubicBezTo>
                <a:cubicBezTo>
                  <a:pt x="26432" y="5765"/>
                  <a:pt x="27062" y="5673"/>
                  <a:pt x="27631" y="5490"/>
                </a:cubicBezTo>
                <a:lnTo>
                  <a:pt x="27662" y="5470"/>
                </a:lnTo>
                <a:cubicBezTo>
                  <a:pt x="28241" y="5277"/>
                  <a:pt x="28709" y="5002"/>
                  <a:pt x="29156" y="4728"/>
                </a:cubicBezTo>
                <a:cubicBezTo>
                  <a:pt x="30000" y="4220"/>
                  <a:pt x="30875" y="3701"/>
                  <a:pt x="32592" y="3701"/>
                </a:cubicBezTo>
                <a:cubicBezTo>
                  <a:pt x="34311" y="3701"/>
                  <a:pt x="35185" y="4220"/>
                  <a:pt x="36028" y="4728"/>
                </a:cubicBezTo>
                <a:cubicBezTo>
                  <a:pt x="36882" y="5237"/>
                  <a:pt x="37756" y="5765"/>
                  <a:pt x="39495" y="5765"/>
                </a:cubicBezTo>
                <a:cubicBezTo>
                  <a:pt x="41233" y="5765"/>
                  <a:pt x="42107" y="5237"/>
                  <a:pt x="42961" y="4728"/>
                </a:cubicBezTo>
                <a:cubicBezTo>
                  <a:pt x="43806" y="4220"/>
                  <a:pt x="44680" y="3701"/>
                  <a:pt x="46397" y="3701"/>
                </a:cubicBezTo>
                <a:cubicBezTo>
                  <a:pt x="48116" y="3701"/>
                  <a:pt x="48979" y="4220"/>
                  <a:pt x="49824" y="4728"/>
                </a:cubicBezTo>
                <a:cubicBezTo>
                  <a:pt x="50678" y="5237"/>
                  <a:pt x="51562" y="5765"/>
                  <a:pt x="53300" y="5765"/>
                </a:cubicBezTo>
                <a:cubicBezTo>
                  <a:pt x="55029" y="5765"/>
                  <a:pt x="55913" y="5237"/>
                  <a:pt x="56766" y="4728"/>
                </a:cubicBezTo>
                <a:cubicBezTo>
                  <a:pt x="57306" y="4403"/>
                  <a:pt x="57855" y="4078"/>
                  <a:pt x="58627" y="3874"/>
                </a:cubicBezTo>
                <a:lnTo>
                  <a:pt x="58648" y="3874"/>
                </a:lnTo>
                <a:lnTo>
                  <a:pt x="58648" y="174"/>
                </a:lnTo>
                <a:lnTo>
                  <a:pt x="58607" y="184"/>
                </a:lnTo>
                <a:cubicBezTo>
                  <a:pt x="57834" y="377"/>
                  <a:pt x="57275" y="712"/>
                  <a:pt x="56726" y="1038"/>
                </a:cubicBezTo>
                <a:cubicBezTo>
                  <a:pt x="55882" y="1546"/>
                  <a:pt x="55008" y="2075"/>
                  <a:pt x="53300" y="2075"/>
                </a:cubicBezTo>
                <a:cubicBezTo>
                  <a:pt x="51582" y="2075"/>
                  <a:pt x="50708" y="1546"/>
                  <a:pt x="49864" y="1038"/>
                </a:cubicBezTo>
                <a:cubicBezTo>
                  <a:pt x="49010" y="529"/>
                  <a:pt x="48126" y="1"/>
                  <a:pt x="46397" y="1"/>
                </a:cubicBezTo>
                <a:cubicBezTo>
                  <a:pt x="44659" y="1"/>
                  <a:pt x="43775" y="529"/>
                  <a:pt x="42931" y="1038"/>
                </a:cubicBezTo>
                <a:cubicBezTo>
                  <a:pt x="42087" y="1546"/>
                  <a:pt x="41213" y="2075"/>
                  <a:pt x="39495" y="2075"/>
                </a:cubicBezTo>
                <a:cubicBezTo>
                  <a:pt x="37777" y="2075"/>
                  <a:pt x="36903" y="1546"/>
                  <a:pt x="36059" y="1038"/>
                </a:cubicBezTo>
                <a:cubicBezTo>
                  <a:pt x="35205" y="529"/>
                  <a:pt x="34331" y="1"/>
                  <a:pt x="32592" y="1"/>
                </a:cubicBezTo>
                <a:cubicBezTo>
                  <a:pt x="30854" y="1"/>
                  <a:pt x="29980" y="529"/>
                  <a:pt x="29126" y="1038"/>
                </a:cubicBezTo>
                <a:cubicBezTo>
                  <a:pt x="28668" y="1313"/>
                  <a:pt x="28201" y="1597"/>
                  <a:pt x="27611" y="1790"/>
                </a:cubicBezTo>
                <a:lnTo>
                  <a:pt x="27591" y="1801"/>
                </a:lnTo>
                <a:cubicBezTo>
                  <a:pt x="27032" y="1984"/>
                  <a:pt x="26412" y="2075"/>
                  <a:pt x="25700" y="2075"/>
                </a:cubicBezTo>
                <a:cubicBezTo>
                  <a:pt x="23992" y="2075"/>
                  <a:pt x="23118" y="1546"/>
                  <a:pt x="22274" y="1038"/>
                </a:cubicBezTo>
                <a:cubicBezTo>
                  <a:pt x="21421" y="529"/>
                  <a:pt x="20536" y="1"/>
                  <a:pt x="18798" y="1"/>
                </a:cubicBezTo>
                <a:cubicBezTo>
                  <a:pt x="17070" y="1"/>
                  <a:pt x="16185" y="529"/>
                  <a:pt x="15331" y="1038"/>
                </a:cubicBezTo>
                <a:cubicBezTo>
                  <a:pt x="14487" y="1546"/>
                  <a:pt x="13613" y="2075"/>
                  <a:pt x="11905" y="2075"/>
                </a:cubicBezTo>
                <a:cubicBezTo>
                  <a:pt x="10187" y="2075"/>
                  <a:pt x="9313" y="1546"/>
                  <a:pt x="8469" y="1038"/>
                </a:cubicBezTo>
                <a:cubicBezTo>
                  <a:pt x="7615" y="529"/>
                  <a:pt x="6731" y="1"/>
                  <a:pt x="5002" y="1"/>
                </a:cubicBezTo>
                <a:close/>
              </a:path>
            </a:pathLst>
          </a:custGeom>
          <a:solidFill>
            <a:srgbClr val="70312E"/>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10" name="Google Shape;294;p24"/>
          <p:cNvSpPr/>
          <p:nvPr/>
        </p:nvSpPr>
        <p:spPr>
          <a:xfrm>
            <a:off x="-82765" y="4599928"/>
            <a:ext cx="9309530" cy="962490"/>
          </a:xfrm>
          <a:custGeom>
            <a:avLst/>
            <a:gdLst/>
            <a:ahLst/>
            <a:cxnLst/>
            <a:rect l="l" t="t" r="r" b="b"/>
            <a:pathLst>
              <a:path w="58586" h="5694" extrusionOk="0">
                <a:moveTo>
                  <a:pt x="4971" y="1"/>
                </a:moveTo>
                <a:cubicBezTo>
                  <a:pt x="2319" y="1"/>
                  <a:pt x="1709" y="1210"/>
                  <a:pt x="1" y="1779"/>
                </a:cubicBezTo>
                <a:lnTo>
                  <a:pt x="1" y="5409"/>
                </a:lnTo>
                <a:cubicBezTo>
                  <a:pt x="1709" y="4840"/>
                  <a:pt x="2319" y="3620"/>
                  <a:pt x="4971" y="3620"/>
                </a:cubicBezTo>
                <a:cubicBezTo>
                  <a:pt x="8418" y="3620"/>
                  <a:pt x="8418" y="5694"/>
                  <a:pt x="11874" y="5694"/>
                </a:cubicBezTo>
                <a:cubicBezTo>
                  <a:pt x="15320" y="5694"/>
                  <a:pt x="15320" y="3620"/>
                  <a:pt x="18767" y="3620"/>
                </a:cubicBezTo>
                <a:cubicBezTo>
                  <a:pt x="22223" y="3620"/>
                  <a:pt x="22223" y="5694"/>
                  <a:pt x="25669" y="5694"/>
                </a:cubicBezTo>
                <a:cubicBezTo>
                  <a:pt x="26472" y="5694"/>
                  <a:pt x="27082" y="5581"/>
                  <a:pt x="27591" y="5419"/>
                </a:cubicBezTo>
                <a:lnTo>
                  <a:pt x="27591" y="5409"/>
                </a:lnTo>
                <a:cubicBezTo>
                  <a:pt x="29298" y="4840"/>
                  <a:pt x="29908" y="3620"/>
                  <a:pt x="32561" y="3620"/>
                </a:cubicBezTo>
                <a:cubicBezTo>
                  <a:pt x="36008" y="3620"/>
                  <a:pt x="36008" y="5694"/>
                  <a:pt x="39464" y="5694"/>
                </a:cubicBezTo>
                <a:cubicBezTo>
                  <a:pt x="42910" y="5694"/>
                  <a:pt x="42910" y="3620"/>
                  <a:pt x="46366" y="3620"/>
                </a:cubicBezTo>
                <a:cubicBezTo>
                  <a:pt x="49813" y="3620"/>
                  <a:pt x="49813" y="5694"/>
                  <a:pt x="53269" y="5694"/>
                </a:cubicBezTo>
                <a:cubicBezTo>
                  <a:pt x="56085" y="5694"/>
                  <a:pt x="56604" y="4311"/>
                  <a:pt x="58586" y="3803"/>
                </a:cubicBezTo>
                <a:lnTo>
                  <a:pt x="58586" y="173"/>
                </a:lnTo>
                <a:cubicBezTo>
                  <a:pt x="56604" y="681"/>
                  <a:pt x="56085" y="2064"/>
                  <a:pt x="53269" y="2064"/>
                </a:cubicBezTo>
                <a:cubicBezTo>
                  <a:pt x="49813" y="2064"/>
                  <a:pt x="49813" y="1"/>
                  <a:pt x="46366" y="1"/>
                </a:cubicBezTo>
                <a:cubicBezTo>
                  <a:pt x="42910" y="1"/>
                  <a:pt x="42910" y="2064"/>
                  <a:pt x="39464" y="2064"/>
                </a:cubicBezTo>
                <a:cubicBezTo>
                  <a:pt x="36008" y="2064"/>
                  <a:pt x="36008" y="1"/>
                  <a:pt x="32561" y="1"/>
                </a:cubicBezTo>
                <a:cubicBezTo>
                  <a:pt x="29908" y="1"/>
                  <a:pt x="29298" y="1210"/>
                  <a:pt x="27591" y="1779"/>
                </a:cubicBezTo>
                <a:lnTo>
                  <a:pt x="27591" y="1790"/>
                </a:lnTo>
                <a:cubicBezTo>
                  <a:pt x="27082" y="1952"/>
                  <a:pt x="26472" y="2064"/>
                  <a:pt x="25669" y="2064"/>
                </a:cubicBezTo>
                <a:cubicBezTo>
                  <a:pt x="22223" y="2064"/>
                  <a:pt x="22223" y="1"/>
                  <a:pt x="18767" y="1"/>
                </a:cubicBezTo>
                <a:cubicBezTo>
                  <a:pt x="15320" y="1"/>
                  <a:pt x="15320" y="2064"/>
                  <a:pt x="11874" y="2064"/>
                </a:cubicBezTo>
                <a:cubicBezTo>
                  <a:pt x="8418" y="2064"/>
                  <a:pt x="8418" y="1"/>
                  <a:pt x="4971" y="1"/>
                </a:cubicBezTo>
                <a:close/>
              </a:path>
            </a:pathLst>
          </a:custGeom>
          <a:solidFill>
            <a:srgbClr val="94D9F7"/>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11" name="Google Shape;295;p24"/>
          <p:cNvSpPr/>
          <p:nvPr/>
        </p:nvSpPr>
        <p:spPr>
          <a:xfrm>
            <a:off x="-87301" y="4591898"/>
            <a:ext cx="9318727" cy="974751"/>
          </a:xfrm>
          <a:custGeom>
            <a:avLst/>
            <a:gdLst/>
            <a:ahLst/>
            <a:cxnLst/>
            <a:rect l="l" t="t" r="r" b="b"/>
            <a:pathLst>
              <a:path w="58648" h="5764" extrusionOk="0">
                <a:moveTo>
                  <a:pt x="46397" y="71"/>
                </a:moveTo>
                <a:cubicBezTo>
                  <a:pt x="48116" y="71"/>
                  <a:pt x="48979" y="590"/>
                  <a:pt x="49824" y="1098"/>
                </a:cubicBezTo>
                <a:cubicBezTo>
                  <a:pt x="50678" y="1616"/>
                  <a:pt x="51562" y="2145"/>
                  <a:pt x="53300" y="2145"/>
                </a:cubicBezTo>
                <a:cubicBezTo>
                  <a:pt x="55029" y="2145"/>
                  <a:pt x="55913" y="1616"/>
                  <a:pt x="56766" y="1098"/>
                </a:cubicBezTo>
                <a:cubicBezTo>
                  <a:pt x="57295" y="782"/>
                  <a:pt x="57834" y="457"/>
                  <a:pt x="58587" y="264"/>
                </a:cubicBezTo>
                <a:lnTo>
                  <a:pt x="58587" y="3822"/>
                </a:lnTo>
                <a:cubicBezTo>
                  <a:pt x="57824" y="4015"/>
                  <a:pt x="57265" y="4351"/>
                  <a:pt x="56726" y="4666"/>
                </a:cubicBezTo>
                <a:cubicBezTo>
                  <a:pt x="55882" y="5174"/>
                  <a:pt x="55008" y="5703"/>
                  <a:pt x="53300" y="5703"/>
                </a:cubicBezTo>
                <a:cubicBezTo>
                  <a:pt x="51582" y="5703"/>
                  <a:pt x="50708" y="5174"/>
                  <a:pt x="49864" y="4666"/>
                </a:cubicBezTo>
                <a:cubicBezTo>
                  <a:pt x="49010" y="4157"/>
                  <a:pt x="48126" y="3629"/>
                  <a:pt x="46397" y="3629"/>
                </a:cubicBezTo>
                <a:cubicBezTo>
                  <a:pt x="44659" y="3629"/>
                  <a:pt x="43775" y="4157"/>
                  <a:pt x="42931" y="4666"/>
                </a:cubicBezTo>
                <a:cubicBezTo>
                  <a:pt x="42087" y="5174"/>
                  <a:pt x="41213" y="5703"/>
                  <a:pt x="39495" y="5703"/>
                </a:cubicBezTo>
                <a:cubicBezTo>
                  <a:pt x="37777" y="5703"/>
                  <a:pt x="36903" y="5174"/>
                  <a:pt x="36059" y="4666"/>
                </a:cubicBezTo>
                <a:cubicBezTo>
                  <a:pt x="35205" y="4157"/>
                  <a:pt x="34331" y="3629"/>
                  <a:pt x="32592" y="3629"/>
                </a:cubicBezTo>
                <a:cubicBezTo>
                  <a:pt x="30854" y="3629"/>
                  <a:pt x="29980" y="4157"/>
                  <a:pt x="29126" y="4666"/>
                </a:cubicBezTo>
                <a:cubicBezTo>
                  <a:pt x="28668" y="4941"/>
                  <a:pt x="28201" y="5225"/>
                  <a:pt x="27611" y="5418"/>
                </a:cubicBezTo>
                <a:lnTo>
                  <a:pt x="27591" y="5429"/>
                </a:lnTo>
                <a:cubicBezTo>
                  <a:pt x="27032" y="5612"/>
                  <a:pt x="26412" y="5703"/>
                  <a:pt x="25700" y="5703"/>
                </a:cubicBezTo>
                <a:cubicBezTo>
                  <a:pt x="23992" y="5703"/>
                  <a:pt x="23118" y="5174"/>
                  <a:pt x="22274" y="4666"/>
                </a:cubicBezTo>
                <a:cubicBezTo>
                  <a:pt x="21421" y="4157"/>
                  <a:pt x="20536" y="3629"/>
                  <a:pt x="18798" y="3629"/>
                </a:cubicBezTo>
                <a:cubicBezTo>
                  <a:pt x="17070" y="3629"/>
                  <a:pt x="16185" y="4157"/>
                  <a:pt x="15331" y="4666"/>
                </a:cubicBezTo>
                <a:cubicBezTo>
                  <a:pt x="14487" y="5174"/>
                  <a:pt x="13613" y="5703"/>
                  <a:pt x="11905" y="5703"/>
                </a:cubicBezTo>
                <a:cubicBezTo>
                  <a:pt x="10187" y="5703"/>
                  <a:pt x="9313" y="5174"/>
                  <a:pt x="8469" y="4666"/>
                </a:cubicBezTo>
                <a:cubicBezTo>
                  <a:pt x="7615" y="4157"/>
                  <a:pt x="6731" y="3629"/>
                  <a:pt x="5002" y="3629"/>
                </a:cubicBezTo>
                <a:cubicBezTo>
                  <a:pt x="3265" y="3629"/>
                  <a:pt x="2380" y="4157"/>
                  <a:pt x="1536" y="4666"/>
                </a:cubicBezTo>
                <a:cubicBezTo>
                  <a:pt x="1089" y="4930"/>
                  <a:pt x="631" y="5205"/>
                  <a:pt x="62" y="5398"/>
                </a:cubicBezTo>
                <a:lnTo>
                  <a:pt x="62" y="1850"/>
                </a:lnTo>
                <a:cubicBezTo>
                  <a:pt x="652" y="1647"/>
                  <a:pt x="1119" y="1372"/>
                  <a:pt x="1566" y="1098"/>
                </a:cubicBezTo>
                <a:cubicBezTo>
                  <a:pt x="2411" y="590"/>
                  <a:pt x="3285" y="71"/>
                  <a:pt x="5002" y="71"/>
                </a:cubicBezTo>
                <a:cubicBezTo>
                  <a:pt x="6721" y="71"/>
                  <a:pt x="7585" y="590"/>
                  <a:pt x="8429" y="1098"/>
                </a:cubicBezTo>
                <a:cubicBezTo>
                  <a:pt x="9283" y="1616"/>
                  <a:pt x="10167" y="2145"/>
                  <a:pt x="11905" y="2145"/>
                </a:cubicBezTo>
                <a:cubicBezTo>
                  <a:pt x="13634" y="2145"/>
                  <a:pt x="14518" y="1616"/>
                  <a:pt x="15372" y="1098"/>
                </a:cubicBezTo>
                <a:cubicBezTo>
                  <a:pt x="16216" y="590"/>
                  <a:pt x="17090" y="71"/>
                  <a:pt x="18798" y="71"/>
                </a:cubicBezTo>
                <a:cubicBezTo>
                  <a:pt x="20515" y="71"/>
                  <a:pt x="21390" y="590"/>
                  <a:pt x="22234" y="1098"/>
                </a:cubicBezTo>
                <a:cubicBezTo>
                  <a:pt x="23088" y="1616"/>
                  <a:pt x="23972" y="2145"/>
                  <a:pt x="25700" y="2145"/>
                </a:cubicBezTo>
                <a:cubicBezTo>
                  <a:pt x="26432" y="2145"/>
                  <a:pt x="27062" y="2053"/>
                  <a:pt x="27631" y="1860"/>
                </a:cubicBezTo>
                <a:lnTo>
                  <a:pt x="27662" y="1850"/>
                </a:lnTo>
                <a:cubicBezTo>
                  <a:pt x="28241" y="1647"/>
                  <a:pt x="28709" y="1372"/>
                  <a:pt x="29156" y="1098"/>
                </a:cubicBezTo>
                <a:cubicBezTo>
                  <a:pt x="30000" y="590"/>
                  <a:pt x="30875" y="71"/>
                  <a:pt x="32592" y="71"/>
                </a:cubicBezTo>
                <a:cubicBezTo>
                  <a:pt x="34311" y="71"/>
                  <a:pt x="35185" y="590"/>
                  <a:pt x="36028" y="1098"/>
                </a:cubicBezTo>
                <a:cubicBezTo>
                  <a:pt x="36882" y="1616"/>
                  <a:pt x="37756" y="2145"/>
                  <a:pt x="39495" y="2145"/>
                </a:cubicBezTo>
                <a:cubicBezTo>
                  <a:pt x="41233" y="2145"/>
                  <a:pt x="42107" y="1616"/>
                  <a:pt x="42961" y="1098"/>
                </a:cubicBezTo>
                <a:cubicBezTo>
                  <a:pt x="43806" y="590"/>
                  <a:pt x="44680" y="71"/>
                  <a:pt x="46397" y="71"/>
                </a:cubicBezTo>
                <a:close/>
                <a:moveTo>
                  <a:pt x="5002" y="0"/>
                </a:moveTo>
                <a:cubicBezTo>
                  <a:pt x="3265" y="0"/>
                  <a:pt x="2380" y="529"/>
                  <a:pt x="1536" y="1037"/>
                </a:cubicBezTo>
                <a:cubicBezTo>
                  <a:pt x="1078" y="1311"/>
                  <a:pt x="611" y="1596"/>
                  <a:pt x="21" y="1789"/>
                </a:cubicBezTo>
                <a:lnTo>
                  <a:pt x="1" y="1799"/>
                </a:lnTo>
                <a:lnTo>
                  <a:pt x="1" y="5499"/>
                </a:lnTo>
                <a:lnTo>
                  <a:pt x="42" y="5479"/>
                </a:lnTo>
                <a:cubicBezTo>
                  <a:pt x="642" y="5286"/>
                  <a:pt x="1109" y="5002"/>
                  <a:pt x="1566" y="4727"/>
                </a:cubicBezTo>
                <a:cubicBezTo>
                  <a:pt x="2411" y="4218"/>
                  <a:pt x="3285" y="3700"/>
                  <a:pt x="5002" y="3700"/>
                </a:cubicBezTo>
                <a:cubicBezTo>
                  <a:pt x="6721" y="3700"/>
                  <a:pt x="7585" y="4218"/>
                  <a:pt x="8429" y="4727"/>
                </a:cubicBezTo>
                <a:cubicBezTo>
                  <a:pt x="9283" y="5235"/>
                  <a:pt x="10167" y="5764"/>
                  <a:pt x="11905" y="5764"/>
                </a:cubicBezTo>
                <a:cubicBezTo>
                  <a:pt x="13634" y="5764"/>
                  <a:pt x="14518" y="5235"/>
                  <a:pt x="15372" y="4727"/>
                </a:cubicBezTo>
                <a:cubicBezTo>
                  <a:pt x="16216" y="4218"/>
                  <a:pt x="17090" y="3700"/>
                  <a:pt x="18798" y="3700"/>
                </a:cubicBezTo>
                <a:cubicBezTo>
                  <a:pt x="20515" y="3700"/>
                  <a:pt x="21390" y="4218"/>
                  <a:pt x="22234" y="4727"/>
                </a:cubicBezTo>
                <a:cubicBezTo>
                  <a:pt x="23088" y="5235"/>
                  <a:pt x="23972" y="5764"/>
                  <a:pt x="25700" y="5764"/>
                </a:cubicBezTo>
                <a:cubicBezTo>
                  <a:pt x="26432" y="5764"/>
                  <a:pt x="27062" y="5673"/>
                  <a:pt x="27631" y="5490"/>
                </a:cubicBezTo>
                <a:lnTo>
                  <a:pt x="27662" y="5479"/>
                </a:lnTo>
                <a:cubicBezTo>
                  <a:pt x="28241" y="5276"/>
                  <a:pt x="28709" y="5002"/>
                  <a:pt x="29156" y="4727"/>
                </a:cubicBezTo>
                <a:cubicBezTo>
                  <a:pt x="30000" y="4218"/>
                  <a:pt x="30875" y="3700"/>
                  <a:pt x="32592" y="3700"/>
                </a:cubicBezTo>
                <a:cubicBezTo>
                  <a:pt x="34311" y="3700"/>
                  <a:pt x="35185" y="4218"/>
                  <a:pt x="36028" y="4727"/>
                </a:cubicBezTo>
                <a:cubicBezTo>
                  <a:pt x="36882" y="5235"/>
                  <a:pt x="37756" y="5764"/>
                  <a:pt x="39495" y="5764"/>
                </a:cubicBezTo>
                <a:cubicBezTo>
                  <a:pt x="41233" y="5764"/>
                  <a:pt x="42107" y="5235"/>
                  <a:pt x="42961" y="4727"/>
                </a:cubicBezTo>
                <a:cubicBezTo>
                  <a:pt x="43806" y="4218"/>
                  <a:pt x="44680" y="3700"/>
                  <a:pt x="46397" y="3700"/>
                </a:cubicBezTo>
                <a:cubicBezTo>
                  <a:pt x="48116" y="3700"/>
                  <a:pt x="48979" y="4218"/>
                  <a:pt x="49824" y="4727"/>
                </a:cubicBezTo>
                <a:cubicBezTo>
                  <a:pt x="50678" y="5235"/>
                  <a:pt x="51562" y="5764"/>
                  <a:pt x="53300" y="5764"/>
                </a:cubicBezTo>
                <a:cubicBezTo>
                  <a:pt x="55029" y="5764"/>
                  <a:pt x="55913" y="5235"/>
                  <a:pt x="56766" y="4727"/>
                </a:cubicBezTo>
                <a:cubicBezTo>
                  <a:pt x="57306" y="4401"/>
                  <a:pt x="57855" y="4076"/>
                  <a:pt x="58627" y="3883"/>
                </a:cubicBezTo>
                <a:lnTo>
                  <a:pt x="58648" y="3873"/>
                </a:lnTo>
                <a:lnTo>
                  <a:pt x="58648" y="172"/>
                </a:lnTo>
                <a:lnTo>
                  <a:pt x="58607" y="183"/>
                </a:lnTo>
                <a:cubicBezTo>
                  <a:pt x="57834" y="376"/>
                  <a:pt x="57275" y="721"/>
                  <a:pt x="56726" y="1037"/>
                </a:cubicBezTo>
                <a:cubicBezTo>
                  <a:pt x="55882" y="1545"/>
                  <a:pt x="55008" y="2074"/>
                  <a:pt x="53300" y="2074"/>
                </a:cubicBezTo>
                <a:cubicBezTo>
                  <a:pt x="51582" y="2074"/>
                  <a:pt x="50708" y="1545"/>
                  <a:pt x="49864" y="1037"/>
                </a:cubicBezTo>
                <a:cubicBezTo>
                  <a:pt x="49010" y="529"/>
                  <a:pt x="48126" y="0"/>
                  <a:pt x="46397" y="0"/>
                </a:cubicBezTo>
                <a:cubicBezTo>
                  <a:pt x="44659" y="0"/>
                  <a:pt x="43775" y="529"/>
                  <a:pt x="42931" y="1037"/>
                </a:cubicBezTo>
                <a:cubicBezTo>
                  <a:pt x="42087" y="1545"/>
                  <a:pt x="41213" y="2074"/>
                  <a:pt x="39495" y="2074"/>
                </a:cubicBezTo>
                <a:cubicBezTo>
                  <a:pt x="37777" y="2074"/>
                  <a:pt x="36903" y="1545"/>
                  <a:pt x="36059" y="1037"/>
                </a:cubicBezTo>
                <a:cubicBezTo>
                  <a:pt x="35205" y="529"/>
                  <a:pt x="34331" y="0"/>
                  <a:pt x="32592" y="0"/>
                </a:cubicBezTo>
                <a:cubicBezTo>
                  <a:pt x="30854" y="0"/>
                  <a:pt x="29980" y="529"/>
                  <a:pt x="29126" y="1037"/>
                </a:cubicBezTo>
                <a:cubicBezTo>
                  <a:pt x="28668" y="1311"/>
                  <a:pt x="28201" y="1596"/>
                  <a:pt x="27611" y="1789"/>
                </a:cubicBezTo>
                <a:lnTo>
                  <a:pt x="27591" y="1799"/>
                </a:lnTo>
                <a:cubicBezTo>
                  <a:pt x="27032" y="1982"/>
                  <a:pt x="26412" y="2074"/>
                  <a:pt x="25700" y="2074"/>
                </a:cubicBezTo>
                <a:cubicBezTo>
                  <a:pt x="23992" y="2074"/>
                  <a:pt x="23118" y="1545"/>
                  <a:pt x="22274" y="1037"/>
                </a:cubicBezTo>
                <a:cubicBezTo>
                  <a:pt x="21421" y="529"/>
                  <a:pt x="20536" y="0"/>
                  <a:pt x="18798" y="0"/>
                </a:cubicBezTo>
                <a:cubicBezTo>
                  <a:pt x="17070" y="0"/>
                  <a:pt x="16185" y="529"/>
                  <a:pt x="15331" y="1037"/>
                </a:cubicBezTo>
                <a:cubicBezTo>
                  <a:pt x="14487" y="1545"/>
                  <a:pt x="13613" y="2074"/>
                  <a:pt x="11905" y="2074"/>
                </a:cubicBezTo>
                <a:cubicBezTo>
                  <a:pt x="10187" y="2074"/>
                  <a:pt x="9313" y="1545"/>
                  <a:pt x="8469" y="1037"/>
                </a:cubicBezTo>
                <a:cubicBezTo>
                  <a:pt x="7615" y="529"/>
                  <a:pt x="6731" y="0"/>
                  <a:pt x="5002" y="0"/>
                </a:cubicBezTo>
                <a:close/>
              </a:path>
            </a:pathLst>
          </a:custGeom>
          <a:solidFill>
            <a:srgbClr val="70312E"/>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12" name="Google Shape;296;p24"/>
          <p:cNvSpPr/>
          <p:nvPr/>
        </p:nvSpPr>
        <p:spPr>
          <a:xfrm>
            <a:off x="-82765" y="3984976"/>
            <a:ext cx="9309530" cy="962491"/>
          </a:xfrm>
          <a:custGeom>
            <a:avLst/>
            <a:gdLst/>
            <a:ahLst/>
            <a:cxnLst/>
            <a:rect l="l" t="t" r="r" b="b"/>
            <a:pathLst>
              <a:path w="58586" h="5693" extrusionOk="0">
                <a:moveTo>
                  <a:pt x="4971" y="0"/>
                </a:moveTo>
                <a:cubicBezTo>
                  <a:pt x="2319" y="0"/>
                  <a:pt x="1709" y="1220"/>
                  <a:pt x="1" y="1779"/>
                </a:cubicBezTo>
                <a:lnTo>
                  <a:pt x="1" y="5408"/>
                </a:lnTo>
                <a:cubicBezTo>
                  <a:pt x="1709" y="4839"/>
                  <a:pt x="2319" y="3630"/>
                  <a:pt x="4971" y="3630"/>
                </a:cubicBezTo>
                <a:cubicBezTo>
                  <a:pt x="8418" y="3630"/>
                  <a:pt x="8418" y="5693"/>
                  <a:pt x="11874" y="5693"/>
                </a:cubicBezTo>
                <a:cubicBezTo>
                  <a:pt x="15320" y="5693"/>
                  <a:pt x="15320" y="3630"/>
                  <a:pt x="18767" y="3630"/>
                </a:cubicBezTo>
                <a:cubicBezTo>
                  <a:pt x="22223" y="3630"/>
                  <a:pt x="22223" y="5693"/>
                  <a:pt x="25669" y="5693"/>
                </a:cubicBezTo>
                <a:cubicBezTo>
                  <a:pt x="26472" y="5693"/>
                  <a:pt x="27082" y="5581"/>
                  <a:pt x="27591" y="5419"/>
                </a:cubicBezTo>
                <a:lnTo>
                  <a:pt x="27591" y="5408"/>
                </a:lnTo>
                <a:cubicBezTo>
                  <a:pt x="29298" y="4839"/>
                  <a:pt x="29908" y="3630"/>
                  <a:pt x="32561" y="3630"/>
                </a:cubicBezTo>
                <a:cubicBezTo>
                  <a:pt x="36008" y="3630"/>
                  <a:pt x="36008" y="5693"/>
                  <a:pt x="39464" y="5693"/>
                </a:cubicBezTo>
                <a:cubicBezTo>
                  <a:pt x="42910" y="5693"/>
                  <a:pt x="42910" y="3630"/>
                  <a:pt x="46366" y="3630"/>
                </a:cubicBezTo>
                <a:cubicBezTo>
                  <a:pt x="49813" y="3630"/>
                  <a:pt x="49813" y="5693"/>
                  <a:pt x="53269" y="5693"/>
                </a:cubicBezTo>
                <a:cubicBezTo>
                  <a:pt x="56085" y="5693"/>
                  <a:pt x="56604" y="4310"/>
                  <a:pt x="58586" y="3802"/>
                </a:cubicBezTo>
                <a:lnTo>
                  <a:pt x="58586" y="173"/>
                </a:lnTo>
                <a:cubicBezTo>
                  <a:pt x="56604" y="682"/>
                  <a:pt x="56085" y="2064"/>
                  <a:pt x="53269" y="2064"/>
                </a:cubicBezTo>
                <a:cubicBezTo>
                  <a:pt x="49813" y="2064"/>
                  <a:pt x="49813" y="0"/>
                  <a:pt x="46366" y="0"/>
                </a:cubicBezTo>
                <a:cubicBezTo>
                  <a:pt x="42910" y="0"/>
                  <a:pt x="42910" y="2064"/>
                  <a:pt x="39464" y="2064"/>
                </a:cubicBezTo>
                <a:cubicBezTo>
                  <a:pt x="36008" y="2064"/>
                  <a:pt x="36008" y="0"/>
                  <a:pt x="32561" y="0"/>
                </a:cubicBezTo>
                <a:cubicBezTo>
                  <a:pt x="29908" y="0"/>
                  <a:pt x="29298" y="1220"/>
                  <a:pt x="27591" y="1779"/>
                </a:cubicBezTo>
                <a:lnTo>
                  <a:pt x="27591" y="1789"/>
                </a:lnTo>
                <a:cubicBezTo>
                  <a:pt x="27082" y="1962"/>
                  <a:pt x="26472" y="2064"/>
                  <a:pt x="25669" y="2064"/>
                </a:cubicBezTo>
                <a:cubicBezTo>
                  <a:pt x="22223" y="2064"/>
                  <a:pt x="22223" y="0"/>
                  <a:pt x="18767" y="0"/>
                </a:cubicBezTo>
                <a:cubicBezTo>
                  <a:pt x="15320" y="0"/>
                  <a:pt x="15320" y="2064"/>
                  <a:pt x="11874" y="2064"/>
                </a:cubicBezTo>
                <a:cubicBezTo>
                  <a:pt x="8418" y="2064"/>
                  <a:pt x="8418" y="0"/>
                  <a:pt x="4971" y="0"/>
                </a:cubicBezTo>
                <a:close/>
              </a:path>
            </a:pathLst>
          </a:custGeom>
          <a:solidFill>
            <a:srgbClr val="FFDA9F"/>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13" name="Google Shape;297;p24"/>
          <p:cNvSpPr/>
          <p:nvPr/>
        </p:nvSpPr>
        <p:spPr>
          <a:xfrm>
            <a:off x="-87301" y="3978847"/>
            <a:ext cx="9318727" cy="976795"/>
          </a:xfrm>
          <a:custGeom>
            <a:avLst/>
            <a:gdLst/>
            <a:ahLst/>
            <a:cxnLst/>
            <a:rect l="l" t="t" r="r" b="b"/>
            <a:pathLst>
              <a:path w="58648" h="5775" extrusionOk="0">
                <a:moveTo>
                  <a:pt x="46397" y="72"/>
                </a:moveTo>
                <a:cubicBezTo>
                  <a:pt x="48116" y="72"/>
                  <a:pt x="48979" y="601"/>
                  <a:pt x="49824" y="1098"/>
                </a:cubicBezTo>
                <a:cubicBezTo>
                  <a:pt x="50678" y="1617"/>
                  <a:pt x="51562" y="2146"/>
                  <a:pt x="53300" y="2146"/>
                </a:cubicBezTo>
                <a:cubicBezTo>
                  <a:pt x="55029" y="2146"/>
                  <a:pt x="55913" y="1617"/>
                  <a:pt x="56766" y="1098"/>
                </a:cubicBezTo>
                <a:cubicBezTo>
                  <a:pt x="57295" y="784"/>
                  <a:pt x="57834" y="458"/>
                  <a:pt x="58587" y="265"/>
                </a:cubicBezTo>
                <a:lnTo>
                  <a:pt x="58587" y="3823"/>
                </a:lnTo>
                <a:cubicBezTo>
                  <a:pt x="57824" y="4016"/>
                  <a:pt x="57265" y="4351"/>
                  <a:pt x="56726" y="4667"/>
                </a:cubicBezTo>
                <a:cubicBezTo>
                  <a:pt x="55882" y="5175"/>
                  <a:pt x="55008" y="5704"/>
                  <a:pt x="53300" y="5704"/>
                </a:cubicBezTo>
                <a:cubicBezTo>
                  <a:pt x="51582" y="5704"/>
                  <a:pt x="50708" y="5175"/>
                  <a:pt x="49864" y="4667"/>
                </a:cubicBezTo>
                <a:cubicBezTo>
                  <a:pt x="49010" y="4159"/>
                  <a:pt x="48126" y="3630"/>
                  <a:pt x="46397" y="3630"/>
                </a:cubicBezTo>
                <a:cubicBezTo>
                  <a:pt x="44659" y="3630"/>
                  <a:pt x="43775" y="4159"/>
                  <a:pt x="42931" y="4667"/>
                </a:cubicBezTo>
                <a:cubicBezTo>
                  <a:pt x="42087" y="5175"/>
                  <a:pt x="41213" y="5704"/>
                  <a:pt x="39495" y="5704"/>
                </a:cubicBezTo>
                <a:cubicBezTo>
                  <a:pt x="37777" y="5704"/>
                  <a:pt x="36903" y="5175"/>
                  <a:pt x="36059" y="4667"/>
                </a:cubicBezTo>
                <a:cubicBezTo>
                  <a:pt x="35205" y="4159"/>
                  <a:pt x="34331" y="3630"/>
                  <a:pt x="32592" y="3630"/>
                </a:cubicBezTo>
                <a:cubicBezTo>
                  <a:pt x="30854" y="3630"/>
                  <a:pt x="29980" y="4159"/>
                  <a:pt x="29126" y="4667"/>
                </a:cubicBezTo>
                <a:cubicBezTo>
                  <a:pt x="28668" y="4941"/>
                  <a:pt x="28201" y="5226"/>
                  <a:pt x="27611" y="5419"/>
                </a:cubicBezTo>
                <a:lnTo>
                  <a:pt x="27591" y="5429"/>
                </a:lnTo>
                <a:cubicBezTo>
                  <a:pt x="27032" y="5612"/>
                  <a:pt x="26412" y="5704"/>
                  <a:pt x="25700" y="5704"/>
                </a:cubicBezTo>
                <a:cubicBezTo>
                  <a:pt x="23992" y="5704"/>
                  <a:pt x="23118" y="5175"/>
                  <a:pt x="22274" y="4667"/>
                </a:cubicBezTo>
                <a:cubicBezTo>
                  <a:pt x="21421" y="4159"/>
                  <a:pt x="20536" y="3630"/>
                  <a:pt x="18798" y="3630"/>
                </a:cubicBezTo>
                <a:cubicBezTo>
                  <a:pt x="17070" y="3630"/>
                  <a:pt x="16185" y="4159"/>
                  <a:pt x="15331" y="4667"/>
                </a:cubicBezTo>
                <a:cubicBezTo>
                  <a:pt x="14487" y="5175"/>
                  <a:pt x="13613" y="5704"/>
                  <a:pt x="11905" y="5704"/>
                </a:cubicBezTo>
                <a:cubicBezTo>
                  <a:pt x="10187" y="5704"/>
                  <a:pt x="9313" y="5175"/>
                  <a:pt x="8469" y="4667"/>
                </a:cubicBezTo>
                <a:cubicBezTo>
                  <a:pt x="7615" y="4159"/>
                  <a:pt x="6731" y="3630"/>
                  <a:pt x="5002" y="3630"/>
                </a:cubicBezTo>
                <a:cubicBezTo>
                  <a:pt x="3265" y="3630"/>
                  <a:pt x="2380" y="4159"/>
                  <a:pt x="1536" y="4667"/>
                </a:cubicBezTo>
                <a:cubicBezTo>
                  <a:pt x="1089" y="4931"/>
                  <a:pt x="631" y="5205"/>
                  <a:pt x="62" y="5409"/>
                </a:cubicBezTo>
                <a:lnTo>
                  <a:pt x="62" y="1851"/>
                </a:lnTo>
                <a:cubicBezTo>
                  <a:pt x="652" y="1647"/>
                  <a:pt x="1119" y="1373"/>
                  <a:pt x="1566" y="1098"/>
                </a:cubicBezTo>
                <a:cubicBezTo>
                  <a:pt x="2411" y="601"/>
                  <a:pt x="3285" y="72"/>
                  <a:pt x="5002" y="72"/>
                </a:cubicBezTo>
                <a:cubicBezTo>
                  <a:pt x="6721" y="72"/>
                  <a:pt x="7585" y="601"/>
                  <a:pt x="8429" y="1098"/>
                </a:cubicBezTo>
                <a:cubicBezTo>
                  <a:pt x="9283" y="1617"/>
                  <a:pt x="10167" y="2146"/>
                  <a:pt x="11905" y="2146"/>
                </a:cubicBezTo>
                <a:cubicBezTo>
                  <a:pt x="13634" y="2146"/>
                  <a:pt x="14518" y="1617"/>
                  <a:pt x="15372" y="1098"/>
                </a:cubicBezTo>
                <a:cubicBezTo>
                  <a:pt x="16216" y="601"/>
                  <a:pt x="17090" y="72"/>
                  <a:pt x="18798" y="72"/>
                </a:cubicBezTo>
                <a:cubicBezTo>
                  <a:pt x="20515" y="72"/>
                  <a:pt x="21390" y="601"/>
                  <a:pt x="22234" y="1098"/>
                </a:cubicBezTo>
                <a:cubicBezTo>
                  <a:pt x="23088" y="1617"/>
                  <a:pt x="23972" y="2146"/>
                  <a:pt x="25700" y="2146"/>
                </a:cubicBezTo>
                <a:cubicBezTo>
                  <a:pt x="26432" y="2146"/>
                  <a:pt x="27062" y="2054"/>
                  <a:pt x="27631" y="1861"/>
                </a:cubicBezTo>
                <a:lnTo>
                  <a:pt x="27662" y="1851"/>
                </a:lnTo>
                <a:cubicBezTo>
                  <a:pt x="28241" y="1647"/>
                  <a:pt x="28709" y="1373"/>
                  <a:pt x="29156" y="1098"/>
                </a:cubicBezTo>
                <a:cubicBezTo>
                  <a:pt x="30000" y="601"/>
                  <a:pt x="30875" y="72"/>
                  <a:pt x="32592" y="72"/>
                </a:cubicBezTo>
                <a:cubicBezTo>
                  <a:pt x="34311" y="72"/>
                  <a:pt x="35185" y="601"/>
                  <a:pt x="36028" y="1098"/>
                </a:cubicBezTo>
                <a:cubicBezTo>
                  <a:pt x="36882" y="1617"/>
                  <a:pt x="37756" y="2146"/>
                  <a:pt x="39495" y="2146"/>
                </a:cubicBezTo>
                <a:cubicBezTo>
                  <a:pt x="41233" y="2146"/>
                  <a:pt x="42107" y="1617"/>
                  <a:pt x="42961" y="1098"/>
                </a:cubicBezTo>
                <a:cubicBezTo>
                  <a:pt x="43806" y="601"/>
                  <a:pt x="44680" y="72"/>
                  <a:pt x="46397" y="72"/>
                </a:cubicBezTo>
                <a:close/>
                <a:moveTo>
                  <a:pt x="5002" y="0"/>
                </a:moveTo>
                <a:cubicBezTo>
                  <a:pt x="3265" y="0"/>
                  <a:pt x="2380" y="529"/>
                  <a:pt x="1536" y="1048"/>
                </a:cubicBezTo>
                <a:cubicBezTo>
                  <a:pt x="1078" y="1312"/>
                  <a:pt x="611" y="1597"/>
                  <a:pt x="21" y="1790"/>
                </a:cubicBezTo>
                <a:lnTo>
                  <a:pt x="1" y="1800"/>
                </a:lnTo>
                <a:lnTo>
                  <a:pt x="1" y="5501"/>
                </a:lnTo>
                <a:lnTo>
                  <a:pt x="42" y="5480"/>
                </a:lnTo>
                <a:cubicBezTo>
                  <a:pt x="642" y="5287"/>
                  <a:pt x="1109" y="5002"/>
                  <a:pt x="1566" y="4728"/>
                </a:cubicBezTo>
                <a:cubicBezTo>
                  <a:pt x="2411" y="4220"/>
                  <a:pt x="3285" y="3701"/>
                  <a:pt x="5002" y="3701"/>
                </a:cubicBezTo>
                <a:cubicBezTo>
                  <a:pt x="6721" y="3701"/>
                  <a:pt x="7585" y="4220"/>
                  <a:pt x="8429" y="4728"/>
                </a:cubicBezTo>
                <a:cubicBezTo>
                  <a:pt x="9283" y="5246"/>
                  <a:pt x="10167" y="5775"/>
                  <a:pt x="11905" y="5775"/>
                </a:cubicBezTo>
                <a:cubicBezTo>
                  <a:pt x="13634" y="5775"/>
                  <a:pt x="14518" y="5246"/>
                  <a:pt x="15372" y="4728"/>
                </a:cubicBezTo>
                <a:cubicBezTo>
                  <a:pt x="16216" y="4220"/>
                  <a:pt x="17090" y="3701"/>
                  <a:pt x="18798" y="3701"/>
                </a:cubicBezTo>
                <a:cubicBezTo>
                  <a:pt x="20515" y="3701"/>
                  <a:pt x="21390" y="4220"/>
                  <a:pt x="22234" y="4728"/>
                </a:cubicBezTo>
                <a:cubicBezTo>
                  <a:pt x="23088" y="5246"/>
                  <a:pt x="23972" y="5775"/>
                  <a:pt x="25700" y="5775"/>
                </a:cubicBezTo>
                <a:cubicBezTo>
                  <a:pt x="26432" y="5775"/>
                  <a:pt x="27062" y="5683"/>
                  <a:pt x="27631" y="5490"/>
                </a:cubicBezTo>
                <a:lnTo>
                  <a:pt x="27662" y="5480"/>
                </a:lnTo>
                <a:cubicBezTo>
                  <a:pt x="28241" y="5277"/>
                  <a:pt x="28709" y="5002"/>
                  <a:pt x="29156" y="4728"/>
                </a:cubicBezTo>
                <a:cubicBezTo>
                  <a:pt x="30000" y="4220"/>
                  <a:pt x="30875" y="3701"/>
                  <a:pt x="32592" y="3701"/>
                </a:cubicBezTo>
                <a:cubicBezTo>
                  <a:pt x="34311" y="3701"/>
                  <a:pt x="35185" y="4220"/>
                  <a:pt x="36028" y="4728"/>
                </a:cubicBezTo>
                <a:cubicBezTo>
                  <a:pt x="36882" y="5246"/>
                  <a:pt x="37756" y="5775"/>
                  <a:pt x="39495" y="5775"/>
                </a:cubicBezTo>
                <a:cubicBezTo>
                  <a:pt x="41233" y="5775"/>
                  <a:pt x="42107" y="5246"/>
                  <a:pt x="42961" y="4728"/>
                </a:cubicBezTo>
                <a:cubicBezTo>
                  <a:pt x="43806" y="4220"/>
                  <a:pt x="44680" y="3701"/>
                  <a:pt x="46397" y="3701"/>
                </a:cubicBezTo>
                <a:cubicBezTo>
                  <a:pt x="48116" y="3701"/>
                  <a:pt x="48979" y="4220"/>
                  <a:pt x="49824" y="4728"/>
                </a:cubicBezTo>
                <a:cubicBezTo>
                  <a:pt x="50678" y="5246"/>
                  <a:pt x="51562" y="5775"/>
                  <a:pt x="53300" y="5775"/>
                </a:cubicBezTo>
                <a:cubicBezTo>
                  <a:pt x="55029" y="5775"/>
                  <a:pt x="55913" y="5246"/>
                  <a:pt x="56766" y="4728"/>
                </a:cubicBezTo>
                <a:cubicBezTo>
                  <a:pt x="57306" y="4412"/>
                  <a:pt x="57855" y="4077"/>
                  <a:pt x="58627" y="3884"/>
                </a:cubicBezTo>
                <a:lnTo>
                  <a:pt x="58648" y="3874"/>
                </a:lnTo>
                <a:lnTo>
                  <a:pt x="58648" y="174"/>
                </a:lnTo>
                <a:lnTo>
                  <a:pt x="58607" y="183"/>
                </a:lnTo>
                <a:cubicBezTo>
                  <a:pt x="57834" y="387"/>
                  <a:pt x="57275" y="723"/>
                  <a:pt x="56726" y="1048"/>
                </a:cubicBezTo>
                <a:cubicBezTo>
                  <a:pt x="55882" y="1546"/>
                  <a:pt x="55008" y="2074"/>
                  <a:pt x="53300" y="2074"/>
                </a:cubicBezTo>
                <a:cubicBezTo>
                  <a:pt x="51582" y="2074"/>
                  <a:pt x="50708" y="1546"/>
                  <a:pt x="49864" y="1048"/>
                </a:cubicBezTo>
                <a:cubicBezTo>
                  <a:pt x="49010" y="529"/>
                  <a:pt x="48126" y="0"/>
                  <a:pt x="46397" y="0"/>
                </a:cubicBezTo>
                <a:cubicBezTo>
                  <a:pt x="44659" y="0"/>
                  <a:pt x="43775" y="529"/>
                  <a:pt x="42931" y="1048"/>
                </a:cubicBezTo>
                <a:cubicBezTo>
                  <a:pt x="42087" y="1546"/>
                  <a:pt x="41213" y="2074"/>
                  <a:pt x="39495" y="2074"/>
                </a:cubicBezTo>
                <a:cubicBezTo>
                  <a:pt x="37777" y="2074"/>
                  <a:pt x="36903" y="1546"/>
                  <a:pt x="36059" y="1048"/>
                </a:cubicBezTo>
                <a:cubicBezTo>
                  <a:pt x="35205" y="529"/>
                  <a:pt x="34331" y="0"/>
                  <a:pt x="32592" y="0"/>
                </a:cubicBezTo>
                <a:cubicBezTo>
                  <a:pt x="30854" y="0"/>
                  <a:pt x="29980" y="529"/>
                  <a:pt x="29126" y="1048"/>
                </a:cubicBezTo>
                <a:cubicBezTo>
                  <a:pt x="28668" y="1312"/>
                  <a:pt x="28201" y="1597"/>
                  <a:pt x="27611" y="1790"/>
                </a:cubicBezTo>
                <a:lnTo>
                  <a:pt x="27591" y="1800"/>
                </a:lnTo>
                <a:cubicBezTo>
                  <a:pt x="27032" y="1983"/>
                  <a:pt x="26412" y="2074"/>
                  <a:pt x="25700" y="2074"/>
                </a:cubicBezTo>
                <a:cubicBezTo>
                  <a:pt x="23992" y="2074"/>
                  <a:pt x="23118" y="1546"/>
                  <a:pt x="22274" y="1048"/>
                </a:cubicBezTo>
                <a:cubicBezTo>
                  <a:pt x="21421" y="529"/>
                  <a:pt x="20536" y="0"/>
                  <a:pt x="18798" y="0"/>
                </a:cubicBezTo>
                <a:cubicBezTo>
                  <a:pt x="17070" y="0"/>
                  <a:pt x="16185" y="529"/>
                  <a:pt x="15331" y="1048"/>
                </a:cubicBezTo>
                <a:cubicBezTo>
                  <a:pt x="14487" y="1546"/>
                  <a:pt x="13613" y="2074"/>
                  <a:pt x="11905" y="2074"/>
                </a:cubicBezTo>
                <a:cubicBezTo>
                  <a:pt x="10187" y="2074"/>
                  <a:pt x="9313" y="1546"/>
                  <a:pt x="8469" y="1048"/>
                </a:cubicBezTo>
                <a:cubicBezTo>
                  <a:pt x="7615" y="529"/>
                  <a:pt x="6731" y="0"/>
                  <a:pt x="5002" y="0"/>
                </a:cubicBezTo>
                <a:close/>
              </a:path>
            </a:pathLst>
          </a:custGeom>
          <a:solidFill>
            <a:srgbClr val="70312E"/>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298" name="Google Shape;298;p24"/>
          <p:cNvSpPr txBox="1">
            <a:spLocks noGrp="1"/>
          </p:cNvSpPr>
          <p:nvPr>
            <p:ph type="title"/>
          </p:nvPr>
        </p:nvSpPr>
        <p:spPr>
          <a:xfrm>
            <a:off x="1392569" y="1320442"/>
            <a:ext cx="4437933" cy="763852"/>
          </a:xfrm>
          <a:prstGeom prst="rect">
            <a:avLst/>
          </a:prstGeom>
        </p:spPr>
        <p:txBody>
          <a:bodyPr spcFirstLastPara="1">
            <a:noAutofit/>
          </a:bodyPr>
          <a:lstStyle>
            <a:lvl1pPr lvl="0" rtl="0">
              <a:spcBef>
                <a:spcPts val="0"/>
              </a:spcBef>
              <a:spcAft>
                <a:spcPts val="0"/>
              </a:spcAft>
              <a:buClr>
                <a:schemeClr val="dk1"/>
              </a:buClr>
              <a:buSzPts val="3000"/>
              <a:buFont typeface="McLaren"/>
              <a:buNone/>
              <a:defRPr sz="3758" b="1">
                <a:solidFill>
                  <a:schemeClr val="accent2"/>
                </a:solidFill>
                <a:latin typeface="McLaren"/>
                <a:ea typeface="McLaren"/>
                <a:cs typeface="McLaren"/>
                <a:sym typeface="McLaren"/>
              </a:defRPr>
            </a:lvl1pPr>
            <a:lvl2pPr lvl="1"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2pPr>
            <a:lvl3pPr lvl="2"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3pPr>
            <a:lvl4pPr lvl="3"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4pPr>
            <a:lvl5pPr lvl="4"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5pPr>
            <a:lvl6pPr lvl="5"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6pPr>
            <a:lvl7pPr lvl="6"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7pPr>
            <a:lvl8pPr lvl="7"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8pPr>
            <a:lvl9pPr lvl="8"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9pPr>
          </a:lstStyle>
          <a:p>
            <a:endParaRPr/>
          </a:p>
        </p:txBody>
      </p:sp>
      <p:sp>
        <p:nvSpPr>
          <p:cNvPr id="299" name="Google Shape;299;p24"/>
          <p:cNvSpPr txBox="1">
            <a:spLocks noGrp="1"/>
          </p:cNvSpPr>
          <p:nvPr>
            <p:ph type="subTitle" idx="1"/>
          </p:nvPr>
        </p:nvSpPr>
        <p:spPr>
          <a:xfrm>
            <a:off x="1392614" y="2206373"/>
            <a:ext cx="4437933" cy="955008"/>
          </a:xfrm>
          <a:prstGeom prst="rect">
            <a:avLst/>
          </a:prstGeom>
        </p:spPr>
        <p:txBody>
          <a:bodyPr spcFirstLastPara="1">
            <a:noAutofit/>
          </a:bodyPr>
          <a:lstStyle>
            <a:lvl1pPr lvl="0"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Tree>
    <p:extLst>
      <p:ext uri="{BB962C8B-B14F-4D97-AF65-F5344CB8AC3E}">
        <p14:creationId xmlns:p14="http://schemas.microsoft.com/office/powerpoint/2010/main" val="393851040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matchingName="Title and text 14">
  <p:cSld name="Title and text 14">
    <p:bg>
      <p:bgPr>
        <a:solidFill>
          <a:schemeClr val="accent4"/>
        </a:solidFill>
        <a:effectLst/>
      </p:bgPr>
    </p:bg>
    <p:spTree>
      <p:nvGrpSpPr>
        <p:cNvPr id="1" name="Shape 304"/>
        <p:cNvGrpSpPr/>
        <p:nvPr/>
      </p:nvGrpSpPr>
      <p:grpSpPr>
        <a:xfrm>
          <a:off x="0" y="0"/>
          <a:ext cx="0" cy="0"/>
          <a:chOff x="0" y="0"/>
          <a:chExt cx="0" cy="0"/>
        </a:xfrm>
      </p:grpSpPr>
      <p:sp>
        <p:nvSpPr>
          <p:cNvPr id="4" name="Google Shape;305;p26"/>
          <p:cNvSpPr/>
          <p:nvPr/>
        </p:nvSpPr>
        <p:spPr>
          <a:xfrm>
            <a:off x="-747950" y="796967"/>
            <a:ext cx="10351756" cy="6390038"/>
          </a:xfrm>
          <a:custGeom>
            <a:avLst/>
            <a:gdLst/>
            <a:ahLst/>
            <a:cxnLst/>
            <a:rect l="l" t="t" r="r" b="b"/>
            <a:pathLst>
              <a:path w="65683" h="38101" extrusionOk="0">
                <a:moveTo>
                  <a:pt x="24267" y="0"/>
                </a:moveTo>
                <a:lnTo>
                  <a:pt x="1" y="295"/>
                </a:lnTo>
                <a:lnTo>
                  <a:pt x="570" y="27295"/>
                </a:lnTo>
                <a:cubicBezTo>
                  <a:pt x="2292" y="26450"/>
                  <a:pt x="4285" y="25933"/>
                  <a:pt x="6581" y="25933"/>
                </a:cubicBezTo>
                <a:cubicBezTo>
                  <a:pt x="10004" y="25933"/>
                  <a:pt x="14101" y="27083"/>
                  <a:pt x="18981" y="30010"/>
                </a:cubicBezTo>
                <a:cubicBezTo>
                  <a:pt x="28444" y="35690"/>
                  <a:pt x="36224" y="38100"/>
                  <a:pt x="42608" y="38100"/>
                </a:cubicBezTo>
                <a:cubicBezTo>
                  <a:pt x="52880" y="38100"/>
                  <a:pt x="59535" y="31858"/>
                  <a:pt x="63760" y="22955"/>
                </a:cubicBezTo>
                <a:cubicBezTo>
                  <a:pt x="65682" y="18909"/>
                  <a:pt x="62836" y="5530"/>
                  <a:pt x="63862" y="732"/>
                </a:cubicBezTo>
                <a:cubicBezTo>
                  <a:pt x="45157" y="143"/>
                  <a:pt x="24267" y="0"/>
                  <a:pt x="24267" y="0"/>
                </a:cubicBezTo>
                <a:close/>
              </a:path>
            </a:pathLst>
          </a:custGeom>
          <a:solidFill>
            <a:srgbClr val="FFFFFF"/>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5" name="Google Shape;306;p26"/>
          <p:cNvSpPr/>
          <p:nvPr/>
        </p:nvSpPr>
        <p:spPr>
          <a:xfrm>
            <a:off x="-309543" y="-2253911"/>
            <a:ext cx="10259795" cy="5572637"/>
          </a:xfrm>
          <a:custGeom>
            <a:avLst/>
            <a:gdLst/>
            <a:ahLst/>
            <a:cxnLst/>
            <a:rect l="l" t="t" r="r" b="b"/>
            <a:pathLst>
              <a:path w="65102" h="33228" extrusionOk="0">
                <a:moveTo>
                  <a:pt x="61798" y="0"/>
                </a:moveTo>
                <a:lnTo>
                  <a:pt x="560" y="722"/>
                </a:lnTo>
                <a:lnTo>
                  <a:pt x="0" y="27723"/>
                </a:lnTo>
                <a:cubicBezTo>
                  <a:pt x="2223" y="24868"/>
                  <a:pt x="5520" y="22384"/>
                  <a:pt x="10271" y="22384"/>
                </a:cubicBezTo>
                <a:cubicBezTo>
                  <a:pt x="13321" y="22384"/>
                  <a:pt x="16970" y="23408"/>
                  <a:pt x="21318" y="26015"/>
                </a:cubicBezTo>
                <a:cubicBezTo>
                  <a:pt x="29748" y="31079"/>
                  <a:pt x="36680" y="33228"/>
                  <a:pt x="42367" y="33228"/>
                </a:cubicBezTo>
                <a:cubicBezTo>
                  <a:pt x="55675" y="33228"/>
                  <a:pt x="62167" y="21461"/>
                  <a:pt x="65102" y="7757"/>
                </a:cubicBezTo>
                <a:lnTo>
                  <a:pt x="61798" y="0"/>
                </a:lnTo>
                <a:close/>
              </a:path>
            </a:pathLst>
          </a:custGeom>
          <a:solidFill>
            <a:srgbClr val="D9EEFC"/>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307" name="Google Shape;307;p26"/>
          <p:cNvSpPr txBox="1">
            <a:spLocks noGrp="1"/>
          </p:cNvSpPr>
          <p:nvPr>
            <p:ph type="title"/>
          </p:nvPr>
        </p:nvSpPr>
        <p:spPr>
          <a:xfrm>
            <a:off x="756365" y="4359004"/>
            <a:ext cx="7631577" cy="763852"/>
          </a:xfrm>
          <a:prstGeom prst="rect">
            <a:avLst/>
          </a:prstGeom>
        </p:spPr>
        <p:txBody>
          <a:bodyPr spcFirstLastPara="1">
            <a:noAutofit/>
          </a:bodyPr>
          <a:lstStyle>
            <a:lvl1pPr lvl="0" algn="ctr" rtl="0">
              <a:spcBef>
                <a:spcPts val="0"/>
              </a:spcBef>
              <a:spcAft>
                <a:spcPts val="0"/>
              </a:spcAft>
              <a:buClr>
                <a:schemeClr val="dk1"/>
              </a:buClr>
              <a:buSzPts val="3000"/>
              <a:buFont typeface="McLaren"/>
              <a:buNone/>
              <a:defRPr sz="3758" b="1">
                <a:solidFill>
                  <a:schemeClr val="dk2"/>
                </a:solidFill>
                <a:latin typeface="McLaren"/>
                <a:ea typeface="McLaren"/>
                <a:cs typeface="McLaren"/>
                <a:sym typeface="McLaren"/>
              </a:defRPr>
            </a:lvl1pPr>
            <a:lvl2pPr lvl="1"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2pPr>
            <a:lvl3pPr lvl="2"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3pPr>
            <a:lvl4pPr lvl="3"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4pPr>
            <a:lvl5pPr lvl="4"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5pPr>
            <a:lvl6pPr lvl="5"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6pPr>
            <a:lvl7pPr lvl="6"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7pPr>
            <a:lvl8pPr lvl="7"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8pPr>
            <a:lvl9pPr lvl="8"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9pPr>
          </a:lstStyle>
          <a:p>
            <a:endParaRPr/>
          </a:p>
        </p:txBody>
      </p:sp>
      <p:sp>
        <p:nvSpPr>
          <p:cNvPr id="308" name="Google Shape;308;p26"/>
          <p:cNvSpPr txBox="1">
            <a:spLocks noGrp="1"/>
          </p:cNvSpPr>
          <p:nvPr>
            <p:ph type="subTitle" idx="1"/>
          </p:nvPr>
        </p:nvSpPr>
        <p:spPr>
          <a:xfrm>
            <a:off x="756479" y="5048813"/>
            <a:ext cx="7631577" cy="579261"/>
          </a:xfrm>
          <a:prstGeom prst="rect">
            <a:avLst/>
          </a:prstGeom>
        </p:spPr>
        <p:txBody>
          <a:bodyPr spcFirstLastPara="1">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Tree>
    <p:extLst>
      <p:ext uri="{BB962C8B-B14F-4D97-AF65-F5344CB8AC3E}">
        <p14:creationId xmlns:p14="http://schemas.microsoft.com/office/powerpoint/2010/main" val="291161597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Title and text 16">
  <p:cSld name="Title and text 16">
    <p:bg>
      <p:bgPr>
        <a:solidFill>
          <a:schemeClr val="accent5"/>
        </a:solidFill>
        <a:effectLst/>
      </p:bgPr>
    </p:bg>
    <p:spTree>
      <p:nvGrpSpPr>
        <p:cNvPr id="1" name="Shape 314"/>
        <p:cNvGrpSpPr/>
        <p:nvPr/>
      </p:nvGrpSpPr>
      <p:grpSpPr>
        <a:xfrm>
          <a:off x="0" y="0"/>
          <a:ext cx="0" cy="0"/>
          <a:chOff x="0" y="0"/>
          <a:chExt cx="0" cy="0"/>
        </a:xfrm>
      </p:grpSpPr>
      <p:sp>
        <p:nvSpPr>
          <p:cNvPr id="2" name="Google Shape;315;p28"/>
          <p:cNvSpPr/>
          <p:nvPr/>
        </p:nvSpPr>
        <p:spPr>
          <a:xfrm>
            <a:off x="-1508162" y="4334416"/>
            <a:ext cx="12207838" cy="3075473"/>
          </a:xfrm>
          <a:custGeom>
            <a:avLst/>
            <a:gdLst/>
            <a:ahLst/>
            <a:cxnLst/>
            <a:rect l="l" t="t" r="r" b="b"/>
            <a:pathLst>
              <a:path w="77824" h="18421" extrusionOk="0">
                <a:moveTo>
                  <a:pt x="59059" y="1"/>
                </a:moveTo>
                <a:cubicBezTo>
                  <a:pt x="54190" y="1"/>
                  <a:pt x="53234" y="7198"/>
                  <a:pt x="53234" y="7198"/>
                </a:cubicBezTo>
                <a:cubicBezTo>
                  <a:pt x="53150" y="7193"/>
                  <a:pt x="53067" y="7191"/>
                  <a:pt x="52984" y="7191"/>
                </a:cubicBezTo>
                <a:cubicBezTo>
                  <a:pt x="52221" y="7191"/>
                  <a:pt x="51535" y="7397"/>
                  <a:pt x="50957" y="7737"/>
                </a:cubicBezTo>
                <a:cubicBezTo>
                  <a:pt x="50947" y="7727"/>
                  <a:pt x="50937" y="7717"/>
                  <a:pt x="50917" y="7706"/>
                </a:cubicBezTo>
                <a:cubicBezTo>
                  <a:pt x="49933" y="6763"/>
                  <a:pt x="48906" y="6443"/>
                  <a:pt x="47966" y="6443"/>
                </a:cubicBezTo>
                <a:cubicBezTo>
                  <a:pt x="46002" y="6443"/>
                  <a:pt x="44420" y="7839"/>
                  <a:pt x="44420" y="7839"/>
                </a:cubicBezTo>
                <a:cubicBezTo>
                  <a:pt x="44420" y="7839"/>
                  <a:pt x="44106" y="6050"/>
                  <a:pt x="42082" y="5440"/>
                </a:cubicBezTo>
                <a:cubicBezTo>
                  <a:pt x="41897" y="5384"/>
                  <a:pt x="41703" y="5359"/>
                  <a:pt x="41504" y="5359"/>
                </a:cubicBezTo>
                <a:cubicBezTo>
                  <a:pt x="39520" y="5359"/>
                  <a:pt x="37010" y="7869"/>
                  <a:pt x="37010" y="7869"/>
                </a:cubicBezTo>
                <a:cubicBezTo>
                  <a:pt x="37010" y="7869"/>
                  <a:pt x="35495" y="672"/>
                  <a:pt x="29914" y="672"/>
                </a:cubicBezTo>
                <a:cubicBezTo>
                  <a:pt x="26539" y="672"/>
                  <a:pt x="24800" y="3315"/>
                  <a:pt x="23967" y="5399"/>
                </a:cubicBezTo>
                <a:cubicBezTo>
                  <a:pt x="23225" y="3315"/>
                  <a:pt x="21710" y="672"/>
                  <a:pt x="18762" y="672"/>
                </a:cubicBezTo>
                <a:cubicBezTo>
                  <a:pt x="13893" y="672"/>
                  <a:pt x="12561" y="7869"/>
                  <a:pt x="12561" y="7869"/>
                </a:cubicBezTo>
                <a:cubicBezTo>
                  <a:pt x="12561" y="7869"/>
                  <a:pt x="10370" y="5359"/>
                  <a:pt x="8642" y="5359"/>
                </a:cubicBezTo>
                <a:cubicBezTo>
                  <a:pt x="8469" y="5359"/>
                  <a:pt x="8300" y="5384"/>
                  <a:pt x="8139" y="5440"/>
                </a:cubicBezTo>
                <a:cubicBezTo>
                  <a:pt x="6370" y="6050"/>
                  <a:pt x="7326" y="9516"/>
                  <a:pt x="7326" y="9516"/>
                </a:cubicBezTo>
                <a:cubicBezTo>
                  <a:pt x="7326" y="9516"/>
                  <a:pt x="5635" y="7425"/>
                  <a:pt x="3751" y="7425"/>
                </a:cubicBezTo>
                <a:cubicBezTo>
                  <a:pt x="3177" y="7425"/>
                  <a:pt x="2586" y="7618"/>
                  <a:pt x="2019" y="8124"/>
                </a:cubicBezTo>
                <a:cubicBezTo>
                  <a:pt x="0" y="9924"/>
                  <a:pt x="982" y="16348"/>
                  <a:pt x="7103" y="16348"/>
                </a:cubicBezTo>
                <a:cubicBezTo>
                  <a:pt x="8378" y="16348"/>
                  <a:pt x="9876" y="16069"/>
                  <a:pt x="11616" y="15412"/>
                </a:cubicBezTo>
                <a:cubicBezTo>
                  <a:pt x="11616" y="15412"/>
                  <a:pt x="11748" y="17923"/>
                  <a:pt x="13527" y="18360"/>
                </a:cubicBezTo>
                <a:cubicBezTo>
                  <a:pt x="13695" y="18402"/>
                  <a:pt x="13860" y="18421"/>
                  <a:pt x="14020" y="18421"/>
                </a:cubicBezTo>
                <a:cubicBezTo>
                  <a:pt x="15550" y="18421"/>
                  <a:pt x="16699" y="16713"/>
                  <a:pt x="16699" y="16713"/>
                </a:cubicBezTo>
                <a:cubicBezTo>
                  <a:pt x="16699" y="16713"/>
                  <a:pt x="17306" y="17250"/>
                  <a:pt x="18208" y="17250"/>
                </a:cubicBezTo>
                <a:cubicBezTo>
                  <a:pt x="18871" y="17250"/>
                  <a:pt x="19694" y="16960"/>
                  <a:pt x="20551" y="15951"/>
                </a:cubicBezTo>
                <a:cubicBezTo>
                  <a:pt x="21600" y="16461"/>
                  <a:pt x="22730" y="16634"/>
                  <a:pt x="23786" y="16634"/>
                </a:cubicBezTo>
                <a:cubicBezTo>
                  <a:pt x="23847" y="16634"/>
                  <a:pt x="23907" y="16633"/>
                  <a:pt x="23967" y="16632"/>
                </a:cubicBezTo>
                <a:cubicBezTo>
                  <a:pt x="24016" y="16633"/>
                  <a:pt x="24066" y="16634"/>
                  <a:pt x="24116" y="16634"/>
                </a:cubicBezTo>
                <a:cubicBezTo>
                  <a:pt x="24560" y="16634"/>
                  <a:pt x="25026" y="16591"/>
                  <a:pt x="25492" y="16490"/>
                </a:cubicBezTo>
                <a:cubicBezTo>
                  <a:pt x="26854" y="16277"/>
                  <a:pt x="27809" y="15890"/>
                  <a:pt x="27809" y="15890"/>
                </a:cubicBezTo>
                <a:cubicBezTo>
                  <a:pt x="28811" y="16949"/>
                  <a:pt x="29776" y="17251"/>
                  <a:pt x="30551" y="17251"/>
                </a:cubicBezTo>
                <a:cubicBezTo>
                  <a:pt x="31585" y="17251"/>
                  <a:pt x="32282" y="16713"/>
                  <a:pt x="32282" y="16713"/>
                </a:cubicBezTo>
                <a:cubicBezTo>
                  <a:pt x="32282" y="16713"/>
                  <a:pt x="33598" y="18421"/>
                  <a:pt x="35348" y="18421"/>
                </a:cubicBezTo>
                <a:cubicBezTo>
                  <a:pt x="35531" y="18421"/>
                  <a:pt x="35720" y="18402"/>
                  <a:pt x="35912" y="18360"/>
                </a:cubicBezTo>
                <a:cubicBezTo>
                  <a:pt x="37945" y="17923"/>
                  <a:pt x="38097" y="15412"/>
                  <a:pt x="38097" y="15412"/>
                </a:cubicBezTo>
                <a:cubicBezTo>
                  <a:pt x="40053" y="16057"/>
                  <a:pt x="41786" y="16332"/>
                  <a:pt x="43304" y="16332"/>
                </a:cubicBezTo>
                <a:cubicBezTo>
                  <a:pt x="46095" y="16332"/>
                  <a:pt x="48158" y="15402"/>
                  <a:pt x="49534" y="14131"/>
                </a:cubicBezTo>
                <a:cubicBezTo>
                  <a:pt x="49706" y="14355"/>
                  <a:pt x="49910" y="14569"/>
                  <a:pt x="50133" y="14761"/>
                </a:cubicBezTo>
                <a:cubicBezTo>
                  <a:pt x="51232" y="15681"/>
                  <a:pt x="52524" y="15966"/>
                  <a:pt x="53702" y="15966"/>
                </a:cubicBezTo>
                <a:cubicBezTo>
                  <a:pt x="55610" y="15966"/>
                  <a:pt x="57219" y="15219"/>
                  <a:pt x="57219" y="15219"/>
                </a:cubicBezTo>
                <a:cubicBezTo>
                  <a:pt x="58095" y="16278"/>
                  <a:pt x="58937" y="16580"/>
                  <a:pt x="59613" y="16580"/>
                </a:cubicBezTo>
                <a:cubicBezTo>
                  <a:pt x="60515" y="16580"/>
                  <a:pt x="61123" y="16042"/>
                  <a:pt x="61123" y="16042"/>
                </a:cubicBezTo>
                <a:cubicBezTo>
                  <a:pt x="61123" y="16042"/>
                  <a:pt x="62276" y="17747"/>
                  <a:pt x="63817" y="17747"/>
                </a:cubicBezTo>
                <a:cubicBezTo>
                  <a:pt x="63976" y="17747"/>
                  <a:pt x="64138" y="17729"/>
                  <a:pt x="64304" y="17689"/>
                </a:cubicBezTo>
                <a:cubicBezTo>
                  <a:pt x="66073" y="17252"/>
                  <a:pt x="66206" y="14741"/>
                  <a:pt x="66206" y="14741"/>
                </a:cubicBezTo>
                <a:cubicBezTo>
                  <a:pt x="67946" y="15398"/>
                  <a:pt x="69444" y="15677"/>
                  <a:pt x="70719" y="15677"/>
                </a:cubicBezTo>
                <a:cubicBezTo>
                  <a:pt x="76840" y="15677"/>
                  <a:pt x="77823" y="9253"/>
                  <a:pt x="75812" y="7453"/>
                </a:cubicBezTo>
                <a:cubicBezTo>
                  <a:pt x="75243" y="6947"/>
                  <a:pt x="74650" y="6754"/>
                  <a:pt x="74075" y="6754"/>
                </a:cubicBezTo>
                <a:cubicBezTo>
                  <a:pt x="72187" y="6754"/>
                  <a:pt x="70496" y="8845"/>
                  <a:pt x="70496" y="8845"/>
                </a:cubicBezTo>
                <a:cubicBezTo>
                  <a:pt x="70496" y="8845"/>
                  <a:pt x="71451" y="5379"/>
                  <a:pt x="69683" y="4769"/>
                </a:cubicBezTo>
                <a:cubicBezTo>
                  <a:pt x="69521" y="4713"/>
                  <a:pt x="69353" y="4688"/>
                  <a:pt x="69179" y="4688"/>
                </a:cubicBezTo>
                <a:cubicBezTo>
                  <a:pt x="67452" y="4688"/>
                  <a:pt x="65260" y="7198"/>
                  <a:pt x="65260" y="7198"/>
                </a:cubicBezTo>
                <a:cubicBezTo>
                  <a:pt x="65260" y="7198"/>
                  <a:pt x="63929" y="1"/>
                  <a:pt x="59059" y="1"/>
                </a:cubicBezTo>
                <a:close/>
              </a:path>
            </a:pathLst>
          </a:custGeom>
          <a:solidFill>
            <a:srgbClr val="FFF3F3"/>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3" name="Google Shape;316;p28"/>
          <p:cNvSpPr/>
          <p:nvPr/>
        </p:nvSpPr>
        <p:spPr>
          <a:xfrm>
            <a:off x="-1555675" y="5631898"/>
            <a:ext cx="12209371" cy="3075474"/>
          </a:xfrm>
          <a:custGeom>
            <a:avLst/>
            <a:gdLst/>
            <a:ahLst/>
            <a:cxnLst/>
            <a:rect l="l" t="t" r="r" b="b"/>
            <a:pathLst>
              <a:path w="77823" h="18421" extrusionOk="0">
                <a:moveTo>
                  <a:pt x="14020" y="1"/>
                </a:moveTo>
                <a:cubicBezTo>
                  <a:pt x="13859" y="1"/>
                  <a:pt x="13695" y="19"/>
                  <a:pt x="13527" y="61"/>
                </a:cubicBezTo>
                <a:cubicBezTo>
                  <a:pt x="11758" y="488"/>
                  <a:pt x="11616" y="3009"/>
                  <a:pt x="11616" y="3009"/>
                </a:cubicBezTo>
                <a:cubicBezTo>
                  <a:pt x="9873" y="2349"/>
                  <a:pt x="8374" y="2070"/>
                  <a:pt x="7098" y="2070"/>
                </a:cubicBezTo>
                <a:cubicBezTo>
                  <a:pt x="982" y="2070"/>
                  <a:pt x="0" y="8496"/>
                  <a:pt x="2019" y="10288"/>
                </a:cubicBezTo>
                <a:cubicBezTo>
                  <a:pt x="2587" y="10794"/>
                  <a:pt x="3180" y="10988"/>
                  <a:pt x="3754" y="10988"/>
                </a:cubicBezTo>
                <a:cubicBezTo>
                  <a:pt x="5637" y="10988"/>
                  <a:pt x="7325" y="8905"/>
                  <a:pt x="7326" y="8905"/>
                </a:cubicBezTo>
                <a:lnTo>
                  <a:pt x="7326" y="8905"/>
                </a:lnTo>
                <a:cubicBezTo>
                  <a:pt x="7326" y="8906"/>
                  <a:pt x="6370" y="12371"/>
                  <a:pt x="8139" y="12981"/>
                </a:cubicBezTo>
                <a:cubicBezTo>
                  <a:pt x="8298" y="13035"/>
                  <a:pt x="8465" y="13060"/>
                  <a:pt x="8636" y="13060"/>
                </a:cubicBezTo>
                <a:cubicBezTo>
                  <a:pt x="10366" y="13060"/>
                  <a:pt x="12571" y="10552"/>
                  <a:pt x="12571" y="10552"/>
                </a:cubicBezTo>
                <a:cubicBezTo>
                  <a:pt x="12571" y="10552"/>
                  <a:pt x="13893" y="17749"/>
                  <a:pt x="18763" y="17749"/>
                </a:cubicBezTo>
                <a:cubicBezTo>
                  <a:pt x="21711" y="17749"/>
                  <a:pt x="23225" y="15106"/>
                  <a:pt x="23967" y="13022"/>
                </a:cubicBezTo>
                <a:cubicBezTo>
                  <a:pt x="24811" y="15106"/>
                  <a:pt x="26539" y="17749"/>
                  <a:pt x="29924" y="17749"/>
                </a:cubicBezTo>
                <a:cubicBezTo>
                  <a:pt x="35495" y="17749"/>
                  <a:pt x="37020" y="10552"/>
                  <a:pt x="37020" y="10552"/>
                </a:cubicBezTo>
                <a:cubicBezTo>
                  <a:pt x="37020" y="10552"/>
                  <a:pt x="39536" y="13060"/>
                  <a:pt x="41514" y="13060"/>
                </a:cubicBezTo>
                <a:cubicBezTo>
                  <a:pt x="41710" y="13060"/>
                  <a:pt x="41900" y="13035"/>
                  <a:pt x="42083" y="12981"/>
                </a:cubicBezTo>
                <a:cubicBezTo>
                  <a:pt x="44116" y="12371"/>
                  <a:pt x="44421" y="10572"/>
                  <a:pt x="44421" y="10572"/>
                </a:cubicBezTo>
                <a:cubicBezTo>
                  <a:pt x="44421" y="10572"/>
                  <a:pt x="46006" y="11971"/>
                  <a:pt x="47976" y="11971"/>
                </a:cubicBezTo>
                <a:cubicBezTo>
                  <a:pt x="48916" y="11971"/>
                  <a:pt x="49942" y="11653"/>
                  <a:pt x="50927" y="10715"/>
                </a:cubicBezTo>
                <a:cubicBezTo>
                  <a:pt x="50937" y="10704"/>
                  <a:pt x="50947" y="10684"/>
                  <a:pt x="50957" y="10674"/>
                </a:cubicBezTo>
                <a:cubicBezTo>
                  <a:pt x="51553" y="11028"/>
                  <a:pt x="52243" y="11228"/>
                  <a:pt x="53018" y="11228"/>
                </a:cubicBezTo>
                <a:cubicBezTo>
                  <a:pt x="53089" y="11228"/>
                  <a:pt x="53161" y="11226"/>
                  <a:pt x="53234" y="11223"/>
                </a:cubicBezTo>
                <a:cubicBezTo>
                  <a:pt x="53234" y="11223"/>
                  <a:pt x="54200" y="18420"/>
                  <a:pt x="59069" y="18420"/>
                </a:cubicBezTo>
                <a:cubicBezTo>
                  <a:pt x="63929" y="18420"/>
                  <a:pt x="65261" y="11223"/>
                  <a:pt x="65261" y="11223"/>
                </a:cubicBezTo>
                <a:cubicBezTo>
                  <a:pt x="65261" y="11223"/>
                  <a:pt x="67457" y="13731"/>
                  <a:pt x="69193" y="13731"/>
                </a:cubicBezTo>
                <a:cubicBezTo>
                  <a:pt x="69365" y="13731"/>
                  <a:pt x="69533" y="13706"/>
                  <a:pt x="69693" y="13652"/>
                </a:cubicBezTo>
                <a:cubicBezTo>
                  <a:pt x="71462" y="13042"/>
                  <a:pt x="70496" y="9577"/>
                  <a:pt x="70496" y="9576"/>
                </a:cubicBezTo>
                <a:lnTo>
                  <a:pt x="70496" y="9576"/>
                </a:lnTo>
                <a:cubicBezTo>
                  <a:pt x="70496" y="9576"/>
                  <a:pt x="72183" y="11663"/>
                  <a:pt x="74070" y="11663"/>
                </a:cubicBezTo>
                <a:cubicBezTo>
                  <a:pt x="74646" y="11663"/>
                  <a:pt x="75241" y="11468"/>
                  <a:pt x="75813" y="10959"/>
                </a:cubicBezTo>
                <a:cubicBezTo>
                  <a:pt x="77823" y="9167"/>
                  <a:pt x="76841" y="2741"/>
                  <a:pt x="70724" y="2741"/>
                </a:cubicBezTo>
                <a:cubicBezTo>
                  <a:pt x="69448" y="2741"/>
                  <a:pt x="67948" y="3020"/>
                  <a:pt x="66206" y="3680"/>
                </a:cubicBezTo>
                <a:cubicBezTo>
                  <a:pt x="66206" y="3680"/>
                  <a:pt x="66074" y="1159"/>
                  <a:pt x="64305" y="732"/>
                </a:cubicBezTo>
                <a:cubicBezTo>
                  <a:pt x="64137" y="690"/>
                  <a:pt x="63972" y="672"/>
                  <a:pt x="63812" y="672"/>
                </a:cubicBezTo>
                <a:cubicBezTo>
                  <a:pt x="62282" y="672"/>
                  <a:pt x="61133" y="2379"/>
                  <a:pt x="61133" y="2379"/>
                </a:cubicBezTo>
                <a:cubicBezTo>
                  <a:pt x="61133" y="2379"/>
                  <a:pt x="60522" y="1841"/>
                  <a:pt x="59618" y="1841"/>
                </a:cubicBezTo>
                <a:cubicBezTo>
                  <a:pt x="58939" y="1841"/>
                  <a:pt x="58095" y="2143"/>
                  <a:pt x="57219" y="3202"/>
                </a:cubicBezTo>
                <a:cubicBezTo>
                  <a:pt x="57219" y="3202"/>
                  <a:pt x="55610" y="2456"/>
                  <a:pt x="53702" y="2456"/>
                </a:cubicBezTo>
                <a:cubicBezTo>
                  <a:pt x="52524" y="2456"/>
                  <a:pt x="51232" y="2740"/>
                  <a:pt x="50134" y="3660"/>
                </a:cubicBezTo>
                <a:cubicBezTo>
                  <a:pt x="49910" y="3852"/>
                  <a:pt x="49707" y="4056"/>
                  <a:pt x="49544" y="4290"/>
                </a:cubicBezTo>
                <a:cubicBezTo>
                  <a:pt x="48162" y="3019"/>
                  <a:pt x="46100" y="2085"/>
                  <a:pt x="43308" y="2085"/>
                </a:cubicBezTo>
                <a:cubicBezTo>
                  <a:pt x="41790" y="2085"/>
                  <a:pt x="40056" y="2361"/>
                  <a:pt x="38098" y="3009"/>
                </a:cubicBezTo>
                <a:cubicBezTo>
                  <a:pt x="38098" y="3009"/>
                  <a:pt x="37945" y="488"/>
                  <a:pt x="35922" y="61"/>
                </a:cubicBezTo>
                <a:cubicBezTo>
                  <a:pt x="35729" y="19"/>
                  <a:pt x="35540" y="1"/>
                  <a:pt x="35355" y="1"/>
                </a:cubicBezTo>
                <a:cubicBezTo>
                  <a:pt x="33599" y="1"/>
                  <a:pt x="32283" y="1708"/>
                  <a:pt x="32283" y="1708"/>
                </a:cubicBezTo>
                <a:cubicBezTo>
                  <a:pt x="32283" y="1708"/>
                  <a:pt x="31586" y="1170"/>
                  <a:pt x="30552" y="1170"/>
                </a:cubicBezTo>
                <a:cubicBezTo>
                  <a:pt x="29777" y="1170"/>
                  <a:pt x="28812" y="1472"/>
                  <a:pt x="27810" y="2531"/>
                </a:cubicBezTo>
                <a:cubicBezTo>
                  <a:pt x="27810" y="2531"/>
                  <a:pt x="26854" y="2145"/>
                  <a:pt x="25502" y="1921"/>
                </a:cubicBezTo>
                <a:cubicBezTo>
                  <a:pt x="25046" y="1823"/>
                  <a:pt x="24590" y="1787"/>
                  <a:pt x="24148" y="1787"/>
                </a:cubicBezTo>
                <a:cubicBezTo>
                  <a:pt x="24088" y="1787"/>
                  <a:pt x="24027" y="1788"/>
                  <a:pt x="23967" y="1789"/>
                </a:cubicBezTo>
                <a:cubicBezTo>
                  <a:pt x="23904" y="1788"/>
                  <a:pt x="23841" y="1787"/>
                  <a:pt x="23777" y="1787"/>
                </a:cubicBezTo>
                <a:cubicBezTo>
                  <a:pt x="22723" y="1787"/>
                  <a:pt x="21597" y="1952"/>
                  <a:pt x="20561" y="2470"/>
                </a:cubicBezTo>
                <a:cubicBezTo>
                  <a:pt x="19701" y="1459"/>
                  <a:pt x="18876" y="1167"/>
                  <a:pt x="18212" y="1167"/>
                </a:cubicBezTo>
                <a:cubicBezTo>
                  <a:pt x="17307" y="1167"/>
                  <a:pt x="16698" y="1708"/>
                  <a:pt x="16698" y="1708"/>
                </a:cubicBezTo>
                <a:cubicBezTo>
                  <a:pt x="16698" y="1708"/>
                  <a:pt x="15549" y="1"/>
                  <a:pt x="14020" y="1"/>
                </a:cubicBezTo>
                <a:close/>
              </a:path>
            </a:pathLst>
          </a:custGeom>
          <a:solidFill>
            <a:srgbClr val="FFFFFF"/>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Tree>
    <p:extLst>
      <p:ext uri="{BB962C8B-B14F-4D97-AF65-F5344CB8AC3E}">
        <p14:creationId xmlns:p14="http://schemas.microsoft.com/office/powerpoint/2010/main" val="282199453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matchingName="Title and text 18">
  <p:cSld name="Title and text 18">
    <p:spTree>
      <p:nvGrpSpPr>
        <p:cNvPr id="1" name="Shape 322"/>
        <p:cNvGrpSpPr/>
        <p:nvPr/>
      </p:nvGrpSpPr>
      <p:grpSpPr>
        <a:xfrm>
          <a:off x="0" y="0"/>
          <a:ext cx="0" cy="0"/>
          <a:chOff x="0" y="0"/>
          <a:chExt cx="0" cy="0"/>
        </a:xfrm>
      </p:grpSpPr>
      <p:sp>
        <p:nvSpPr>
          <p:cNvPr id="4" name="Google Shape;323;p30"/>
          <p:cNvSpPr/>
          <p:nvPr/>
        </p:nvSpPr>
        <p:spPr>
          <a:xfrm>
            <a:off x="-380106" y="-469931"/>
            <a:ext cx="8776156" cy="5638029"/>
          </a:xfrm>
          <a:custGeom>
            <a:avLst/>
            <a:gdLst/>
            <a:ahLst/>
            <a:cxnLst/>
            <a:rect l="l" t="t" r="r" b="b"/>
            <a:pathLst>
              <a:path w="55384" h="33426" extrusionOk="0">
                <a:moveTo>
                  <a:pt x="11" y="0"/>
                </a:moveTo>
                <a:lnTo>
                  <a:pt x="1" y="33425"/>
                </a:lnTo>
                <a:cubicBezTo>
                  <a:pt x="4108" y="29013"/>
                  <a:pt x="9374" y="25740"/>
                  <a:pt x="15168" y="24683"/>
                </a:cubicBezTo>
                <a:cubicBezTo>
                  <a:pt x="17046" y="24367"/>
                  <a:pt x="18979" y="24273"/>
                  <a:pt x="20967" y="24273"/>
                </a:cubicBezTo>
                <a:cubicBezTo>
                  <a:pt x="23903" y="24273"/>
                  <a:pt x="26956" y="24478"/>
                  <a:pt x="30117" y="24478"/>
                </a:cubicBezTo>
                <a:cubicBezTo>
                  <a:pt x="31363" y="24478"/>
                  <a:pt x="32625" y="24446"/>
                  <a:pt x="33904" y="24357"/>
                </a:cubicBezTo>
                <a:cubicBezTo>
                  <a:pt x="42107" y="23798"/>
                  <a:pt x="49447" y="18949"/>
                  <a:pt x="53005" y="11538"/>
                </a:cubicBezTo>
                <a:cubicBezTo>
                  <a:pt x="54632" y="8163"/>
                  <a:pt x="55384" y="4463"/>
                  <a:pt x="55232" y="732"/>
                </a:cubicBezTo>
                <a:lnTo>
                  <a:pt x="11" y="0"/>
                </a:lnTo>
                <a:close/>
              </a:path>
            </a:pathLst>
          </a:custGeom>
          <a:solidFill>
            <a:srgbClr val="FFF3F3"/>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324" name="Google Shape;324;p30"/>
          <p:cNvSpPr txBox="1">
            <a:spLocks noGrp="1"/>
          </p:cNvSpPr>
          <p:nvPr>
            <p:ph type="title"/>
          </p:nvPr>
        </p:nvSpPr>
        <p:spPr>
          <a:xfrm>
            <a:off x="1722752" y="857725"/>
            <a:ext cx="5698917" cy="763852"/>
          </a:xfrm>
          <a:prstGeom prst="rect">
            <a:avLst/>
          </a:prstGeom>
        </p:spPr>
        <p:txBody>
          <a:bodyPr spcFirstLastPara="1">
            <a:noAutofit/>
          </a:bodyPr>
          <a:lstStyle>
            <a:lvl1pPr lvl="0" algn="ctr" rtl="0">
              <a:spcBef>
                <a:spcPts val="0"/>
              </a:spcBef>
              <a:spcAft>
                <a:spcPts val="0"/>
              </a:spcAft>
              <a:buClr>
                <a:schemeClr val="dk1"/>
              </a:buClr>
              <a:buSzPts val="3000"/>
              <a:buFont typeface="McLaren"/>
              <a:buNone/>
              <a:defRPr sz="4134" b="1">
                <a:solidFill>
                  <a:schemeClr val="accent2"/>
                </a:solidFill>
                <a:latin typeface="McLaren"/>
                <a:ea typeface="McLaren"/>
                <a:cs typeface="McLaren"/>
                <a:sym typeface="McLaren"/>
              </a:defRPr>
            </a:lvl1pPr>
            <a:lvl2pPr lvl="1"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2pPr>
            <a:lvl3pPr lvl="2"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3pPr>
            <a:lvl4pPr lvl="3"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4pPr>
            <a:lvl5pPr lvl="4"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5pPr>
            <a:lvl6pPr lvl="5"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6pPr>
            <a:lvl7pPr lvl="6"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7pPr>
            <a:lvl8pPr lvl="7"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8pPr>
            <a:lvl9pPr lvl="8"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9pPr>
          </a:lstStyle>
          <a:p>
            <a:endParaRPr/>
          </a:p>
        </p:txBody>
      </p:sp>
      <p:sp>
        <p:nvSpPr>
          <p:cNvPr id="325" name="Google Shape;325;p30"/>
          <p:cNvSpPr txBox="1">
            <a:spLocks noGrp="1"/>
          </p:cNvSpPr>
          <p:nvPr>
            <p:ph type="subTitle" idx="1"/>
          </p:nvPr>
        </p:nvSpPr>
        <p:spPr>
          <a:xfrm>
            <a:off x="1929757" y="1621577"/>
            <a:ext cx="5284878" cy="966980"/>
          </a:xfrm>
          <a:prstGeom prst="rect">
            <a:avLst/>
          </a:prstGeom>
        </p:spPr>
        <p:txBody>
          <a:bodyPr spcFirstLastPara="1">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Tree>
    <p:extLst>
      <p:ext uri="{BB962C8B-B14F-4D97-AF65-F5344CB8AC3E}">
        <p14:creationId xmlns:p14="http://schemas.microsoft.com/office/powerpoint/2010/main" val="318286640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matchingName="Title and text 19">
  <p:cSld name="Title and text 19">
    <p:spTree>
      <p:nvGrpSpPr>
        <p:cNvPr id="1" name="Shape 326"/>
        <p:cNvGrpSpPr/>
        <p:nvPr/>
      </p:nvGrpSpPr>
      <p:grpSpPr>
        <a:xfrm>
          <a:off x="0" y="0"/>
          <a:ext cx="0" cy="0"/>
          <a:chOff x="0" y="0"/>
          <a:chExt cx="0" cy="0"/>
        </a:xfrm>
      </p:grpSpPr>
      <p:sp>
        <p:nvSpPr>
          <p:cNvPr id="4" name="Google Shape;329;p31"/>
          <p:cNvSpPr/>
          <p:nvPr/>
        </p:nvSpPr>
        <p:spPr>
          <a:xfrm>
            <a:off x="-936471" y="-2864993"/>
            <a:ext cx="11613156" cy="7593662"/>
          </a:xfrm>
          <a:custGeom>
            <a:avLst/>
            <a:gdLst/>
            <a:ahLst/>
            <a:cxnLst/>
            <a:rect l="l" t="t" r="r" b="b"/>
            <a:pathLst>
              <a:path w="97050" h="59633" extrusionOk="0">
                <a:moveTo>
                  <a:pt x="58240" y="1"/>
                </a:moveTo>
                <a:cubicBezTo>
                  <a:pt x="38811" y="1"/>
                  <a:pt x="15180" y="8744"/>
                  <a:pt x="5495" y="21826"/>
                </a:cubicBezTo>
                <a:cubicBezTo>
                  <a:pt x="1" y="29245"/>
                  <a:pt x="3252" y="46085"/>
                  <a:pt x="6942" y="53383"/>
                </a:cubicBezTo>
                <a:cubicBezTo>
                  <a:pt x="8122" y="55733"/>
                  <a:pt x="10047" y="57630"/>
                  <a:pt x="12847" y="58771"/>
                </a:cubicBezTo>
                <a:cubicBezTo>
                  <a:pt x="14307" y="59367"/>
                  <a:pt x="15771" y="59632"/>
                  <a:pt x="17239" y="59632"/>
                </a:cubicBezTo>
                <a:cubicBezTo>
                  <a:pt x="28816" y="59632"/>
                  <a:pt x="40585" y="43120"/>
                  <a:pt x="51915" y="42024"/>
                </a:cubicBezTo>
                <a:cubicBezTo>
                  <a:pt x="52378" y="41980"/>
                  <a:pt x="52821" y="41959"/>
                  <a:pt x="53246" y="41959"/>
                </a:cubicBezTo>
                <a:cubicBezTo>
                  <a:pt x="57051" y="41959"/>
                  <a:pt x="59458" y="43622"/>
                  <a:pt x="62466" y="45209"/>
                </a:cubicBezTo>
                <a:cubicBezTo>
                  <a:pt x="65630" y="46870"/>
                  <a:pt x="69622" y="48456"/>
                  <a:pt x="73779" y="48456"/>
                </a:cubicBezTo>
                <a:cubicBezTo>
                  <a:pt x="76561" y="48456"/>
                  <a:pt x="79416" y="47745"/>
                  <a:pt x="82146" y="45872"/>
                </a:cubicBezTo>
                <a:cubicBezTo>
                  <a:pt x="97049" y="35668"/>
                  <a:pt x="89273" y="12297"/>
                  <a:pt x="80249" y="5702"/>
                </a:cubicBezTo>
                <a:cubicBezTo>
                  <a:pt x="74861" y="1768"/>
                  <a:pt x="66975" y="1"/>
                  <a:pt x="58240" y="1"/>
                </a:cubicBezTo>
                <a:close/>
              </a:path>
            </a:pathLst>
          </a:custGeom>
          <a:solidFill>
            <a:srgbClr val="FFF3F3"/>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5" name="Google Shape;330;p31"/>
          <p:cNvSpPr/>
          <p:nvPr/>
        </p:nvSpPr>
        <p:spPr>
          <a:xfrm>
            <a:off x="603970" y="893095"/>
            <a:ext cx="2855393" cy="2037373"/>
          </a:xfrm>
          <a:custGeom>
            <a:avLst/>
            <a:gdLst/>
            <a:ahLst/>
            <a:cxnLst/>
            <a:rect l="l" t="t" r="r" b="b"/>
            <a:pathLst>
              <a:path w="23861" h="15993" extrusionOk="0">
                <a:moveTo>
                  <a:pt x="15075" y="0"/>
                </a:moveTo>
                <a:cubicBezTo>
                  <a:pt x="14449" y="0"/>
                  <a:pt x="13824" y="131"/>
                  <a:pt x="13258" y="398"/>
                </a:cubicBezTo>
                <a:cubicBezTo>
                  <a:pt x="11825" y="1088"/>
                  <a:pt x="10829" y="2628"/>
                  <a:pt x="10816" y="4220"/>
                </a:cubicBezTo>
                <a:cubicBezTo>
                  <a:pt x="10272" y="3012"/>
                  <a:pt x="9236" y="2003"/>
                  <a:pt x="7962" y="1672"/>
                </a:cubicBezTo>
                <a:cubicBezTo>
                  <a:pt x="7666" y="1592"/>
                  <a:pt x="7359" y="1553"/>
                  <a:pt x="7051" y="1553"/>
                </a:cubicBezTo>
                <a:cubicBezTo>
                  <a:pt x="6036" y="1553"/>
                  <a:pt x="5020" y="1982"/>
                  <a:pt x="4420" y="2787"/>
                </a:cubicBezTo>
                <a:cubicBezTo>
                  <a:pt x="3464" y="4074"/>
                  <a:pt x="3822" y="5972"/>
                  <a:pt x="5043" y="6927"/>
                </a:cubicBezTo>
                <a:cubicBezTo>
                  <a:pt x="4554" y="6794"/>
                  <a:pt x="4154" y="6717"/>
                  <a:pt x="3785" y="6717"/>
                </a:cubicBezTo>
                <a:cubicBezTo>
                  <a:pt x="3233" y="6717"/>
                  <a:pt x="2749" y="6890"/>
                  <a:pt x="2137" y="7312"/>
                </a:cubicBezTo>
                <a:cubicBezTo>
                  <a:pt x="1062" y="8042"/>
                  <a:pt x="265" y="8838"/>
                  <a:pt x="133" y="10218"/>
                </a:cubicBezTo>
                <a:cubicBezTo>
                  <a:pt x="0" y="11678"/>
                  <a:pt x="677" y="13257"/>
                  <a:pt x="1911" y="14080"/>
                </a:cubicBezTo>
                <a:cubicBezTo>
                  <a:pt x="2634" y="14563"/>
                  <a:pt x="3489" y="14791"/>
                  <a:pt x="4354" y="14791"/>
                </a:cubicBezTo>
                <a:cubicBezTo>
                  <a:pt x="5459" y="14791"/>
                  <a:pt x="6580" y="14419"/>
                  <a:pt x="7458" y="13735"/>
                </a:cubicBezTo>
                <a:cubicBezTo>
                  <a:pt x="8454" y="15088"/>
                  <a:pt x="10471" y="15964"/>
                  <a:pt x="12117" y="15991"/>
                </a:cubicBezTo>
                <a:cubicBezTo>
                  <a:pt x="12170" y="15992"/>
                  <a:pt x="12223" y="15992"/>
                  <a:pt x="12277" y="15992"/>
                </a:cubicBezTo>
                <a:cubicBezTo>
                  <a:pt x="14298" y="15992"/>
                  <a:pt x="16872" y="15246"/>
                  <a:pt x="17558" y="13178"/>
                </a:cubicBezTo>
                <a:lnTo>
                  <a:pt x="17558" y="13178"/>
                </a:lnTo>
                <a:cubicBezTo>
                  <a:pt x="17558" y="13202"/>
                  <a:pt x="18474" y="13908"/>
                  <a:pt x="18606" y="13973"/>
                </a:cubicBezTo>
                <a:cubicBezTo>
                  <a:pt x="18856" y="14099"/>
                  <a:pt x="19162" y="14141"/>
                  <a:pt x="19463" y="14141"/>
                </a:cubicBezTo>
                <a:cubicBezTo>
                  <a:pt x="19673" y="14141"/>
                  <a:pt x="19880" y="14120"/>
                  <a:pt x="20065" y="14093"/>
                </a:cubicBezTo>
                <a:cubicBezTo>
                  <a:pt x="21074" y="13961"/>
                  <a:pt x="22043" y="13430"/>
                  <a:pt x="22680" y="12620"/>
                </a:cubicBezTo>
                <a:cubicBezTo>
                  <a:pt x="23675" y="11360"/>
                  <a:pt x="23861" y="9555"/>
                  <a:pt x="23303" y="8055"/>
                </a:cubicBezTo>
                <a:cubicBezTo>
                  <a:pt x="22932" y="7060"/>
                  <a:pt x="22242" y="6170"/>
                  <a:pt x="21313" y="5640"/>
                </a:cubicBezTo>
                <a:cubicBezTo>
                  <a:pt x="20765" y="5330"/>
                  <a:pt x="20164" y="5127"/>
                  <a:pt x="19548" y="5127"/>
                </a:cubicBezTo>
                <a:cubicBezTo>
                  <a:pt x="19477" y="5127"/>
                  <a:pt x="19407" y="5130"/>
                  <a:pt x="19336" y="5135"/>
                </a:cubicBezTo>
                <a:cubicBezTo>
                  <a:pt x="19495" y="3530"/>
                  <a:pt x="19083" y="1950"/>
                  <a:pt x="17756" y="902"/>
                </a:cubicBezTo>
                <a:cubicBezTo>
                  <a:pt x="17001" y="308"/>
                  <a:pt x="16037" y="0"/>
                  <a:pt x="15075" y="0"/>
                </a:cubicBezTo>
                <a:close/>
              </a:path>
            </a:pathLst>
          </a:custGeom>
          <a:solidFill>
            <a:srgbClr val="FFFFFF"/>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6" name="Google Shape;331;p31"/>
          <p:cNvSpPr/>
          <p:nvPr/>
        </p:nvSpPr>
        <p:spPr>
          <a:xfrm>
            <a:off x="6075657" y="4346677"/>
            <a:ext cx="2855393" cy="2037373"/>
          </a:xfrm>
          <a:custGeom>
            <a:avLst/>
            <a:gdLst/>
            <a:ahLst/>
            <a:cxnLst/>
            <a:rect l="l" t="t" r="r" b="b"/>
            <a:pathLst>
              <a:path w="23862" h="15993" extrusionOk="0">
                <a:moveTo>
                  <a:pt x="15076" y="0"/>
                </a:moveTo>
                <a:cubicBezTo>
                  <a:pt x="14449" y="0"/>
                  <a:pt x="13823" y="131"/>
                  <a:pt x="13258" y="398"/>
                </a:cubicBezTo>
                <a:cubicBezTo>
                  <a:pt x="11825" y="1088"/>
                  <a:pt x="10830" y="2628"/>
                  <a:pt x="10816" y="4220"/>
                </a:cubicBezTo>
                <a:cubicBezTo>
                  <a:pt x="10272" y="3012"/>
                  <a:pt x="9237" y="2004"/>
                  <a:pt x="7963" y="1672"/>
                </a:cubicBezTo>
                <a:cubicBezTo>
                  <a:pt x="7667" y="1592"/>
                  <a:pt x="7360" y="1553"/>
                  <a:pt x="7052" y="1553"/>
                </a:cubicBezTo>
                <a:cubicBezTo>
                  <a:pt x="6036" y="1553"/>
                  <a:pt x="5021" y="1982"/>
                  <a:pt x="4420" y="2787"/>
                </a:cubicBezTo>
                <a:cubicBezTo>
                  <a:pt x="3464" y="4074"/>
                  <a:pt x="3823" y="5972"/>
                  <a:pt x="5044" y="6927"/>
                </a:cubicBezTo>
                <a:cubicBezTo>
                  <a:pt x="4555" y="6794"/>
                  <a:pt x="4155" y="6717"/>
                  <a:pt x="3786" y="6717"/>
                </a:cubicBezTo>
                <a:cubicBezTo>
                  <a:pt x="3234" y="6717"/>
                  <a:pt x="2750" y="6891"/>
                  <a:pt x="2137" y="7312"/>
                </a:cubicBezTo>
                <a:cubicBezTo>
                  <a:pt x="1063" y="8042"/>
                  <a:pt x="266" y="8838"/>
                  <a:pt x="134" y="10219"/>
                </a:cubicBezTo>
                <a:cubicBezTo>
                  <a:pt x="1" y="11678"/>
                  <a:pt x="677" y="13257"/>
                  <a:pt x="1912" y="14080"/>
                </a:cubicBezTo>
                <a:cubicBezTo>
                  <a:pt x="2634" y="14564"/>
                  <a:pt x="3490" y="14791"/>
                  <a:pt x="4355" y="14791"/>
                </a:cubicBezTo>
                <a:cubicBezTo>
                  <a:pt x="5460" y="14791"/>
                  <a:pt x="6581" y="14420"/>
                  <a:pt x="7459" y="13735"/>
                </a:cubicBezTo>
                <a:cubicBezTo>
                  <a:pt x="8454" y="15088"/>
                  <a:pt x="10471" y="15964"/>
                  <a:pt x="12117" y="15991"/>
                </a:cubicBezTo>
                <a:cubicBezTo>
                  <a:pt x="12170" y="15992"/>
                  <a:pt x="12223" y="15992"/>
                  <a:pt x="12277" y="15992"/>
                </a:cubicBezTo>
                <a:cubicBezTo>
                  <a:pt x="14298" y="15992"/>
                  <a:pt x="16873" y="15246"/>
                  <a:pt x="17557" y="13178"/>
                </a:cubicBezTo>
                <a:lnTo>
                  <a:pt x="17557" y="13178"/>
                </a:lnTo>
                <a:cubicBezTo>
                  <a:pt x="17558" y="13201"/>
                  <a:pt x="18475" y="13908"/>
                  <a:pt x="18606" y="13974"/>
                </a:cubicBezTo>
                <a:cubicBezTo>
                  <a:pt x="18857" y="14099"/>
                  <a:pt x="19163" y="14141"/>
                  <a:pt x="19464" y="14141"/>
                </a:cubicBezTo>
                <a:cubicBezTo>
                  <a:pt x="19674" y="14141"/>
                  <a:pt x="19881" y="14121"/>
                  <a:pt x="20066" y="14094"/>
                </a:cubicBezTo>
                <a:cubicBezTo>
                  <a:pt x="21088" y="13961"/>
                  <a:pt x="22043" y="13430"/>
                  <a:pt x="22680" y="12620"/>
                </a:cubicBezTo>
                <a:cubicBezTo>
                  <a:pt x="23676" y="11360"/>
                  <a:pt x="23862" y="9555"/>
                  <a:pt x="23304" y="8055"/>
                </a:cubicBezTo>
                <a:cubicBezTo>
                  <a:pt x="22933" y="7060"/>
                  <a:pt x="22243" y="6171"/>
                  <a:pt x="21314" y="5640"/>
                </a:cubicBezTo>
                <a:cubicBezTo>
                  <a:pt x="20766" y="5330"/>
                  <a:pt x="20164" y="5127"/>
                  <a:pt x="19548" y="5127"/>
                </a:cubicBezTo>
                <a:cubicBezTo>
                  <a:pt x="19477" y="5127"/>
                  <a:pt x="19407" y="5130"/>
                  <a:pt x="19336" y="5135"/>
                </a:cubicBezTo>
                <a:cubicBezTo>
                  <a:pt x="19495" y="3530"/>
                  <a:pt x="19084" y="1950"/>
                  <a:pt x="17757" y="903"/>
                </a:cubicBezTo>
                <a:cubicBezTo>
                  <a:pt x="17002" y="308"/>
                  <a:pt x="16037" y="0"/>
                  <a:pt x="15076" y="0"/>
                </a:cubicBezTo>
                <a:close/>
              </a:path>
            </a:pathLst>
          </a:custGeom>
          <a:solidFill>
            <a:srgbClr val="FFF3F3"/>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327" name="Google Shape;327;p31"/>
          <p:cNvSpPr txBox="1">
            <a:spLocks noGrp="1"/>
          </p:cNvSpPr>
          <p:nvPr>
            <p:ph type="title"/>
          </p:nvPr>
        </p:nvSpPr>
        <p:spPr>
          <a:xfrm>
            <a:off x="2353289" y="2495405"/>
            <a:ext cx="4437933" cy="1165473"/>
          </a:xfrm>
          <a:prstGeom prst="rect">
            <a:avLst/>
          </a:prstGeom>
        </p:spPr>
        <p:txBody>
          <a:bodyPr spcFirstLastPara="1">
            <a:noAutofit/>
          </a:bodyPr>
          <a:lstStyle>
            <a:lvl1pPr lvl="0" algn="ctr" rtl="0">
              <a:spcBef>
                <a:spcPts val="0"/>
              </a:spcBef>
              <a:spcAft>
                <a:spcPts val="0"/>
              </a:spcAft>
              <a:buClr>
                <a:schemeClr val="dk1"/>
              </a:buClr>
              <a:buSzPts val="3000"/>
              <a:buFont typeface="McLaren"/>
              <a:buNone/>
              <a:defRPr sz="5638" b="1">
                <a:solidFill>
                  <a:schemeClr val="dk2"/>
                </a:solidFill>
                <a:latin typeface="McLaren"/>
                <a:ea typeface="McLaren"/>
                <a:cs typeface="McLaren"/>
                <a:sym typeface="McLaren"/>
              </a:defRPr>
            </a:lvl1pPr>
            <a:lvl2pPr lvl="1"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2pPr>
            <a:lvl3pPr lvl="2"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3pPr>
            <a:lvl4pPr lvl="3"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4pPr>
            <a:lvl5pPr lvl="4"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5pPr>
            <a:lvl6pPr lvl="5"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6pPr>
            <a:lvl7pPr lvl="6"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7pPr>
            <a:lvl8pPr lvl="7"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8pPr>
            <a:lvl9pPr lvl="8"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9pPr>
          </a:lstStyle>
          <a:p>
            <a:endParaRPr/>
          </a:p>
        </p:txBody>
      </p:sp>
      <p:sp>
        <p:nvSpPr>
          <p:cNvPr id="328" name="Google Shape;328;p31"/>
          <p:cNvSpPr txBox="1">
            <a:spLocks noGrp="1"/>
          </p:cNvSpPr>
          <p:nvPr>
            <p:ph type="subTitle" idx="1"/>
          </p:nvPr>
        </p:nvSpPr>
        <p:spPr>
          <a:xfrm>
            <a:off x="1790959" y="3773664"/>
            <a:ext cx="5562476" cy="1689125"/>
          </a:xfrm>
          <a:prstGeom prst="rect">
            <a:avLst/>
          </a:prstGeom>
        </p:spPr>
        <p:txBody>
          <a:bodyPr spcFirstLastPara="1">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Tree>
    <p:extLst>
      <p:ext uri="{BB962C8B-B14F-4D97-AF65-F5344CB8AC3E}">
        <p14:creationId xmlns:p14="http://schemas.microsoft.com/office/powerpoint/2010/main" val="400437761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Title and text 22">
  <p:cSld name="Title and text 22">
    <p:spTree>
      <p:nvGrpSpPr>
        <p:cNvPr id="1" name="Shape 341"/>
        <p:cNvGrpSpPr/>
        <p:nvPr/>
      </p:nvGrpSpPr>
      <p:grpSpPr>
        <a:xfrm>
          <a:off x="0" y="0"/>
          <a:ext cx="0" cy="0"/>
          <a:chOff x="0" y="0"/>
          <a:chExt cx="0" cy="0"/>
        </a:xfrm>
      </p:grpSpPr>
      <p:sp>
        <p:nvSpPr>
          <p:cNvPr id="4" name="Google Shape;344;p34"/>
          <p:cNvSpPr/>
          <p:nvPr/>
        </p:nvSpPr>
        <p:spPr>
          <a:xfrm>
            <a:off x="-1624646" y="4446665"/>
            <a:ext cx="12450002" cy="3136780"/>
          </a:xfrm>
          <a:custGeom>
            <a:avLst/>
            <a:gdLst/>
            <a:ahLst/>
            <a:cxnLst/>
            <a:rect l="l" t="t" r="r" b="b"/>
            <a:pathLst>
              <a:path w="101724" h="24083" extrusionOk="0">
                <a:moveTo>
                  <a:pt x="77205" y="1"/>
                </a:moveTo>
                <a:cubicBezTo>
                  <a:pt x="70835" y="1"/>
                  <a:pt x="69588" y="9409"/>
                  <a:pt x="69588" y="9409"/>
                </a:cubicBezTo>
                <a:cubicBezTo>
                  <a:pt x="69476" y="9403"/>
                  <a:pt x="69367" y="9400"/>
                  <a:pt x="69259" y="9400"/>
                </a:cubicBezTo>
                <a:cubicBezTo>
                  <a:pt x="68254" y="9400"/>
                  <a:pt x="67368" y="9671"/>
                  <a:pt x="66601" y="10126"/>
                </a:cubicBezTo>
                <a:cubicBezTo>
                  <a:pt x="66588" y="10113"/>
                  <a:pt x="66575" y="10087"/>
                  <a:pt x="66562" y="10073"/>
                </a:cubicBezTo>
                <a:cubicBezTo>
                  <a:pt x="65277" y="8843"/>
                  <a:pt x="63936" y="8427"/>
                  <a:pt x="62710" y="8427"/>
                </a:cubicBezTo>
                <a:cubicBezTo>
                  <a:pt x="60138" y="8427"/>
                  <a:pt x="58069" y="10259"/>
                  <a:pt x="58069" y="10259"/>
                </a:cubicBezTo>
                <a:cubicBezTo>
                  <a:pt x="58069" y="10259"/>
                  <a:pt x="57657" y="7910"/>
                  <a:pt x="55003" y="7114"/>
                </a:cubicBezTo>
                <a:cubicBezTo>
                  <a:pt x="54762" y="7041"/>
                  <a:pt x="54510" y="7008"/>
                  <a:pt x="54251" y="7008"/>
                </a:cubicBezTo>
                <a:cubicBezTo>
                  <a:pt x="51669" y="7008"/>
                  <a:pt x="48381" y="10285"/>
                  <a:pt x="48381" y="10285"/>
                </a:cubicBezTo>
                <a:cubicBezTo>
                  <a:pt x="48381" y="10285"/>
                  <a:pt x="46390" y="877"/>
                  <a:pt x="39104" y="877"/>
                </a:cubicBezTo>
                <a:cubicBezTo>
                  <a:pt x="34686" y="877"/>
                  <a:pt x="32430" y="4340"/>
                  <a:pt x="31328" y="7061"/>
                </a:cubicBezTo>
                <a:cubicBezTo>
                  <a:pt x="30359" y="4340"/>
                  <a:pt x="28382" y="877"/>
                  <a:pt x="24520" y="877"/>
                </a:cubicBezTo>
                <a:cubicBezTo>
                  <a:pt x="18163" y="877"/>
                  <a:pt x="16425" y="10285"/>
                  <a:pt x="16425" y="10285"/>
                </a:cubicBezTo>
                <a:cubicBezTo>
                  <a:pt x="16425" y="10285"/>
                  <a:pt x="13564" y="7008"/>
                  <a:pt x="11300" y="7008"/>
                </a:cubicBezTo>
                <a:cubicBezTo>
                  <a:pt x="11072" y="7008"/>
                  <a:pt x="10851" y="7041"/>
                  <a:pt x="10639" y="7114"/>
                </a:cubicBezTo>
                <a:cubicBezTo>
                  <a:pt x="8330" y="7910"/>
                  <a:pt x="9578" y="12435"/>
                  <a:pt x="9578" y="12435"/>
                </a:cubicBezTo>
                <a:cubicBezTo>
                  <a:pt x="9578" y="12435"/>
                  <a:pt x="7375" y="9711"/>
                  <a:pt x="4912" y="9711"/>
                </a:cubicBezTo>
                <a:cubicBezTo>
                  <a:pt x="4159" y="9711"/>
                  <a:pt x="3382" y="9965"/>
                  <a:pt x="2637" y="10630"/>
                </a:cubicBezTo>
                <a:cubicBezTo>
                  <a:pt x="1" y="12970"/>
                  <a:pt x="1291" y="21371"/>
                  <a:pt x="9291" y="21371"/>
                </a:cubicBezTo>
                <a:cubicBezTo>
                  <a:pt x="10958" y="21371"/>
                  <a:pt x="12916" y="21006"/>
                  <a:pt x="15191" y="20146"/>
                </a:cubicBezTo>
                <a:cubicBezTo>
                  <a:pt x="15191" y="20146"/>
                  <a:pt x="15364" y="23437"/>
                  <a:pt x="17685" y="24007"/>
                </a:cubicBezTo>
                <a:cubicBezTo>
                  <a:pt x="17900" y="24059"/>
                  <a:pt x="18111" y="24082"/>
                  <a:pt x="18316" y="24082"/>
                </a:cubicBezTo>
                <a:cubicBezTo>
                  <a:pt x="20319" y="24082"/>
                  <a:pt x="21826" y="21844"/>
                  <a:pt x="21826" y="21844"/>
                </a:cubicBezTo>
                <a:cubicBezTo>
                  <a:pt x="21826" y="21844"/>
                  <a:pt x="22620" y="22550"/>
                  <a:pt x="23801" y="22550"/>
                </a:cubicBezTo>
                <a:cubicBezTo>
                  <a:pt x="24669" y="22550"/>
                  <a:pt x="25745" y="22169"/>
                  <a:pt x="26869" y="20849"/>
                </a:cubicBezTo>
                <a:cubicBezTo>
                  <a:pt x="28207" y="21511"/>
                  <a:pt x="29647" y="21743"/>
                  <a:pt x="30999" y="21743"/>
                </a:cubicBezTo>
                <a:cubicBezTo>
                  <a:pt x="31110" y="21743"/>
                  <a:pt x="31219" y="21741"/>
                  <a:pt x="31328" y="21738"/>
                </a:cubicBezTo>
                <a:cubicBezTo>
                  <a:pt x="31435" y="21743"/>
                  <a:pt x="31542" y="21745"/>
                  <a:pt x="31651" y="21745"/>
                </a:cubicBezTo>
                <a:cubicBezTo>
                  <a:pt x="32201" y="21745"/>
                  <a:pt x="32766" y="21688"/>
                  <a:pt x="33332" y="21565"/>
                </a:cubicBezTo>
                <a:cubicBezTo>
                  <a:pt x="35097" y="21273"/>
                  <a:pt x="36344" y="20769"/>
                  <a:pt x="36344" y="20769"/>
                </a:cubicBezTo>
                <a:cubicBezTo>
                  <a:pt x="37657" y="22155"/>
                  <a:pt x="38918" y="22552"/>
                  <a:pt x="39932" y="22552"/>
                </a:cubicBezTo>
                <a:cubicBezTo>
                  <a:pt x="41286" y="22552"/>
                  <a:pt x="42197" y="21844"/>
                  <a:pt x="42197" y="21844"/>
                </a:cubicBezTo>
                <a:cubicBezTo>
                  <a:pt x="42197" y="21844"/>
                  <a:pt x="43922" y="24082"/>
                  <a:pt x="46223" y="24082"/>
                </a:cubicBezTo>
                <a:cubicBezTo>
                  <a:pt x="46459" y="24082"/>
                  <a:pt x="46701" y="24059"/>
                  <a:pt x="46948" y="24007"/>
                </a:cubicBezTo>
                <a:cubicBezTo>
                  <a:pt x="49602" y="23437"/>
                  <a:pt x="49800" y="20146"/>
                  <a:pt x="49800" y="20146"/>
                </a:cubicBezTo>
                <a:cubicBezTo>
                  <a:pt x="52357" y="20991"/>
                  <a:pt x="54622" y="21352"/>
                  <a:pt x="56606" y="21352"/>
                </a:cubicBezTo>
                <a:cubicBezTo>
                  <a:pt x="60255" y="21352"/>
                  <a:pt x="62952" y="20133"/>
                  <a:pt x="64757" y="18474"/>
                </a:cubicBezTo>
                <a:cubicBezTo>
                  <a:pt x="64969" y="18766"/>
                  <a:pt x="65235" y="19044"/>
                  <a:pt x="65527" y="19296"/>
                </a:cubicBezTo>
                <a:cubicBezTo>
                  <a:pt x="66965" y="20496"/>
                  <a:pt x="68654" y="20867"/>
                  <a:pt x="70194" y="20867"/>
                </a:cubicBezTo>
                <a:cubicBezTo>
                  <a:pt x="72689" y="20867"/>
                  <a:pt x="74790" y="19893"/>
                  <a:pt x="74790" y="19893"/>
                </a:cubicBezTo>
                <a:cubicBezTo>
                  <a:pt x="75939" y="21276"/>
                  <a:pt x="77041" y="21670"/>
                  <a:pt x="77926" y="21670"/>
                </a:cubicBezTo>
                <a:cubicBezTo>
                  <a:pt x="79106" y="21670"/>
                  <a:pt x="79898" y="20969"/>
                  <a:pt x="79898" y="20969"/>
                </a:cubicBezTo>
                <a:cubicBezTo>
                  <a:pt x="79898" y="20969"/>
                  <a:pt x="81399" y="23197"/>
                  <a:pt x="83406" y="23197"/>
                </a:cubicBezTo>
                <a:cubicBezTo>
                  <a:pt x="83616" y="23197"/>
                  <a:pt x="83832" y="23172"/>
                  <a:pt x="84053" y="23118"/>
                </a:cubicBezTo>
                <a:cubicBezTo>
                  <a:pt x="86362" y="22561"/>
                  <a:pt x="86534" y="19270"/>
                  <a:pt x="86534" y="19270"/>
                </a:cubicBezTo>
                <a:cubicBezTo>
                  <a:pt x="88811" y="20130"/>
                  <a:pt x="90771" y="20495"/>
                  <a:pt x="92438" y="20495"/>
                </a:cubicBezTo>
                <a:cubicBezTo>
                  <a:pt x="100442" y="20495"/>
                  <a:pt x="101723" y="12094"/>
                  <a:pt x="99088" y="9754"/>
                </a:cubicBezTo>
                <a:cubicBezTo>
                  <a:pt x="98342" y="9089"/>
                  <a:pt x="97565" y="8835"/>
                  <a:pt x="96812" y="8835"/>
                </a:cubicBezTo>
                <a:cubicBezTo>
                  <a:pt x="94350" y="8835"/>
                  <a:pt x="92148" y="11559"/>
                  <a:pt x="92148" y="11559"/>
                </a:cubicBezTo>
                <a:cubicBezTo>
                  <a:pt x="92148" y="11559"/>
                  <a:pt x="93395" y="7034"/>
                  <a:pt x="91086" y="6238"/>
                </a:cubicBezTo>
                <a:cubicBezTo>
                  <a:pt x="90875" y="6166"/>
                  <a:pt x="90655" y="6133"/>
                  <a:pt x="90429" y="6133"/>
                </a:cubicBezTo>
                <a:cubicBezTo>
                  <a:pt x="88172" y="6133"/>
                  <a:pt x="85300" y="9409"/>
                  <a:pt x="85300" y="9409"/>
                </a:cubicBezTo>
                <a:cubicBezTo>
                  <a:pt x="85300" y="9409"/>
                  <a:pt x="83561" y="1"/>
                  <a:pt x="77205" y="1"/>
                </a:cubicBezTo>
                <a:close/>
              </a:path>
            </a:pathLst>
          </a:custGeom>
          <a:solidFill>
            <a:srgbClr val="D9EEFC"/>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5" name="Google Shape;345;p34"/>
          <p:cNvSpPr/>
          <p:nvPr/>
        </p:nvSpPr>
        <p:spPr>
          <a:xfrm>
            <a:off x="-1670568" y="5770856"/>
            <a:ext cx="12448469" cy="3136780"/>
          </a:xfrm>
          <a:custGeom>
            <a:avLst/>
            <a:gdLst/>
            <a:ahLst/>
            <a:cxnLst/>
            <a:rect l="l" t="t" r="r" b="b"/>
            <a:pathLst>
              <a:path w="101713" h="24085" extrusionOk="0">
                <a:moveTo>
                  <a:pt x="18318" y="0"/>
                </a:moveTo>
                <a:cubicBezTo>
                  <a:pt x="18109" y="0"/>
                  <a:pt x="17894" y="25"/>
                  <a:pt x="17674" y="79"/>
                </a:cubicBezTo>
                <a:cubicBezTo>
                  <a:pt x="15351" y="649"/>
                  <a:pt x="15179" y="3940"/>
                  <a:pt x="15179" y="3940"/>
                </a:cubicBezTo>
                <a:cubicBezTo>
                  <a:pt x="12903" y="3079"/>
                  <a:pt x="10944" y="2714"/>
                  <a:pt x="9276" y="2714"/>
                </a:cubicBezTo>
                <a:cubicBezTo>
                  <a:pt x="1283" y="2714"/>
                  <a:pt x="0" y="11106"/>
                  <a:pt x="2625" y="13456"/>
                </a:cubicBezTo>
                <a:cubicBezTo>
                  <a:pt x="3368" y="14115"/>
                  <a:pt x="4142" y="14368"/>
                  <a:pt x="4892" y="14368"/>
                </a:cubicBezTo>
                <a:cubicBezTo>
                  <a:pt x="7358" y="14368"/>
                  <a:pt x="9565" y="11637"/>
                  <a:pt x="9565" y="11637"/>
                </a:cubicBezTo>
                <a:lnTo>
                  <a:pt x="9565" y="11637"/>
                </a:lnTo>
                <a:cubicBezTo>
                  <a:pt x="9565" y="11638"/>
                  <a:pt x="8318" y="16176"/>
                  <a:pt x="10627" y="16972"/>
                </a:cubicBezTo>
                <a:cubicBezTo>
                  <a:pt x="10836" y="17042"/>
                  <a:pt x="11055" y="17075"/>
                  <a:pt x="11279" y="17075"/>
                </a:cubicBezTo>
                <a:cubicBezTo>
                  <a:pt x="13546" y="17075"/>
                  <a:pt x="16413" y="13801"/>
                  <a:pt x="16413" y="13801"/>
                </a:cubicBezTo>
                <a:cubicBezTo>
                  <a:pt x="16413" y="13801"/>
                  <a:pt x="18152" y="23196"/>
                  <a:pt x="24522" y="23196"/>
                </a:cubicBezTo>
                <a:cubicBezTo>
                  <a:pt x="28370" y="23196"/>
                  <a:pt x="30361" y="19746"/>
                  <a:pt x="31316" y="17025"/>
                </a:cubicBezTo>
                <a:cubicBezTo>
                  <a:pt x="32417" y="19746"/>
                  <a:pt x="34687" y="23196"/>
                  <a:pt x="39093" y="23196"/>
                </a:cubicBezTo>
                <a:cubicBezTo>
                  <a:pt x="46392" y="23196"/>
                  <a:pt x="48369" y="13801"/>
                  <a:pt x="48369" y="13801"/>
                </a:cubicBezTo>
                <a:cubicBezTo>
                  <a:pt x="48369" y="13801"/>
                  <a:pt x="51665" y="17075"/>
                  <a:pt x="54248" y="17075"/>
                </a:cubicBezTo>
                <a:cubicBezTo>
                  <a:pt x="54504" y="17075"/>
                  <a:pt x="54753" y="17042"/>
                  <a:pt x="54991" y="16972"/>
                </a:cubicBezTo>
                <a:cubicBezTo>
                  <a:pt x="57645" y="16176"/>
                  <a:pt x="58056" y="13827"/>
                  <a:pt x="58056" y="13827"/>
                </a:cubicBezTo>
                <a:cubicBezTo>
                  <a:pt x="58056" y="13827"/>
                  <a:pt x="60125" y="15659"/>
                  <a:pt x="62697" y="15659"/>
                </a:cubicBezTo>
                <a:cubicBezTo>
                  <a:pt x="63924" y="15659"/>
                  <a:pt x="65264" y="15242"/>
                  <a:pt x="66549" y="14013"/>
                </a:cubicBezTo>
                <a:cubicBezTo>
                  <a:pt x="66563" y="13987"/>
                  <a:pt x="66576" y="13973"/>
                  <a:pt x="66603" y="13960"/>
                </a:cubicBezTo>
                <a:cubicBezTo>
                  <a:pt x="67369" y="14422"/>
                  <a:pt x="68279" y="14683"/>
                  <a:pt x="69293" y="14683"/>
                </a:cubicBezTo>
                <a:cubicBezTo>
                  <a:pt x="69386" y="14683"/>
                  <a:pt x="69480" y="14681"/>
                  <a:pt x="69575" y="14677"/>
                </a:cubicBezTo>
                <a:cubicBezTo>
                  <a:pt x="69575" y="14677"/>
                  <a:pt x="70823" y="24085"/>
                  <a:pt x="77193" y="24085"/>
                </a:cubicBezTo>
                <a:cubicBezTo>
                  <a:pt x="83550" y="24085"/>
                  <a:pt x="85288" y="14677"/>
                  <a:pt x="85288" y="14677"/>
                </a:cubicBezTo>
                <a:cubicBezTo>
                  <a:pt x="85288" y="14677"/>
                  <a:pt x="88159" y="17953"/>
                  <a:pt x="90416" y="17953"/>
                </a:cubicBezTo>
                <a:cubicBezTo>
                  <a:pt x="90643" y="17953"/>
                  <a:pt x="90863" y="17920"/>
                  <a:pt x="91074" y="17848"/>
                </a:cubicBezTo>
                <a:cubicBezTo>
                  <a:pt x="93396" y="17052"/>
                  <a:pt x="92135" y="12514"/>
                  <a:pt x="92135" y="12513"/>
                </a:cubicBezTo>
                <a:lnTo>
                  <a:pt x="92135" y="12513"/>
                </a:lnTo>
                <a:cubicBezTo>
                  <a:pt x="92136" y="12513"/>
                  <a:pt x="94342" y="15249"/>
                  <a:pt x="96806" y="15249"/>
                </a:cubicBezTo>
                <a:cubicBezTo>
                  <a:pt x="97557" y="15249"/>
                  <a:pt x="98332" y="14995"/>
                  <a:pt x="99076" y="14332"/>
                </a:cubicBezTo>
                <a:cubicBezTo>
                  <a:pt x="101712" y="11992"/>
                  <a:pt x="100430" y="3591"/>
                  <a:pt x="92427" y="3591"/>
                </a:cubicBezTo>
                <a:cubicBezTo>
                  <a:pt x="90759" y="3591"/>
                  <a:pt x="88799" y="3956"/>
                  <a:pt x="86522" y="4816"/>
                </a:cubicBezTo>
                <a:cubicBezTo>
                  <a:pt x="86522" y="4816"/>
                  <a:pt x="86349" y="1525"/>
                  <a:pt x="84040" y="955"/>
                </a:cubicBezTo>
                <a:cubicBezTo>
                  <a:pt x="83824" y="903"/>
                  <a:pt x="83613" y="879"/>
                  <a:pt x="83407" y="879"/>
                </a:cubicBezTo>
                <a:cubicBezTo>
                  <a:pt x="81394" y="879"/>
                  <a:pt x="79887" y="3117"/>
                  <a:pt x="79887" y="3117"/>
                </a:cubicBezTo>
                <a:cubicBezTo>
                  <a:pt x="79887" y="3117"/>
                  <a:pt x="79093" y="2410"/>
                  <a:pt x="77911" y="2410"/>
                </a:cubicBezTo>
                <a:cubicBezTo>
                  <a:pt x="77026" y="2410"/>
                  <a:pt x="75925" y="2806"/>
                  <a:pt x="74777" y="4193"/>
                </a:cubicBezTo>
                <a:cubicBezTo>
                  <a:pt x="74777" y="4193"/>
                  <a:pt x="72676" y="3218"/>
                  <a:pt x="70185" y="3218"/>
                </a:cubicBezTo>
                <a:cubicBezTo>
                  <a:pt x="68647" y="3218"/>
                  <a:pt x="66961" y="3589"/>
                  <a:pt x="65528" y="4789"/>
                </a:cubicBezTo>
                <a:cubicBezTo>
                  <a:pt x="65222" y="5028"/>
                  <a:pt x="64957" y="5308"/>
                  <a:pt x="64745" y="5599"/>
                </a:cubicBezTo>
                <a:cubicBezTo>
                  <a:pt x="62942" y="3943"/>
                  <a:pt x="60252" y="2730"/>
                  <a:pt x="56612" y="2730"/>
                </a:cubicBezTo>
                <a:cubicBezTo>
                  <a:pt x="54624" y="2730"/>
                  <a:pt x="52353" y="3092"/>
                  <a:pt x="49789" y="3940"/>
                </a:cubicBezTo>
                <a:cubicBezTo>
                  <a:pt x="49789" y="3940"/>
                  <a:pt x="49590" y="649"/>
                  <a:pt x="46935" y="79"/>
                </a:cubicBezTo>
                <a:cubicBezTo>
                  <a:pt x="46683" y="25"/>
                  <a:pt x="46436" y="0"/>
                  <a:pt x="46196" y="0"/>
                </a:cubicBezTo>
                <a:cubicBezTo>
                  <a:pt x="43902" y="0"/>
                  <a:pt x="42185" y="2229"/>
                  <a:pt x="42185" y="2229"/>
                </a:cubicBezTo>
                <a:cubicBezTo>
                  <a:pt x="42185" y="2229"/>
                  <a:pt x="41278" y="1529"/>
                  <a:pt x="39932" y="1529"/>
                </a:cubicBezTo>
                <a:cubicBezTo>
                  <a:pt x="38919" y="1529"/>
                  <a:pt x="37657" y="1926"/>
                  <a:pt x="36345" y="3317"/>
                </a:cubicBezTo>
                <a:cubicBezTo>
                  <a:pt x="36345" y="3317"/>
                  <a:pt x="35085" y="2799"/>
                  <a:pt x="33320" y="2521"/>
                </a:cubicBezTo>
                <a:cubicBezTo>
                  <a:pt x="32712" y="2389"/>
                  <a:pt x="32103" y="2333"/>
                  <a:pt x="31514" y="2333"/>
                </a:cubicBezTo>
                <a:cubicBezTo>
                  <a:pt x="31448" y="2333"/>
                  <a:pt x="31382" y="2333"/>
                  <a:pt x="31316" y="2335"/>
                </a:cubicBezTo>
                <a:cubicBezTo>
                  <a:pt x="31238" y="2333"/>
                  <a:pt x="31160" y="2333"/>
                  <a:pt x="31081" y="2333"/>
                </a:cubicBezTo>
                <a:cubicBezTo>
                  <a:pt x="29701" y="2333"/>
                  <a:pt x="28225" y="2559"/>
                  <a:pt x="26857" y="3237"/>
                </a:cubicBezTo>
                <a:cubicBezTo>
                  <a:pt x="25735" y="1912"/>
                  <a:pt x="24656" y="1531"/>
                  <a:pt x="23786" y="1531"/>
                </a:cubicBezTo>
                <a:cubicBezTo>
                  <a:pt x="22609" y="1531"/>
                  <a:pt x="21815" y="2229"/>
                  <a:pt x="21815" y="2229"/>
                </a:cubicBezTo>
                <a:cubicBezTo>
                  <a:pt x="21815" y="2229"/>
                  <a:pt x="20315" y="0"/>
                  <a:pt x="18318" y="0"/>
                </a:cubicBezTo>
                <a:close/>
              </a:path>
            </a:pathLst>
          </a:custGeom>
          <a:solidFill>
            <a:srgbClr val="FFFFFF"/>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342" name="Google Shape;342;p34"/>
          <p:cNvSpPr txBox="1">
            <a:spLocks noGrp="1"/>
          </p:cNvSpPr>
          <p:nvPr>
            <p:ph type="title"/>
          </p:nvPr>
        </p:nvSpPr>
        <p:spPr>
          <a:xfrm>
            <a:off x="4149632" y="2249856"/>
            <a:ext cx="4437933" cy="1097120"/>
          </a:xfrm>
          <a:prstGeom prst="rect">
            <a:avLst/>
          </a:prstGeom>
        </p:spPr>
        <p:txBody>
          <a:bodyPr spcFirstLastPara="1">
            <a:noAutofit/>
          </a:bodyPr>
          <a:lstStyle>
            <a:lvl1pPr lvl="0" algn="ctr" rtl="0">
              <a:spcBef>
                <a:spcPts val="0"/>
              </a:spcBef>
              <a:spcAft>
                <a:spcPts val="0"/>
              </a:spcAft>
              <a:buClr>
                <a:schemeClr val="dk1"/>
              </a:buClr>
              <a:buSzPts val="3000"/>
              <a:buFont typeface="McLaren"/>
              <a:buNone/>
              <a:defRPr sz="5262" b="1">
                <a:solidFill>
                  <a:schemeClr val="dk2"/>
                </a:solidFill>
                <a:latin typeface="McLaren"/>
                <a:ea typeface="McLaren"/>
                <a:cs typeface="McLaren"/>
                <a:sym typeface="McLaren"/>
              </a:defRPr>
            </a:lvl1pPr>
            <a:lvl2pPr lvl="1"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2pPr>
            <a:lvl3pPr lvl="2"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3pPr>
            <a:lvl4pPr lvl="3"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4pPr>
            <a:lvl5pPr lvl="4"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5pPr>
            <a:lvl6pPr lvl="5"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6pPr>
            <a:lvl7pPr lvl="6"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7pPr>
            <a:lvl8pPr lvl="7"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8pPr>
            <a:lvl9pPr lvl="8"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9pPr>
          </a:lstStyle>
          <a:p>
            <a:endParaRPr/>
          </a:p>
        </p:txBody>
      </p:sp>
      <p:sp>
        <p:nvSpPr>
          <p:cNvPr id="343" name="Google Shape;343;p34"/>
          <p:cNvSpPr txBox="1">
            <a:spLocks noGrp="1"/>
          </p:cNvSpPr>
          <p:nvPr>
            <p:ph type="subTitle" idx="1"/>
          </p:nvPr>
        </p:nvSpPr>
        <p:spPr>
          <a:xfrm>
            <a:off x="4149662" y="3331943"/>
            <a:ext cx="4437933" cy="960415"/>
          </a:xfrm>
          <a:prstGeom prst="rect">
            <a:avLst/>
          </a:prstGeom>
        </p:spPr>
        <p:txBody>
          <a:bodyPr spcFirstLastPara="1">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Tree>
    <p:extLst>
      <p:ext uri="{BB962C8B-B14F-4D97-AF65-F5344CB8AC3E}">
        <p14:creationId xmlns:p14="http://schemas.microsoft.com/office/powerpoint/2010/main" val="3891676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Big number">
  <p:cSld name="Big number">
    <p:bg>
      <p:bgPr>
        <a:solidFill>
          <a:schemeClr val="accent4"/>
        </a:solidFill>
        <a:effectLst/>
      </p:bgPr>
    </p:bg>
    <p:spTree>
      <p:nvGrpSpPr>
        <p:cNvPr id="1" name="Shape 201"/>
        <p:cNvGrpSpPr/>
        <p:nvPr/>
      </p:nvGrpSpPr>
      <p:grpSpPr>
        <a:xfrm>
          <a:off x="0" y="0"/>
          <a:ext cx="0" cy="0"/>
          <a:chOff x="0" y="0"/>
          <a:chExt cx="0" cy="0"/>
        </a:xfrm>
      </p:grpSpPr>
      <p:grpSp>
        <p:nvGrpSpPr>
          <p:cNvPr id="4" name="Google Shape;204;p11"/>
          <p:cNvGrpSpPr>
            <a:grpSpLocks/>
          </p:cNvGrpSpPr>
          <p:nvPr/>
        </p:nvGrpSpPr>
        <p:grpSpPr bwMode="auto">
          <a:xfrm>
            <a:off x="239198" y="163480"/>
            <a:ext cx="8511001" cy="2037374"/>
            <a:chOff x="198024" y="127700"/>
            <a:chExt cx="7035792" cy="1582723"/>
          </a:xfrm>
        </p:grpSpPr>
        <p:grpSp>
          <p:nvGrpSpPr>
            <p:cNvPr id="5" name="Google Shape;205;p11"/>
            <p:cNvGrpSpPr>
              <a:grpSpLocks/>
            </p:cNvGrpSpPr>
            <p:nvPr/>
          </p:nvGrpSpPr>
          <p:grpSpPr bwMode="auto">
            <a:xfrm>
              <a:off x="5309325" y="127700"/>
              <a:ext cx="1924491" cy="1257576"/>
              <a:chOff x="1341350" y="30575"/>
              <a:chExt cx="1924491" cy="1257576"/>
            </a:xfrm>
          </p:grpSpPr>
          <p:sp>
            <p:nvSpPr>
              <p:cNvPr id="14" name="Google Shape;206;p11"/>
              <p:cNvSpPr/>
              <p:nvPr/>
            </p:nvSpPr>
            <p:spPr>
              <a:xfrm>
                <a:off x="2122984" y="30575"/>
                <a:ext cx="1142857" cy="719131"/>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5" name="Google Shape;207;p11"/>
              <p:cNvSpPr/>
              <p:nvPr/>
            </p:nvSpPr>
            <p:spPr>
              <a:xfrm>
                <a:off x="1341229" y="749706"/>
                <a:ext cx="853975" cy="538157"/>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grpSp>
        <p:sp>
          <p:nvSpPr>
            <p:cNvPr id="6" name="Google Shape;208;p11"/>
            <p:cNvSpPr/>
            <p:nvPr/>
          </p:nvSpPr>
          <p:spPr>
            <a:xfrm>
              <a:off x="6887918" y="580134"/>
              <a:ext cx="283814" cy="263523"/>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7" name="Google Shape;209;p11"/>
            <p:cNvSpPr/>
            <p:nvPr/>
          </p:nvSpPr>
          <p:spPr>
            <a:xfrm>
              <a:off x="6671257" y="894456"/>
              <a:ext cx="179918" cy="165098"/>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8" name="Google Shape;210;p11"/>
            <p:cNvSpPr/>
            <p:nvPr/>
          </p:nvSpPr>
          <p:spPr>
            <a:xfrm>
              <a:off x="5309204" y="673795"/>
              <a:ext cx="179918" cy="166686"/>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9" name="Google Shape;211;p11"/>
            <p:cNvSpPr/>
            <p:nvPr/>
          </p:nvSpPr>
          <p:spPr>
            <a:xfrm flipH="1">
              <a:off x="198024" y="778569"/>
              <a:ext cx="1142857" cy="719131"/>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0" name="Google Shape;212;p11"/>
            <p:cNvSpPr/>
            <p:nvPr/>
          </p:nvSpPr>
          <p:spPr>
            <a:xfrm flipH="1">
              <a:off x="1268661" y="305498"/>
              <a:ext cx="853975" cy="538158"/>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1" name="Google Shape;213;p11"/>
            <p:cNvSpPr/>
            <p:nvPr/>
          </p:nvSpPr>
          <p:spPr>
            <a:xfrm flipH="1">
              <a:off x="260109" y="1231003"/>
              <a:ext cx="283814" cy="261935"/>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2" name="Google Shape;214;p11"/>
            <p:cNvSpPr/>
            <p:nvPr/>
          </p:nvSpPr>
          <p:spPr>
            <a:xfrm flipH="1">
              <a:off x="580666" y="1543737"/>
              <a:ext cx="179918" cy="166686"/>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3" name="Google Shape;215;p11"/>
            <p:cNvSpPr/>
            <p:nvPr/>
          </p:nvSpPr>
          <p:spPr>
            <a:xfrm flipH="1">
              <a:off x="1942718" y="130875"/>
              <a:ext cx="179918" cy="166686"/>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grpSp>
      <p:sp>
        <p:nvSpPr>
          <p:cNvPr id="202" name="Google Shape;202;p11"/>
          <p:cNvSpPr txBox="1">
            <a:spLocks noGrp="1"/>
          </p:cNvSpPr>
          <p:nvPr>
            <p:ph type="title"/>
          </p:nvPr>
        </p:nvSpPr>
        <p:spPr>
          <a:xfrm>
            <a:off x="697751" y="1474927"/>
            <a:ext cx="7749147" cy="2618260"/>
          </a:xfrm>
          <a:prstGeom prst="rect">
            <a:avLst/>
          </a:prstGeom>
        </p:spPr>
        <p:txBody>
          <a:bodyPr spcFirstLastPara="1" anchor="b">
            <a:noAutofit/>
          </a:bodyPr>
          <a:lstStyle>
            <a:lvl1pPr lvl="0" algn="ctr">
              <a:spcBef>
                <a:spcPts val="0"/>
              </a:spcBef>
              <a:spcAft>
                <a:spcPts val="0"/>
              </a:spcAft>
              <a:buSzPts val="12000"/>
              <a:buNone/>
              <a:defRPr sz="15034"/>
            </a:lvl1pPr>
            <a:lvl2pPr lvl="1" algn="ctr">
              <a:spcBef>
                <a:spcPts val="0"/>
              </a:spcBef>
              <a:spcAft>
                <a:spcPts val="0"/>
              </a:spcAft>
              <a:buSzPts val="12000"/>
              <a:buNone/>
              <a:defRPr sz="15034"/>
            </a:lvl2pPr>
            <a:lvl3pPr lvl="2" algn="ctr">
              <a:spcBef>
                <a:spcPts val="0"/>
              </a:spcBef>
              <a:spcAft>
                <a:spcPts val="0"/>
              </a:spcAft>
              <a:buSzPts val="12000"/>
              <a:buNone/>
              <a:defRPr sz="15034"/>
            </a:lvl3pPr>
            <a:lvl4pPr lvl="3" algn="ctr">
              <a:spcBef>
                <a:spcPts val="0"/>
              </a:spcBef>
              <a:spcAft>
                <a:spcPts val="0"/>
              </a:spcAft>
              <a:buSzPts val="12000"/>
              <a:buNone/>
              <a:defRPr sz="15034"/>
            </a:lvl4pPr>
            <a:lvl5pPr lvl="4" algn="ctr">
              <a:spcBef>
                <a:spcPts val="0"/>
              </a:spcBef>
              <a:spcAft>
                <a:spcPts val="0"/>
              </a:spcAft>
              <a:buSzPts val="12000"/>
              <a:buNone/>
              <a:defRPr sz="15034"/>
            </a:lvl5pPr>
            <a:lvl6pPr lvl="5" algn="ctr">
              <a:spcBef>
                <a:spcPts val="0"/>
              </a:spcBef>
              <a:spcAft>
                <a:spcPts val="0"/>
              </a:spcAft>
              <a:buSzPts val="12000"/>
              <a:buNone/>
              <a:defRPr sz="15034"/>
            </a:lvl6pPr>
            <a:lvl7pPr lvl="6" algn="ctr">
              <a:spcBef>
                <a:spcPts val="0"/>
              </a:spcBef>
              <a:spcAft>
                <a:spcPts val="0"/>
              </a:spcAft>
              <a:buSzPts val="12000"/>
              <a:buNone/>
              <a:defRPr sz="15034"/>
            </a:lvl7pPr>
            <a:lvl8pPr lvl="7" algn="ctr">
              <a:spcBef>
                <a:spcPts val="0"/>
              </a:spcBef>
              <a:spcAft>
                <a:spcPts val="0"/>
              </a:spcAft>
              <a:buSzPts val="12000"/>
              <a:buNone/>
              <a:defRPr sz="15034"/>
            </a:lvl8pPr>
            <a:lvl9pPr lvl="8" algn="ctr">
              <a:spcBef>
                <a:spcPts val="0"/>
              </a:spcBef>
              <a:spcAft>
                <a:spcPts val="0"/>
              </a:spcAft>
              <a:buSzPts val="12000"/>
              <a:buNone/>
              <a:defRPr sz="15034"/>
            </a:lvl9pPr>
          </a:lstStyle>
          <a:p>
            <a:r>
              <a:rPr lang="en-US"/>
              <a:t>Click to edit Master title style</a:t>
            </a:r>
            <a:endParaRPr/>
          </a:p>
        </p:txBody>
      </p:sp>
      <p:sp>
        <p:nvSpPr>
          <p:cNvPr id="203" name="Google Shape;203;p11"/>
          <p:cNvSpPr txBox="1">
            <a:spLocks noGrp="1"/>
          </p:cNvSpPr>
          <p:nvPr>
            <p:ph type="body" idx="1"/>
          </p:nvPr>
        </p:nvSpPr>
        <p:spPr>
          <a:xfrm>
            <a:off x="697751" y="4203244"/>
            <a:ext cx="7749147" cy="1734308"/>
          </a:xfrm>
          <a:prstGeom prst="rect">
            <a:avLst/>
          </a:prstGeom>
        </p:spPr>
        <p:txBody>
          <a:bodyPr spcFirstLastPara="1">
            <a:noAutofit/>
          </a:bodyPr>
          <a:lstStyle>
            <a:lvl1pPr marL="572780" lvl="0" indent="-413675" algn="ctr">
              <a:spcBef>
                <a:spcPts val="0"/>
              </a:spcBef>
              <a:spcAft>
                <a:spcPts val="0"/>
              </a:spcAft>
              <a:buSzPts val="1600"/>
              <a:buChar char="●"/>
              <a:defRPr/>
            </a:lvl1pPr>
            <a:lvl2pPr marL="1145560" lvl="1" indent="-413675" algn="ctr">
              <a:spcBef>
                <a:spcPts val="0"/>
              </a:spcBef>
              <a:spcAft>
                <a:spcPts val="0"/>
              </a:spcAft>
              <a:buSzPts val="1600"/>
              <a:buChar char="○"/>
              <a:defRPr/>
            </a:lvl2pPr>
            <a:lvl3pPr marL="1718340" lvl="2" indent="-413675" algn="ctr">
              <a:spcBef>
                <a:spcPts val="0"/>
              </a:spcBef>
              <a:spcAft>
                <a:spcPts val="0"/>
              </a:spcAft>
              <a:buSzPts val="1600"/>
              <a:buChar char="■"/>
              <a:defRPr/>
            </a:lvl3pPr>
            <a:lvl4pPr marL="2291121" lvl="3" indent="-413675" algn="ctr">
              <a:spcBef>
                <a:spcPts val="0"/>
              </a:spcBef>
              <a:spcAft>
                <a:spcPts val="0"/>
              </a:spcAft>
              <a:buSzPts val="1600"/>
              <a:buChar char="●"/>
              <a:defRPr/>
            </a:lvl4pPr>
            <a:lvl5pPr marL="2863901" lvl="4" indent="-413675" algn="ctr">
              <a:spcBef>
                <a:spcPts val="0"/>
              </a:spcBef>
              <a:spcAft>
                <a:spcPts val="0"/>
              </a:spcAft>
              <a:buSzPts val="1600"/>
              <a:buChar char="○"/>
              <a:defRPr/>
            </a:lvl5pPr>
            <a:lvl6pPr marL="3436681" lvl="5" indent="-413675" algn="ctr">
              <a:spcBef>
                <a:spcPts val="0"/>
              </a:spcBef>
              <a:spcAft>
                <a:spcPts val="0"/>
              </a:spcAft>
              <a:buSzPts val="1600"/>
              <a:buChar char="■"/>
              <a:defRPr/>
            </a:lvl6pPr>
            <a:lvl7pPr marL="4009461" lvl="6" indent="-413675" algn="ctr">
              <a:spcBef>
                <a:spcPts val="0"/>
              </a:spcBef>
              <a:spcAft>
                <a:spcPts val="0"/>
              </a:spcAft>
              <a:buSzPts val="1600"/>
              <a:buChar char="●"/>
              <a:defRPr/>
            </a:lvl7pPr>
            <a:lvl8pPr marL="4582241" lvl="7" indent="-413675" algn="ctr">
              <a:spcBef>
                <a:spcPts val="0"/>
              </a:spcBef>
              <a:spcAft>
                <a:spcPts val="0"/>
              </a:spcAft>
              <a:buSzPts val="1600"/>
              <a:buChar char="○"/>
              <a:defRPr/>
            </a:lvl8pPr>
            <a:lvl9pPr marL="5155021" lvl="8" indent="-413675" algn="ctr">
              <a:spcBef>
                <a:spcPts val="0"/>
              </a:spcBef>
              <a:spcAft>
                <a:spcPts val="0"/>
              </a:spcAft>
              <a:buSzPts val="1600"/>
              <a:buChar char="■"/>
              <a:defRPr/>
            </a:lvl9pPr>
          </a:lstStyle>
          <a:p>
            <a:endParaRPr/>
          </a:p>
        </p:txBody>
      </p:sp>
    </p:spTree>
    <p:extLst>
      <p:ext uri="{BB962C8B-B14F-4D97-AF65-F5344CB8AC3E}">
        <p14:creationId xmlns:p14="http://schemas.microsoft.com/office/powerpoint/2010/main" val="249463379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matchingName="Title and text 25">
  <p:cSld name="Title and text 25">
    <p:spTree>
      <p:nvGrpSpPr>
        <p:cNvPr id="1" name="Shape 355"/>
        <p:cNvGrpSpPr/>
        <p:nvPr/>
      </p:nvGrpSpPr>
      <p:grpSpPr>
        <a:xfrm>
          <a:off x="0" y="0"/>
          <a:ext cx="0" cy="0"/>
          <a:chOff x="0" y="0"/>
          <a:chExt cx="0" cy="0"/>
        </a:xfrm>
      </p:grpSpPr>
      <p:sp>
        <p:nvSpPr>
          <p:cNvPr id="4" name="Google Shape;358;p37"/>
          <p:cNvSpPr/>
          <p:nvPr/>
        </p:nvSpPr>
        <p:spPr>
          <a:xfrm>
            <a:off x="5218795" y="-275874"/>
            <a:ext cx="5131430" cy="8315019"/>
          </a:xfrm>
          <a:custGeom>
            <a:avLst/>
            <a:gdLst/>
            <a:ahLst/>
            <a:cxnLst/>
            <a:rect l="l" t="t" r="r" b="b"/>
            <a:pathLst>
              <a:path w="35443" h="53958" extrusionOk="0">
                <a:moveTo>
                  <a:pt x="22715" y="1"/>
                </a:moveTo>
                <a:cubicBezTo>
                  <a:pt x="20125" y="1"/>
                  <a:pt x="17328" y="281"/>
                  <a:pt x="15726" y="2245"/>
                </a:cubicBezTo>
                <a:cubicBezTo>
                  <a:pt x="14867" y="3303"/>
                  <a:pt x="14526" y="4691"/>
                  <a:pt x="14272" y="6024"/>
                </a:cubicBezTo>
                <a:cubicBezTo>
                  <a:pt x="13952" y="7788"/>
                  <a:pt x="13743" y="9573"/>
                  <a:pt x="13897" y="11348"/>
                </a:cubicBezTo>
                <a:cubicBezTo>
                  <a:pt x="14217" y="15105"/>
                  <a:pt x="16090" y="18544"/>
                  <a:pt x="16872" y="22236"/>
                </a:cubicBezTo>
                <a:cubicBezTo>
                  <a:pt x="17666" y="25917"/>
                  <a:pt x="16917" y="30490"/>
                  <a:pt x="13566" y="32199"/>
                </a:cubicBezTo>
                <a:cubicBezTo>
                  <a:pt x="11462" y="33279"/>
                  <a:pt x="8938" y="32926"/>
                  <a:pt x="6657" y="33510"/>
                </a:cubicBezTo>
                <a:cubicBezTo>
                  <a:pt x="2854" y="34469"/>
                  <a:pt x="1" y="38304"/>
                  <a:pt x="155" y="42227"/>
                </a:cubicBezTo>
                <a:cubicBezTo>
                  <a:pt x="281" y="45310"/>
                  <a:pt x="2004" y="47993"/>
                  <a:pt x="4127" y="50317"/>
                </a:cubicBezTo>
                <a:lnTo>
                  <a:pt x="4127" y="50317"/>
                </a:lnTo>
                <a:cubicBezTo>
                  <a:pt x="3674" y="50805"/>
                  <a:pt x="3220" y="51293"/>
                  <a:pt x="2766" y="51782"/>
                </a:cubicBezTo>
                <a:cubicBezTo>
                  <a:pt x="5720" y="53221"/>
                  <a:pt x="9012" y="53958"/>
                  <a:pt x="12301" y="53958"/>
                </a:cubicBezTo>
                <a:cubicBezTo>
                  <a:pt x="14227" y="53958"/>
                  <a:pt x="16152" y="53705"/>
                  <a:pt x="18008" y="53192"/>
                </a:cubicBezTo>
                <a:cubicBezTo>
                  <a:pt x="23033" y="51804"/>
                  <a:pt x="27508" y="48542"/>
                  <a:pt x="30351" y="44167"/>
                </a:cubicBezTo>
                <a:cubicBezTo>
                  <a:pt x="33613" y="39186"/>
                  <a:pt x="34659" y="33080"/>
                  <a:pt x="34990" y="27129"/>
                </a:cubicBezTo>
                <a:cubicBezTo>
                  <a:pt x="35442" y="18776"/>
                  <a:pt x="34461" y="9959"/>
                  <a:pt x="29756" y="3049"/>
                </a:cubicBezTo>
                <a:cubicBezTo>
                  <a:pt x="29171" y="2189"/>
                  <a:pt x="28510" y="1352"/>
                  <a:pt x="27618" y="823"/>
                </a:cubicBezTo>
                <a:cubicBezTo>
                  <a:pt x="26384" y="85"/>
                  <a:pt x="24873" y="41"/>
                  <a:pt x="23441" y="7"/>
                </a:cubicBezTo>
                <a:cubicBezTo>
                  <a:pt x="23201" y="3"/>
                  <a:pt x="22959" y="1"/>
                  <a:pt x="22715" y="1"/>
                </a:cubicBezTo>
                <a:close/>
              </a:path>
            </a:pathLst>
          </a:custGeom>
          <a:solidFill>
            <a:srgbClr val="D9EEFC"/>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5" name="Google Shape;359;p37"/>
          <p:cNvSpPr/>
          <p:nvPr/>
        </p:nvSpPr>
        <p:spPr>
          <a:xfrm>
            <a:off x="-1529619" y="-1181144"/>
            <a:ext cx="5132963" cy="8315019"/>
          </a:xfrm>
          <a:custGeom>
            <a:avLst/>
            <a:gdLst/>
            <a:ahLst/>
            <a:cxnLst/>
            <a:rect l="l" t="t" r="r" b="b"/>
            <a:pathLst>
              <a:path w="35454" h="53950" extrusionOk="0">
                <a:moveTo>
                  <a:pt x="23149" y="0"/>
                </a:moveTo>
                <a:cubicBezTo>
                  <a:pt x="21225" y="0"/>
                  <a:pt x="19302" y="253"/>
                  <a:pt x="17446" y="766"/>
                </a:cubicBezTo>
                <a:cubicBezTo>
                  <a:pt x="12421" y="2144"/>
                  <a:pt x="7947" y="5416"/>
                  <a:pt x="5092" y="9780"/>
                </a:cubicBezTo>
                <a:cubicBezTo>
                  <a:pt x="1841" y="14773"/>
                  <a:pt x="783" y="20879"/>
                  <a:pt x="463" y="26818"/>
                </a:cubicBezTo>
                <a:cubicBezTo>
                  <a:pt x="1" y="35172"/>
                  <a:pt x="992" y="44000"/>
                  <a:pt x="5699" y="50909"/>
                </a:cubicBezTo>
                <a:cubicBezTo>
                  <a:pt x="6282" y="51769"/>
                  <a:pt x="6943" y="52606"/>
                  <a:pt x="7837" y="53135"/>
                </a:cubicBezTo>
                <a:cubicBezTo>
                  <a:pt x="9071" y="53874"/>
                  <a:pt x="10580" y="53918"/>
                  <a:pt x="12013" y="53940"/>
                </a:cubicBezTo>
                <a:cubicBezTo>
                  <a:pt x="12287" y="53945"/>
                  <a:pt x="12565" y="53949"/>
                  <a:pt x="12845" y="53949"/>
                </a:cubicBezTo>
                <a:cubicBezTo>
                  <a:pt x="15404" y="53949"/>
                  <a:pt x="18148" y="53651"/>
                  <a:pt x="19727" y="51714"/>
                </a:cubicBezTo>
                <a:cubicBezTo>
                  <a:pt x="20587" y="50644"/>
                  <a:pt x="20929" y="49267"/>
                  <a:pt x="21171" y="47933"/>
                </a:cubicBezTo>
                <a:cubicBezTo>
                  <a:pt x="21502" y="46170"/>
                  <a:pt x="21711" y="44385"/>
                  <a:pt x="21557" y="42611"/>
                </a:cubicBezTo>
                <a:cubicBezTo>
                  <a:pt x="21237" y="38853"/>
                  <a:pt x="19364" y="35404"/>
                  <a:pt x="18570" y="31723"/>
                </a:cubicBezTo>
                <a:cubicBezTo>
                  <a:pt x="17788" y="28042"/>
                  <a:pt x="18526" y="23468"/>
                  <a:pt x="21887" y="21760"/>
                </a:cubicBezTo>
                <a:cubicBezTo>
                  <a:pt x="23981" y="20680"/>
                  <a:pt x="26516" y="21033"/>
                  <a:pt x="28797" y="20448"/>
                </a:cubicBezTo>
                <a:cubicBezTo>
                  <a:pt x="32599" y="19479"/>
                  <a:pt x="35454" y="15655"/>
                  <a:pt x="35300" y="11732"/>
                </a:cubicBezTo>
                <a:cubicBezTo>
                  <a:pt x="35173" y="8649"/>
                  <a:pt x="33451" y="5959"/>
                  <a:pt x="31328" y="3638"/>
                </a:cubicBezTo>
                <a:lnTo>
                  <a:pt x="31328" y="3638"/>
                </a:lnTo>
                <a:cubicBezTo>
                  <a:pt x="31779" y="3151"/>
                  <a:pt x="32229" y="2664"/>
                  <a:pt x="32677" y="2176"/>
                </a:cubicBezTo>
                <a:cubicBezTo>
                  <a:pt x="29722" y="738"/>
                  <a:pt x="26435" y="0"/>
                  <a:pt x="23149" y="0"/>
                </a:cubicBezTo>
                <a:close/>
              </a:path>
            </a:pathLst>
          </a:custGeom>
          <a:solidFill>
            <a:srgbClr val="FFF3F3"/>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6" name="Google Shape;360;p37"/>
          <p:cNvSpPr/>
          <p:nvPr/>
        </p:nvSpPr>
        <p:spPr>
          <a:xfrm>
            <a:off x="685153" y="204350"/>
            <a:ext cx="2507473" cy="1790110"/>
          </a:xfrm>
          <a:custGeom>
            <a:avLst/>
            <a:gdLst/>
            <a:ahLst/>
            <a:cxnLst/>
            <a:rect l="l" t="t" r="r" b="b"/>
            <a:pathLst>
              <a:path w="17326" h="11620" extrusionOk="0">
                <a:moveTo>
                  <a:pt x="10944" y="0"/>
                </a:moveTo>
                <a:cubicBezTo>
                  <a:pt x="10491" y="0"/>
                  <a:pt x="10040" y="95"/>
                  <a:pt x="9633" y="290"/>
                </a:cubicBezTo>
                <a:cubicBezTo>
                  <a:pt x="8586" y="786"/>
                  <a:pt x="7870" y="1910"/>
                  <a:pt x="7848" y="3056"/>
                </a:cubicBezTo>
                <a:cubicBezTo>
                  <a:pt x="7451" y="2197"/>
                  <a:pt x="6701" y="1458"/>
                  <a:pt x="5787" y="1215"/>
                </a:cubicBezTo>
                <a:cubicBezTo>
                  <a:pt x="5571" y="1156"/>
                  <a:pt x="5346" y="1127"/>
                  <a:pt x="5121" y="1127"/>
                </a:cubicBezTo>
                <a:cubicBezTo>
                  <a:pt x="4384" y="1127"/>
                  <a:pt x="3647" y="1440"/>
                  <a:pt x="3208" y="2031"/>
                </a:cubicBezTo>
                <a:cubicBezTo>
                  <a:pt x="2517" y="2953"/>
                  <a:pt x="2776" y="4333"/>
                  <a:pt x="3660" y="5020"/>
                </a:cubicBezTo>
                <a:lnTo>
                  <a:pt x="3660" y="5020"/>
                </a:lnTo>
                <a:cubicBezTo>
                  <a:pt x="3396" y="4818"/>
                  <a:pt x="3109" y="4731"/>
                  <a:pt x="2815" y="4731"/>
                </a:cubicBezTo>
                <a:cubicBezTo>
                  <a:pt x="1565" y="4731"/>
                  <a:pt x="207" y="6316"/>
                  <a:pt x="101" y="7420"/>
                </a:cubicBezTo>
                <a:cubicBezTo>
                  <a:pt x="1" y="8478"/>
                  <a:pt x="497" y="9624"/>
                  <a:pt x="1390" y="10219"/>
                </a:cubicBezTo>
                <a:cubicBezTo>
                  <a:pt x="1915" y="10570"/>
                  <a:pt x="2539" y="10735"/>
                  <a:pt x="3169" y="10735"/>
                </a:cubicBezTo>
                <a:cubicBezTo>
                  <a:pt x="3968" y="10735"/>
                  <a:pt x="4778" y="10470"/>
                  <a:pt x="5412" y="9977"/>
                </a:cubicBezTo>
                <a:cubicBezTo>
                  <a:pt x="6140" y="10947"/>
                  <a:pt x="7605" y="11597"/>
                  <a:pt x="8795" y="11619"/>
                </a:cubicBezTo>
                <a:cubicBezTo>
                  <a:pt x="8825" y="11619"/>
                  <a:pt x="8854" y="11619"/>
                  <a:pt x="8884" y="11619"/>
                </a:cubicBezTo>
                <a:cubicBezTo>
                  <a:pt x="10360" y="11619"/>
                  <a:pt x="12244" y="11081"/>
                  <a:pt x="12741" y="9569"/>
                </a:cubicBezTo>
                <a:cubicBezTo>
                  <a:pt x="12741" y="9580"/>
                  <a:pt x="13413" y="10098"/>
                  <a:pt x="13512" y="10142"/>
                </a:cubicBezTo>
                <a:cubicBezTo>
                  <a:pt x="13704" y="10238"/>
                  <a:pt x="13939" y="10270"/>
                  <a:pt x="14168" y="10270"/>
                </a:cubicBezTo>
                <a:cubicBezTo>
                  <a:pt x="14308" y="10270"/>
                  <a:pt x="14445" y="10258"/>
                  <a:pt x="14570" y="10241"/>
                </a:cubicBezTo>
                <a:cubicBezTo>
                  <a:pt x="15309" y="10142"/>
                  <a:pt x="16003" y="9745"/>
                  <a:pt x="16466" y="9161"/>
                </a:cubicBezTo>
                <a:cubicBezTo>
                  <a:pt x="17182" y="8246"/>
                  <a:pt x="17325" y="6946"/>
                  <a:pt x="16918" y="5855"/>
                </a:cubicBezTo>
                <a:cubicBezTo>
                  <a:pt x="16653" y="5128"/>
                  <a:pt x="16146" y="4477"/>
                  <a:pt x="15474" y="4103"/>
                </a:cubicBezTo>
                <a:cubicBezTo>
                  <a:pt x="15083" y="3879"/>
                  <a:pt x="14650" y="3732"/>
                  <a:pt x="14204" y="3732"/>
                </a:cubicBezTo>
                <a:cubicBezTo>
                  <a:pt x="14146" y="3732"/>
                  <a:pt x="14088" y="3734"/>
                  <a:pt x="14030" y="3739"/>
                </a:cubicBezTo>
                <a:cubicBezTo>
                  <a:pt x="14151" y="2571"/>
                  <a:pt x="13854" y="1414"/>
                  <a:pt x="12895" y="654"/>
                </a:cubicBezTo>
                <a:cubicBezTo>
                  <a:pt x="12346" y="226"/>
                  <a:pt x="11644" y="0"/>
                  <a:pt x="10944" y="0"/>
                </a:cubicBezTo>
                <a:close/>
              </a:path>
            </a:pathLst>
          </a:custGeom>
          <a:solidFill>
            <a:srgbClr val="D9EEFC"/>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7" name="Google Shape;361;p37"/>
          <p:cNvSpPr/>
          <p:nvPr/>
        </p:nvSpPr>
        <p:spPr>
          <a:xfrm>
            <a:off x="2003227" y="3034606"/>
            <a:ext cx="2062994" cy="1473366"/>
          </a:xfrm>
          <a:custGeom>
            <a:avLst/>
            <a:gdLst/>
            <a:ahLst/>
            <a:cxnLst/>
            <a:rect l="l" t="t" r="r" b="b"/>
            <a:pathLst>
              <a:path w="14251" h="9564" extrusionOk="0">
                <a:moveTo>
                  <a:pt x="9006" y="0"/>
                </a:moveTo>
                <a:cubicBezTo>
                  <a:pt x="8629" y="0"/>
                  <a:pt x="8253" y="79"/>
                  <a:pt x="7914" y="240"/>
                </a:cubicBezTo>
                <a:cubicBezTo>
                  <a:pt x="7065" y="648"/>
                  <a:pt x="6470" y="1574"/>
                  <a:pt x="6459" y="2521"/>
                </a:cubicBezTo>
                <a:cubicBezTo>
                  <a:pt x="6128" y="1805"/>
                  <a:pt x="5511" y="1199"/>
                  <a:pt x="4751" y="1000"/>
                </a:cubicBezTo>
                <a:cubicBezTo>
                  <a:pt x="4575" y="952"/>
                  <a:pt x="4392" y="928"/>
                  <a:pt x="4210" y="928"/>
                </a:cubicBezTo>
                <a:cubicBezTo>
                  <a:pt x="3604" y="928"/>
                  <a:pt x="2999" y="1190"/>
                  <a:pt x="2635" y="1672"/>
                </a:cubicBezTo>
                <a:cubicBezTo>
                  <a:pt x="2062" y="2433"/>
                  <a:pt x="2283" y="3568"/>
                  <a:pt x="3010" y="4141"/>
                </a:cubicBezTo>
                <a:cubicBezTo>
                  <a:pt x="2801" y="3978"/>
                  <a:pt x="2571" y="3907"/>
                  <a:pt x="2335" y="3907"/>
                </a:cubicBezTo>
                <a:cubicBezTo>
                  <a:pt x="1309" y="3907"/>
                  <a:pt x="159" y="5234"/>
                  <a:pt x="78" y="6103"/>
                </a:cubicBezTo>
                <a:cubicBezTo>
                  <a:pt x="1" y="6984"/>
                  <a:pt x="398" y="7921"/>
                  <a:pt x="1136" y="8417"/>
                </a:cubicBezTo>
                <a:cubicBezTo>
                  <a:pt x="1566" y="8702"/>
                  <a:pt x="2077" y="8837"/>
                  <a:pt x="2594" y="8837"/>
                </a:cubicBezTo>
                <a:cubicBezTo>
                  <a:pt x="3256" y="8837"/>
                  <a:pt x="3927" y="8616"/>
                  <a:pt x="4453" y="8208"/>
                </a:cubicBezTo>
                <a:cubicBezTo>
                  <a:pt x="5048" y="9012"/>
                  <a:pt x="6250" y="9541"/>
                  <a:pt x="7230" y="9563"/>
                </a:cubicBezTo>
                <a:cubicBezTo>
                  <a:pt x="7259" y="9563"/>
                  <a:pt x="7288" y="9564"/>
                  <a:pt x="7318" y="9564"/>
                </a:cubicBezTo>
                <a:cubicBezTo>
                  <a:pt x="8529" y="9564"/>
                  <a:pt x="10073" y="9114"/>
                  <a:pt x="10482" y="7877"/>
                </a:cubicBezTo>
                <a:cubicBezTo>
                  <a:pt x="10482" y="7888"/>
                  <a:pt x="11033" y="8307"/>
                  <a:pt x="11121" y="8351"/>
                </a:cubicBezTo>
                <a:cubicBezTo>
                  <a:pt x="11264" y="8429"/>
                  <a:pt x="11446" y="8453"/>
                  <a:pt x="11628" y="8453"/>
                </a:cubicBezTo>
                <a:cubicBezTo>
                  <a:pt x="11753" y="8453"/>
                  <a:pt x="11879" y="8442"/>
                  <a:pt x="11991" y="8428"/>
                </a:cubicBezTo>
                <a:cubicBezTo>
                  <a:pt x="12598" y="8351"/>
                  <a:pt x="13171" y="8020"/>
                  <a:pt x="13545" y="7547"/>
                </a:cubicBezTo>
                <a:cubicBezTo>
                  <a:pt x="14141" y="6786"/>
                  <a:pt x="14251" y="5717"/>
                  <a:pt x="13920" y="4814"/>
                </a:cubicBezTo>
                <a:cubicBezTo>
                  <a:pt x="13700" y="4218"/>
                  <a:pt x="13292" y="3689"/>
                  <a:pt x="12730" y="3369"/>
                </a:cubicBezTo>
                <a:cubicBezTo>
                  <a:pt x="12404" y="3192"/>
                  <a:pt x="12043" y="3067"/>
                  <a:pt x="11678" y="3067"/>
                </a:cubicBezTo>
                <a:cubicBezTo>
                  <a:pt x="11635" y="3067"/>
                  <a:pt x="11593" y="3069"/>
                  <a:pt x="11550" y="3072"/>
                </a:cubicBezTo>
                <a:cubicBezTo>
                  <a:pt x="11638" y="2113"/>
                  <a:pt x="11396" y="1165"/>
                  <a:pt x="10614" y="538"/>
                </a:cubicBezTo>
                <a:cubicBezTo>
                  <a:pt x="10161" y="184"/>
                  <a:pt x="9582" y="0"/>
                  <a:pt x="9006" y="0"/>
                </a:cubicBezTo>
                <a:close/>
              </a:path>
            </a:pathLst>
          </a:custGeom>
          <a:solidFill>
            <a:srgbClr val="FFF3F3"/>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8" name="Google Shape;362;p37"/>
          <p:cNvSpPr/>
          <p:nvPr/>
        </p:nvSpPr>
        <p:spPr>
          <a:xfrm>
            <a:off x="246780" y="5294720"/>
            <a:ext cx="1814699" cy="1248580"/>
          </a:xfrm>
          <a:custGeom>
            <a:avLst/>
            <a:gdLst/>
            <a:ahLst/>
            <a:cxnLst/>
            <a:rect l="l" t="t" r="r" b="b"/>
            <a:pathLst>
              <a:path w="12532" h="8102" extrusionOk="0">
                <a:moveTo>
                  <a:pt x="6714" y="1"/>
                </a:moveTo>
                <a:cubicBezTo>
                  <a:pt x="6632" y="1"/>
                  <a:pt x="6551" y="8"/>
                  <a:pt x="6470" y="23"/>
                </a:cubicBezTo>
                <a:cubicBezTo>
                  <a:pt x="6084" y="89"/>
                  <a:pt x="5742" y="309"/>
                  <a:pt x="5478" y="596"/>
                </a:cubicBezTo>
                <a:cubicBezTo>
                  <a:pt x="5224" y="872"/>
                  <a:pt x="5037" y="1235"/>
                  <a:pt x="5081" y="1599"/>
                </a:cubicBezTo>
                <a:cubicBezTo>
                  <a:pt x="4893" y="1092"/>
                  <a:pt x="4420" y="475"/>
                  <a:pt x="3847" y="375"/>
                </a:cubicBezTo>
                <a:cubicBezTo>
                  <a:pt x="3739" y="356"/>
                  <a:pt x="3630" y="347"/>
                  <a:pt x="3520" y="347"/>
                </a:cubicBezTo>
                <a:cubicBezTo>
                  <a:pt x="2870" y="347"/>
                  <a:pt x="2214" y="672"/>
                  <a:pt x="1808" y="1191"/>
                </a:cubicBezTo>
                <a:cubicBezTo>
                  <a:pt x="1323" y="1786"/>
                  <a:pt x="1168" y="2623"/>
                  <a:pt x="1345" y="3373"/>
                </a:cubicBezTo>
                <a:cubicBezTo>
                  <a:pt x="739" y="3571"/>
                  <a:pt x="243" y="4090"/>
                  <a:pt x="78" y="4707"/>
                </a:cubicBezTo>
                <a:cubicBezTo>
                  <a:pt x="22" y="4894"/>
                  <a:pt x="0" y="5081"/>
                  <a:pt x="12" y="5268"/>
                </a:cubicBezTo>
                <a:cubicBezTo>
                  <a:pt x="56" y="6029"/>
                  <a:pt x="551" y="6734"/>
                  <a:pt x="1180" y="7153"/>
                </a:cubicBezTo>
                <a:cubicBezTo>
                  <a:pt x="1534" y="7390"/>
                  <a:pt x="1953" y="7502"/>
                  <a:pt x="2378" y="7502"/>
                </a:cubicBezTo>
                <a:cubicBezTo>
                  <a:pt x="2920" y="7502"/>
                  <a:pt x="3469" y="7321"/>
                  <a:pt x="3902" y="6987"/>
                </a:cubicBezTo>
                <a:cubicBezTo>
                  <a:pt x="4386" y="7649"/>
                  <a:pt x="5378" y="8079"/>
                  <a:pt x="6183" y="8101"/>
                </a:cubicBezTo>
                <a:cubicBezTo>
                  <a:pt x="6198" y="8101"/>
                  <a:pt x="6212" y="8101"/>
                  <a:pt x="6226" y="8101"/>
                </a:cubicBezTo>
                <a:cubicBezTo>
                  <a:pt x="7234" y="8101"/>
                  <a:pt x="8524" y="7734"/>
                  <a:pt x="8861" y="6712"/>
                </a:cubicBezTo>
                <a:cubicBezTo>
                  <a:pt x="8861" y="6723"/>
                  <a:pt x="9313" y="7065"/>
                  <a:pt x="9379" y="7098"/>
                </a:cubicBezTo>
                <a:cubicBezTo>
                  <a:pt x="9505" y="7164"/>
                  <a:pt x="9660" y="7187"/>
                  <a:pt x="9811" y="7187"/>
                </a:cubicBezTo>
                <a:cubicBezTo>
                  <a:pt x="9910" y="7187"/>
                  <a:pt x="10008" y="7177"/>
                  <a:pt x="10095" y="7164"/>
                </a:cubicBezTo>
                <a:cubicBezTo>
                  <a:pt x="10591" y="7098"/>
                  <a:pt x="11065" y="6833"/>
                  <a:pt x="11385" y="6436"/>
                </a:cubicBezTo>
                <a:cubicBezTo>
                  <a:pt x="11561" y="6205"/>
                  <a:pt x="11704" y="5919"/>
                  <a:pt x="11782" y="5632"/>
                </a:cubicBezTo>
                <a:cubicBezTo>
                  <a:pt x="11848" y="5368"/>
                  <a:pt x="11693" y="5158"/>
                  <a:pt x="11804" y="4905"/>
                </a:cubicBezTo>
                <a:cubicBezTo>
                  <a:pt x="11880" y="4761"/>
                  <a:pt x="12002" y="4629"/>
                  <a:pt x="12101" y="4497"/>
                </a:cubicBezTo>
                <a:cubicBezTo>
                  <a:pt x="12365" y="4178"/>
                  <a:pt x="12531" y="3769"/>
                  <a:pt x="12509" y="3351"/>
                </a:cubicBezTo>
                <a:cubicBezTo>
                  <a:pt x="12498" y="2932"/>
                  <a:pt x="12289" y="2525"/>
                  <a:pt x="11924" y="2315"/>
                </a:cubicBezTo>
                <a:cubicBezTo>
                  <a:pt x="11769" y="2225"/>
                  <a:pt x="11589" y="2180"/>
                  <a:pt x="11411" y="2180"/>
                </a:cubicBezTo>
                <a:cubicBezTo>
                  <a:pt x="11173" y="2180"/>
                  <a:pt x="10938" y="2261"/>
                  <a:pt x="10768" y="2425"/>
                </a:cubicBezTo>
                <a:cubicBezTo>
                  <a:pt x="10856" y="2150"/>
                  <a:pt x="10922" y="1863"/>
                  <a:pt x="10911" y="1565"/>
                </a:cubicBezTo>
                <a:cubicBezTo>
                  <a:pt x="10900" y="1279"/>
                  <a:pt x="10790" y="982"/>
                  <a:pt x="10569" y="794"/>
                </a:cubicBezTo>
                <a:cubicBezTo>
                  <a:pt x="10402" y="650"/>
                  <a:pt x="10187" y="584"/>
                  <a:pt x="9967" y="584"/>
                </a:cubicBezTo>
                <a:cubicBezTo>
                  <a:pt x="9767" y="584"/>
                  <a:pt x="9564" y="639"/>
                  <a:pt x="9390" y="739"/>
                </a:cubicBezTo>
                <a:cubicBezTo>
                  <a:pt x="9027" y="948"/>
                  <a:pt x="8773" y="1312"/>
                  <a:pt x="8596" y="1687"/>
                </a:cubicBezTo>
                <a:cubicBezTo>
                  <a:pt x="8453" y="1213"/>
                  <a:pt x="8211" y="761"/>
                  <a:pt x="7836" y="441"/>
                </a:cubicBezTo>
                <a:cubicBezTo>
                  <a:pt x="7524" y="175"/>
                  <a:pt x="7120" y="1"/>
                  <a:pt x="6714" y="1"/>
                </a:cubicBezTo>
                <a:close/>
              </a:path>
            </a:pathLst>
          </a:custGeom>
          <a:solidFill>
            <a:srgbClr val="D9EEFC"/>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356" name="Google Shape;356;p37"/>
          <p:cNvSpPr txBox="1">
            <a:spLocks noGrp="1"/>
          </p:cNvSpPr>
          <p:nvPr>
            <p:ph type="title"/>
          </p:nvPr>
        </p:nvSpPr>
        <p:spPr>
          <a:xfrm>
            <a:off x="2490563" y="2495312"/>
            <a:ext cx="4437933" cy="763852"/>
          </a:xfrm>
          <a:prstGeom prst="rect">
            <a:avLst/>
          </a:prstGeom>
        </p:spPr>
        <p:txBody>
          <a:bodyPr spcFirstLastPara="1">
            <a:noAutofit/>
          </a:bodyPr>
          <a:lstStyle>
            <a:lvl1pPr lvl="0"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1pPr>
            <a:lvl2pPr lvl="1"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2pPr>
            <a:lvl3pPr lvl="2"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3pPr>
            <a:lvl4pPr lvl="3"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4pPr>
            <a:lvl5pPr lvl="4"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5pPr>
            <a:lvl6pPr lvl="5"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6pPr>
            <a:lvl7pPr lvl="6"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7pPr>
            <a:lvl8pPr lvl="7"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8pPr>
            <a:lvl9pPr lvl="8"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9pPr>
          </a:lstStyle>
          <a:p>
            <a:endParaRPr/>
          </a:p>
        </p:txBody>
      </p:sp>
      <p:sp>
        <p:nvSpPr>
          <p:cNvPr id="357" name="Google Shape;357;p37"/>
          <p:cNvSpPr txBox="1">
            <a:spLocks noGrp="1"/>
          </p:cNvSpPr>
          <p:nvPr>
            <p:ph type="subTitle" idx="1"/>
          </p:nvPr>
        </p:nvSpPr>
        <p:spPr>
          <a:xfrm>
            <a:off x="2490608" y="3381249"/>
            <a:ext cx="4437933" cy="1240777"/>
          </a:xfrm>
          <a:prstGeom prst="rect">
            <a:avLst/>
          </a:prstGeom>
        </p:spPr>
        <p:txBody>
          <a:bodyPr spcFirstLastPara="1">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Tree>
    <p:extLst>
      <p:ext uri="{BB962C8B-B14F-4D97-AF65-F5344CB8AC3E}">
        <p14:creationId xmlns:p14="http://schemas.microsoft.com/office/powerpoint/2010/main" val="404022957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matchingName="Title and text 29">
  <p:cSld name="Title and text 29">
    <p:spTree>
      <p:nvGrpSpPr>
        <p:cNvPr id="1" name="Shape 376"/>
        <p:cNvGrpSpPr/>
        <p:nvPr/>
      </p:nvGrpSpPr>
      <p:grpSpPr>
        <a:xfrm>
          <a:off x="0" y="0"/>
          <a:ext cx="0" cy="0"/>
          <a:chOff x="0" y="0"/>
          <a:chExt cx="0" cy="0"/>
        </a:xfrm>
      </p:grpSpPr>
      <p:sp>
        <p:nvSpPr>
          <p:cNvPr id="4" name="Google Shape;379;p41"/>
          <p:cNvSpPr/>
          <p:nvPr/>
        </p:nvSpPr>
        <p:spPr>
          <a:xfrm>
            <a:off x="309602" y="196244"/>
            <a:ext cx="1595526" cy="1244495"/>
          </a:xfrm>
          <a:custGeom>
            <a:avLst/>
            <a:gdLst/>
            <a:ahLst/>
            <a:cxnLst/>
            <a:rect l="l" t="t" r="r" b="b"/>
            <a:pathLst>
              <a:path w="10956" h="8034" extrusionOk="0">
                <a:moveTo>
                  <a:pt x="4949" y="0"/>
                </a:moveTo>
                <a:cubicBezTo>
                  <a:pt x="4255" y="0"/>
                  <a:pt x="3648" y="385"/>
                  <a:pt x="3340" y="948"/>
                </a:cubicBezTo>
                <a:cubicBezTo>
                  <a:pt x="3053" y="772"/>
                  <a:pt x="2722" y="661"/>
                  <a:pt x="2359" y="661"/>
                </a:cubicBezTo>
                <a:cubicBezTo>
                  <a:pt x="1389" y="661"/>
                  <a:pt x="596" y="1443"/>
                  <a:pt x="596" y="2425"/>
                </a:cubicBezTo>
                <a:cubicBezTo>
                  <a:pt x="596" y="2744"/>
                  <a:pt x="695" y="3042"/>
                  <a:pt x="838" y="3306"/>
                </a:cubicBezTo>
                <a:cubicBezTo>
                  <a:pt x="331" y="3659"/>
                  <a:pt x="1" y="4243"/>
                  <a:pt x="1" y="4904"/>
                </a:cubicBezTo>
                <a:cubicBezTo>
                  <a:pt x="1" y="5984"/>
                  <a:pt x="871" y="6855"/>
                  <a:pt x="1940" y="6855"/>
                </a:cubicBezTo>
                <a:cubicBezTo>
                  <a:pt x="2095" y="6855"/>
                  <a:pt x="2238" y="6833"/>
                  <a:pt x="2381" y="6799"/>
                </a:cubicBezTo>
                <a:cubicBezTo>
                  <a:pt x="2580" y="7516"/>
                  <a:pt x="3229" y="8034"/>
                  <a:pt x="4001" y="8034"/>
                </a:cubicBezTo>
                <a:cubicBezTo>
                  <a:pt x="4607" y="8034"/>
                  <a:pt x="5125" y="7725"/>
                  <a:pt x="5423" y="7262"/>
                </a:cubicBezTo>
                <a:cubicBezTo>
                  <a:pt x="5776" y="7615"/>
                  <a:pt x="6271" y="7847"/>
                  <a:pt x="6812" y="7847"/>
                </a:cubicBezTo>
                <a:cubicBezTo>
                  <a:pt x="7671" y="7847"/>
                  <a:pt x="8409" y="7284"/>
                  <a:pt x="8663" y="6502"/>
                </a:cubicBezTo>
                <a:cubicBezTo>
                  <a:pt x="8839" y="6568"/>
                  <a:pt x="9038" y="6612"/>
                  <a:pt x="9247" y="6612"/>
                </a:cubicBezTo>
                <a:cubicBezTo>
                  <a:pt x="10194" y="6612"/>
                  <a:pt x="10955" y="5852"/>
                  <a:pt x="10955" y="4904"/>
                </a:cubicBezTo>
                <a:cubicBezTo>
                  <a:pt x="10955" y="4034"/>
                  <a:pt x="10305" y="3317"/>
                  <a:pt x="9456" y="3218"/>
                </a:cubicBezTo>
                <a:cubicBezTo>
                  <a:pt x="9456" y="3152"/>
                  <a:pt x="9456" y="3096"/>
                  <a:pt x="9445" y="3042"/>
                </a:cubicBezTo>
                <a:cubicBezTo>
                  <a:pt x="9362" y="2126"/>
                  <a:pt x="8601" y="1436"/>
                  <a:pt x="7700" y="1436"/>
                </a:cubicBezTo>
                <a:cubicBezTo>
                  <a:pt x="7647" y="1436"/>
                  <a:pt x="7593" y="1438"/>
                  <a:pt x="7539" y="1443"/>
                </a:cubicBezTo>
                <a:cubicBezTo>
                  <a:pt x="7263" y="1477"/>
                  <a:pt x="7010" y="1565"/>
                  <a:pt x="6778" y="1697"/>
                </a:cubicBezTo>
                <a:cubicBezTo>
                  <a:pt x="6712" y="750"/>
                  <a:pt x="5918" y="0"/>
                  <a:pt x="4949" y="0"/>
                </a:cubicBezTo>
                <a:close/>
              </a:path>
            </a:pathLst>
          </a:custGeom>
          <a:solidFill>
            <a:srgbClr val="D9EEFC"/>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5" name="Google Shape;380;p41"/>
          <p:cNvSpPr/>
          <p:nvPr/>
        </p:nvSpPr>
        <p:spPr>
          <a:xfrm>
            <a:off x="6192141" y="4822670"/>
            <a:ext cx="2712853" cy="1880024"/>
          </a:xfrm>
          <a:custGeom>
            <a:avLst/>
            <a:gdLst/>
            <a:ahLst/>
            <a:cxnLst/>
            <a:rect l="l" t="t" r="r" b="b"/>
            <a:pathLst>
              <a:path w="18637" h="12123" extrusionOk="0">
                <a:moveTo>
                  <a:pt x="8751" y="0"/>
                </a:moveTo>
                <a:cubicBezTo>
                  <a:pt x="6955" y="0"/>
                  <a:pt x="5466" y="1290"/>
                  <a:pt x="5158" y="2998"/>
                </a:cubicBezTo>
                <a:cubicBezTo>
                  <a:pt x="4673" y="2723"/>
                  <a:pt x="4100" y="2579"/>
                  <a:pt x="3505" y="2579"/>
                </a:cubicBezTo>
                <a:cubicBezTo>
                  <a:pt x="1565" y="2579"/>
                  <a:pt x="0" y="4144"/>
                  <a:pt x="0" y="6073"/>
                </a:cubicBezTo>
                <a:cubicBezTo>
                  <a:pt x="0" y="8012"/>
                  <a:pt x="1565" y="9577"/>
                  <a:pt x="3505" y="9577"/>
                </a:cubicBezTo>
                <a:cubicBezTo>
                  <a:pt x="3902" y="9577"/>
                  <a:pt x="4276" y="9511"/>
                  <a:pt x="4640" y="9390"/>
                </a:cubicBezTo>
                <a:cubicBezTo>
                  <a:pt x="5037" y="10966"/>
                  <a:pt x="6470" y="12123"/>
                  <a:pt x="8167" y="12123"/>
                </a:cubicBezTo>
                <a:cubicBezTo>
                  <a:pt x="9147" y="12123"/>
                  <a:pt x="10029" y="11737"/>
                  <a:pt x="10690" y="11109"/>
                </a:cubicBezTo>
                <a:cubicBezTo>
                  <a:pt x="11209" y="11528"/>
                  <a:pt x="11870" y="11770"/>
                  <a:pt x="12586" y="11770"/>
                </a:cubicBezTo>
                <a:cubicBezTo>
                  <a:pt x="13964" y="11770"/>
                  <a:pt x="15120" y="10866"/>
                  <a:pt x="15507" y="9621"/>
                </a:cubicBezTo>
                <a:cubicBezTo>
                  <a:pt x="15760" y="9720"/>
                  <a:pt x="16046" y="9776"/>
                  <a:pt x="16333" y="9776"/>
                </a:cubicBezTo>
                <a:cubicBezTo>
                  <a:pt x="17611" y="9776"/>
                  <a:pt x="18636" y="8740"/>
                  <a:pt x="18636" y="7472"/>
                </a:cubicBezTo>
                <a:cubicBezTo>
                  <a:pt x="18636" y="6194"/>
                  <a:pt x="17611" y="5158"/>
                  <a:pt x="16333" y="5158"/>
                </a:cubicBezTo>
                <a:cubicBezTo>
                  <a:pt x="16289" y="5158"/>
                  <a:pt x="16245" y="5169"/>
                  <a:pt x="16200" y="5169"/>
                </a:cubicBezTo>
                <a:cubicBezTo>
                  <a:pt x="16289" y="4905"/>
                  <a:pt x="16333" y="4618"/>
                  <a:pt x="16333" y="4320"/>
                </a:cubicBezTo>
                <a:cubicBezTo>
                  <a:pt x="16333" y="2799"/>
                  <a:pt x="15110" y="1576"/>
                  <a:pt x="13600" y="1576"/>
                </a:cubicBezTo>
                <a:cubicBezTo>
                  <a:pt x="13016" y="1576"/>
                  <a:pt x="12487" y="1763"/>
                  <a:pt x="12035" y="2061"/>
                </a:cubicBezTo>
                <a:cubicBezTo>
                  <a:pt x="11451" y="838"/>
                  <a:pt x="10195" y="0"/>
                  <a:pt x="8751" y="0"/>
                </a:cubicBezTo>
                <a:close/>
              </a:path>
            </a:pathLst>
          </a:custGeom>
          <a:solidFill>
            <a:srgbClr val="FFF3F3"/>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6" name="Google Shape;381;p41"/>
          <p:cNvSpPr/>
          <p:nvPr/>
        </p:nvSpPr>
        <p:spPr>
          <a:xfrm>
            <a:off x="6020388" y="102319"/>
            <a:ext cx="3007128" cy="2082331"/>
          </a:xfrm>
          <a:custGeom>
            <a:avLst/>
            <a:gdLst/>
            <a:ahLst/>
            <a:cxnLst/>
            <a:rect l="l" t="t" r="r" b="b"/>
            <a:pathLst>
              <a:path w="20653" h="13435" extrusionOk="0">
                <a:moveTo>
                  <a:pt x="10955" y="1"/>
                </a:moveTo>
                <a:cubicBezTo>
                  <a:pt x="9357" y="1"/>
                  <a:pt x="7968" y="937"/>
                  <a:pt x="7318" y="2293"/>
                </a:cubicBezTo>
                <a:cubicBezTo>
                  <a:pt x="6822" y="1951"/>
                  <a:pt x="6227" y="1753"/>
                  <a:pt x="5588" y="1753"/>
                </a:cubicBezTo>
                <a:cubicBezTo>
                  <a:pt x="3912" y="1753"/>
                  <a:pt x="2557" y="3119"/>
                  <a:pt x="2557" y="4794"/>
                </a:cubicBezTo>
                <a:cubicBezTo>
                  <a:pt x="2557" y="5114"/>
                  <a:pt x="2612" y="5434"/>
                  <a:pt x="2712" y="5732"/>
                </a:cubicBezTo>
                <a:lnTo>
                  <a:pt x="2557" y="5732"/>
                </a:lnTo>
                <a:cubicBezTo>
                  <a:pt x="1147" y="5732"/>
                  <a:pt x="1" y="6866"/>
                  <a:pt x="1" y="8277"/>
                </a:cubicBezTo>
                <a:cubicBezTo>
                  <a:pt x="1" y="9687"/>
                  <a:pt x="1147" y="10834"/>
                  <a:pt x="2557" y="10834"/>
                </a:cubicBezTo>
                <a:cubicBezTo>
                  <a:pt x="2876" y="10834"/>
                  <a:pt x="3185" y="10779"/>
                  <a:pt x="3472" y="10669"/>
                </a:cubicBezTo>
                <a:cubicBezTo>
                  <a:pt x="3902" y="12046"/>
                  <a:pt x="5191" y="13049"/>
                  <a:pt x="6712" y="13049"/>
                </a:cubicBezTo>
                <a:cubicBezTo>
                  <a:pt x="7505" y="13049"/>
                  <a:pt x="8232" y="12773"/>
                  <a:pt x="8817" y="12322"/>
                </a:cubicBezTo>
                <a:cubicBezTo>
                  <a:pt x="9544" y="13016"/>
                  <a:pt x="10525" y="13434"/>
                  <a:pt x="11605" y="13434"/>
                </a:cubicBezTo>
                <a:cubicBezTo>
                  <a:pt x="13490" y="13434"/>
                  <a:pt x="15065" y="12156"/>
                  <a:pt x="15517" y="10415"/>
                </a:cubicBezTo>
                <a:cubicBezTo>
                  <a:pt x="15914" y="10547"/>
                  <a:pt x="16333" y="10625"/>
                  <a:pt x="16774" y="10625"/>
                </a:cubicBezTo>
                <a:cubicBezTo>
                  <a:pt x="18912" y="10625"/>
                  <a:pt x="20653" y="8883"/>
                  <a:pt x="20653" y="6745"/>
                </a:cubicBezTo>
                <a:cubicBezTo>
                  <a:pt x="20653" y="4596"/>
                  <a:pt x="18912" y="2866"/>
                  <a:pt x="16774" y="2866"/>
                </a:cubicBezTo>
                <a:cubicBezTo>
                  <a:pt x="16101" y="2866"/>
                  <a:pt x="15484" y="3031"/>
                  <a:pt x="14933" y="3329"/>
                </a:cubicBezTo>
                <a:cubicBezTo>
                  <a:pt x="14592" y="1434"/>
                  <a:pt x="12939" y="1"/>
                  <a:pt x="10955" y="1"/>
                </a:cubicBezTo>
                <a:close/>
              </a:path>
            </a:pathLst>
          </a:custGeom>
          <a:solidFill>
            <a:srgbClr val="FFF3F3"/>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7" name="Google Shape;382;p41"/>
          <p:cNvSpPr/>
          <p:nvPr/>
        </p:nvSpPr>
        <p:spPr>
          <a:xfrm>
            <a:off x="268280" y="899142"/>
            <a:ext cx="3957393" cy="2683122"/>
          </a:xfrm>
          <a:custGeom>
            <a:avLst/>
            <a:gdLst/>
            <a:ahLst/>
            <a:cxnLst/>
            <a:rect l="l" t="t" r="r" b="b"/>
            <a:pathLst>
              <a:path w="27188" h="17314" extrusionOk="0">
                <a:moveTo>
                  <a:pt x="13235" y="1"/>
                </a:moveTo>
                <a:cubicBezTo>
                  <a:pt x="11263" y="1"/>
                  <a:pt x="9588" y="1268"/>
                  <a:pt x="8971" y="3020"/>
                </a:cubicBezTo>
                <a:cubicBezTo>
                  <a:pt x="8332" y="2646"/>
                  <a:pt x="7604" y="2425"/>
                  <a:pt x="6811" y="2425"/>
                </a:cubicBezTo>
                <a:cubicBezTo>
                  <a:pt x="4475" y="2425"/>
                  <a:pt x="2568" y="4331"/>
                  <a:pt x="2568" y="6668"/>
                </a:cubicBezTo>
                <a:cubicBezTo>
                  <a:pt x="2568" y="7010"/>
                  <a:pt x="2612" y="7351"/>
                  <a:pt x="2689" y="7671"/>
                </a:cubicBezTo>
                <a:cubicBezTo>
                  <a:pt x="1169" y="7946"/>
                  <a:pt x="0" y="9290"/>
                  <a:pt x="0" y="10899"/>
                </a:cubicBezTo>
                <a:cubicBezTo>
                  <a:pt x="0" y="12718"/>
                  <a:pt x="1477" y="14184"/>
                  <a:pt x="3295" y="14184"/>
                </a:cubicBezTo>
                <a:cubicBezTo>
                  <a:pt x="3956" y="14184"/>
                  <a:pt x="4573" y="13985"/>
                  <a:pt x="5092" y="13644"/>
                </a:cubicBezTo>
                <a:cubicBezTo>
                  <a:pt x="5797" y="15782"/>
                  <a:pt x="7791" y="17313"/>
                  <a:pt x="10161" y="17313"/>
                </a:cubicBezTo>
                <a:cubicBezTo>
                  <a:pt x="12167" y="17313"/>
                  <a:pt x="13919" y="16201"/>
                  <a:pt x="14822" y="14558"/>
                </a:cubicBezTo>
                <a:cubicBezTo>
                  <a:pt x="15616" y="15264"/>
                  <a:pt x="16674" y="15694"/>
                  <a:pt x="17820" y="15694"/>
                </a:cubicBezTo>
                <a:cubicBezTo>
                  <a:pt x="19529" y="15694"/>
                  <a:pt x="21016" y="14757"/>
                  <a:pt x="21777" y="13368"/>
                </a:cubicBezTo>
                <a:cubicBezTo>
                  <a:pt x="22250" y="13566"/>
                  <a:pt x="22779" y="13688"/>
                  <a:pt x="23330" y="13688"/>
                </a:cubicBezTo>
                <a:cubicBezTo>
                  <a:pt x="25458" y="13688"/>
                  <a:pt x="27187" y="11957"/>
                  <a:pt x="27187" y="9831"/>
                </a:cubicBezTo>
                <a:cubicBezTo>
                  <a:pt x="27187" y="7693"/>
                  <a:pt x="25458" y="5962"/>
                  <a:pt x="23330" y="5962"/>
                </a:cubicBezTo>
                <a:cubicBezTo>
                  <a:pt x="23099" y="5962"/>
                  <a:pt x="22867" y="5984"/>
                  <a:pt x="22647" y="6028"/>
                </a:cubicBezTo>
                <a:cubicBezTo>
                  <a:pt x="22592" y="4034"/>
                  <a:pt x="20961" y="2425"/>
                  <a:pt x="18956" y="2425"/>
                </a:cubicBezTo>
                <a:cubicBezTo>
                  <a:pt x="18393" y="2425"/>
                  <a:pt x="17876" y="2557"/>
                  <a:pt x="17401" y="2778"/>
                </a:cubicBezTo>
                <a:cubicBezTo>
                  <a:pt x="16718" y="1147"/>
                  <a:pt x="15109" y="1"/>
                  <a:pt x="13235" y="1"/>
                </a:cubicBezTo>
                <a:close/>
              </a:path>
            </a:pathLst>
          </a:custGeom>
          <a:solidFill>
            <a:srgbClr val="FFF3F3"/>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8" name="Google Shape;383;p41"/>
          <p:cNvSpPr/>
          <p:nvPr/>
        </p:nvSpPr>
        <p:spPr>
          <a:xfrm>
            <a:off x="7301713" y="1724861"/>
            <a:ext cx="1569470" cy="1085101"/>
          </a:xfrm>
          <a:custGeom>
            <a:avLst/>
            <a:gdLst/>
            <a:ahLst/>
            <a:cxnLst/>
            <a:rect l="l" t="t" r="r" b="b"/>
            <a:pathLst>
              <a:path w="10779" h="7010" extrusionOk="0">
                <a:moveTo>
                  <a:pt x="5059" y="0"/>
                </a:moveTo>
                <a:cubicBezTo>
                  <a:pt x="4023" y="0"/>
                  <a:pt x="3164" y="750"/>
                  <a:pt x="2987" y="1730"/>
                </a:cubicBezTo>
                <a:cubicBezTo>
                  <a:pt x="2701" y="1576"/>
                  <a:pt x="2381" y="1488"/>
                  <a:pt x="2028" y="1488"/>
                </a:cubicBezTo>
                <a:cubicBezTo>
                  <a:pt x="916" y="1488"/>
                  <a:pt x="0" y="2391"/>
                  <a:pt x="0" y="3515"/>
                </a:cubicBezTo>
                <a:cubicBezTo>
                  <a:pt x="0" y="4629"/>
                  <a:pt x="916" y="5543"/>
                  <a:pt x="2028" y="5543"/>
                </a:cubicBezTo>
                <a:cubicBezTo>
                  <a:pt x="2260" y="5543"/>
                  <a:pt x="2481" y="5499"/>
                  <a:pt x="2689" y="5433"/>
                </a:cubicBezTo>
                <a:cubicBezTo>
                  <a:pt x="2921" y="6337"/>
                  <a:pt x="3747" y="7009"/>
                  <a:pt x="4729" y="7009"/>
                </a:cubicBezTo>
                <a:cubicBezTo>
                  <a:pt x="5290" y="7009"/>
                  <a:pt x="5797" y="6789"/>
                  <a:pt x="6183" y="6425"/>
                </a:cubicBezTo>
                <a:cubicBezTo>
                  <a:pt x="6481" y="6667"/>
                  <a:pt x="6867" y="6811"/>
                  <a:pt x="7285" y="6811"/>
                </a:cubicBezTo>
                <a:cubicBezTo>
                  <a:pt x="8079" y="6811"/>
                  <a:pt x="8751" y="6282"/>
                  <a:pt x="8971" y="5565"/>
                </a:cubicBezTo>
                <a:cubicBezTo>
                  <a:pt x="9115" y="5621"/>
                  <a:pt x="9280" y="5653"/>
                  <a:pt x="9445" y="5653"/>
                </a:cubicBezTo>
                <a:cubicBezTo>
                  <a:pt x="10183" y="5653"/>
                  <a:pt x="10779" y="5058"/>
                  <a:pt x="10779" y="4320"/>
                </a:cubicBezTo>
                <a:cubicBezTo>
                  <a:pt x="10779" y="3582"/>
                  <a:pt x="10183" y="2986"/>
                  <a:pt x="9445" y="2986"/>
                </a:cubicBezTo>
                <a:lnTo>
                  <a:pt x="9368" y="2986"/>
                </a:lnTo>
                <a:cubicBezTo>
                  <a:pt x="9412" y="2832"/>
                  <a:pt x="9445" y="2667"/>
                  <a:pt x="9445" y="2502"/>
                </a:cubicBezTo>
                <a:cubicBezTo>
                  <a:pt x="9445" y="1620"/>
                  <a:pt x="8740" y="915"/>
                  <a:pt x="7859" y="915"/>
                </a:cubicBezTo>
                <a:cubicBezTo>
                  <a:pt x="7528" y="915"/>
                  <a:pt x="7219" y="1014"/>
                  <a:pt x="6965" y="1201"/>
                </a:cubicBezTo>
                <a:cubicBezTo>
                  <a:pt x="6624" y="485"/>
                  <a:pt x="5897" y="0"/>
                  <a:pt x="5059" y="0"/>
                </a:cubicBezTo>
                <a:close/>
              </a:path>
            </a:pathLst>
          </a:custGeom>
          <a:solidFill>
            <a:srgbClr val="D9EEFC"/>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377" name="Google Shape;377;p41"/>
          <p:cNvSpPr txBox="1">
            <a:spLocks noGrp="1"/>
          </p:cNvSpPr>
          <p:nvPr>
            <p:ph type="title"/>
          </p:nvPr>
        </p:nvSpPr>
        <p:spPr>
          <a:xfrm>
            <a:off x="2490563" y="2495312"/>
            <a:ext cx="4437933" cy="763852"/>
          </a:xfrm>
          <a:prstGeom prst="rect">
            <a:avLst/>
          </a:prstGeom>
        </p:spPr>
        <p:txBody>
          <a:bodyPr spcFirstLastPara="1">
            <a:noAutofit/>
          </a:bodyPr>
          <a:lstStyle>
            <a:lvl1pPr lvl="0"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1pPr>
            <a:lvl2pPr lvl="1"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2pPr>
            <a:lvl3pPr lvl="2"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3pPr>
            <a:lvl4pPr lvl="3"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4pPr>
            <a:lvl5pPr lvl="4"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5pPr>
            <a:lvl6pPr lvl="5"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6pPr>
            <a:lvl7pPr lvl="6"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7pPr>
            <a:lvl8pPr lvl="7"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8pPr>
            <a:lvl9pPr lvl="8"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9pPr>
          </a:lstStyle>
          <a:p>
            <a:endParaRPr/>
          </a:p>
        </p:txBody>
      </p:sp>
      <p:sp>
        <p:nvSpPr>
          <p:cNvPr id="378" name="Google Shape;378;p41"/>
          <p:cNvSpPr txBox="1">
            <a:spLocks noGrp="1"/>
          </p:cNvSpPr>
          <p:nvPr>
            <p:ph type="subTitle" idx="1"/>
          </p:nvPr>
        </p:nvSpPr>
        <p:spPr>
          <a:xfrm>
            <a:off x="2490608" y="3381249"/>
            <a:ext cx="4437933" cy="1240777"/>
          </a:xfrm>
          <a:prstGeom prst="rect">
            <a:avLst/>
          </a:prstGeom>
        </p:spPr>
        <p:txBody>
          <a:bodyPr spcFirstLastPara="1">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Tree>
    <p:extLst>
      <p:ext uri="{BB962C8B-B14F-4D97-AF65-F5344CB8AC3E}">
        <p14:creationId xmlns:p14="http://schemas.microsoft.com/office/powerpoint/2010/main" val="218432944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matchingName="Thanks">
  <p:cSld name="Thanks">
    <p:spTree>
      <p:nvGrpSpPr>
        <p:cNvPr id="1" name="Shape 390"/>
        <p:cNvGrpSpPr/>
        <p:nvPr/>
      </p:nvGrpSpPr>
      <p:grpSpPr>
        <a:xfrm>
          <a:off x="0" y="0"/>
          <a:ext cx="0" cy="0"/>
          <a:chOff x="0" y="0"/>
          <a:chExt cx="0" cy="0"/>
        </a:xfrm>
      </p:grpSpPr>
      <p:sp>
        <p:nvSpPr>
          <p:cNvPr id="5" name="Google Shape;391;p43"/>
          <p:cNvSpPr/>
          <p:nvPr/>
        </p:nvSpPr>
        <p:spPr>
          <a:xfrm>
            <a:off x="-472008" y="-241133"/>
            <a:ext cx="9954791" cy="8020755"/>
          </a:xfrm>
          <a:custGeom>
            <a:avLst/>
            <a:gdLst/>
            <a:ahLst/>
            <a:cxnLst/>
            <a:rect l="l" t="t" r="r" b="b"/>
            <a:pathLst>
              <a:path w="66366" h="51632" extrusionOk="0">
                <a:moveTo>
                  <a:pt x="66245" y="0"/>
                </a:moveTo>
                <a:lnTo>
                  <a:pt x="783" y="320"/>
                </a:lnTo>
                <a:cubicBezTo>
                  <a:pt x="783" y="320"/>
                  <a:pt x="0" y="51620"/>
                  <a:pt x="12" y="51632"/>
                </a:cubicBezTo>
                <a:cubicBezTo>
                  <a:pt x="2888" y="39818"/>
                  <a:pt x="12982" y="28445"/>
                  <a:pt x="25227" y="26197"/>
                </a:cubicBezTo>
                <a:cubicBezTo>
                  <a:pt x="27269" y="25854"/>
                  <a:pt x="29371" y="25752"/>
                  <a:pt x="31531" y="25752"/>
                </a:cubicBezTo>
                <a:cubicBezTo>
                  <a:pt x="34723" y="25752"/>
                  <a:pt x="38042" y="25975"/>
                  <a:pt x="41481" y="25975"/>
                </a:cubicBezTo>
                <a:cubicBezTo>
                  <a:pt x="42836" y="25975"/>
                  <a:pt x="44211" y="25940"/>
                  <a:pt x="45603" y="25844"/>
                </a:cubicBezTo>
                <a:cubicBezTo>
                  <a:pt x="54519" y="25237"/>
                  <a:pt x="62498" y="19970"/>
                  <a:pt x="66366" y="11914"/>
                </a:cubicBezTo>
                <a:lnTo>
                  <a:pt x="66245" y="0"/>
                </a:lnTo>
                <a:close/>
              </a:path>
            </a:pathLst>
          </a:custGeom>
          <a:solidFill>
            <a:srgbClr val="D9EEFC"/>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392" name="Google Shape;392;p43"/>
          <p:cNvSpPr txBox="1">
            <a:spLocks noGrp="1"/>
          </p:cNvSpPr>
          <p:nvPr>
            <p:ph type="subTitle" idx="1"/>
          </p:nvPr>
        </p:nvSpPr>
        <p:spPr>
          <a:xfrm>
            <a:off x="2710297" y="2348517"/>
            <a:ext cx="3723800" cy="461864"/>
          </a:xfrm>
          <a:prstGeom prst="rect">
            <a:avLst/>
          </a:prstGeom>
        </p:spPr>
        <p:txBody>
          <a:bodyPr spcFirstLastPara="1">
            <a:noAutofit/>
          </a:bodyPr>
          <a:lstStyle>
            <a:lvl1pPr lvl="0" algn="ctr">
              <a:spcBef>
                <a:spcPts val="0"/>
              </a:spcBef>
              <a:spcAft>
                <a:spcPts val="0"/>
              </a:spcAft>
              <a:buSzPts val="1600"/>
              <a:buNone/>
              <a:defRPr>
                <a:latin typeface="McLaren"/>
                <a:ea typeface="McLaren"/>
                <a:cs typeface="McLaren"/>
                <a:sym typeface="McLaren"/>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endParaRPr/>
          </a:p>
        </p:txBody>
      </p:sp>
      <p:sp>
        <p:nvSpPr>
          <p:cNvPr id="393" name="Google Shape;393;p43"/>
          <p:cNvSpPr txBox="1">
            <a:spLocks noGrp="1"/>
          </p:cNvSpPr>
          <p:nvPr>
            <p:ph type="subTitle" idx="2"/>
          </p:nvPr>
        </p:nvSpPr>
        <p:spPr>
          <a:xfrm>
            <a:off x="2710297" y="2952434"/>
            <a:ext cx="3723800" cy="1262017"/>
          </a:xfrm>
          <a:prstGeom prst="rect">
            <a:avLst/>
          </a:prstGeom>
        </p:spPr>
        <p:txBody>
          <a:bodyPr spcFirstLastPara="1">
            <a:noAutofit/>
          </a:bodyPr>
          <a:lstStyle>
            <a:lvl1pPr lvl="0" algn="ctr" rtl="0">
              <a:lnSpc>
                <a:spcPct val="100000"/>
              </a:lnSpc>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394" name="Google Shape;394;p43"/>
          <p:cNvSpPr txBox="1">
            <a:spLocks noGrp="1"/>
          </p:cNvSpPr>
          <p:nvPr>
            <p:ph type="title"/>
          </p:nvPr>
        </p:nvSpPr>
        <p:spPr>
          <a:xfrm>
            <a:off x="1335638" y="1122162"/>
            <a:ext cx="6473287" cy="1084377"/>
          </a:xfrm>
          <a:prstGeom prst="rect">
            <a:avLst/>
          </a:prstGeom>
        </p:spPr>
        <p:txBody>
          <a:bodyPr spcFirstLastPara="1">
            <a:noAutofit/>
          </a:bodyPr>
          <a:lstStyle>
            <a:lvl1pPr lvl="0" algn="ctr" rtl="0">
              <a:spcBef>
                <a:spcPts val="0"/>
              </a:spcBef>
              <a:spcAft>
                <a:spcPts val="0"/>
              </a:spcAft>
              <a:buClr>
                <a:schemeClr val="dk1"/>
              </a:buClr>
              <a:buSzPts val="3000"/>
              <a:buFont typeface="McLaren"/>
              <a:buNone/>
              <a:defRPr sz="6139" b="1">
                <a:solidFill>
                  <a:schemeClr val="accent2"/>
                </a:solidFill>
                <a:latin typeface="McLaren"/>
                <a:ea typeface="McLaren"/>
                <a:cs typeface="McLaren"/>
                <a:sym typeface="McLaren"/>
              </a:defRPr>
            </a:lvl1pPr>
            <a:lvl2pPr lvl="1"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2pPr>
            <a:lvl3pPr lvl="2"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3pPr>
            <a:lvl4pPr lvl="3"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4pPr>
            <a:lvl5pPr lvl="4"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5pPr>
            <a:lvl6pPr lvl="5"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6pPr>
            <a:lvl7pPr lvl="6"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7pPr>
            <a:lvl8pPr lvl="7"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8pPr>
            <a:lvl9pPr lvl="8"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9pPr>
          </a:lstStyle>
          <a:p>
            <a:endParaRPr/>
          </a:p>
        </p:txBody>
      </p:sp>
    </p:spTree>
    <p:extLst>
      <p:ext uri="{BB962C8B-B14F-4D97-AF65-F5344CB8AC3E}">
        <p14:creationId xmlns:p14="http://schemas.microsoft.com/office/powerpoint/2010/main" val="255825391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396"/>
        <p:cNvGrpSpPr/>
        <p:nvPr/>
      </p:nvGrpSpPr>
      <p:grpSpPr>
        <a:xfrm>
          <a:off x="0" y="0"/>
          <a:ext cx="0" cy="0"/>
          <a:chOff x="0" y="0"/>
          <a:chExt cx="0" cy="0"/>
        </a:xfrm>
      </p:grpSpPr>
      <p:sp>
        <p:nvSpPr>
          <p:cNvPr id="2" name="Google Shape;397;p44"/>
          <p:cNvSpPr/>
          <p:nvPr/>
        </p:nvSpPr>
        <p:spPr>
          <a:xfrm>
            <a:off x="5208065" y="-884838"/>
            <a:ext cx="4380414" cy="4941194"/>
          </a:xfrm>
          <a:custGeom>
            <a:avLst/>
            <a:gdLst/>
            <a:ahLst/>
            <a:cxnLst/>
            <a:rect l="l" t="t" r="r" b="b"/>
            <a:pathLst>
              <a:path w="26209" h="27781" extrusionOk="0">
                <a:moveTo>
                  <a:pt x="11503" y="0"/>
                </a:moveTo>
                <a:cubicBezTo>
                  <a:pt x="7927" y="0"/>
                  <a:pt x="4379" y="348"/>
                  <a:pt x="1045" y="1078"/>
                </a:cubicBezTo>
                <a:cubicBezTo>
                  <a:pt x="604" y="2467"/>
                  <a:pt x="164" y="3865"/>
                  <a:pt x="77" y="5322"/>
                </a:cubicBezTo>
                <a:cubicBezTo>
                  <a:pt x="1" y="6768"/>
                  <a:pt x="326" y="8291"/>
                  <a:pt x="1265" y="9402"/>
                </a:cubicBezTo>
                <a:cubicBezTo>
                  <a:pt x="2673" y="11050"/>
                  <a:pt x="5049" y="11404"/>
                  <a:pt x="7214" y="11576"/>
                </a:cubicBezTo>
                <a:cubicBezTo>
                  <a:pt x="9369" y="11740"/>
                  <a:pt x="11716" y="11902"/>
                  <a:pt x="13335" y="13349"/>
                </a:cubicBezTo>
                <a:cubicBezTo>
                  <a:pt x="14647" y="14517"/>
                  <a:pt x="15222" y="16442"/>
                  <a:pt x="14762" y="18138"/>
                </a:cubicBezTo>
                <a:cubicBezTo>
                  <a:pt x="14207" y="20169"/>
                  <a:pt x="12329" y="21845"/>
                  <a:pt x="12511" y="23933"/>
                </a:cubicBezTo>
                <a:cubicBezTo>
                  <a:pt x="12597" y="25035"/>
                  <a:pt x="13296" y="26032"/>
                  <a:pt x="14207" y="26664"/>
                </a:cubicBezTo>
                <a:cubicBezTo>
                  <a:pt x="15116" y="27296"/>
                  <a:pt x="16218" y="27603"/>
                  <a:pt x="17320" y="27718"/>
                </a:cubicBezTo>
                <a:cubicBezTo>
                  <a:pt x="17698" y="27760"/>
                  <a:pt x="18078" y="27780"/>
                  <a:pt x="18459" y="27780"/>
                </a:cubicBezTo>
                <a:cubicBezTo>
                  <a:pt x="21274" y="27780"/>
                  <a:pt x="24085" y="26645"/>
                  <a:pt x="26094" y="24661"/>
                </a:cubicBezTo>
                <a:cubicBezTo>
                  <a:pt x="26152" y="24297"/>
                  <a:pt x="26209" y="23886"/>
                  <a:pt x="26209" y="23522"/>
                </a:cubicBezTo>
                <a:lnTo>
                  <a:pt x="26209" y="1959"/>
                </a:lnTo>
                <a:cubicBezTo>
                  <a:pt x="21591" y="684"/>
                  <a:pt x="16519" y="0"/>
                  <a:pt x="11503" y="0"/>
                </a:cubicBezTo>
                <a:close/>
              </a:path>
            </a:pathLst>
          </a:custGeom>
          <a:solidFill>
            <a:srgbClr val="D9EEFC"/>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3" name="Google Shape;398;p44"/>
          <p:cNvSpPr/>
          <p:nvPr/>
        </p:nvSpPr>
        <p:spPr>
          <a:xfrm>
            <a:off x="70596" y="3572046"/>
            <a:ext cx="9280409" cy="3641524"/>
          </a:xfrm>
          <a:custGeom>
            <a:avLst/>
            <a:gdLst/>
            <a:ahLst/>
            <a:cxnLst/>
            <a:rect l="l" t="t" r="r" b="b"/>
            <a:pathLst>
              <a:path w="55541" h="20474" extrusionOk="0">
                <a:moveTo>
                  <a:pt x="31626" y="1"/>
                </a:moveTo>
                <a:cubicBezTo>
                  <a:pt x="29271" y="1"/>
                  <a:pt x="26934" y="1222"/>
                  <a:pt x="25615" y="3174"/>
                </a:cubicBezTo>
                <a:cubicBezTo>
                  <a:pt x="24121" y="5377"/>
                  <a:pt x="23929" y="8251"/>
                  <a:pt x="22502" y="10482"/>
                </a:cubicBezTo>
                <a:cubicBezTo>
                  <a:pt x="21113" y="12661"/>
                  <a:pt x="18528" y="13946"/>
                  <a:pt x="15963" y="13946"/>
                </a:cubicBezTo>
                <a:cubicBezTo>
                  <a:pt x="15078" y="13946"/>
                  <a:pt x="14195" y="13793"/>
                  <a:pt x="13364" y="13471"/>
                </a:cubicBezTo>
                <a:cubicBezTo>
                  <a:pt x="11755" y="12849"/>
                  <a:pt x="10346" y="11670"/>
                  <a:pt x="8641" y="11374"/>
                </a:cubicBezTo>
                <a:cubicBezTo>
                  <a:pt x="8364" y="11325"/>
                  <a:pt x="8087" y="11302"/>
                  <a:pt x="7810" y="11302"/>
                </a:cubicBezTo>
                <a:cubicBezTo>
                  <a:pt x="6054" y="11302"/>
                  <a:pt x="4330" y="12230"/>
                  <a:pt x="3114" y="13528"/>
                </a:cubicBezTo>
                <a:cubicBezTo>
                  <a:pt x="1706" y="15033"/>
                  <a:pt x="863" y="16977"/>
                  <a:pt x="154" y="18912"/>
                </a:cubicBezTo>
                <a:cubicBezTo>
                  <a:pt x="1" y="19333"/>
                  <a:pt x="460" y="20023"/>
                  <a:pt x="460" y="20474"/>
                </a:cubicBezTo>
                <a:lnTo>
                  <a:pt x="54602" y="20349"/>
                </a:lnTo>
                <a:cubicBezTo>
                  <a:pt x="55071" y="18069"/>
                  <a:pt x="55540" y="15751"/>
                  <a:pt x="55378" y="13423"/>
                </a:cubicBezTo>
                <a:cubicBezTo>
                  <a:pt x="55215" y="11105"/>
                  <a:pt x="54333" y="8730"/>
                  <a:pt x="52532" y="7254"/>
                </a:cubicBezTo>
                <a:cubicBezTo>
                  <a:pt x="51533" y="6436"/>
                  <a:pt x="50215" y="5974"/>
                  <a:pt x="48930" y="5974"/>
                </a:cubicBezTo>
                <a:cubicBezTo>
                  <a:pt x="47900" y="5974"/>
                  <a:pt x="46892" y="6271"/>
                  <a:pt x="46086" y="6919"/>
                </a:cubicBezTo>
                <a:cubicBezTo>
                  <a:pt x="44898" y="7877"/>
                  <a:pt x="44094" y="9515"/>
                  <a:pt x="42589" y="9726"/>
                </a:cubicBezTo>
                <a:cubicBezTo>
                  <a:pt x="42483" y="9742"/>
                  <a:pt x="42377" y="9749"/>
                  <a:pt x="42272" y="9749"/>
                </a:cubicBezTo>
                <a:cubicBezTo>
                  <a:pt x="41114" y="9749"/>
                  <a:pt x="40078" y="8817"/>
                  <a:pt x="39524" y="7772"/>
                </a:cubicBezTo>
                <a:cubicBezTo>
                  <a:pt x="38911" y="6622"/>
                  <a:pt x="38681" y="5320"/>
                  <a:pt x="38135" y="4151"/>
                </a:cubicBezTo>
                <a:cubicBezTo>
                  <a:pt x="37053" y="1852"/>
                  <a:pt x="34687" y="213"/>
                  <a:pt x="32158" y="22"/>
                </a:cubicBezTo>
                <a:cubicBezTo>
                  <a:pt x="31981" y="8"/>
                  <a:pt x="31804" y="1"/>
                  <a:pt x="31626" y="1"/>
                </a:cubicBezTo>
                <a:close/>
              </a:path>
            </a:pathLst>
          </a:custGeom>
          <a:solidFill>
            <a:srgbClr val="FFF3F3"/>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4" name="Google Shape;399;p44"/>
          <p:cNvSpPr/>
          <p:nvPr/>
        </p:nvSpPr>
        <p:spPr>
          <a:xfrm>
            <a:off x="-220707" y="-582399"/>
            <a:ext cx="4947508" cy="5253850"/>
          </a:xfrm>
          <a:custGeom>
            <a:avLst/>
            <a:gdLst/>
            <a:ahLst/>
            <a:cxnLst/>
            <a:rect l="l" t="t" r="r" b="b"/>
            <a:pathLst>
              <a:path w="29610" h="29547" extrusionOk="0">
                <a:moveTo>
                  <a:pt x="125" y="1"/>
                </a:moveTo>
                <a:lnTo>
                  <a:pt x="125" y="27646"/>
                </a:lnTo>
                <a:cubicBezTo>
                  <a:pt x="125" y="27981"/>
                  <a:pt x="0" y="28345"/>
                  <a:pt x="29" y="28681"/>
                </a:cubicBezTo>
                <a:cubicBezTo>
                  <a:pt x="1303" y="29218"/>
                  <a:pt x="2691" y="29547"/>
                  <a:pt x="4070" y="29547"/>
                </a:cubicBezTo>
                <a:cubicBezTo>
                  <a:pt x="4559" y="29547"/>
                  <a:pt x="5047" y="29506"/>
                  <a:pt x="5528" y="29418"/>
                </a:cubicBezTo>
                <a:cubicBezTo>
                  <a:pt x="7376" y="29083"/>
                  <a:pt x="9139" y="28019"/>
                  <a:pt x="10068" y="26382"/>
                </a:cubicBezTo>
                <a:cubicBezTo>
                  <a:pt x="11754" y="23431"/>
                  <a:pt x="10441" y="19580"/>
                  <a:pt x="11591" y="16381"/>
                </a:cubicBezTo>
                <a:cubicBezTo>
                  <a:pt x="12444" y="14005"/>
                  <a:pt x="14714" y="12204"/>
                  <a:pt x="17223" y="11917"/>
                </a:cubicBezTo>
                <a:cubicBezTo>
                  <a:pt x="17519" y="11883"/>
                  <a:pt x="17816" y="11869"/>
                  <a:pt x="18112" y="11869"/>
                </a:cubicBezTo>
                <a:cubicBezTo>
                  <a:pt x="19593" y="11869"/>
                  <a:pt x="21085" y="12218"/>
                  <a:pt x="22566" y="12218"/>
                </a:cubicBezTo>
                <a:cubicBezTo>
                  <a:pt x="22903" y="12218"/>
                  <a:pt x="23239" y="12200"/>
                  <a:pt x="23575" y="12156"/>
                </a:cubicBezTo>
                <a:cubicBezTo>
                  <a:pt x="25940" y="11830"/>
                  <a:pt x="28058" y="10087"/>
                  <a:pt x="28833" y="7826"/>
                </a:cubicBezTo>
                <a:cubicBezTo>
                  <a:pt x="29610" y="5566"/>
                  <a:pt x="28997" y="2893"/>
                  <a:pt x="27330" y="1188"/>
                </a:cubicBezTo>
                <a:cubicBezTo>
                  <a:pt x="24824" y="1424"/>
                  <a:pt x="22242" y="1528"/>
                  <a:pt x="19628" y="1528"/>
                </a:cubicBezTo>
                <a:cubicBezTo>
                  <a:pt x="13089" y="1528"/>
                  <a:pt x="6353" y="877"/>
                  <a:pt x="125" y="1"/>
                </a:cubicBezTo>
                <a:close/>
              </a:path>
            </a:pathLst>
          </a:custGeom>
          <a:solidFill>
            <a:srgbClr val="D9EEFC"/>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Tree>
    <p:extLst>
      <p:ext uri="{BB962C8B-B14F-4D97-AF65-F5344CB8AC3E}">
        <p14:creationId xmlns:p14="http://schemas.microsoft.com/office/powerpoint/2010/main" val="4594446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matchingName="Background 2">
  <p:cSld name="Background 2">
    <p:spTree>
      <p:nvGrpSpPr>
        <p:cNvPr id="1" name="Shape 400"/>
        <p:cNvGrpSpPr/>
        <p:nvPr/>
      </p:nvGrpSpPr>
      <p:grpSpPr>
        <a:xfrm>
          <a:off x="0" y="0"/>
          <a:ext cx="0" cy="0"/>
          <a:chOff x="0" y="0"/>
          <a:chExt cx="0" cy="0"/>
        </a:xfrm>
      </p:grpSpPr>
      <p:sp>
        <p:nvSpPr>
          <p:cNvPr id="2" name="Google Shape;401;p45"/>
          <p:cNvSpPr/>
          <p:nvPr/>
        </p:nvSpPr>
        <p:spPr>
          <a:xfrm>
            <a:off x="5218795" y="-275874"/>
            <a:ext cx="5131430" cy="8315019"/>
          </a:xfrm>
          <a:custGeom>
            <a:avLst/>
            <a:gdLst/>
            <a:ahLst/>
            <a:cxnLst/>
            <a:rect l="l" t="t" r="r" b="b"/>
            <a:pathLst>
              <a:path w="35443" h="53958" extrusionOk="0">
                <a:moveTo>
                  <a:pt x="22715" y="1"/>
                </a:moveTo>
                <a:cubicBezTo>
                  <a:pt x="20125" y="1"/>
                  <a:pt x="17328" y="281"/>
                  <a:pt x="15726" y="2245"/>
                </a:cubicBezTo>
                <a:cubicBezTo>
                  <a:pt x="14867" y="3303"/>
                  <a:pt x="14526" y="4691"/>
                  <a:pt x="14272" y="6024"/>
                </a:cubicBezTo>
                <a:cubicBezTo>
                  <a:pt x="13952" y="7788"/>
                  <a:pt x="13743" y="9573"/>
                  <a:pt x="13897" y="11348"/>
                </a:cubicBezTo>
                <a:cubicBezTo>
                  <a:pt x="14217" y="15105"/>
                  <a:pt x="16090" y="18544"/>
                  <a:pt x="16872" y="22236"/>
                </a:cubicBezTo>
                <a:cubicBezTo>
                  <a:pt x="17666" y="25917"/>
                  <a:pt x="16917" y="30490"/>
                  <a:pt x="13566" y="32199"/>
                </a:cubicBezTo>
                <a:cubicBezTo>
                  <a:pt x="11462" y="33279"/>
                  <a:pt x="8938" y="32926"/>
                  <a:pt x="6657" y="33510"/>
                </a:cubicBezTo>
                <a:cubicBezTo>
                  <a:pt x="2854" y="34469"/>
                  <a:pt x="1" y="38304"/>
                  <a:pt x="155" y="42227"/>
                </a:cubicBezTo>
                <a:cubicBezTo>
                  <a:pt x="281" y="45310"/>
                  <a:pt x="2004" y="47993"/>
                  <a:pt x="4127" y="50317"/>
                </a:cubicBezTo>
                <a:lnTo>
                  <a:pt x="4127" y="50317"/>
                </a:lnTo>
                <a:cubicBezTo>
                  <a:pt x="3674" y="50805"/>
                  <a:pt x="3220" y="51293"/>
                  <a:pt x="2766" y="51782"/>
                </a:cubicBezTo>
                <a:cubicBezTo>
                  <a:pt x="5720" y="53221"/>
                  <a:pt x="9012" y="53958"/>
                  <a:pt x="12301" y="53958"/>
                </a:cubicBezTo>
                <a:cubicBezTo>
                  <a:pt x="14227" y="53958"/>
                  <a:pt x="16152" y="53705"/>
                  <a:pt x="18008" y="53192"/>
                </a:cubicBezTo>
                <a:cubicBezTo>
                  <a:pt x="23033" y="51804"/>
                  <a:pt x="27508" y="48542"/>
                  <a:pt x="30351" y="44167"/>
                </a:cubicBezTo>
                <a:cubicBezTo>
                  <a:pt x="33613" y="39186"/>
                  <a:pt x="34659" y="33080"/>
                  <a:pt x="34990" y="27129"/>
                </a:cubicBezTo>
                <a:cubicBezTo>
                  <a:pt x="35442" y="18776"/>
                  <a:pt x="34461" y="9959"/>
                  <a:pt x="29756" y="3049"/>
                </a:cubicBezTo>
                <a:cubicBezTo>
                  <a:pt x="29171" y="2189"/>
                  <a:pt x="28510" y="1352"/>
                  <a:pt x="27618" y="823"/>
                </a:cubicBezTo>
                <a:cubicBezTo>
                  <a:pt x="26384" y="85"/>
                  <a:pt x="24873" y="41"/>
                  <a:pt x="23441" y="7"/>
                </a:cubicBezTo>
                <a:cubicBezTo>
                  <a:pt x="23201" y="3"/>
                  <a:pt x="22959" y="1"/>
                  <a:pt x="22715" y="1"/>
                </a:cubicBezTo>
                <a:close/>
              </a:path>
            </a:pathLst>
          </a:custGeom>
          <a:solidFill>
            <a:srgbClr val="D9EEFC"/>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3" name="Google Shape;402;p45"/>
          <p:cNvSpPr/>
          <p:nvPr/>
        </p:nvSpPr>
        <p:spPr>
          <a:xfrm>
            <a:off x="-1529619" y="-1181144"/>
            <a:ext cx="5132963" cy="8315019"/>
          </a:xfrm>
          <a:custGeom>
            <a:avLst/>
            <a:gdLst/>
            <a:ahLst/>
            <a:cxnLst/>
            <a:rect l="l" t="t" r="r" b="b"/>
            <a:pathLst>
              <a:path w="35454" h="53950" extrusionOk="0">
                <a:moveTo>
                  <a:pt x="23149" y="0"/>
                </a:moveTo>
                <a:cubicBezTo>
                  <a:pt x="21225" y="0"/>
                  <a:pt x="19302" y="253"/>
                  <a:pt x="17446" y="766"/>
                </a:cubicBezTo>
                <a:cubicBezTo>
                  <a:pt x="12421" y="2144"/>
                  <a:pt x="7947" y="5416"/>
                  <a:pt x="5092" y="9780"/>
                </a:cubicBezTo>
                <a:cubicBezTo>
                  <a:pt x="1841" y="14773"/>
                  <a:pt x="783" y="20879"/>
                  <a:pt x="463" y="26818"/>
                </a:cubicBezTo>
                <a:cubicBezTo>
                  <a:pt x="1" y="35172"/>
                  <a:pt x="992" y="44000"/>
                  <a:pt x="5699" y="50909"/>
                </a:cubicBezTo>
                <a:cubicBezTo>
                  <a:pt x="6282" y="51769"/>
                  <a:pt x="6943" y="52606"/>
                  <a:pt x="7837" y="53135"/>
                </a:cubicBezTo>
                <a:cubicBezTo>
                  <a:pt x="9071" y="53874"/>
                  <a:pt x="10580" y="53918"/>
                  <a:pt x="12013" y="53940"/>
                </a:cubicBezTo>
                <a:cubicBezTo>
                  <a:pt x="12287" y="53945"/>
                  <a:pt x="12565" y="53949"/>
                  <a:pt x="12845" y="53949"/>
                </a:cubicBezTo>
                <a:cubicBezTo>
                  <a:pt x="15404" y="53949"/>
                  <a:pt x="18148" y="53651"/>
                  <a:pt x="19727" y="51714"/>
                </a:cubicBezTo>
                <a:cubicBezTo>
                  <a:pt x="20587" y="50644"/>
                  <a:pt x="20929" y="49267"/>
                  <a:pt x="21171" y="47933"/>
                </a:cubicBezTo>
                <a:cubicBezTo>
                  <a:pt x="21502" y="46170"/>
                  <a:pt x="21711" y="44385"/>
                  <a:pt x="21557" y="42611"/>
                </a:cubicBezTo>
                <a:cubicBezTo>
                  <a:pt x="21237" y="38853"/>
                  <a:pt x="19364" y="35404"/>
                  <a:pt x="18570" y="31723"/>
                </a:cubicBezTo>
                <a:cubicBezTo>
                  <a:pt x="17788" y="28042"/>
                  <a:pt x="18526" y="23468"/>
                  <a:pt x="21887" y="21760"/>
                </a:cubicBezTo>
                <a:cubicBezTo>
                  <a:pt x="23981" y="20680"/>
                  <a:pt x="26516" y="21033"/>
                  <a:pt x="28797" y="20448"/>
                </a:cubicBezTo>
                <a:cubicBezTo>
                  <a:pt x="32599" y="19479"/>
                  <a:pt x="35454" y="15655"/>
                  <a:pt x="35300" y="11732"/>
                </a:cubicBezTo>
                <a:cubicBezTo>
                  <a:pt x="35173" y="8649"/>
                  <a:pt x="33451" y="5959"/>
                  <a:pt x="31328" y="3638"/>
                </a:cubicBezTo>
                <a:lnTo>
                  <a:pt x="31328" y="3638"/>
                </a:lnTo>
                <a:cubicBezTo>
                  <a:pt x="31779" y="3151"/>
                  <a:pt x="32229" y="2664"/>
                  <a:pt x="32677" y="2176"/>
                </a:cubicBezTo>
                <a:cubicBezTo>
                  <a:pt x="29722" y="738"/>
                  <a:pt x="26435" y="0"/>
                  <a:pt x="23149" y="0"/>
                </a:cubicBezTo>
                <a:close/>
              </a:path>
            </a:pathLst>
          </a:custGeom>
          <a:solidFill>
            <a:srgbClr val="FFF3F3"/>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4" name="Google Shape;403;p45"/>
          <p:cNvSpPr/>
          <p:nvPr/>
        </p:nvSpPr>
        <p:spPr>
          <a:xfrm>
            <a:off x="685153" y="204350"/>
            <a:ext cx="2507473" cy="1790110"/>
          </a:xfrm>
          <a:custGeom>
            <a:avLst/>
            <a:gdLst/>
            <a:ahLst/>
            <a:cxnLst/>
            <a:rect l="l" t="t" r="r" b="b"/>
            <a:pathLst>
              <a:path w="17326" h="11620" extrusionOk="0">
                <a:moveTo>
                  <a:pt x="10944" y="0"/>
                </a:moveTo>
                <a:cubicBezTo>
                  <a:pt x="10491" y="0"/>
                  <a:pt x="10040" y="95"/>
                  <a:pt x="9633" y="290"/>
                </a:cubicBezTo>
                <a:cubicBezTo>
                  <a:pt x="8586" y="786"/>
                  <a:pt x="7870" y="1910"/>
                  <a:pt x="7848" y="3056"/>
                </a:cubicBezTo>
                <a:cubicBezTo>
                  <a:pt x="7451" y="2197"/>
                  <a:pt x="6701" y="1458"/>
                  <a:pt x="5787" y="1215"/>
                </a:cubicBezTo>
                <a:cubicBezTo>
                  <a:pt x="5571" y="1156"/>
                  <a:pt x="5346" y="1127"/>
                  <a:pt x="5121" y="1127"/>
                </a:cubicBezTo>
                <a:cubicBezTo>
                  <a:pt x="4384" y="1127"/>
                  <a:pt x="3647" y="1440"/>
                  <a:pt x="3208" y="2031"/>
                </a:cubicBezTo>
                <a:cubicBezTo>
                  <a:pt x="2517" y="2953"/>
                  <a:pt x="2776" y="4333"/>
                  <a:pt x="3660" y="5020"/>
                </a:cubicBezTo>
                <a:lnTo>
                  <a:pt x="3660" y="5020"/>
                </a:lnTo>
                <a:cubicBezTo>
                  <a:pt x="3396" y="4818"/>
                  <a:pt x="3109" y="4731"/>
                  <a:pt x="2815" y="4731"/>
                </a:cubicBezTo>
                <a:cubicBezTo>
                  <a:pt x="1565" y="4731"/>
                  <a:pt x="207" y="6316"/>
                  <a:pt x="101" y="7420"/>
                </a:cubicBezTo>
                <a:cubicBezTo>
                  <a:pt x="1" y="8478"/>
                  <a:pt x="497" y="9624"/>
                  <a:pt x="1390" y="10219"/>
                </a:cubicBezTo>
                <a:cubicBezTo>
                  <a:pt x="1915" y="10570"/>
                  <a:pt x="2539" y="10735"/>
                  <a:pt x="3169" y="10735"/>
                </a:cubicBezTo>
                <a:cubicBezTo>
                  <a:pt x="3968" y="10735"/>
                  <a:pt x="4778" y="10470"/>
                  <a:pt x="5412" y="9977"/>
                </a:cubicBezTo>
                <a:cubicBezTo>
                  <a:pt x="6140" y="10947"/>
                  <a:pt x="7605" y="11597"/>
                  <a:pt x="8795" y="11619"/>
                </a:cubicBezTo>
                <a:cubicBezTo>
                  <a:pt x="8825" y="11619"/>
                  <a:pt x="8854" y="11619"/>
                  <a:pt x="8884" y="11619"/>
                </a:cubicBezTo>
                <a:cubicBezTo>
                  <a:pt x="10360" y="11619"/>
                  <a:pt x="12244" y="11081"/>
                  <a:pt x="12741" y="9569"/>
                </a:cubicBezTo>
                <a:cubicBezTo>
                  <a:pt x="12741" y="9580"/>
                  <a:pt x="13413" y="10098"/>
                  <a:pt x="13512" y="10142"/>
                </a:cubicBezTo>
                <a:cubicBezTo>
                  <a:pt x="13704" y="10238"/>
                  <a:pt x="13939" y="10270"/>
                  <a:pt x="14168" y="10270"/>
                </a:cubicBezTo>
                <a:cubicBezTo>
                  <a:pt x="14308" y="10270"/>
                  <a:pt x="14445" y="10258"/>
                  <a:pt x="14570" y="10241"/>
                </a:cubicBezTo>
                <a:cubicBezTo>
                  <a:pt x="15309" y="10142"/>
                  <a:pt x="16003" y="9745"/>
                  <a:pt x="16466" y="9161"/>
                </a:cubicBezTo>
                <a:cubicBezTo>
                  <a:pt x="17182" y="8246"/>
                  <a:pt x="17325" y="6946"/>
                  <a:pt x="16918" y="5855"/>
                </a:cubicBezTo>
                <a:cubicBezTo>
                  <a:pt x="16653" y="5128"/>
                  <a:pt x="16146" y="4477"/>
                  <a:pt x="15474" y="4103"/>
                </a:cubicBezTo>
                <a:cubicBezTo>
                  <a:pt x="15083" y="3879"/>
                  <a:pt x="14650" y="3732"/>
                  <a:pt x="14204" y="3732"/>
                </a:cubicBezTo>
                <a:cubicBezTo>
                  <a:pt x="14146" y="3732"/>
                  <a:pt x="14088" y="3734"/>
                  <a:pt x="14030" y="3739"/>
                </a:cubicBezTo>
                <a:cubicBezTo>
                  <a:pt x="14151" y="2571"/>
                  <a:pt x="13854" y="1414"/>
                  <a:pt x="12895" y="654"/>
                </a:cubicBezTo>
                <a:cubicBezTo>
                  <a:pt x="12346" y="226"/>
                  <a:pt x="11644" y="0"/>
                  <a:pt x="10944" y="0"/>
                </a:cubicBezTo>
                <a:close/>
              </a:path>
            </a:pathLst>
          </a:custGeom>
          <a:solidFill>
            <a:srgbClr val="D9EEFC"/>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5" name="Google Shape;404;p45"/>
          <p:cNvSpPr/>
          <p:nvPr/>
        </p:nvSpPr>
        <p:spPr>
          <a:xfrm>
            <a:off x="2003227" y="3034606"/>
            <a:ext cx="2062994" cy="1473366"/>
          </a:xfrm>
          <a:custGeom>
            <a:avLst/>
            <a:gdLst/>
            <a:ahLst/>
            <a:cxnLst/>
            <a:rect l="l" t="t" r="r" b="b"/>
            <a:pathLst>
              <a:path w="14251" h="9564" extrusionOk="0">
                <a:moveTo>
                  <a:pt x="9006" y="0"/>
                </a:moveTo>
                <a:cubicBezTo>
                  <a:pt x="8629" y="0"/>
                  <a:pt x="8253" y="79"/>
                  <a:pt x="7914" y="240"/>
                </a:cubicBezTo>
                <a:cubicBezTo>
                  <a:pt x="7065" y="648"/>
                  <a:pt x="6470" y="1574"/>
                  <a:pt x="6459" y="2521"/>
                </a:cubicBezTo>
                <a:cubicBezTo>
                  <a:pt x="6128" y="1805"/>
                  <a:pt x="5511" y="1199"/>
                  <a:pt x="4751" y="1000"/>
                </a:cubicBezTo>
                <a:cubicBezTo>
                  <a:pt x="4575" y="952"/>
                  <a:pt x="4392" y="928"/>
                  <a:pt x="4210" y="928"/>
                </a:cubicBezTo>
                <a:cubicBezTo>
                  <a:pt x="3604" y="928"/>
                  <a:pt x="2999" y="1190"/>
                  <a:pt x="2635" y="1672"/>
                </a:cubicBezTo>
                <a:cubicBezTo>
                  <a:pt x="2062" y="2433"/>
                  <a:pt x="2283" y="3568"/>
                  <a:pt x="3010" y="4141"/>
                </a:cubicBezTo>
                <a:cubicBezTo>
                  <a:pt x="2801" y="3978"/>
                  <a:pt x="2571" y="3907"/>
                  <a:pt x="2335" y="3907"/>
                </a:cubicBezTo>
                <a:cubicBezTo>
                  <a:pt x="1309" y="3907"/>
                  <a:pt x="159" y="5234"/>
                  <a:pt x="78" y="6103"/>
                </a:cubicBezTo>
                <a:cubicBezTo>
                  <a:pt x="1" y="6984"/>
                  <a:pt x="398" y="7921"/>
                  <a:pt x="1136" y="8417"/>
                </a:cubicBezTo>
                <a:cubicBezTo>
                  <a:pt x="1566" y="8702"/>
                  <a:pt x="2077" y="8837"/>
                  <a:pt x="2594" y="8837"/>
                </a:cubicBezTo>
                <a:cubicBezTo>
                  <a:pt x="3256" y="8837"/>
                  <a:pt x="3927" y="8616"/>
                  <a:pt x="4453" y="8208"/>
                </a:cubicBezTo>
                <a:cubicBezTo>
                  <a:pt x="5048" y="9012"/>
                  <a:pt x="6250" y="9541"/>
                  <a:pt x="7230" y="9563"/>
                </a:cubicBezTo>
                <a:cubicBezTo>
                  <a:pt x="7259" y="9563"/>
                  <a:pt x="7288" y="9564"/>
                  <a:pt x="7318" y="9564"/>
                </a:cubicBezTo>
                <a:cubicBezTo>
                  <a:pt x="8529" y="9564"/>
                  <a:pt x="10073" y="9114"/>
                  <a:pt x="10482" y="7877"/>
                </a:cubicBezTo>
                <a:cubicBezTo>
                  <a:pt x="10482" y="7888"/>
                  <a:pt x="11033" y="8307"/>
                  <a:pt x="11121" y="8351"/>
                </a:cubicBezTo>
                <a:cubicBezTo>
                  <a:pt x="11264" y="8429"/>
                  <a:pt x="11446" y="8453"/>
                  <a:pt x="11628" y="8453"/>
                </a:cubicBezTo>
                <a:cubicBezTo>
                  <a:pt x="11753" y="8453"/>
                  <a:pt x="11879" y="8442"/>
                  <a:pt x="11991" y="8428"/>
                </a:cubicBezTo>
                <a:cubicBezTo>
                  <a:pt x="12598" y="8351"/>
                  <a:pt x="13171" y="8020"/>
                  <a:pt x="13545" y="7547"/>
                </a:cubicBezTo>
                <a:cubicBezTo>
                  <a:pt x="14141" y="6786"/>
                  <a:pt x="14251" y="5717"/>
                  <a:pt x="13920" y="4814"/>
                </a:cubicBezTo>
                <a:cubicBezTo>
                  <a:pt x="13700" y="4218"/>
                  <a:pt x="13292" y="3689"/>
                  <a:pt x="12730" y="3369"/>
                </a:cubicBezTo>
                <a:cubicBezTo>
                  <a:pt x="12404" y="3192"/>
                  <a:pt x="12043" y="3067"/>
                  <a:pt x="11678" y="3067"/>
                </a:cubicBezTo>
                <a:cubicBezTo>
                  <a:pt x="11635" y="3067"/>
                  <a:pt x="11593" y="3069"/>
                  <a:pt x="11550" y="3072"/>
                </a:cubicBezTo>
                <a:cubicBezTo>
                  <a:pt x="11638" y="2113"/>
                  <a:pt x="11396" y="1165"/>
                  <a:pt x="10614" y="538"/>
                </a:cubicBezTo>
                <a:cubicBezTo>
                  <a:pt x="10161" y="184"/>
                  <a:pt x="9582" y="0"/>
                  <a:pt x="9006" y="0"/>
                </a:cubicBezTo>
                <a:close/>
              </a:path>
            </a:pathLst>
          </a:custGeom>
          <a:solidFill>
            <a:srgbClr val="FFF3F3"/>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6" name="Google Shape;405;p45"/>
          <p:cNvSpPr/>
          <p:nvPr/>
        </p:nvSpPr>
        <p:spPr>
          <a:xfrm>
            <a:off x="246780" y="5294720"/>
            <a:ext cx="1814699" cy="1248580"/>
          </a:xfrm>
          <a:custGeom>
            <a:avLst/>
            <a:gdLst/>
            <a:ahLst/>
            <a:cxnLst/>
            <a:rect l="l" t="t" r="r" b="b"/>
            <a:pathLst>
              <a:path w="12532" h="8102" extrusionOk="0">
                <a:moveTo>
                  <a:pt x="6714" y="1"/>
                </a:moveTo>
                <a:cubicBezTo>
                  <a:pt x="6632" y="1"/>
                  <a:pt x="6551" y="8"/>
                  <a:pt x="6470" y="23"/>
                </a:cubicBezTo>
                <a:cubicBezTo>
                  <a:pt x="6084" y="89"/>
                  <a:pt x="5742" y="309"/>
                  <a:pt x="5478" y="596"/>
                </a:cubicBezTo>
                <a:cubicBezTo>
                  <a:pt x="5224" y="872"/>
                  <a:pt x="5037" y="1235"/>
                  <a:pt x="5081" y="1599"/>
                </a:cubicBezTo>
                <a:cubicBezTo>
                  <a:pt x="4893" y="1092"/>
                  <a:pt x="4420" y="475"/>
                  <a:pt x="3847" y="375"/>
                </a:cubicBezTo>
                <a:cubicBezTo>
                  <a:pt x="3739" y="356"/>
                  <a:pt x="3630" y="347"/>
                  <a:pt x="3520" y="347"/>
                </a:cubicBezTo>
                <a:cubicBezTo>
                  <a:pt x="2870" y="347"/>
                  <a:pt x="2214" y="672"/>
                  <a:pt x="1808" y="1191"/>
                </a:cubicBezTo>
                <a:cubicBezTo>
                  <a:pt x="1323" y="1786"/>
                  <a:pt x="1168" y="2623"/>
                  <a:pt x="1345" y="3373"/>
                </a:cubicBezTo>
                <a:cubicBezTo>
                  <a:pt x="739" y="3571"/>
                  <a:pt x="243" y="4090"/>
                  <a:pt x="78" y="4707"/>
                </a:cubicBezTo>
                <a:cubicBezTo>
                  <a:pt x="22" y="4894"/>
                  <a:pt x="0" y="5081"/>
                  <a:pt x="12" y="5268"/>
                </a:cubicBezTo>
                <a:cubicBezTo>
                  <a:pt x="56" y="6029"/>
                  <a:pt x="551" y="6734"/>
                  <a:pt x="1180" y="7153"/>
                </a:cubicBezTo>
                <a:cubicBezTo>
                  <a:pt x="1534" y="7390"/>
                  <a:pt x="1953" y="7502"/>
                  <a:pt x="2378" y="7502"/>
                </a:cubicBezTo>
                <a:cubicBezTo>
                  <a:pt x="2920" y="7502"/>
                  <a:pt x="3469" y="7321"/>
                  <a:pt x="3902" y="6987"/>
                </a:cubicBezTo>
                <a:cubicBezTo>
                  <a:pt x="4386" y="7649"/>
                  <a:pt x="5378" y="8079"/>
                  <a:pt x="6183" y="8101"/>
                </a:cubicBezTo>
                <a:cubicBezTo>
                  <a:pt x="6198" y="8101"/>
                  <a:pt x="6212" y="8101"/>
                  <a:pt x="6226" y="8101"/>
                </a:cubicBezTo>
                <a:cubicBezTo>
                  <a:pt x="7234" y="8101"/>
                  <a:pt x="8524" y="7734"/>
                  <a:pt x="8861" y="6712"/>
                </a:cubicBezTo>
                <a:cubicBezTo>
                  <a:pt x="8861" y="6723"/>
                  <a:pt x="9313" y="7065"/>
                  <a:pt x="9379" y="7098"/>
                </a:cubicBezTo>
                <a:cubicBezTo>
                  <a:pt x="9505" y="7164"/>
                  <a:pt x="9660" y="7187"/>
                  <a:pt x="9811" y="7187"/>
                </a:cubicBezTo>
                <a:cubicBezTo>
                  <a:pt x="9910" y="7187"/>
                  <a:pt x="10008" y="7177"/>
                  <a:pt x="10095" y="7164"/>
                </a:cubicBezTo>
                <a:cubicBezTo>
                  <a:pt x="10591" y="7098"/>
                  <a:pt x="11065" y="6833"/>
                  <a:pt x="11385" y="6436"/>
                </a:cubicBezTo>
                <a:cubicBezTo>
                  <a:pt x="11561" y="6205"/>
                  <a:pt x="11704" y="5919"/>
                  <a:pt x="11782" y="5632"/>
                </a:cubicBezTo>
                <a:cubicBezTo>
                  <a:pt x="11848" y="5368"/>
                  <a:pt x="11693" y="5158"/>
                  <a:pt x="11804" y="4905"/>
                </a:cubicBezTo>
                <a:cubicBezTo>
                  <a:pt x="11880" y="4761"/>
                  <a:pt x="12002" y="4629"/>
                  <a:pt x="12101" y="4497"/>
                </a:cubicBezTo>
                <a:cubicBezTo>
                  <a:pt x="12365" y="4178"/>
                  <a:pt x="12531" y="3769"/>
                  <a:pt x="12509" y="3351"/>
                </a:cubicBezTo>
                <a:cubicBezTo>
                  <a:pt x="12498" y="2932"/>
                  <a:pt x="12289" y="2525"/>
                  <a:pt x="11924" y="2315"/>
                </a:cubicBezTo>
                <a:cubicBezTo>
                  <a:pt x="11769" y="2225"/>
                  <a:pt x="11589" y="2180"/>
                  <a:pt x="11411" y="2180"/>
                </a:cubicBezTo>
                <a:cubicBezTo>
                  <a:pt x="11173" y="2180"/>
                  <a:pt x="10938" y="2261"/>
                  <a:pt x="10768" y="2425"/>
                </a:cubicBezTo>
                <a:cubicBezTo>
                  <a:pt x="10856" y="2150"/>
                  <a:pt x="10922" y="1863"/>
                  <a:pt x="10911" y="1565"/>
                </a:cubicBezTo>
                <a:cubicBezTo>
                  <a:pt x="10900" y="1279"/>
                  <a:pt x="10790" y="982"/>
                  <a:pt x="10569" y="794"/>
                </a:cubicBezTo>
                <a:cubicBezTo>
                  <a:pt x="10402" y="650"/>
                  <a:pt x="10187" y="584"/>
                  <a:pt x="9967" y="584"/>
                </a:cubicBezTo>
                <a:cubicBezTo>
                  <a:pt x="9767" y="584"/>
                  <a:pt x="9564" y="639"/>
                  <a:pt x="9390" y="739"/>
                </a:cubicBezTo>
                <a:cubicBezTo>
                  <a:pt x="9027" y="948"/>
                  <a:pt x="8773" y="1312"/>
                  <a:pt x="8596" y="1687"/>
                </a:cubicBezTo>
                <a:cubicBezTo>
                  <a:pt x="8453" y="1213"/>
                  <a:pt x="8211" y="761"/>
                  <a:pt x="7836" y="441"/>
                </a:cubicBezTo>
                <a:cubicBezTo>
                  <a:pt x="7524" y="175"/>
                  <a:pt x="7120" y="1"/>
                  <a:pt x="6714" y="1"/>
                </a:cubicBezTo>
                <a:close/>
              </a:path>
            </a:pathLst>
          </a:custGeom>
          <a:solidFill>
            <a:srgbClr val="D9EEFC"/>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Tree>
    <p:extLst>
      <p:ext uri="{BB962C8B-B14F-4D97-AF65-F5344CB8AC3E}">
        <p14:creationId xmlns:p14="http://schemas.microsoft.com/office/powerpoint/2010/main" val="246336173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2E836-F117-4A63-AC0F-5F8D42DE1052}"/>
              </a:ext>
            </a:extLst>
          </p:cNvPr>
          <p:cNvSpPr>
            <a:spLocks noGrp="1"/>
          </p:cNvSpPr>
          <p:nvPr>
            <p:ph type="ctrTitle"/>
          </p:nvPr>
        </p:nvSpPr>
        <p:spPr>
          <a:xfrm>
            <a:off x="1143000" y="1122499"/>
            <a:ext cx="6858000" cy="2387599"/>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35DDDD5-1CDB-4460-AB24-4BADD3F6CEC5}"/>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EE247C4-D6B7-4A9E-922A-191D3793D16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29/6/2024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CDB655E-5F8D-44F1-BA06-D2EDD1B38E6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7E9B112-609D-448D-BFFA-6ECD997B0411}"/>
              </a:ext>
            </a:extLst>
          </p:cNvPr>
          <p:cNvSpPr>
            <a:spLocks noGrp="1"/>
          </p:cNvSpPr>
          <p:nvPr>
            <p:ph type="sldNum" sz="quarter" idx="12"/>
          </p:nvPr>
        </p:nvSpPr>
        <p:spPr/>
        <p:txBody>
          <a:bodyPr/>
          <a:lstStyle/>
          <a:p>
            <a:fld id="{05CEC4EA-6FC5-4DE6-A89F-9BE9420BE9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768640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180A1-12DA-426C-AC44-2781155820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226B60-8ABC-4B61-9F57-B2E9C3872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B2EF28-89B8-4530-8D8F-C034014A052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29/6/2024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EB5488F-8264-44B9-B075-16B9338BC7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5B39AD0-DD47-442F-9082-854250B1E73A}"/>
              </a:ext>
            </a:extLst>
          </p:cNvPr>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45588776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A977E-BAEC-4A80-83F0-3A79213C1F27}"/>
              </a:ext>
            </a:extLst>
          </p:cNvPr>
          <p:cNvSpPr>
            <a:spLocks noGrp="1"/>
          </p:cNvSpPr>
          <p:nvPr>
            <p:ph type="title"/>
          </p:nvPr>
        </p:nvSpPr>
        <p:spPr>
          <a:xfrm>
            <a:off x="623897" y="1709807"/>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115CB32-2984-45EE-BB6C-A921DF3B13F9}"/>
              </a:ext>
            </a:extLst>
          </p:cNvPr>
          <p:cNvSpPr>
            <a:spLocks noGrp="1"/>
          </p:cNvSpPr>
          <p:nvPr>
            <p:ph type="body" idx="1"/>
          </p:nvPr>
        </p:nvSpPr>
        <p:spPr>
          <a:xfrm>
            <a:off x="623897" y="4589600"/>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CE333C9-3F6C-4674-8749-AF6617E1C53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29/6/2024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1C611B6-F542-414C-B36D-39B5A06037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999627F-3033-4432-8E23-02CB914E1313}"/>
              </a:ext>
            </a:extLst>
          </p:cNvPr>
          <p:cNvSpPr>
            <a:spLocks noGrp="1"/>
          </p:cNvSpPr>
          <p:nvPr>
            <p:ph type="sldNum" sz="quarter" idx="12"/>
          </p:nvPr>
        </p:nvSpPr>
        <p:spPr/>
        <p:txBody>
          <a:bodyPr/>
          <a:lstStyle/>
          <a:p>
            <a:fld id="{1F4A9CD3-C45F-429F-95A8-837E324DFBF4}"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18176173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B1134-2C89-47E2-ADBD-3D567F66A8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9C5D22-2E5D-428E-922B-42C70B7BA6A3}"/>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47DCE5C-545B-4E06-A445-BA4A3900ACEB}"/>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9CD5495-1FFE-4ABD-92F1-D7207B37433D}"/>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29/6/2024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6971984-370A-4E7F-8051-A5D8023BA70C}"/>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ADF68516-FC6A-4282-87DB-F7966F4E9858}"/>
              </a:ext>
            </a:extLst>
          </p:cNvPr>
          <p:cNvSpPr>
            <a:spLocks noGrp="1"/>
          </p:cNvSpPr>
          <p:nvPr>
            <p:ph type="sldNum" sz="quarter" idx="12"/>
          </p:nvPr>
        </p:nvSpPr>
        <p:spPr/>
        <p:txBody>
          <a:bodyPr/>
          <a:lstStyle/>
          <a:p>
            <a:fld id="{675D9ACE-5CFE-4AE7-B658-6CF8073D42FF}"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1838464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7FF43-F6B6-4F9E-AA90-5789C55C6559}"/>
              </a:ext>
            </a:extLst>
          </p:cNvPr>
          <p:cNvSpPr>
            <a:spLocks noGrp="1"/>
          </p:cNvSpPr>
          <p:nvPr>
            <p:ph type="title"/>
          </p:nvPr>
        </p:nvSpPr>
        <p:spPr>
          <a:xfrm>
            <a:off x="629852" y="365129"/>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91E5EB1-82C7-4664-BD2D-497464FD1A82}"/>
              </a:ext>
            </a:extLst>
          </p:cNvPr>
          <p:cNvSpPr>
            <a:spLocks noGrp="1"/>
          </p:cNvSpPr>
          <p:nvPr>
            <p:ph type="body" idx="1"/>
          </p:nvPr>
        </p:nvSpPr>
        <p:spPr>
          <a:xfrm>
            <a:off x="629857" y="1681166"/>
            <a:ext cx="3868340" cy="82391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CE5624-2A51-4948-AC3D-153D42058FE6}"/>
              </a:ext>
            </a:extLst>
          </p:cNvPr>
          <p:cNvSpPr>
            <a:spLocks noGrp="1"/>
          </p:cNvSpPr>
          <p:nvPr>
            <p:ph sz="half" idx="2"/>
          </p:nvPr>
        </p:nvSpPr>
        <p:spPr>
          <a:xfrm>
            <a:off x="629857"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09ED164-9C2D-4EB6-B0AD-17C508ADAEBA}"/>
              </a:ext>
            </a:extLst>
          </p:cNvPr>
          <p:cNvSpPr>
            <a:spLocks noGrp="1"/>
          </p:cNvSpPr>
          <p:nvPr>
            <p:ph type="body" sz="quarter" idx="3"/>
          </p:nvPr>
        </p:nvSpPr>
        <p:spPr>
          <a:xfrm>
            <a:off x="4629203" y="1681166"/>
            <a:ext cx="3887391" cy="82391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0144964-CD5F-4E78-90DB-C981DB2B3CDB}"/>
              </a:ext>
            </a:extLst>
          </p:cNvPr>
          <p:cNvSpPr>
            <a:spLocks noGrp="1"/>
          </p:cNvSpPr>
          <p:nvPr>
            <p:ph sz="quarter" idx="4"/>
          </p:nvPr>
        </p:nvSpPr>
        <p:spPr>
          <a:xfrm>
            <a:off x="4629203"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BDBCCED-49EE-42D1-9B59-4AA315A1D33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29/6/2024</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3F68084A-01A0-4D6B-8C6C-7E7868B29D2E}"/>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8D96E189-85E6-4005-A45C-0FEF735AA9FD}"/>
              </a:ext>
            </a:extLst>
          </p:cNvPr>
          <p:cNvSpPr>
            <a:spLocks noGrp="1"/>
          </p:cNvSpPr>
          <p:nvPr>
            <p:ph type="sldNum" sz="quarter" idx="12"/>
          </p:nvPr>
        </p:nvSpPr>
        <p:spPr/>
        <p:txBody>
          <a:bodyPr/>
          <a:lstStyle/>
          <a:p>
            <a:fld id="{343B58A8-918D-487E-A68E-E1147EC418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9907429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6"/>
        <p:cNvGrpSpPr/>
        <p:nvPr/>
      </p:nvGrpSpPr>
      <p:grpSpPr>
        <a:xfrm>
          <a:off x="0" y="0"/>
          <a:ext cx="0" cy="0"/>
          <a:chOff x="0" y="0"/>
          <a:chExt cx="0" cy="0"/>
        </a:xfrm>
      </p:grpSpPr>
    </p:spTree>
    <p:extLst>
      <p:ext uri="{BB962C8B-B14F-4D97-AF65-F5344CB8AC3E}">
        <p14:creationId xmlns:p14="http://schemas.microsoft.com/office/powerpoint/2010/main" val="76989915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CD912-3180-4FF4-9FD2-83F58EFC7F8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1B440E1-0A5A-4D65-BB15-2504A1B03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29/6/2024</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4A36212F-0EDE-49C8-A895-7D927172028A}"/>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A3D58708-3F55-4574-AB81-02D9C9791B81}"/>
              </a:ext>
            </a:extLst>
          </p:cNvPr>
          <p:cNvSpPr>
            <a:spLocks noGrp="1"/>
          </p:cNvSpPr>
          <p:nvPr>
            <p:ph type="sldNum" sz="quarter" idx="12"/>
          </p:nvPr>
        </p:nvSpPr>
        <p:spPr/>
        <p:txBody>
          <a:bodyPr/>
          <a:lstStyle/>
          <a:p>
            <a:fld id="{BC9B6E0E-12E8-4F60-AA4C-2D244E5456EC}"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17141550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F3DD58-9276-410C-AF6C-7D5D1EBFD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29/6/2024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4AF32367-9DC6-460C-AB8E-A7891D7256F3}"/>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066418EF-E8B5-4976-B327-89696CF5A604}"/>
              </a:ext>
            </a:extLst>
          </p:cNvPr>
          <p:cNvSpPr>
            <a:spLocks noGrp="1"/>
          </p:cNvSpPr>
          <p:nvPr>
            <p:ph type="sldNum" sz="quarter" idx="12"/>
          </p:nvPr>
        </p:nvSpPr>
        <p:spPr/>
        <p:txBody>
          <a:bodyPr/>
          <a:lstStyle/>
          <a:p>
            <a:fld id="{236E7B28-9747-4E84-B604-46E657738A9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65480308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BA44A-5ED3-4475-AED9-C9EA2B899BCA}"/>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D259986-40EC-43F4-B9A3-BA9464C323A2}"/>
              </a:ext>
            </a:extLst>
          </p:cNvPr>
          <p:cNvSpPr>
            <a:spLocks noGrp="1"/>
          </p:cNvSpPr>
          <p:nvPr>
            <p:ph idx="1"/>
          </p:nvPr>
        </p:nvSpPr>
        <p:spPr>
          <a:xfrm>
            <a:off x="3887391" y="987428"/>
            <a:ext cx="4629150" cy="487362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25F9401-3A32-4777-80C5-2970CC106535}"/>
              </a:ext>
            </a:extLst>
          </p:cNvPr>
          <p:cNvSpPr>
            <a:spLocks noGrp="1"/>
          </p:cNvSpPr>
          <p:nvPr>
            <p:ph type="body" sz="half" idx="2"/>
          </p:nvPr>
        </p:nvSpPr>
        <p:spPr>
          <a:xfrm>
            <a:off x="629841" y="2057403"/>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687432-0049-40BB-8096-0E3F713538D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29/6/2024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48DB4A5-8C20-463C-9636-D42B52BE0664}"/>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69B6976F-B1E2-4994-8F41-545902D69D2F}"/>
              </a:ext>
            </a:extLst>
          </p:cNvPr>
          <p:cNvSpPr>
            <a:spLocks noGrp="1"/>
          </p:cNvSpPr>
          <p:nvPr>
            <p:ph type="sldNum" sz="quarter" idx="12"/>
          </p:nvPr>
        </p:nvSpPr>
        <p:spPr/>
        <p:txBody>
          <a:bodyPr/>
          <a:lstStyle/>
          <a:p>
            <a:fld id="{C34BCE46-A05B-4D33-91D8-6AE2484A13E9}"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80593632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D0E99-C51D-4E04-AA44-5410D8C718A2}"/>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F0FA9D7-92C5-4932-8BD7-C9983459F31F}"/>
              </a:ext>
            </a:extLst>
          </p:cNvPr>
          <p:cNvSpPr>
            <a:spLocks noGrp="1"/>
          </p:cNvSpPr>
          <p:nvPr>
            <p:ph type="pic" idx="1"/>
          </p:nvPr>
        </p:nvSpPr>
        <p:spPr>
          <a:xfrm>
            <a:off x="3887391" y="987428"/>
            <a:ext cx="4629150" cy="487362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25A2976-D5BB-4A41-9312-155E4E5378D7}"/>
              </a:ext>
            </a:extLst>
          </p:cNvPr>
          <p:cNvSpPr>
            <a:spLocks noGrp="1"/>
          </p:cNvSpPr>
          <p:nvPr>
            <p:ph type="body" sz="half" idx="2"/>
          </p:nvPr>
        </p:nvSpPr>
        <p:spPr>
          <a:xfrm>
            <a:off x="629841" y="2057403"/>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815652-DFC4-444D-879B-2A6372F464CB}"/>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29/6/2024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DCE3DCA6-62AA-4911-9858-06FA49089EDE}"/>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5F147248-5AEE-47AB-9F7F-FAB2F396AC58}"/>
              </a:ext>
            </a:extLst>
          </p:cNvPr>
          <p:cNvSpPr>
            <a:spLocks noGrp="1"/>
          </p:cNvSpPr>
          <p:nvPr>
            <p:ph type="sldNum" sz="quarter" idx="12"/>
          </p:nvPr>
        </p:nvSpPr>
        <p:spPr/>
        <p:txBody>
          <a:bodyPr/>
          <a:lstStyle/>
          <a:p>
            <a:fld id="{FC5C8A20-F7A3-41F1-BDEB-FDFA73989A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37586125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108B5-811A-4196-9CD7-0B5BCC4B2EA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1A6677E-F470-4938-B1A5-FB308A3110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485A05-ACA6-4C3B-8A27-82D89B1D5498}"/>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29/6/2024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E6EF5E8-962A-42AD-A420-FE011F14DA5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0A104B0-F5E9-4C99-9EFA-E97BC759BAFD}"/>
              </a:ext>
            </a:extLst>
          </p:cNvPr>
          <p:cNvSpPr>
            <a:spLocks noGrp="1"/>
          </p:cNvSpPr>
          <p:nvPr>
            <p:ph type="sldNum" sz="quarter" idx="12"/>
          </p:nvPr>
        </p:nvSpPr>
        <p:spPr/>
        <p:txBody>
          <a:bodyPr/>
          <a:lstStyle/>
          <a:p>
            <a:fld id="{4CA50655-6099-49A5-A5B3-294E30F1778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39466485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943C10-B4B0-4CC7-83CA-1E90E32DAA70}"/>
              </a:ext>
            </a:extLst>
          </p:cNvPr>
          <p:cNvSpPr>
            <a:spLocks noGrp="1"/>
          </p:cNvSpPr>
          <p:nvPr>
            <p:ph type="title" orient="vert"/>
          </p:nvPr>
        </p:nvSpPr>
        <p:spPr>
          <a:xfrm>
            <a:off x="6543686" y="365128"/>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18C8B11-D57D-4C8D-A4A3-53B0AC46BE6D}"/>
              </a:ext>
            </a:extLst>
          </p:cNvPr>
          <p:cNvSpPr>
            <a:spLocks noGrp="1"/>
          </p:cNvSpPr>
          <p:nvPr>
            <p:ph type="body" orient="vert" idx="1"/>
          </p:nvPr>
        </p:nvSpPr>
        <p:spPr>
          <a:xfrm>
            <a:off x="628703" y="365128"/>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05FE77-960F-4044-9C6F-685A5B7BCA6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29/6/2024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A85B594-C5C6-479C-91AF-9764975BF3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1FDE4F1-D15D-4E04-9E27-6010CE2A98BC}"/>
              </a:ext>
            </a:extLst>
          </p:cNvPr>
          <p:cNvSpPr>
            <a:spLocks noGrp="1"/>
          </p:cNvSpPr>
          <p:nvPr>
            <p:ph type="sldNum" sz="quarter" idx="12"/>
          </p:nvPr>
        </p:nvSpPr>
        <p:spPr/>
        <p:txBody>
          <a:bodyPr/>
          <a:lstStyle/>
          <a:p>
            <a:fld id="{D25CD138-390D-42D6-A3F9-214C2077893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39044972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1"/>
        <p:cNvGrpSpPr/>
        <p:nvPr/>
      </p:nvGrpSpPr>
      <p:grpSpPr>
        <a:xfrm>
          <a:off x="0" y="0"/>
          <a:ext cx="0" cy="0"/>
          <a:chOff x="0" y="0"/>
          <a:chExt cx="0" cy="0"/>
        </a:xfrm>
      </p:grpSpPr>
      <p:pic>
        <p:nvPicPr>
          <p:cNvPr id="22" name="Google Shape;22;p6"/>
          <p:cNvPicPr preferRelativeResize="0"/>
          <p:nvPr/>
        </p:nvPicPr>
        <p:blipFill rotWithShape="1">
          <a:blip r:embed="rId2">
            <a:alphaModFix amt="28000"/>
          </a:blip>
          <a:srcRect t="3044" b="39510"/>
          <a:stretch/>
        </p:blipFill>
        <p:spPr>
          <a:xfrm>
            <a:off x="-247649" y="-249933"/>
            <a:ext cx="9736454" cy="7360173"/>
          </a:xfrm>
          <a:prstGeom prst="rect">
            <a:avLst/>
          </a:prstGeom>
          <a:noFill/>
          <a:ln>
            <a:noFill/>
          </a:ln>
        </p:spPr>
      </p:pic>
      <p:pic>
        <p:nvPicPr>
          <p:cNvPr id="23" name="Google Shape;23;p6"/>
          <p:cNvPicPr preferRelativeResize="0"/>
          <p:nvPr/>
        </p:nvPicPr>
        <p:blipFill rotWithShape="1">
          <a:blip r:embed="rId3">
            <a:alphaModFix/>
          </a:blip>
          <a:srcRect/>
          <a:stretch/>
        </p:blipFill>
        <p:spPr>
          <a:xfrm>
            <a:off x="254441" y="268151"/>
            <a:ext cx="8635149" cy="6321700"/>
          </a:xfrm>
          <a:prstGeom prst="rect">
            <a:avLst/>
          </a:prstGeom>
          <a:noFill/>
          <a:ln>
            <a:noFill/>
          </a:ln>
        </p:spPr>
      </p:pic>
    </p:spTree>
    <p:extLst>
      <p:ext uri="{BB962C8B-B14F-4D97-AF65-F5344CB8AC3E}">
        <p14:creationId xmlns:p14="http://schemas.microsoft.com/office/powerpoint/2010/main" val="372662884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accent4"/>
        </a:solidFill>
        <a:effectLst/>
      </p:bgPr>
    </p:bg>
    <p:spTree>
      <p:nvGrpSpPr>
        <p:cNvPr id="1" name="Shape 8"/>
        <p:cNvGrpSpPr/>
        <p:nvPr/>
      </p:nvGrpSpPr>
      <p:grpSpPr>
        <a:xfrm>
          <a:off x="0" y="0"/>
          <a:ext cx="0" cy="0"/>
          <a:chOff x="0" y="0"/>
          <a:chExt cx="0" cy="0"/>
        </a:xfrm>
      </p:grpSpPr>
      <p:grpSp>
        <p:nvGrpSpPr>
          <p:cNvPr id="4" name="Google Shape;11;p2"/>
          <p:cNvGrpSpPr>
            <a:grpSpLocks/>
          </p:cNvGrpSpPr>
          <p:nvPr/>
        </p:nvGrpSpPr>
        <p:grpSpPr bwMode="auto">
          <a:xfrm>
            <a:off x="-147088" y="-1724717"/>
            <a:ext cx="9439809" cy="4070660"/>
            <a:chOff x="1896450" y="3172750"/>
            <a:chExt cx="1939875" cy="786175"/>
          </a:xfrm>
        </p:grpSpPr>
        <p:sp>
          <p:nvSpPr>
            <p:cNvPr id="5" name="Google Shape;12;p2"/>
            <p:cNvSpPr/>
            <p:nvPr/>
          </p:nvSpPr>
          <p:spPr>
            <a:xfrm>
              <a:off x="2952846" y="3509006"/>
              <a:ext cx="0" cy="195360"/>
            </a:xfrm>
            <a:custGeom>
              <a:avLst/>
              <a:gdLst/>
              <a:ahLst/>
              <a:cxnLst/>
              <a:rect l="l" t="t" r="r" b="b"/>
              <a:pathLst>
                <a:path w="1" h="7809" extrusionOk="0">
                  <a:moveTo>
                    <a:pt x="1" y="7808"/>
                  </a:moveTo>
                  <a:lnTo>
                    <a:pt x="1" y="0"/>
                  </a:ln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6" name="Google Shape;13;p2"/>
            <p:cNvSpPr/>
            <p:nvPr/>
          </p:nvSpPr>
          <p:spPr>
            <a:xfrm>
              <a:off x="2952531" y="3509006"/>
              <a:ext cx="1260" cy="195360"/>
            </a:xfrm>
            <a:custGeom>
              <a:avLst/>
              <a:gdLst/>
              <a:ahLst/>
              <a:cxnLst/>
              <a:rect l="l" t="t" r="r" b="b"/>
              <a:pathLst>
                <a:path w="54" h="7809" extrusionOk="0">
                  <a:moveTo>
                    <a:pt x="1" y="0"/>
                  </a:moveTo>
                  <a:lnTo>
                    <a:pt x="1" y="7808"/>
                  </a:lnTo>
                  <a:lnTo>
                    <a:pt x="53" y="7808"/>
                  </a:lnTo>
                  <a:lnTo>
                    <a:pt x="53" y="0"/>
                  </a:ln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7" name="Google Shape;14;p2"/>
            <p:cNvSpPr/>
            <p:nvPr/>
          </p:nvSpPr>
          <p:spPr>
            <a:xfrm>
              <a:off x="2925129" y="3698051"/>
              <a:ext cx="56064" cy="48939"/>
            </a:xfrm>
            <a:custGeom>
              <a:avLst/>
              <a:gdLst/>
              <a:ahLst/>
              <a:cxnLst/>
              <a:rect l="l" t="t" r="r" b="b"/>
              <a:pathLst>
                <a:path w="2248" h="1949" extrusionOk="0">
                  <a:moveTo>
                    <a:pt x="622" y="1"/>
                  </a:moveTo>
                  <a:cubicBezTo>
                    <a:pt x="612" y="1"/>
                    <a:pt x="601" y="1"/>
                    <a:pt x="591" y="1"/>
                  </a:cubicBezTo>
                  <a:cubicBezTo>
                    <a:pt x="207" y="1"/>
                    <a:pt x="0" y="457"/>
                    <a:pt x="104" y="809"/>
                  </a:cubicBezTo>
                  <a:cubicBezTo>
                    <a:pt x="114" y="830"/>
                    <a:pt x="124" y="851"/>
                    <a:pt x="124" y="871"/>
                  </a:cubicBezTo>
                  <a:cubicBezTo>
                    <a:pt x="363" y="1544"/>
                    <a:pt x="1119" y="1948"/>
                    <a:pt x="1119" y="1948"/>
                  </a:cubicBezTo>
                  <a:cubicBezTo>
                    <a:pt x="1119" y="1948"/>
                    <a:pt x="1875" y="1555"/>
                    <a:pt x="2113" y="881"/>
                  </a:cubicBezTo>
                  <a:lnTo>
                    <a:pt x="2144" y="819"/>
                  </a:lnTo>
                  <a:cubicBezTo>
                    <a:pt x="2248" y="457"/>
                    <a:pt x="2041" y="11"/>
                    <a:pt x="1657" y="1"/>
                  </a:cubicBezTo>
                  <a:cubicBezTo>
                    <a:pt x="1647" y="1"/>
                    <a:pt x="1637" y="1"/>
                    <a:pt x="1628" y="1"/>
                  </a:cubicBezTo>
                  <a:cubicBezTo>
                    <a:pt x="1352" y="1"/>
                    <a:pt x="1270" y="150"/>
                    <a:pt x="1129" y="260"/>
                  </a:cubicBezTo>
                  <a:cubicBezTo>
                    <a:pt x="979" y="150"/>
                    <a:pt x="916" y="1"/>
                    <a:pt x="622" y="1"/>
                  </a:cubicBezTo>
                  <a:close/>
                </a:path>
              </a:pathLst>
            </a:custGeom>
            <a:solidFill>
              <a:schemeClr val="dk2"/>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8" name="Google Shape;15;p2"/>
            <p:cNvSpPr/>
            <p:nvPr/>
          </p:nvSpPr>
          <p:spPr>
            <a:xfrm>
              <a:off x="2925129" y="3697261"/>
              <a:ext cx="55749" cy="50517"/>
            </a:xfrm>
            <a:custGeom>
              <a:avLst/>
              <a:gdLst/>
              <a:ahLst/>
              <a:cxnLst/>
              <a:rect l="l" t="t" r="r" b="b"/>
              <a:pathLst>
                <a:path w="2227" h="2021" extrusionOk="0">
                  <a:moveTo>
                    <a:pt x="618" y="62"/>
                  </a:moveTo>
                  <a:cubicBezTo>
                    <a:pt x="828" y="62"/>
                    <a:pt x="907" y="142"/>
                    <a:pt x="1005" y="240"/>
                  </a:cubicBezTo>
                  <a:cubicBezTo>
                    <a:pt x="1036" y="260"/>
                    <a:pt x="1057" y="291"/>
                    <a:pt x="1099" y="312"/>
                  </a:cubicBezTo>
                  <a:lnTo>
                    <a:pt x="1119" y="332"/>
                  </a:lnTo>
                  <a:lnTo>
                    <a:pt x="1129" y="312"/>
                  </a:lnTo>
                  <a:cubicBezTo>
                    <a:pt x="1161" y="291"/>
                    <a:pt x="1191" y="270"/>
                    <a:pt x="1223" y="240"/>
                  </a:cubicBezTo>
                  <a:cubicBezTo>
                    <a:pt x="1326" y="146"/>
                    <a:pt x="1419" y="63"/>
                    <a:pt x="1647" y="63"/>
                  </a:cubicBezTo>
                  <a:cubicBezTo>
                    <a:pt x="1792" y="63"/>
                    <a:pt x="1916" y="136"/>
                    <a:pt x="2010" y="260"/>
                  </a:cubicBezTo>
                  <a:cubicBezTo>
                    <a:pt x="2123" y="426"/>
                    <a:pt x="2155" y="654"/>
                    <a:pt x="2103" y="840"/>
                  </a:cubicBezTo>
                  <a:cubicBezTo>
                    <a:pt x="2093" y="861"/>
                    <a:pt x="2082" y="882"/>
                    <a:pt x="2082" y="902"/>
                  </a:cubicBezTo>
                  <a:cubicBezTo>
                    <a:pt x="1865" y="1492"/>
                    <a:pt x="1244" y="1865"/>
                    <a:pt x="1119" y="1938"/>
                  </a:cubicBezTo>
                  <a:lnTo>
                    <a:pt x="1099" y="1917"/>
                  </a:lnTo>
                  <a:lnTo>
                    <a:pt x="1088" y="1938"/>
                  </a:lnTo>
                  <a:cubicBezTo>
                    <a:pt x="954" y="1855"/>
                    <a:pt x="353" y="1472"/>
                    <a:pt x="146" y="892"/>
                  </a:cubicBezTo>
                  <a:cubicBezTo>
                    <a:pt x="135" y="871"/>
                    <a:pt x="135" y="861"/>
                    <a:pt x="125" y="829"/>
                  </a:cubicBezTo>
                  <a:cubicBezTo>
                    <a:pt x="63" y="643"/>
                    <a:pt x="104" y="415"/>
                    <a:pt x="229" y="260"/>
                  </a:cubicBezTo>
                  <a:cubicBezTo>
                    <a:pt x="312" y="136"/>
                    <a:pt x="446" y="63"/>
                    <a:pt x="581" y="63"/>
                  </a:cubicBezTo>
                  <a:cubicBezTo>
                    <a:pt x="594" y="63"/>
                    <a:pt x="606" y="62"/>
                    <a:pt x="618" y="62"/>
                  </a:cubicBezTo>
                  <a:close/>
                  <a:moveTo>
                    <a:pt x="615" y="0"/>
                  </a:moveTo>
                  <a:cubicBezTo>
                    <a:pt x="604" y="0"/>
                    <a:pt x="592" y="1"/>
                    <a:pt x="581" y="1"/>
                  </a:cubicBezTo>
                  <a:cubicBezTo>
                    <a:pt x="425" y="1"/>
                    <a:pt x="280" y="74"/>
                    <a:pt x="177" y="219"/>
                  </a:cubicBezTo>
                  <a:cubicBezTo>
                    <a:pt x="42" y="395"/>
                    <a:pt x="1" y="643"/>
                    <a:pt x="63" y="850"/>
                  </a:cubicBezTo>
                  <a:lnTo>
                    <a:pt x="94" y="912"/>
                  </a:lnTo>
                  <a:cubicBezTo>
                    <a:pt x="322" y="1575"/>
                    <a:pt x="1026" y="1969"/>
                    <a:pt x="1088" y="2010"/>
                  </a:cubicBezTo>
                  <a:lnTo>
                    <a:pt x="1099" y="2021"/>
                  </a:lnTo>
                  <a:lnTo>
                    <a:pt x="1109" y="2010"/>
                  </a:lnTo>
                  <a:lnTo>
                    <a:pt x="1119" y="2021"/>
                  </a:lnTo>
                  <a:lnTo>
                    <a:pt x="1129" y="2010"/>
                  </a:lnTo>
                  <a:cubicBezTo>
                    <a:pt x="1181" y="1979"/>
                    <a:pt x="1896" y="1586"/>
                    <a:pt x="2134" y="923"/>
                  </a:cubicBezTo>
                  <a:lnTo>
                    <a:pt x="2165" y="861"/>
                  </a:lnTo>
                  <a:cubicBezTo>
                    <a:pt x="2227" y="654"/>
                    <a:pt x="2186" y="405"/>
                    <a:pt x="2061" y="229"/>
                  </a:cubicBezTo>
                  <a:cubicBezTo>
                    <a:pt x="1958" y="84"/>
                    <a:pt x="1813" y="1"/>
                    <a:pt x="1647" y="1"/>
                  </a:cubicBezTo>
                  <a:cubicBezTo>
                    <a:pt x="1398" y="1"/>
                    <a:pt x="1285" y="95"/>
                    <a:pt x="1181" y="198"/>
                  </a:cubicBezTo>
                  <a:cubicBezTo>
                    <a:pt x="1161" y="219"/>
                    <a:pt x="1140" y="229"/>
                    <a:pt x="1119" y="250"/>
                  </a:cubicBezTo>
                  <a:cubicBezTo>
                    <a:pt x="1088" y="229"/>
                    <a:pt x="1067" y="208"/>
                    <a:pt x="1046" y="187"/>
                  </a:cubicBezTo>
                  <a:cubicBezTo>
                    <a:pt x="958" y="99"/>
                    <a:pt x="850" y="0"/>
                    <a:pt x="615" y="0"/>
                  </a:cubicBez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1" name="Google Shape;16;p2"/>
            <p:cNvSpPr/>
            <p:nvPr/>
          </p:nvSpPr>
          <p:spPr>
            <a:xfrm>
              <a:off x="2960720" y="3700419"/>
              <a:ext cx="15748" cy="16971"/>
            </a:xfrm>
            <a:custGeom>
              <a:avLst/>
              <a:gdLst/>
              <a:ahLst/>
              <a:cxnLst/>
              <a:rect l="l" t="t" r="r" b="b"/>
              <a:pathLst>
                <a:path w="633" h="675" extrusionOk="0">
                  <a:moveTo>
                    <a:pt x="192" y="1"/>
                  </a:moveTo>
                  <a:cubicBezTo>
                    <a:pt x="159" y="1"/>
                    <a:pt x="129" y="9"/>
                    <a:pt x="104" y="27"/>
                  </a:cubicBezTo>
                  <a:cubicBezTo>
                    <a:pt x="0" y="100"/>
                    <a:pt x="11" y="296"/>
                    <a:pt x="135" y="462"/>
                  </a:cubicBezTo>
                  <a:cubicBezTo>
                    <a:pt x="221" y="595"/>
                    <a:pt x="342" y="675"/>
                    <a:pt x="441" y="675"/>
                  </a:cubicBezTo>
                  <a:cubicBezTo>
                    <a:pt x="473" y="675"/>
                    <a:pt x="503" y="666"/>
                    <a:pt x="529" y="648"/>
                  </a:cubicBezTo>
                  <a:cubicBezTo>
                    <a:pt x="632" y="576"/>
                    <a:pt x="622" y="379"/>
                    <a:pt x="508" y="203"/>
                  </a:cubicBezTo>
                  <a:cubicBezTo>
                    <a:pt x="414" y="79"/>
                    <a:pt x="291" y="1"/>
                    <a:pt x="192" y="1"/>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2" name="Google Shape;17;p2"/>
            <p:cNvSpPr/>
            <p:nvPr/>
          </p:nvSpPr>
          <p:spPr>
            <a:xfrm>
              <a:off x="2940247" y="3700419"/>
              <a:ext cx="11339" cy="12235"/>
            </a:xfrm>
            <a:custGeom>
              <a:avLst/>
              <a:gdLst/>
              <a:ahLst/>
              <a:cxnLst/>
              <a:rect l="l" t="t" r="r" b="b"/>
              <a:pathLst>
                <a:path w="457" h="483" extrusionOk="0">
                  <a:moveTo>
                    <a:pt x="135" y="1"/>
                  </a:moveTo>
                  <a:cubicBezTo>
                    <a:pt x="112" y="1"/>
                    <a:pt x="90" y="7"/>
                    <a:pt x="73" y="19"/>
                  </a:cubicBezTo>
                  <a:cubicBezTo>
                    <a:pt x="1" y="71"/>
                    <a:pt x="10" y="216"/>
                    <a:pt x="93" y="340"/>
                  </a:cubicBezTo>
                  <a:cubicBezTo>
                    <a:pt x="156" y="426"/>
                    <a:pt x="249" y="483"/>
                    <a:pt x="321" y="483"/>
                  </a:cubicBezTo>
                  <a:cubicBezTo>
                    <a:pt x="345" y="483"/>
                    <a:pt x="366" y="477"/>
                    <a:pt x="383" y="465"/>
                  </a:cubicBezTo>
                  <a:cubicBezTo>
                    <a:pt x="456" y="412"/>
                    <a:pt x="445" y="268"/>
                    <a:pt x="363" y="143"/>
                  </a:cubicBezTo>
                  <a:cubicBezTo>
                    <a:pt x="300" y="57"/>
                    <a:pt x="208" y="1"/>
                    <a:pt x="135" y="1"/>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3" name="Google Shape;18;p2"/>
            <p:cNvSpPr/>
            <p:nvPr/>
          </p:nvSpPr>
          <p:spPr>
            <a:xfrm>
              <a:off x="2788433" y="3567811"/>
              <a:ext cx="0" cy="120373"/>
            </a:xfrm>
            <a:custGeom>
              <a:avLst/>
              <a:gdLst/>
              <a:ahLst/>
              <a:cxnLst/>
              <a:rect l="l" t="t" r="r" b="b"/>
              <a:pathLst>
                <a:path w="1" h="4826" extrusionOk="0">
                  <a:moveTo>
                    <a:pt x="0" y="4826"/>
                  </a:moveTo>
                  <a:lnTo>
                    <a:pt x="0" y="0"/>
                  </a:ln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4" name="Google Shape;19;p2"/>
            <p:cNvSpPr/>
            <p:nvPr/>
          </p:nvSpPr>
          <p:spPr>
            <a:xfrm>
              <a:off x="2787803" y="3567811"/>
              <a:ext cx="945" cy="120373"/>
            </a:xfrm>
            <a:custGeom>
              <a:avLst/>
              <a:gdLst/>
              <a:ahLst/>
              <a:cxnLst/>
              <a:rect l="l" t="t" r="r" b="b"/>
              <a:pathLst>
                <a:path w="43" h="4826" extrusionOk="0">
                  <a:moveTo>
                    <a:pt x="1" y="0"/>
                  </a:moveTo>
                  <a:lnTo>
                    <a:pt x="1" y="4826"/>
                  </a:lnTo>
                  <a:lnTo>
                    <a:pt x="42" y="4826"/>
                  </a:lnTo>
                  <a:lnTo>
                    <a:pt x="42" y="0"/>
                  </a:ln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5" name="Google Shape;20;p2"/>
            <p:cNvSpPr/>
            <p:nvPr/>
          </p:nvSpPr>
          <p:spPr>
            <a:xfrm>
              <a:off x="2760086" y="3682264"/>
              <a:ext cx="56379" cy="48939"/>
            </a:xfrm>
            <a:custGeom>
              <a:avLst/>
              <a:gdLst/>
              <a:ahLst/>
              <a:cxnLst/>
              <a:rect l="l" t="t" r="r" b="b"/>
              <a:pathLst>
                <a:path w="2258" h="1958" extrusionOk="0">
                  <a:moveTo>
                    <a:pt x="601" y="0"/>
                  </a:moveTo>
                  <a:cubicBezTo>
                    <a:pt x="217" y="10"/>
                    <a:pt x="0" y="456"/>
                    <a:pt x="114" y="818"/>
                  </a:cubicBezTo>
                  <a:cubicBezTo>
                    <a:pt x="114" y="839"/>
                    <a:pt x="124" y="860"/>
                    <a:pt x="134" y="880"/>
                  </a:cubicBezTo>
                  <a:cubicBezTo>
                    <a:pt x="373" y="1554"/>
                    <a:pt x="1118" y="1957"/>
                    <a:pt x="1118" y="1957"/>
                  </a:cubicBezTo>
                  <a:lnTo>
                    <a:pt x="1128" y="1957"/>
                  </a:lnTo>
                  <a:cubicBezTo>
                    <a:pt x="1128" y="1957"/>
                    <a:pt x="1885" y="1554"/>
                    <a:pt x="2123" y="891"/>
                  </a:cubicBezTo>
                  <a:cubicBezTo>
                    <a:pt x="2133" y="870"/>
                    <a:pt x="2143" y="850"/>
                    <a:pt x="2143" y="829"/>
                  </a:cubicBezTo>
                  <a:cubicBezTo>
                    <a:pt x="2258" y="466"/>
                    <a:pt x="2050" y="10"/>
                    <a:pt x="1667" y="10"/>
                  </a:cubicBezTo>
                  <a:cubicBezTo>
                    <a:pt x="1657" y="10"/>
                    <a:pt x="1647" y="10"/>
                    <a:pt x="1638" y="10"/>
                  </a:cubicBezTo>
                  <a:cubicBezTo>
                    <a:pt x="1361" y="10"/>
                    <a:pt x="1279" y="149"/>
                    <a:pt x="1128" y="270"/>
                  </a:cubicBezTo>
                  <a:cubicBezTo>
                    <a:pt x="983" y="145"/>
                    <a:pt x="921" y="0"/>
                    <a:pt x="601" y="0"/>
                  </a:cubicBezTo>
                  <a:close/>
                </a:path>
              </a:pathLst>
            </a:custGeom>
            <a:solidFill>
              <a:schemeClr val="accent1"/>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6" name="Google Shape;21;p2"/>
            <p:cNvSpPr/>
            <p:nvPr/>
          </p:nvSpPr>
          <p:spPr>
            <a:xfrm>
              <a:off x="2760716" y="3681475"/>
              <a:ext cx="55434" cy="50517"/>
            </a:xfrm>
            <a:custGeom>
              <a:avLst/>
              <a:gdLst/>
              <a:ahLst/>
              <a:cxnLst/>
              <a:rect l="l" t="t" r="r" b="b"/>
              <a:pathLst>
                <a:path w="2217" h="2031" extrusionOk="0">
                  <a:moveTo>
                    <a:pt x="581" y="63"/>
                  </a:moveTo>
                  <a:cubicBezTo>
                    <a:pt x="818" y="63"/>
                    <a:pt x="901" y="146"/>
                    <a:pt x="995" y="240"/>
                  </a:cubicBezTo>
                  <a:cubicBezTo>
                    <a:pt x="1026" y="270"/>
                    <a:pt x="1057" y="291"/>
                    <a:pt x="1088" y="322"/>
                  </a:cubicBezTo>
                  <a:lnTo>
                    <a:pt x="1108" y="332"/>
                  </a:lnTo>
                  <a:lnTo>
                    <a:pt x="1129" y="322"/>
                  </a:lnTo>
                  <a:cubicBezTo>
                    <a:pt x="1161" y="302"/>
                    <a:pt x="1191" y="270"/>
                    <a:pt x="1212" y="249"/>
                  </a:cubicBezTo>
                  <a:cubicBezTo>
                    <a:pt x="1320" y="152"/>
                    <a:pt x="1399" y="73"/>
                    <a:pt x="1606" y="73"/>
                  </a:cubicBezTo>
                  <a:cubicBezTo>
                    <a:pt x="1619" y="73"/>
                    <a:pt x="1633" y="73"/>
                    <a:pt x="1647" y="74"/>
                  </a:cubicBezTo>
                  <a:cubicBezTo>
                    <a:pt x="1782" y="74"/>
                    <a:pt x="1916" y="146"/>
                    <a:pt x="1999" y="270"/>
                  </a:cubicBezTo>
                  <a:cubicBezTo>
                    <a:pt x="2123" y="426"/>
                    <a:pt x="2155" y="654"/>
                    <a:pt x="2103" y="850"/>
                  </a:cubicBezTo>
                  <a:lnTo>
                    <a:pt x="2072" y="912"/>
                  </a:lnTo>
                  <a:cubicBezTo>
                    <a:pt x="1865" y="1492"/>
                    <a:pt x="1243" y="1876"/>
                    <a:pt x="1108" y="1948"/>
                  </a:cubicBezTo>
                  <a:lnTo>
                    <a:pt x="1098" y="1927"/>
                  </a:lnTo>
                  <a:lnTo>
                    <a:pt x="1088" y="1948"/>
                  </a:lnTo>
                  <a:cubicBezTo>
                    <a:pt x="953" y="1865"/>
                    <a:pt x="342" y="1482"/>
                    <a:pt x="135" y="902"/>
                  </a:cubicBezTo>
                  <a:cubicBezTo>
                    <a:pt x="135" y="882"/>
                    <a:pt x="125" y="861"/>
                    <a:pt x="114" y="840"/>
                  </a:cubicBezTo>
                  <a:cubicBezTo>
                    <a:pt x="63" y="643"/>
                    <a:pt x="104" y="426"/>
                    <a:pt x="218" y="260"/>
                  </a:cubicBezTo>
                  <a:cubicBezTo>
                    <a:pt x="311" y="136"/>
                    <a:pt x="436" y="63"/>
                    <a:pt x="581" y="63"/>
                  </a:cubicBezTo>
                  <a:close/>
                  <a:moveTo>
                    <a:pt x="581" y="1"/>
                  </a:moveTo>
                  <a:cubicBezTo>
                    <a:pt x="415" y="1"/>
                    <a:pt x="270" y="84"/>
                    <a:pt x="166" y="219"/>
                  </a:cubicBezTo>
                  <a:cubicBezTo>
                    <a:pt x="42" y="394"/>
                    <a:pt x="1" y="643"/>
                    <a:pt x="63" y="861"/>
                  </a:cubicBezTo>
                  <a:cubicBezTo>
                    <a:pt x="63" y="882"/>
                    <a:pt x="73" y="902"/>
                    <a:pt x="84" y="923"/>
                  </a:cubicBezTo>
                  <a:cubicBezTo>
                    <a:pt x="311" y="1586"/>
                    <a:pt x="1026" y="1979"/>
                    <a:pt x="1088" y="2010"/>
                  </a:cubicBezTo>
                  <a:lnTo>
                    <a:pt x="1088" y="2031"/>
                  </a:lnTo>
                  <a:lnTo>
                    <a:pt x="1108" y="2021"/>
                  </a:lnTo>
                  <a:lnTo>
                    <a:pt x="1119" y="2031"/>
                  </a:lnTo>
                  <a:lnTo>
                    <a:pt x="1119" y="2010"/>
                  </a:lnTo>
                  <a:cubicBezTo>
                    <a:pt x="1181" y="1979"/>
                    <a:pt x="1895" y="1586"/>
                    <a:pt x="2134" y="933"/>
                  </a:cubicBezTo>
                  <a:cubicBezTo>
                    <a:pt x="2144" y="912"/>
                    <a:pt x="2155" y="892"/>
                    <a:pt x="2155" y="871"/>
                  </a:cubicBezTo>
                  <a:cubicBezTo>
                    <a:pt x="2217" y="654"/>
                    <a:pt x="2185" y="405"/>
                    <a:pt x="2051" y="229"/>
                  </a:cubicBezTo>
                  <a:cubicBezTo>
                    <a:pt x="1948" y="95"/>
                    <a:pt x="1803" y="12"/>
                    <a:pt x="1647" y="12"/>
                  </a:cubicBezTo>
                  <a:cubicBezTo>
                    <a:pt x="1637" y="1"/>
                    <a:pt x="1626" y="1"/>
                    <a:pt x="1626" y="1"/>
                  </a:cubicBezTo>
                  <a:cubicBezTo>
                    <a:pt x="1388" y="1"/>
                    <a:pt x="1274" y="105"/>
                    <a:pt x="1171" y="198"/>
                  </a:cubicBezTo>
                  <a:lnTo>
                    <a:pt x="1108" y="260"/>
                  </a:lnTo>
                  <a:lnTo>
                    <a:pt x="1046" y="198"/>
                  </a:lnTo>
                  <a:cubicBezTo>
                    <a:pt x="943" y="105"/>
                    <a:pt x="839" y="1"/>
                    <a:pt x="591" y="1"/>
                  </a:cubicBez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7" name="Google Shape;22;p2"/>
            <p:cNvSpPr/>
            <p:nvPr/>
          </p:nvSpPr>
          <p:spPr>
            <a:xfrm>
              <a:off x="2795993" y="3684632"/>
              <a:ext cx="16063" cy="16576"/>
            </a:xfrm>
            <a:custGeom>
              <a:avLst/>
              <a:gdLst/>
              <a:ahLst/>
              <a:cxnLst/>
              <a:rect l="l" t="t" r="r" b="b"/>
              <a:pathLst>
                <a:path w="643" h="668" extrusionOk="0">
                  <a:moveTo>
                    <a:pt x="198" y="1"/>
                  </a:moveTo>
                  <a:cubicBezTo>
                    <a:pt x="163" y="1"/>
                    <a:pt x="131" y="10"/>
                    <a:pt x="104" y="29"/>
                  </a:cubicBezTo>
                  <a:cubicBezTo>
                    <a:pt x="0" y="91"/>
                    <a:pt x="21" y="287"/>
                    <a:pt x="134" y="464"/>
                  </a:cubicBezTo>
                  <a:cubicBezTo>
                    <a:pt x="226" y="594"/>
                    <a:pt x="347" y="667"/>
                    <a:pt x="445" y="667"/>
                  </a:cubicBezTo>
                  <a:cubicBezTo>
                    <a:pt x="480" y="667"/>
                    <a:pt x="512" y="658"/>
                    <a:pt x="539" y="639"/>
                  </a:cubicBezTo>
                  <a:cubicBezTo>
                    <a:pt x="642" y="567"/>
                    <a:pt x="631" y="370"/>
                    <a:pt x="507" y="204"/>
                  </a:cubicBezTo>
                  <a:cubicBezTo>
                    <a:pt x="423" y="74"/>
                    <a:pt x="299" y="1"/>
                    <a:pt x="198" y="1"/>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8" name="Google Shape;23;p2"/>
            <p:cNvSpPr/>
            <p:nvPr/>
          </p:nvSpPr>
          <p:spPr>
            <a:xfrm>
              <a:off x="2775520" y="3684632"/>
              <a:ext cx="11654" cy="12235"/>
            </a:xfrm>
            <a:custGeom>
              <a:avLst/>
              <a:gdLst/>
              <a:ahLst/>
              <a:cxnLst/>
              <a:rect l="l" t="t" r="r" b="b"/>
              <a:pathLst>
                <a:path w="457" h="485" extrusionOk="0">
                  <a:moveTo>
                    <a:pt x="138" y="1"/>
                  </a:moveTo>
                  <a:cubicBezTo>
                    <a:pt x="114" y="1"/>
                    <a:pt x="91" y="7"/>
                    <a:pt x="72" y="21"/>
                  </a:cubicBezTo>
                  <a:cubicBezTo>
                    <a:pt x="0" y="72"/>
                    <a:pt x="0" y="207"/>
                    <a:pt x="93" y="331"/>
                  </a:cubicBezTo>
                  <a:cubicBezTo>
                    <a:pt x="156" y="426"/>
                    <a:pt x="243" y="484"/>
                    <a:pt x="317" y="484"/>
                  </a:cubicBezTo>
                  <a:cubicBezTo>
                    <a:pt x="341" y="484"/>
                    <a:pt x="363" y="478"/>
                    <a:pt x="383" y="466"/>
                  </a:cubicBezTo>
                  <a:cubicBezTo>
                    <a:pt x="456" y="414"/>
                    <a:pt x="445" y="269"/>
                    <a:pt x="362" y="145"/>
                  </a:cubicBezTo>
                  <a:cubicBezTo>
                    <a:pt x="294" y="53"/>
                    <a:pt x="208" y="1"/>
                    <a:pt x="138" y="1"/>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9" name="Google Shape;24;p2"/>
            <p:cNvSpPr/>
            <p:nvPr/>
          </p:nvSpPr>
          <p:spPr>
            <a:xfrm>
              <a:off x="2878514" y="3523608"/>
              <a:ext cx="0" cy="277056"/>
            </a:xfrm>
            <a:custGeom>
              <a:avLst/>
              <a:gdLst/>
              <a:ahLst/>
              <a:cxnLst/>
              <a:rect l="l" t="t" r="r" b="b"/>
              <a:pathLst>
                <a:path w="1" h="11071" extrusionOk="0">
                  <a:moveTo>
                    <a:pt x="0" y="11071"/>
                  </a:moveTo>
                  <a:lnTo>
                    <a:pt x="0" y="1"/>
                  </a:ln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20" name="Google Shape;25;p2"/>
            <p:cNvSpPr/>
            <p:nvPr/>
          </p:nvSpPr>
          <p:spPr>
            <a:xfrm>
              <a:off x="2877884" y="3523608"/>
              <a:ext cx="945" cy="277056"/>
            </a:xfrm>
            <a:custGeom>
              <a:avLst/>
              <a:gdLst/>
              <a:ahLst/>
              <a:cxnLst/>
              <a:rect l="l" t="t" r="r" b="b"/>
              <a:pathLst>
                <a:path w="42" h="11071" extrusionOk="0">
                  <a:moveTo>
                    <a:pt x="0" y="1"/>
                  </a:moveTo>
                  <a:lnTo>
                    <a:pt x="0" y="11071"/>
                  </a:lnTo>
                  <a:lnTo>
                    <a:pt x="42" y="11071"/>
                  </a:lnTo>
                  <a:lnTo>
                    <a:pt x="42" y="1"/>
                  </a:ln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21" name="Google Shape;26;p2"/>
            <p:cNvSpPr/>
            <p:nvPr/>
          </p:nvSpPr>
          <p:spPr>
            <a:xfrm>
              <a:off x="2850167" y="3794349"/>
              <a:ext cx="56379" cy="48939"/>
            </a:xfrm>
            <a:custGeom>
              <a:avLst/>
              <a:gdLst/>
              <a:ahLst/>
              <a:cxnLst/>
              <a:rect l="l" t="t" r="r" b="b"/>
              <a:pathLst>
                <a:path w="2259" h="1958" extrusionOk="0">
                  <a:moveTo>
                    <a:pt x="601" y="0"/>
                  </a:moveTo>
                  <a:cubicBezTo>
                    <a:pt x="218" y="11"/>
                    <a:pt x="1" y="466"/>
                    <a:pt x="104" y="819"/>
                  </a:cubicBezTo>
                  <a:lnTo>
                    <a:pt x="135" y="881"/>
                  </a:lnTo>
                  <a:cubicBezTo>
                    <a:pt x="374" y="1553"/>
                    <a:pt x="1119" y="1958"/>
                    <a:pt x="1119" y="1958"/>
                  </a:cubicBezTo>
                  <a:lnTo>
                    <a:pt x="1129" y="1958"/>
                  </a:lnTo>
                  <a:cubicBezTo>
                    <a:pt x="1129" y="1958"/>
                    <a:pt x="1875" y="1564"/>
                    <a:pt x="2123" y="891"/>
                  </a:cubicBezTo>
                  <a:cubicBezTo>
                    <a:pt x="2134" y="870"/>
                    <a:pt x="2144" y="849"/>
                    <a:pt x="2144" y="828"/>
                  </a:cubicBezTo>
                  <a:cubicBezTo>
                    <a:pt x="2258" y="466"/>
                    <a:pt x="2051" y="21"/>
                    <a:pt x="1658" y="11"/>
                  </a:cubicBezTo>
                  <a:cubicBezTo>
                    <a:pt x="1647" y="10"/>
                    <a:pt x="1637" y="10"/>
                    <a:pt x="1627" y="10"/>
                  </a:cubicBezTo>
                  <a:cubicBezTo>
                    <a:pt x="1351" y="10"/>
                    <a:pt x="1269" y="149"/>
                    <a:pt x="1129" y="269"/>
                  </a:cubicBezTo>
                  <a:cubicBezTo>
                    <a:pt x="984" y="145"/>
                    <a:pt x="912" y="0"/>
                    <a:pt x="601"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22" name="Google Shape;27;p2"/>
            <p:cNvSpPr/>
            <p:nvPr/>
          </p:nvSpPr>
          <p:spPr>
            <a:xfrm>
              <a:off x="2850482" y="3793560"/>
              <a:ext cx="55749" cy="50517"/>
            </a:xfrm>
            <a:custGeom>
              <a:avLst/>
              <a:gdLst/>
              <a:ahLst/>
              <a:cxnLst/>
              <a:rect l="l" t="t" r="r" b="b"/>
              <a:pathLst>
                <a:path w="2228" h="2031" extrusionOk="0">
                  <a:moveTo>
                    <a:pt x="591" y="62"/>
                  </a:moveTo>
                  <a:cubicBezTo>
                    <a:pt x="819" y="62"/>
                    <a:pt x="912" y="145"/>
                    <a:pt x="1006" y="238"/>
                  </a:cubicBezTo>
                  <a:cubicBezTo>
                    <a:pt x="1036" y="270"/>
                    <a:pt x="1068" y="300"/>
                    <a:pt x="1098" y="321"/>
                  </a:cubicBezTo>
                  <a:lnTo>
                    <a:pt x="1119" y="342"/>
                  </a:lnTo>
                  <a:lnTo>
                    <a:pt x="1140" y="321"/>
                  </a:lnTo>
                  <a:cubicBezTo>
                    <a:pt x="1171" y="300"/>
                    <a:pt x="1202" y="270"/>
                    <a:pt x="1223" y="249"/>
                  </a:cubicBezTo>
                  <a:cubicBezTo>
                    <a:pt x="1331" y="151"/>
                    <a:pt x="1411" y="72"/>
                    <a:pt x="1612" y="72"/>
                  </a:cubicBezTo>
                  <a:cubicBezTo>
                    <a:pt x="1623" y="72"/>
                    <a:pt x="1635" y="72"/>
                    <a:pt x="1648" y="72"/>
                  </a:cubicBezTo>
                  <a:cubicBezTo>
                    <a:pt x="1793" y="72"/>
                    <a:pt x="1927" y="145"/>
                    <a:pt x="2010" y="270"/>
                  </a:cubicBezTo>
                  <a:cubicBezTo>
                    <a:pt x="2124" y="435"/>
                    <a:pt x="2165" y="663"/>
                    <a:pt x="2103" y="850"/>
                  </a:cubicBezTo>
                  <a:cubicBezTo>
                    <a:pt x="2103" y="870"/>
                    <a:pt x="2093" y="891"/>
                    <a:pt x="2083" y="912"/>
                  </a:cubicBezTo>
                  <a:cubicBezTo>
                    <a:pt x="1875" y="1502"/>
                    <a:pt x="1243" y="1874"/>
                    <a:pt x="1119" y="1947"/>
                  </a:cubicBezTo>
                  <a:lnTo>
                    <a:pt x="1109" y="1936"/>
                  </a:lnTo>
                  <a:lnTo>
                    <a:pt x="1098" y="1947"/>
                  </a:lnTo>
                  <a:cubicBezTo>
                    <a:pt x="964" y="1874"/>
                    <a:pt x="353" y="1481"/>
                    <a:pt x="146" y="901"/>
                  </a:cubicBezTo>
                  <a:cubicBezTo>
                    <a:pt x="146" y="880"/>
                    <a:pt x="136" y="859"/>
                    <a:pt x="125" y="839"/>
                  </a:cubicBezTo>
                  <a:cubicBezTo>
                    <a:pt x="74" y="652"/>
                    <a:pt x="104" y="425"/>
                    <a:pt x="229" y="259"/>
                  </a:cubicBezTo>
                  <a:cubicBezTo>
                    <a:pt x="322" y="135"/>
                    <a:pt x="446" y="72"/>
                    <a:pt x="591" y="62"/>
                  </a:cubicBezTo>
                  <a:close/>
                  <a:moveTo>
                    <a:pt x="591" y="0"/>
                  </a:moveTo>
                  <a:cubicBezTo>
                    <a:pt x="426" y="10"/>
                    <a:pt x="281" y="83"/>
                    <a:pt x="177" y="228"/>
                  </a:cubicBezTo>
                  <a:cubicBezTo>
                    <a:pt x="42" y="404"/>
                    <a:pt x="1" y="652"/>
                    <a:pt x="63" y="859"/>
                  </a:cubicBezTo>
                  <a:lnTo>
                    <a:pt x="94" y="922"/>
                  </a:lnTo>
                  <a:cubicBezTo>
                    <a:pt x="322" y="1584"/>
                    <a:pt x="1036" y="1978"/>
                    <a:pt x="1088" y="2019"/>
                  </a:cubicBezTo>
                  <a:lnTo>
                    <a:pt x="1098" y="2030"/>
                  </a:lnTo>
                  <a:lnTo>
                    <a:pt x="1130" y="2030"/>
                  </a:lnTo>
                  <a:lnTo>
                    <a:pt x="1130" y="2019"/>
                  </a:lnTo>
                  <a:cubicBezTo>
                    <a:pt x="1192" y="1989"/>
                    <a:pt x="1906" y="1595"/>
                    <a:pt x="2145" y="932"/>
                  </a:cubicBezTo>
                  <a:cubicBezTo>
                    <a:pt x="2155" y="912"/>
                    <a:pt x="2155" y="891"/>
                    <a:pt x="2165" y="870"/>
                  </a:cubicBezTo>
                  <a:cubicBezTo>
                    <a:pt x="2228" y="663"/>
                    <a:pt x="2186" y="415"/>
                    <a:pt x="2062" y="238"/>
                  </a:cubicBezTo>
                  <a:cubicBezTo>
                    <a:pt x="1958" y="93"/>
                    <a:pt x="1813" y="10"/>
                    <a:pt x="1658" y="10"/>
                  </a:cubicBezTo>
                  <a:cubicBezTo>
                    <a:pt x="1646" y="10"/>
                    <a:pt x="1635" y="10"/>
                    <a:pt x="1624" y="10"/>
                  </a:cubicBezTo>
                  <a:cubicBezTo>
                    <a:pt x="1390" y="10"/>
                    <a:pt x="1290" y="109"/>
                    <a:pt x="1181" y="207"/>
                  </a:cubicBezTo>
                  <a:cubicBezTo>
                    <a:pt x="1161" y="217"/>
                    <a:pt x="1140" y="238"/>
                    <a:pt x="1119" y="259"/>
                  </a:cubicBezTo>
                  <a:cubicBezTo>
                    <a:pt x="1098" y="238"/>
                    <a:pt x="1078" y="217"/>
                    <a:pt x="1047" y="197"/>
                  </a:cubicBezTo>
                  <a:cubicBezTo>
                    <a:pt x="953" y="104"/>
                    <a:pt x="850" y="0"/>
                    <a:pt x="601" y="0"/>
                  </a:cubicBez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23" name="Google Shape;28;p2"/>
            <p:cNvSpPr/>
            <p:nvPr/>
          </p:nvSpPr>
          <p:spPr>
            <a:xfrm>
              <a:off x="2886073" y="3796717"/>
              <a:ext cx="16063" cy="16971"/>
            </a:xfrm>
            <a:custGeom>
              <a:avLst/>
              <a:gdLst/>
              <a:ahLst/>
              <a:cxnLst/>
              <a:rect l="l" t="t" r="r" b="b"/>
              <a:pathLst>
                <a:path w="643" h="675" extrusionOk="0">
                  <a:moveTo>
                    <a:pt x="194" y="0"/>
                  </a:moveTo>
                  <a:cubicBezTo>
                    <a:pt x="161" y="0"/>
                    <a:pt x="130" y="8"/>
                    <a:pt x="104" y="26"/>
                  </a:cubicBezTo>
                  <a:cubicBezTo>
                    <a:pt x="1" y="99"/>
                    <a:pt x="22" y="296"/>
                    <a:pt x="135" y="461"/>
                  </a:cubicBezTo>
                  <a:cubicBezTo>
                    <a:pt x="221" y="594"/>
                    <a:pt x="348" y="674"/>
                    <a:pt x="450" y="674"/>
                  </a:cubicBezTo>
                  <a:cubicBezTo>
                    <a:pt x="483" y="674"/>
                    <a:pt x="514" y="666"/>
                    <a:pt x="539" y="648"/>
                  </a:cubicBezTo>
                  <a:cubicBezTo>
                    <a:pt x="643" y="576"/>
                    <a:pt x="632" y="378"/>
                    <a:pt x="508" y="203"/>
                  </a:cubicBezTo>
                  <a:cubicBezTo>
                    <a:pt x="422" y="78"/>
                    <a:pt x="296" y="0"/>
                    <a:pt x="194"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24" name="Google Shape;29;p2"/>
            <p:cNvSpPr/>
            <p:nvPr/>
          </p:nvSpPr>
          <p:spPr>
            <a:xfrm>
              <a:off x="2865600" y="3796717"/>
              <a:ext cx="11654" cy="12235"/>
            </a:xfrm>
            <a:custGeom>
              <a:avLst/>
              <a:gdLst/>
              <a:ahLst/>
              <a:cxnLst/>
              <a:rect l="l" t="t" r="r" b="b"/>
              <a:pathLst>
                <a:path w="467" h="485" extrusionOk="0">
                  <a:moveTo>
                    <a:pt x="149" y="1"/>
                  </a:moveTo>
                  <a:cubicBezTo>
                    <a:pt x="125" y="1"/>
                    <a:pt x="102" y="7"/>
                    <a:pt x="83" y="20"/>
                  </a:cubicBezTo>
                  <a:cubicBezTo>
                    <a:pt x="0" y="72"/>
                    <a:pt x="11" y="217"/>
                    <a:pt x="94" y="331"/>
                  </a:cubicBezTo>
                  <a:cubicBezTo>
                    <a:pt x="165" y="425"/>
                    <a:pt x="253" y="484"/>
                    <a:pt x="324" y="484"/>
                  </a:cubicBezTo>
                  <a:cubicBezTo>
                    <a:pt x="346" y="484"/>
                    <a:pt x="366" y="478"/>
                    <a:pt x="384" y="466"/>
                  </a:cubicBezTo>
                  <a:cubicBezTo>
                    <a:pt x="467" y="414"/>
                    <a:pt x="456" y="269"/>
                    <a:pt x="373" y="145"/>
                  </a:cubicBezTo>
                  <a:cubicBezTo>
                    <a:pt x="304" y="53"/>
                    <a:pt x="219" y="1"/>
                    <a:pt x="149" y="1"/>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25" name="Google Shape;30;p2"/>
            <p:cNvSpPr/>
            <p:nvPr/>
          </p:nvSpPr>
          <p:spPr>
            <a:xfrm>
              <a:off x="2705282" y="3659768"/>
              <a:ext cx="0" cy="201675"/>
            </a:xfrm>
            <a:custGeom>
              <a:avLst/>
              <a:gdLst/>
              <a:ahLst/>
              <a:cxnLst/>
              <a:rect l="l" t="t" r="r" b="b"/>
              <a:pathLst>
                <a:path w="1" h="8058" extrusionOk="0">
                  <a:moveTo>
                    <a:pt x="1" y="8058"/>
                  </a:moveTo>
                  <a:lnTo>
                    <a:pt x="1" y="1"/>
                  </a:ln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26" name="Google Shape;31;p2"/>
            <p:cNvSpPr/>
            <p:nvPr/>
          </p:nvSpPr>
          <p:spPr>
            <a:xfrm>
              <a:off x="2704652" y="3659768"/>
              <a:ext cx="1260" cy="201675"/>
            </a:xfrm>
            <a:custGeom>
              <a:avLst/>
              <a:gdLst/>
              <a:ahLst/>
              <a:cxnLst/>
              <a:rect l="l" t="t" r="r" b="b"/>
              <a:pathLst>
                <a:path w="43" h="8058" extrusionOk="0">
                  <a:moveTo>
                    <a:pt x="1" y="1"/>
                  </a:moveTo>
                  <a:lnTo>
                    <a:pt x="1" y="8058"/>
                  </a:lnTo>
                  <a:lnTo>
                    <a:pt x="42" y="8058"/>
                  </a:lnTo>
                  <a:lnTo>
                    <a:pt x="42" y="1"/>
                  </a:ln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27" name="Google Shape;32;p2"/>
            <p:cNvSpPr/>
            <p:nvPr/>
          </p:nvSpPr>
          <p:spPr>
            <a:xfrm>
              <a:off x="2676935" y="3855128"/>
              <a:ext cx="56379" cy="48939"/>
            </a:xfrm>
            <a:custGeom>
              <a:avLst/>
              <a:gdLst/>
              <a:ahLst/>
              <a:cxnLst/>
              <a:rect l="l" t="t" r="r" b="b"/>
              <a:pathLst>
                <a:path w="2258" h="1958" extrusionOk="0">
                  <a:moveTo>
                    <a:pt x="601" y="1"/>
                  </a:moveTo>
                  <a:cubicBezTo>
                    <a:pt x="218" y="11"/>
                    <a:pt x="0" y="457"/>
                    <a:pt x="115" y="819"/>
                  </a:cubicBezTo>
                  <a:cubicBezTo>
                    <a:pt x="115" y="839"/>
                    <a:pt x="125" y="860"/>
                    <a:pt x="135" y="881"/>
                  </a:cubicBezTo>
                  <a:cubicBezTo>
                    <a:pt x="373" y="1554"/>
                    <a:pt x="1119" y="1958"/>
                    <a:pt x="1119" y="1958"/>
                  </a:cubicBezTo>
                  <a:lnTo>
                    <a:pt x="1130" y="1948"/>
                  </a:lnTo>
                  <a:lnTo>
                    <a:pt x="1130" y="1958"/>
                  </a:lnTo>
                  <a:cubicBezTo>
                    <a:pt x="1130" y="1958"/>
                    <a:pt x="1885" y="1554"/>
                    <a:pt x="2124" y="892"/>
                  </a:cubicBezTo>
                  <a:cubicBezTo>
                    <a:pt x="2134" y="871"/>
                    <a:pt x="2144" y="850"/>
                    <a:pt x="2144" y="829"/>
                  </a:cubicBezTo>
                  <a:cubicBezTo>
                    <a:pt x="2258" y="467"/>
                    <a:pt x="2051" y="11"/>
                    <a:pt x="1668" y="11"/>
                  </a:cubicBezTo>
                  <a:cubicBezTo>
                    <a:pt x="1658" y="11"/>
                    <a:pt x="1649" y="10"/>
                    <a:pt x="1639" y="10"/>
                  </a:cubicBezTo>
                  <a:cubicBezTo>
                    <a:pt x="1362" y="10"/>
                    <a:pt x="1279" y="150"/>
                    <a:pt x="1130" y="270"/>
                  </a:cubicBezTo>
                  <a:cubicBezTo>
                    <a:pt x="985" y="146"/>
                    <a:pt x="923" y="1"/>
                    <a:pt x="601" y="1"/>
                  </a:cubicBezTo>
                  <a:close/>
                </a:path>
              </a:pathLst>
            </a:custGeom>
            <a:solidFill>
              <a:schemeClr val="dk2"/>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28" name="Google Shape;33;p2"/>
            <p:cNvSpPr/>
            <p:nvPr/>
          </p:nvSpPr>
          <p:spPr>
            <a:xfrm>
              <a:off x="2677565" y="3854339"/>
              <a:ext cx="55434" cy="50912"/>
            </a:xfrm>
            <a:custGeom>
              <a:avLst/>
              <a:gdLst/>
              <a:ahLst/>
              <a:cxnLst/>
              <a:rect l="l" t="t" r="r" b="b"/>
              <a:pathLst>
                <a:path w="2217" h="2031" extrusionOk="0">
                  <a:moveTo>
                    <a:pt x="580" y="63"/>
                  </a:moveTo>
                  <a:cubicBezTo>
                    <a:pt x="819" y="63"/>
                    <a:pt x="902" y="145"/>
                    <a:pt x="1005" y="239"/>
                  </a:cubicBezTo>
                  <a:cubicBezTo>
                    <a:pt x="1026" y="270"/>
                    <a:pt x="1056" y="290"/>
                    <a:pt x="1088" y="322"/>
                  </a:cubicBezTo>
                  <a:lnTo>
                    <a:pt x="1109" y="343"/>
                  </a:lnTo>
                  <a:lnTo>
                    <a:pt x="1129" y="322"/>
                  </a:lnTo>
                  <a:cubicBezTo>
                    <a:pt x="1160" y="301"/>
                    <a:pt x="1191" y="270"/>
                    <a:pt x="1212" y="249"/>
                  </a:cubicBezTo>
                  <a:cubicBezTo>
                    <a:pt x="1319" y="152"/>
                    <a:pt x="1399" y="72"/>
                    <a:pt x="1607" y="72"/>
                  </a:cubicBezTo>
                  <a:cubicBezTo>
                    <a:pt x="1620" y="72"/>
                    <a:pt x="1633" y="73"/>
                    <a:pt x="1647" y="73"/>
                  </a:cubicBezTo>
                  <a:cubicBezTo>
                    <a:pt x="1781" y="73"/>
                    <a:pt x="1916" y="145"/>
                    <a:pt x="1999" y="270"/>
                  </a:cubicBezTo>
                  <a:cubicBezTo>
                    <a:pt x="2113" y="426"/>
                    <a:pt x="2154" y="653"/>
                    <a:pt x="2092" y="850"/>
                  </a:cubicBezTo>
                  <a:cubicBezTo>
                    <a:pt x="2092" y="870"/>
                    <a:pt x="2082" y="891"/>
                    <a:pt x="2071" y="912"/>
                  </a:cubicBezTo>
                  <a:cubicBezTo>
                    <a:pt x="1864" y="1492"/>
                    <a:pt x="1243" y="1875"/>
                    <a:pt x="1119" y="1947"/>
                  </a:cubicBezTo>
                  <a:lnTo>
                    <a:pt x="1098" y="1927"/>
                  </a:lnTo>
                  <a:lnTo>
                    <a:pt x="1088" y="1937"/>
                  </a:lnTo>
                  <a:cubicBezTo>
                    <a:pt x="953" y="1855"/>
                    <a:pt x="352" y="1482"/>
                    <a:pt x="145" y="902"/>
                  </a:cubicBezTo>
                  <a:cubicBezTo>
                    <a:pt x="135" y="881"/>
                    <a:pt x="124" y="860"/>
                    <a:pt x="124" y="840"/>
                  </a:cubicBezTo>
                  <a:cubicBezTo>
                    <a:pt x="62" y="643"/>
                    <a:pt x="104" y="426"/>
                    <a:pt x="218" y="260"/>
                  </a:cubicBezTo>
                  <a:cubicBezTo>
                    <a:pt x="311" y="136"/>
                    <a:pt x="435" y="63"/>
                    <a:pt x="580" y="63"/>
                  </a:cubicBezTo>
                  <a:close/>
                  <a:moveTo>
                    <a:pt x="580" y="1"/>
                  </a:moveTo>
                  <a:cubicBezTo>
                    <a:pt x="414" y="1"/>
                    <a:pt x="269" y="83"/>
                    <a:pt x="166" y="228"/>
                  </a:cubicBezTo>
                  <a:cubicBezTo>
                    <a:pt x="42" y="394"/>
                    <a:pt x="0" y="643"/>
                    <a:pt x="62" y="860"/>
                  </a:cubicBezTo>
                  <a:cubicBezTo>
                    <a:pt x="62" y="881"/>
                    <a:pt x="73" y="902"/>
                    <a:pt x="83" y="923"/>
                  </a:cubicBezTo>
                  <a:cubicBezTo>
                    <a:pt x="322" y="1575"/>
                    <a:pt x="1026" y="1979"/>
                    <a:pt x="1088" y="2010"/>
                  </a:cubicBezTo>
                  <a:lnTo>
                    <a:pt x="1088" y="2030"/>
                  </a:lnTo>
                  <a:lnTo>
                    <a:pt x="1109" y="2020"/>
                  </a:lnTo>
                  <a:lnTo>
                    <a:pt x="1119" y="2020"/>
                  </a:lnTo>
                  <a:lnTo>
                    <a:pt x="1119" y="2010"/>
                  </a:lnTo>
                  <a:cubicBezTo>
                    <a:pt x="1181" y="1979"/>
                    <a:pt x="1896" y="1585"/>
                    <a:pt x="2133" y="933"/>
                  </a:cubicBezTo>
                  <a:cubicBezTo>
                    <a:pt x="2144" y="912"/>
                    <a:pt x="2144" y="891"/>
                    <a:pt x="2154" y="860"/>
                  </a:cubicBezTo>
                  <a:cubicBezTo>
                    <a:pt x="2216" y="653"/>
                    <a:pt x="2175" y="405"/>
                    <a:pt x="2051" y="228"/>
                  </a:cubicBezTo>
                  <a:cubicBezTo>
                    <a:pt x="1947" y="94"/>
                    <a:pt x="1802" y="11"/>
                    <a:pt x="1647" y="11"/>
                  </a:cubicBezTo>
                  <a:cubicBezTo>
                    <a:pt x="1635" y="11"/>
                    <a:pt x="1623" y="11"/>
                    <a:pt x="1612" y="11"/>
                  </a:cubicBezTo>
                  <a:cubicBezTo>
                    <a:pt x="1388" y="11"/>
                    <a:pt x="1279" y="109"/>
                    <a:pt x="1171" y="198"/>
                  </a:cubicBezTo>
                  <a:lnTo>
                    <a:pt x="1109" y="260"/>
                  </a:lnTo>
                  <a:lnTo>
                    <a:pt x="1047" y="198"/>
                  </a:lnTo>
                  <a:cubicBezTo>
                    <a:pt x="943" y="94"/>
                    <a:pt x="839" y="1"/>
                    <a:pt x="580" y="1"/>
                  </a:cubicBez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29" name="Google Shape;34;p2"/>
            <p:cNvSpPr/>
            <p:nvPr/>
          </p:nvSpPr>
          <p:spPr>
            <a:xfrm>
              <a:off x="2712842" y="3857496"/>
              <a:ext cx="16063" cy="16576"/>
            </a:xfrm>
            <a:custGeom>
              <a:avLst/>
              <a:gdLst/>
              <a:ahLst/>
              <a:cxnLst/>
              <a:rect l="l" t="t" r="r" b="b"/>
              <a:pathLst>
                <a:path w="643" h="666" extrusionOk="0">
                  <a:moveTo>
                    <a:pt x="199" y="0"/>
                  </a:moveTo>
                  <a:cubicBezTo>
                    <a:pt x="164" y="0"/>
                    <a:pt x="131" y="9"/>
                    <a:pt x="104" y="28"/>
                  </a:cubicBezTo>
                  <a:cubicBezTo>
                    <a:pt x="1" y="90"/>
                    <a:pt x="21" y="287"/>
                    <a:pt x="136" y="463"/>
                  </a:cubicBezTo>
                  <a:cubicBezTo>
                    <a:pt x="229" y="588"/>
                    <a:pt x="351" y="665"/>
                    <a:pt x="450" y="665"/>
                  </a:cubicBezTo>
                  <a:cubicBezTo>
                    <a:pt x="483" y="665"/>
                    <a:pt x="513" y="657"/>
                    <a:pt x="539" y="639"/>
                  </a:cubicBezTo>
                  <a:cubicBezTo>
                    <a:pt x="643" y="567"/>
                    <a:pt x="633" y="370"/>
                    <a:pt x="508" y="204"/>
                  </a:cubicBezTo>
                  <a:cubicBezTo>
                    <a:pt x="424" y="74"/>
                    <a:pt x="300" y="0"/>
                    <a:pt x="199"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30" name="Google Shape;35;p2"/>
            <p:cNvSpPr/>
            <p:nvPr/>
          </p:nvSpPr>
          <p:spPr>
            <a:xfrm>
              <a:off x="2692369" y="3857890"/>
              <a:ext cx="11654" cy="11840"/>
            </a:xfrm>
            <a:custGeom>
              <a:avLst/>
              <a:gdLst/>
              <a:ahLst/>
              <a:cxnLst/>
              <a:rect l="l" t="t" r="r" b="b"/>
              <a:pathLst>
                <a:path w="457" h="484" extrusionOk="0">
                  <a:moveTo>
                    <a:pt x="141" y="0"/>
                  </a:moveTo>
                  <a:cubicBezTo>
                    <a:pt x="116" y="0"/>
                    <a:pt x="92" y="7"/>
                    <a:pt x="74" y="20"/>
                  </a:cubicBezTo>
                  <a:cubicBezTo>
                    <a:pt x="1" y="72"/>
                    <a:pt x="12" y="207"/>
                    <a:pt x="94" y="331"/>
                  </a:cubicBezTo>
                  <a:cubicBezTo>
                    <a:pt x="157" y="425"/>
                    <a:pt x="250" y="484"/>
                    <a:pt x="322" y="484"/>
                  </a:cubicBezTo>
                  <a:cubicBezTo>
                    <a:pt x="346" y="484"/>
                    <a:pt x="367" y="478"/>
                    <a:pt x="384" y="465"/>
                  </a:cubicBezTo>
                  <a:cubicBezTo>
                    <a:pt x="456" y="414"/>
                    <a:pt x="447" y="269"/>
                    <a:pt x="364" y="145"/>
                  </a:cubicBezTo>
                  <a:cubicBezTo>
                    <a:pt x="302" y="53"/>
                    <a:pt x="213" y="0"/>
                    <a:pt x="141"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31" name="Google Shape;36;p2"/>
            <p:cNvSpPr/>
            <p:nvPr/>
          </p:nvSpPr>
          <p:spPr>
            <a:xfrm>
              <a:off x="2329528" y="3737517"/>
              <a:ext cx="0" cy="81301"/>
            </a:xfrm>
            <a:custGeom>
              <a:avLst/>
              <a:gdLst/>
              <a:ahLst/>
              <a:cxnLst/>
              <a:rect l="l" t="t" r="r" b="b"/>
              <a:pathLst>
                <a:path w="1" h="3253" extrusionOk="0">
                  <a:moveTo>
                    <a:pt x="0" y="1"/>
                  </a:moveTo>
                  <a:lnTo>
                    <a:pt x="0" y="3252"/>
                  </a:ln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32" name="Google Shape;37;p2"/>
            <p:cNvSpPr/>
            <p:nvPr/>
          </p:nvSpPr>
          <p:spPr>
            <a:xfrm>
              <a:off x="2328898" y="3737517"/>
              <a:ext cx="1575" cy="81301"/>
            </a:xfrm>
            <a:custGeom>
              <a:avLst/>
              <a:gdLst/>
              <a:ahLst/>
              <a:cxnLst/>
              <a:rect l="l" t="t" r="r" b="b"/>
              <a:pathLst>
                <a:path w="53" h="3253" extrusionOk="0">
                  <a:moveTo>
                    <a:pt x="1" y="1"/>
                  </a:moveTo>
                  <a:lnTo>
                    <a:pt x="1" y="3252"/>
                  </a:lnTo>
                  <a:lnTo>
                    <a:pt x="53" y="3252"/>
                  </a:lnTo>
                  <a:lnTo>
                    <a:pt x="53" y="1"/>
                  </a:ln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33" name="Google Shape;38;p2"/>
            <p:cNvSpPr/>
            <p:nvPr/>
          </p:nvSpPr>
          <p:spPr>
            <a:xfrm>
              <a:off x="2301496" y="3812504"/>
              <a:ext cx="56379" cy="48939"/>
            </a:xfrm>
            <a:custGeom>
              <a:avLst/>
              <a:gdLst/>
              <a:ahLst/>
              <a:cxnLst/>
              <a:rect l="l" t="t" r="r" b="b"/>
              <a:pathLst>
                <a:path w="2249" h="1948" extrusionOk="0">
                  <a:moveTo>
                    <a:pt x="592" y="1"/>
                  </a:moveTo>
                  <a:cubicBezTo>
                    <a:pt x="208" y="11"/>
                    <a:pt x="1" y="466"/>
                    <a:pt x="104" y="818"/>
                  </a:cubicBezTo>
                  <a:cubicBezTo>
                    <a:pt x="115" y="839"/>
                    <a:pt x="125" y="871"/>
                    <a:pt x="125" y="891"/>
                  </a:cubicBezTo>
                  <a:cubicBezTo>
                    <a:pt x="374" y="1554"/>
                    <a:pt x="1130" y="1948"/>
                    <a:pt x="1130" y="1948"/>
                  </a:cubicBezTo>
                  <a:cubicBezTo>
                    <a:pt x="1130" y="1948"/>
                    <a:pt x="1886" y="1543"/>
                    <a:pt x="2124" y="880"/>
                  </a:cubicBezTo>
                  <a:cubicBezTo>
                    <a:pt x="2124" y="860"/>
                    <a:pt x="2134" y="839"/>
                    <a:pt x="2145" y="818"/>
                  </a:cubicBezTo>
                  <a:cubicBezTo>
                    <a:pt x="2248" y="456"/>
                    <a:pt x="2031" y="1"/>
                    <a:pt x="1648" y="1"/>
                  </a:cubicBezTo>
                  <a:cubicBezTo>
                    <a:pt x="1337" y="1"/>
                    <a:pt x="1275" y="146"/>
                    <a:pt x="1119" y="259"/>
                  </a:cubicBezTo>
                  <a:cubicBezTo>
                    <a:pt x="974" y="146"/>
                    <a:pt x="891" y="1"/>
                    <a:pt x="592" y="1"/>
                  </a:cubicBezTo>
                  <a:close/>
                </a:path>
              </a:pathLst>
            </a:custGeom>
            <a:solidFill>
              <a:schemeClr val="dk2"/>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34" name="Google Shape;39;p2"/>
            <p:cNvSpPr/>
            <p:nvPr/>
          </p:nvSpPr>
          <p:spPr>
            <a:xfrm>
              <a:off x="2301811" y="3811715"/>
              <a:ext cx="55749" cy="50912"/>
            </a:xfrm>
            <a:custGeom>
              <a:avLst/>
              <a:gdLst/>
              <a:ahLst/>
              <a:cxnLst/>
              <a:rect l="l" t="t" r="r" b="b"/>
              <a:pathLst>
                <a:path w="2227" h="2030" extrusionOk="0">
                  <a:moveTo>
                    <a:pt x="1637" y="62"/>
                  </a:moveTo>
                  <a:cubicBezTo>
                    <a:pt x="1782" y="62"/>
                    <a:pt x="1916" y="135"/>
                    <a:pt x="1999" y="259"/>
                  </a:cubicBezTo>
                  <a:cubicBezTo>
                    <a:pt x="2123" y="414"/>
                    <a:pt x="2155" y="642"/>
                    <a:pt x="2102" y="839"/>
                  </a:cubicBezTo>
                  <a:cubicBezTo>
                    <a:pt x="2092" y="860"/>
                    <a:pt x="2092" y="881"/>
                    <a:pt x="2082" y="902"/>
                  </a:cubicBezTo>
                  <a:cubicBezTo>
                    <a:pt x="1875" y="1471"/>
                    <a:pt x="1274" y="1854"/>
                    <a:pt x="1129" y="1937"/>
                  </a:cubicBezTo>
                  <a:lnTo>
                    <a:pt x="1119" y="1916"/>
                  </a:lnTo>
                  <a:lnTo>
                    <a:pt x="1108" y="1937"/>
                  </a:lnTo>
                  <a:cubicBezTo>
                    <a:pt x="984" y="1864"/>
                    <a:pt x="363" y="1491"/>
                    <a:pt x="146" y="902"/>
                  </a:cubicBezTo>
                  <a:cubicBezTo>
                    <a:pt x="135" y="881"/>
                    <a:pt x="135" y="870"/>
                    <a:pt x="125" y="839"/>
                  </a:cubicBezTo>
                  <a:cubicBezTo>
                    <a:pt x="63" y="653"/>
                    <a:pt x="104" y="425"/>
                    <a:pt x="218" y="269"/>
                  </a:cubicBezTo>
                  <a:cubicBezTo>
                    <a:pt x="311" y="135"/>
                    <a:pt x="436" y="73"/>
                    <a:pt x="581" y="62"/>
                  </a:cubicBezTo>
                  <a:lnTo>
                    <a:pt x="601" y="62"/>
                  </a:lnTo>
                  <a:cubicBezTo>
                    <a:pt x="808" y="62"/>
                    <a:pt x="901" y="145"/>
                    <a:pt x="1005" y="239"/>
                  </a:cubicBezTo>
                  <a:lnTo>
                    <a:pt x="1088" y="322"/>
                  </a:lnTo>
                  <a:lnTo>
                    <a:pt x="1108" y="332"/>
                  </a:lnTo>
                  <a:lnTo>
                    <a:pt x="1129" y="322"/>
                  </a:lnTo>
                  <a:cubicBezTo>
                    <a:pt x="1160" y="290"/>
                    <a:pt x="1191" y="259"/>
                    <a:pt x="1223" y="239"/>
                  </a:cubicBezTo>
                  <a:cubicBezTo>
                    <a:pt x="1315" y="145"/>
                    <a:pt x="1409" y="62"/>
                    <a:pt x="1637" y="62"/>
                  </a:cubicBezTo>
                  <a:close/>
                  <a:moveTo>
                    <a:pt x="581" y="0"/>
                  </a:moveTo>
                  <a:cubicBezTo>
                    <a:pt x="415" y="11"/>
                    <a:pt x="270" y="83"/>
                    <a:pt x="166" y="228"/>
                  </a:cubicBezTo>
                  <a:cubicBezTo>
                    <a:pt x="42" y="404"/>
                    <a:pt x="1" y="653"/>
                    <a:pt x="63" y="860"/>
                  </a:cubicBezTo>
                  <a:cubicBezTo>
                    <a:pt x="73" y="881"/>
                    <a:pt x="83" y="911"/>
                    <a:pt x="93" y="932"/>
                  </a:cubicBezTo>
                  <a:cubicBezTo>
                    <a:pt x="332" y="1585"/>
                    <a:pt x="1036" y="1979"/>
                    <a:pt x="1098" y="2009"/>
                  </a:cubicBezTo>
                  <a:lnTo>
                    <a:pt x="1108" y="2030"/>
                  </a:lnTo>
                  <a:lnTo>
                    <a:pt x="1119" y="2020"/>
                  </a:lnTo>
                  <a:lnTo>
                    <a:pt x="1129" y="2030"/>
                  </a:lnTo>
                  <a:lnTo>
                    <a:pt x="1140" y="2009"/>
                  </a:lnTo>
                  <a:cubicBezTo>
                    <a:pt x="1202" y="1979"/>
                    <a:pt x="1906" y="1574"/>
                    <a:pt x="2134" y="922"/>
                  </a:cubicBezTo>
                  <a:cubicBezTo>
                    <a:pt x="2144" y="902"/>
                    <a:pt x="2155" y="881"/>
                    <a:pt x="2165" y="849"/>
                  </a:cubicBezTo>
                  <a:cubicBezTo>
                    <a:pt x="2227" y="642"/>
                    <a:pt x="2185" y="394"/>
                    <a:pt x="2051" y="218"/>
                  </a:cubicBezTo>
                  <a:cubicBezTo>
                    <a:pt x="1947" y="83"/>
                    <a:pt x="1802" y="0"/>
                    <a:pt x="1647" y="0"/>
                  </a:cubicBezTo>
                  <a:lnTo>
                    <a:pt x="1626" y="0"/>
                  </a:lnTo>
                  <a:cubicBezTo>
                    <a:pt x="1377" y="0"/>
                    <a:pt x="1274" y="94"/>
                    <a:pt x="1181" y="187"/>
                  </a:cubicBezTo>
                  <a:cubicBezTo>
                    <a:pt x="1160" y="207"/>
                    <a:pt x="1140" y="239"/>
                    <a:pt x="1108" y="259"/>
                  </a:cubicBezTo>
                  <a:lnTo>
                    <a:pt x="1046" y="197"/>
                  </a:lnTo>
                  <a:cubicBezTo>
                    <a:pt x="943" y="104"/>
                    <a:pt x="829" y="0"/>
                    <a:pt x="581" y="0"/>
                  </a:cubicBez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35" name="Google Shape;40;p2"/>
            <p:cNvSpPr/>
            <p:nvPr/>
          </p:nvSpPr>
          <p:spPr>
            <a:xfrm>
              <a:off x="2306221" y="3814872"/>
              <a:ext cx="15748" cy="16971"/>
            </a:xfrm>
            <a:custGeom>
              <a:avLst/>
              <a:gdLst/>
              <a:ahLst/>
              <a:cxnLst/>
              <a:rect l="l" t="t" r="r" b="b"/>
              <a:pathLst>
                <a:path w="633" h="675" extrusionOk="0">
                  <a:moveTo>
                    <a:pt x="442" y="0"/>
                  </a:moveTo>
                  <a:cubicBezTo>
                    <a:pt x="342" y="0"/>
                    <a:pt x="218" y="80"/>
                    <a:pt x="124" y="213"/>
                  </a:cubicBezTo>
                  <a:cubicBezTo>
                    <a:pt x="11" y="378"/>
                    <a:pt x="0" y="575"/>
                    <a:pt x="104" y="648"/>
                  </a:cubicBezTo>
                  <a:cubicBezTo>
                    <a:pt x="130" y="666"/>
                    <a:pt x="160" y="674"/>
                    <a:pt x="192" y="674"/>
                  </a:cubicBezTo>
                  <a:cubicBezTo>
                    <a:pt x="291" y="674"/>
                    <a:pt x="412" y="596"/>
                    <a:pt x="497" y="472"/>
                  </a:cubicBezTo>
                  <a:cubicBezTo>
                    <a:pt x="622" y="295"/>
                    <a:pt x="632" y="99"/>
                    <a:pt x="529" y="26"/>
                  </a:cubicBezTo>
                  <a:cubicBezTo>
                    <a:pt x="503" y="9"/>
                    <a:pt x="474" y="0"/>
                    <a:pt x="442"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36" name="Google Shape;41;p2"/>
            <p:cNvSpPr/>
            <p:nvPr/>
          </p:nvSpPr>
          <p:spPr>
            <a:xfrm>
              <a:off x="2331103" y="3814872"/>
              <a:ext cx="11339" cy="12235"/>
            </a:xfrm>
            <a:custGeom>
              <a:avLst/>
              <a:gdLst/>
              <a:ahLst/>
              <a:cxnLst/>
              <a:rect l="l" t="t" r="r" b="b"/>
              <a:pathLst>
                <a:path w="457" h="484" extrusionOk="0">
                  <a:moveTo>
                    <a:pt x="319" y="0"/>
                  </a:moveTo>
                  <a:cubicBezTo>
                    <a:pt x="244" y="0"/>
                    <a:pt x="157" y="59"/>
                    <a:pt x="94" y="153"/>
                  </a:cubicBezTo>
                  <a:cubicBezTo>
                    <a:pt x="0" y="277"/>
                    <a:pt x="0" y="412"/>
                    <a:pt x="73" y="464"/>
                  </a:cubicBezTo>
                  <a:cubicBezTo>
                    <a:pt x="92" y="477"/>
                    <a:pt x="114" y="484"/>
                    <a:pt x="139" y="484"/>
                  </a:cubicBezTo>
                  <a:cubicBezTo>
                    <a:pt x="208" y="484"/>
                    <a:pt x="294" y="432"/>
                    <a:pt x="363" y="340"/>
                  </a:cubicBezTo>
                  <a:cubicBezTo>
                    <a:pt x="446" y="215"/>
                    <a:pt x="456" y="70"/>
                    <a:pt x="384" y="18"/>
                  </a:cubicBezTo>
                  <a:cubicBezTo>
                    <a:pt x="364" y="6"/>
                    <a:pt x="342" y="0"/>
                    <a:pt x="319"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37" name="Google Shape;42;p2"/>
            <p:cNvSpPr/>
            <p:nvPr/>
          </p:nvSpPr>
          <p:spPr>
            <a:xfrm>
              <a:off x="2494570" y="3722520"/>
              <a:ext cx="0" cy="80117"/>
            </a:xfrm>
            <a:custGeom>
              <a:avLst/>
              <a:gdLst/>
              <a:ahLst/>
              <a:cxnLst/>
              <a:rect l="l" t="t" r="r" b="b"/>
              <a:pathLst>
                <a:path w="1" h="3212" extrusionOk="0">
                  <a:moveTo>
                    <a:pt x="0" y="3211"/>
                  </a:moveTo>
                  <a:lnTo>
                    <a:pt x="0" y="1"/>
                  </a:ln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38" name="Google Shape;43;p2"/>
            <p:cNvSpPr/>
            <p:nvPr/>
          </p:nvSpPr>
          <p:spPr>
            <a:xfrm>
              <a:off x="2493940" y="3722520"/>
              <a:ext cx="945" cy="80117"/>
            </a:xfrm>
            <a:custGeom>
              <a:avLst/>
              <a:gdLst/>
              <a:ahLst/>
              <a:cxnLst/>
              <a:rect l="l" t="t" r="r" b="b"/>
              <a:pathLst>
                <a:path w="42" h="3212" extrusionOk="0">
                  <a:moveTo>
                    <a:pt x="0" y="1"/>
                  </a:moveTo>
                  <a:lnTo>
                    <a:pt x="0" y="3211"/>
                  </a:lnTo>
                  <a:lnTo>
                    <a:pt x="42" y="3211"/>
                  </a:lnTo>
                  <a:lnTo>
                    <a:pt x="42" y="1"/>
                  </a:ln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39" name="Google Shape;44;p2"/>
            <p:cNvSpPr/>
            <p:nvPr/>
          </p:nvSpPr>
          <p:spPr>
            <a:xfrm>
              <a:off x="2466223" y="3796717"/>
              <a:ext cx="56379" cy="48939"/>
            </a:xfrm>
            <a:custGeom>
              <a:avLst/>
              <a:gdLst/>
              <a:ahLst/>
              <a:cxnLst/>
              <a:rect l="l" t="t" r="r" b="b"/>
              <a:pathLst>
                <a:path w="2259" h="1958" extrusionOk="0">
                  <a:moveTo>
                    <a:pt x="1658" y="1"/>
                  </a:moveTo>
                  <a:cubicBezTo>
                    <a:pt x="1337" y="1"/>
                    <a:pt x="1275" y="146"/>
                    <a:pt x="1130" y="270"/>
                  </a:cubicBezTo>
                  <a:cubicBezTo>
                    <a:pt x="980" y="150"/>
                    <a:pt x="897" y="10"/>
                    <a:pt x="620" y="10"/>
                  </a:cubicBezTo>
                  <a:cubicBezTo>
                    <a:pt x="611" y="10"/>
                    <a:pt x="601" y="10"/>
                    <a:pt x="592" y="11"/>
                  </a:cubicBezTo>
                  <a:cubicBezTo>
                    <a:pt x="208" y="21"/>
                    <a:pt x="1" y="466"/>
                    <a:pt x="115" y="829"/>
                  </a:cubicBezTo>
                  <a:cubicBezTo>
                    <a:pt x="115" y="850"/>
                    <a:pt x="125" y="870"/>
                    <a:pt x="136" y="891"/>
                  </a:cubicBezTo>
                  <a:cubicBezTo>
                    <a:pt x="374" y="1564"/>
                    <a:pt x="1130" y="1957"/>
                    <a:pt x="1130" y="1957"/>
                  </a:cubicBezTo>
                  <a:lnTo>
                    <a:pt x="1140" y="1957"/>
                  </a:lnTo>
                  <a:cubicBezTo>
                    <a:pt x="1140" y="1957"/>
                    <a:pt x="1886" y="1554"/>
                    <a:pt x="2124" y="880"/>
                  </a:cubicBezTo>
                  <a:cubicBezTo>
                    <a:pt x="2134" y="860"/>
                    <a:pt x="2145" y="839"/>
                    <a:pt x="2145" y="818"/>
                  </a:cubicBezTo>
                  <a:cubicBezTo>
                    <a:pt x="2259" y="456"/>
                    <a:pt x="2041" y="11"/>
                    <a:pt x="1658" y="1"/>
                  </a:cubicBezTo>
                  <a:close/>
                </a:path>
              </a:pathLst>
            </a:custGeom>
            <a:solidFill>
              <a:schemeClr val="accent1"/>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40" name="Google Shape;45;p2"/>
            <p:cNvSpPr/>
            <p:nvPr/>
          </p:nvSpPr>
          <p:spPr>
            <a:xfrm>
              <a:off x="2466538" y="3795928"/>
              <a:ext cx="55749" cy="50517"/>
            </a:xfrm>
            <a:custGeom>
              <a:avLst/>
              <a:gdLst/>
              <a:ahLst/>
              <a:cxnLst/>
              <a:rect l="l" t="t" r="r" b="b"/>
              <a:pathLst>
                <a:path w="2227" h="2030" extrusionOk="0">
                  <a:moveTo>
                    <a:pt x="1647" y="62"/>
                  </a:moveTo>
                  <a:cubicBezTo>
                    <a:pt x="1792" y="73"/>
                    <a:pt x="1916" y="135"/>
                    <a:pt x="2010" y="259"/>
                  </a:cubicBezTo>
                  <a:cubicBezTo>
                    <a:pt x="2123" y="425"/>
                    <a:pt x="2165" y="653"/>
                    <a:pt x="2113" y="839"/>
                  </a:cubicBezTo>
                  <a:lnTo>
                    <a:pt x="2082" y="901"/>
                  </a:lnTo>
                  <a:cubicBezTo>
                    <a:pt x="1885" y="1481"/>
                    <a:pt x="1274" y="1864"/>
                    <a:pt x="1140" y="1947"/>
                  </a:cubicBezTo>
                  <a:lnTo>
                    <a:pt x="1129" y="1926"/>
                  </a:lnTo>
                  <a:lnTo>
                    <a:pt x="1108" y="1947"/>
                  </a:lnTo>
                  <a:cubicBezTo>
                    <a:pt x="984" y="1875"/>
                    <a:pt x="363" y="1491"/>
                    <a:pt x="146" y="911"/>
                  </a:cubicBezTo>
                  <a:cubicBezTo>
                    <a:pt x="146" y="891"/>
                    <a:pt x="135" y="870"/>
                    <a:pt x="125" y="849"/>
                  </a:cubicBezTo>
                  <a:cubicBezTo>
                    <a:pt x="73" y="663"/>
                    <a:pt x="104" y="435"/>
                    <a:pt x="218" y="269"/>
                  </a:cubicBezTo>
                  <a:cubicBezTo>
                    <a:pt x="311" y="145"/>
                    <a:pt x="446" y="73"/>
                    <a:pt x="581" y="73"/>
                  </a:cubicBezTo>
                  <a:lnTo>
                    <a:pt x="601" y="73"/>
                  </a:lnTo>
                  <a:cubicBezTo>
                    <a:pt x="818" y="73"/>
                    <a:pt x="901" y="156"/>
                    <a:pt x="1005" y="249"/>
                  </a:cubicBezTo>
                  <a:cubicBezTo>
                    <a:pt x="1036" y="269"/>
                    <a:pt x="1067" y="301"/>
                    <a:pt x="1098" y="322"/>
                  </a:cubicBezTo>
                  <a:lnTo>
                    <a:pt x="1119" y="342"/>
                  </a:lnTo>
                  <a:lnTo>
                    <a:pt x="1140" y="322"/>
                  </a:lnTo>
                  <a:cubicBezTo>
                    <a:pt x="1171" y="301"/>
                    <a:pt x="1202" y="269"/>
                    <a:pt x="1223" y="239"/>
                  </a:cubicBezTo>
                  <a:cubicBezTo>
                    <a:pt x="1326" y="145"/>
                    <a:pt x="1409" y="62"/>
                    <a:pt x="1647" y="62"/>
                  </a:cubicBezTo>
                  <a:close/>
                  <a:moveTo>
                    <a:pt x="1647" y="0"/>
                  </a:moveTo>
                  <a:cubicBezTo>
                    <a:pt x="1388" y="0"/>
                    <a:pt x="1285" y="104"/>
                    <a:pt x="1181" y="197"/>
                  </a:cubicBezTo>
                  <a:lnTo>
                    <a:pt x="1119" y="259"/>
                  </a:lnTo>
                  <a:cubicBezTo>
                    <a:pt x="1098" y="239"/>
                    <a:pt x="1078" y="218"/>
                    <a:pt x="1057" y="207"/>
                  </a:cubicBezTo>
                  <a:cubicBezTo>
                    <a:pt x="948" y="109"/>
                    <a:pt x="840" y="10"/>
                    <a:pt x="616" y="10"/>
                  </a:cubicBezTo>
                  <a:cubicBezTo>
                    <a:pt x="604" y="10"/>
                    <a:pt x="593" y="10"/>
                    <a:pt x="581" y="11"/>
                  </a:cubicBezTo>
                  <a:cubicBezTo>
                    <a:pt x="425" y="11"/>
                    <a:pt x="270" y="94"/>
                    <a:pt x="176" y="239"/>
                  </a:cubicBezTo>
                  <a:cubicBezTo>
                    <a:pt x="42" y="414"/>
                    <a:pt x="1" y="663"/>
                    <a:pt x="73" y="870"/>
                  </a:cubicBezTo>
                  <a:cubicBezTo>
                    <a:pt x="73" y="891"/>
                    <a:pt x="84" y="911"/>
                    <a:pt x="94" y="932"/>
                  </a:cubicBezTo>
                  <a:cubicBezTo>
                    <a:pt x="332" y="1595"/>
                    <a:pt x="1046" y="1988"/>
                    <a:pt x="1098" y="2020"/>
                  </a:cubicBezTo>
                  <a:lnTo>
                    <a:pt x="1108" y="2030"/>
                  </a:lnTo>
                  <a:lnTo>
                    <a:pt x="1129" y="2030"/>
                  </a:lnTo>
                  <a:lnTo>
                    <a:pt x="1140" y="2020"/>
                  </a:lnTo>
                  <a:cubicBezTo>
                    <a:pt x="1202" y="1978"/>
                    <a:pt x="1906" y="1585"/>
                    <a:pt x="2144" y="922"/>
                  </a:cubicBezTo>
                  <a:cubicBezTo>
                    <a:pt x="2155" y="901"/>
                    <a:pt x="2165" y="881"/>
                    <a:pt x="2165" y="860"/>
                  </a:cubicBezTo>
                  <a:cubicBezTo>
                    <a:pt x="2227" y="653"/>
                    <a:pt x="2185" y="404"/>
                    <a:pt x="2061" y="228"/>
                  </a:cubicBezTo>
                  <a:cubicBezTo>
                    <a:pt x="1958" y="83"/>
                    <a:pt x="1813" y="11"/>
                    <a:pt x="1647" y="0"/>
                  </a:cubicBez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41" name="Google Shape;46;p2"/>
            <p:cNvSpPr/>
            <p:nvPr/>
          </p:nvSpPr>
          <p:spPr>
            <a:xfrm>
              <a:off x="2470948" y="3799085"/>
              <a:ext cx="15748" cy="16971"/>
            </a:xfrm>
            <a:custGeom>
              <a:avLst/>
              <a:gdLst/>
              <a:ahLst/>
              <a:cxnLst/>
              <a:rect l="l" t="t" r="r" b="b"/>
              <a:pathLst>
                <a:path w="633" h="675" extrusionOk="0">
                  <a:moveTo>
                    <a:pt x="440" y="0"/>
                  </a:moveTo>
                  <a:cubicBezTo>
                    <a:pt x="342" y="0"/>
                    <a:pt x="221" y="78"/>
                    <a:pt x="135" y="203"/>
                  </a:cubicBezTo>
                  <a:cubicBezTo>
                    <a:pt x="11" y="379"/>
                    <a:pt x="0" y="575"/>
                    <a:pt x="104" y="648"/>
                  </a:cubicBezTo>
                  <a:cubicBezTo>
                    <a:pt x="129" y="666"/>
                    <a:pt x="159" y="674"/>
                    <a:pt x="191" y="674"/>
                  </a:cubicBezTo>
                  <a:cubicBezTo>
                    <a:pt x="291" y="674"/>
                    <a:pt x="414" y="594"/>
                    <a:pt x="508" y="462"/>
                  </a:cubicBezTo>
                  <a:cubicBezTo>
                    <a:pt x="622" y="296"/>
                    <a:pt x="633" y="99"/>
                    <a:pt x="529" y="27"/>
                  </a:cubicBezTo>
                  <a:cubicBezTo>
                    <a:pt x="503" y="9"/>
                    <a:pt x="473" y="0"/>
                    <a:pt x="440"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42" name="Google Shape;47;p2"/>
            <p:cNvSpPr/>
            <p:nvPr/>
          </p:nvSpPr>
          <p:spPr>
            <a:xfrm>
              <a:off x="2495830" y="3799085"/>
              <a:ext cx="11339" cy="12235"/>
            </a:xfrm>
            <a:custGeom>
              <a:avLst/>
              <a:gdLst/>
              <a:ahLst/>
              <a:cxnLst/>
              <a:rect l="l" t="t" r="r" b="b"/>
              <a:pathLst>
                <a:path w="457" h="485" extrusionOk="0">
                  <a:moveTo>
                    <a:pt x="317" y="1"/>
                  </a:moveTo>
                  <a:cubicBezTo>
                    <a:pt x="245" y="1"/>
                    <a:pt x="155" y="53"/>
                    <a:pt x="94" y="145"/>
                  </a:cubicBezTo>
                  <a:cubicBezTo>
                    <a:pt x="11" y="269"/>
                    <a:pt x="1" y="414"/>
                    <a:pt x="73" y="466"/>
                  </a:cubicBezTo>
                  <a:cubicBezTo>
                    <a:pt x="91" y="478"/>
                    <a:pt x="112" y="484"/>
                    <a:pt x="135" y="484"/>
                  </a:cubicBezTo>
                  <a:cubicBezTo>
                    <a:pt x="208" y="484"/>
                    <a:pt x="301" y="426"/>
                    <a:pt x="363" y="332"/>
                  </a:cubicBezTo>
                  <a:cubicBezTo>
                    <a:pt x="446" y="217"/>
                    <a:pt x="456" y="72"/>
                    <a:pt x="384" y="21"/>
                  </a:cubicBezTo>
                  <a:cubicBezTo>
                    <a:pt x="365" y="7"/>
                    <a:pt x="342" y="1"/>
                    <a:pt x="317" y="1"/>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43" name="Google Shape;48;p2"/>
            <p:cNvSpPr/>
            <p:nvPr/>
          </p:nvSpPr>
          <p:spPr>
            <a:xfrm>
              <a:off x="2404490" y="3706733"/>
              <a:ext cx="0" cy="208384"/>
            </a:xfrm>
            <a:custGeom>
              <a:avLst/>
              <a:gdLst/>
              <a:ahLst/>
              <a:cxnLst/>
              <a:rect l="l" t="t" r="r" b="b"/>
              <a:pathLst>
                <a:path w="1" h="8338" extrusionOk="0">
                  <a:moveTo>
                    <a:pt x="0" y="8338"/>
                  </a:moveTo>
                  <a:lnTo>
                    <a:pt x="0" y="1"/>
                  </a:ln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44" name="Google Shape;49;p2"/>
            <p:cNvSpPr/>
            <p:nvPr/>
          </p:nvSpPr>
          <p:spPr>
            <a:xfrm>
              <a:off x="2403860" y="3706733"/>
              <a:ext cx="945" cy="208384"/>
            </a:xfrm>
            <a:custGeom>
              <a:avLst/>
              <a:gdLst/>
              <a:ahLst/>
              <a:cxnLst/>
              <a:rect l="l" t="t" r="r" b="b"/>
              <a:pathLst>
                <a:path w="43" h="8338" extrusionOk="0">
                  <a:moveTo>
                    <a:pt x="1" y="1"/>
                  </a:moveTo>
                  <a:lnTo>
                    <a:pt x="1" y="8338"/>
                  </a:lnTo>
                  <a:lnTo>
                    <a:pt x="42" y="8338"/>
                  </a:lnTo>
                  <a:lnTo>
                    <a:pt x="42" y="1"/>
                  </a:ln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45" name="Google Shape;50;p2"/>
            <p:cNvSpPr/>
            <p:nvPr/>
          </p:nvSpPr>
          <p:spPr>
            <a:xfrm>
              <a:off x="2376143" y="3908803"/>
              <a:ext cx="56379" cy="48939"/>
            </a:xfrm>
            <a:custGeom>
              <a:avLst/>
              <a:gdLst/>
              <a:ahLst/>
              <a:cxnLst/>
              <a:rect l="l" t="t" r="r" b="b"/>
              <a:pathLst>
                <a:path w="2258" h="1958" extrusionOk="0">
                  <a:moveTo>
                    <a:pt x="621" y="0"/>
                  </a:moveTo>
                  <a:cubicBezTo>
                    <a:pt x="611" y="0"/>
                    <a:pt x="601" y="1"/>
                    <a:pt x="591" y="1"/>
                  </a:cubicBezTo>
                  <a:cubicBezTo>
                    <a:pt x="207" y="11"/>
                    <a:pt x="0" y="467"/>
                    <a:pt x="115" y="819"/>
                  </a:cubicBezTo>
                  <a:cubicBezTo>
                    <a:pt x="115" y="839"/>
                    <a:pt x="125" y="860"/>
                    <a:pt x="135" y="881"/>
                  </a:cubicBezTo>
                  <a:cubicBezTo>
                    <a:pt x="373" y="1554"/>
                    <a:pt x="1129" y="1958"/>
                    <a:pt x="1129" y="1958"/>
                  </a:cubicBezTo>
                  <a:cubicBezTo>
                    <a:pt x="1129" y="1958"/>
                    <a:pt x="1129" y="1948"/>
                    <a:pt x="1139" y="1948"/>
                  </a:cubicBezTo>
                  <a:lnTo>
                    <a:pt x="1139" y="1958"/>
                  </a:lnTo>
                  <a:cubicBezTo>
                    <a:pt x="1139" y="1958"/>
                    <a:pt x="1885" y="1544"/>
                    <a:pt x="2124" y="881"/>
                  </a:cubicBezTo>
                  <a:lnTo>
                    <a:pt x="2154" y="819"/>
                  </a:lnTo>
                  <a:cubicBezTo>
                    <a:pt x="2258" y="457"/>
                    <a:pt x="2041" y="1"/>
                    <a:pt x="1657" y="1"/>
                  </a:cubicBezTo>
                  <a:cubicBezTo>
                    <a:pt x="1647" y="1"/>
                    <a:pt x="1637" y="0"/>
                    <a:pt x="1627" y="0"/>
                  </a:cubicBezTo>
                  <a:cubicBezTo>
                    <a:pt x="1342" y="0"/>
                    <a:pt x="1270" y="150"/>
                    <a:pt x="1129" y="259"/>
                  </a:cubicBezTo>
                  <a:cubicBezTo>
                    <a:pt x="979" y="150"/>
                    <a:pt x="906" y="0"/>
                    <a:pt x="621"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46" name="Google Shape;51;p2"/>
            <p:cNvSpPr/>
            <p:nvPr/>
          </p:nvSpPr>
          <p:spPr>
            <a:xfrm>
              <a:off x="2376773" y="3908013"/>
              <a:ext cx="55749" cy="50912"/>
            </a:xfrm>
            <a:custGeom>
              <a:avLst/>
              <a:gdLst/>
              <a:ahLst/>
              <a:cxnLst/>
              <a:rect l="l" t="t" r="r" b="b"/>
              <a:pathLst>
                <a:path w="2228" h="2032" extrusionOk="0">
                  <a:moveTo>
                    <a:pt x="1637" y="64"/>
                  </a:moveTo>
                  <a:cubicBezTo>
                    <a:pt x="1782" y="64"/>
                    <a:pt x="1906" y="137"/>
                    <a:pt x="2000" y="261"/>
                  </a:cubicBezTo>
                  <a:cubicBezTo>
                    <a:pt x="2124" y="416"/>
                    <a:pt x="2155" y="644"/>
                    <a:pt x="2104" y="841"/>
                  </a:cubicBezTo>
                  <a:cubicBezTo>
                    <a:pt x="2093" y="861"/>
                    <a:pt x="2083" y="882"/>
                    <a:pt x="2083" y="903"/>
                  </a:cubicBezTo>
                  <a:cubicBezTo>
                    <a:pt x="1876" y="1483"/>
                    <a:pt x="1264" y="1866"/>
                    <a:pt x="1130" y="1938"/>
                  </a:cubicBezTo>
                  <a:lnTo>
                    <a:pt x="1119" y="1918"/>
                  </a:lnTo>
                  <a:lnTo>
                    <a:pt x="1099" y="1948"/>
                  </a:lnTo>
                  <a:cubicBezTo>
                    <a:pt x="974" y="1866"/>
                    <a:pt x="353" y="1493"/>
                    <a:pt x="146" y="903"/>
                  </a:cubicBezTo>
                  <a:cubicBezTo>
                    <a:pt x="136" y="882"/>
                    <a:pt x="125" y="861"/>
                    <a:pt x="125" y="841"/>
                  </a:cubicBezTo>
                  <a:cubicBezTo>
                    <a:pt x="63" y="654"/>
                    <a:pt x="95" y="426"/>
                    <a:pt x="219" y="261"/>
                  </a:cubicBezTo>
                  <a:cubicBezTo>
                    <a:pt x="302" y="137"/>
                    <a:pt x="436" y="64"/>
                    <a:pt x="581" y="64"/>
                  </a:cubicBezTo>
                  <a:lnTo>
                    <a:pt x="592" y="64"/>
                  </a:lnTo>
                  <a:cubicBezTo>
                    <a:pt x="809" y="64"/>
                    <a:pt x="902" y="146"/>
                    <a:pt x="1006" y="240"/>
                  </a:cubicBezTo>
                  <a:cubicBezTo>
                    <a:pt x="1027" y="271"/>
                    <a:pt x="1057" y="291"/>
                    <a:pt x="1089" y="323"/>
                  </a:cubicBezTo>
                  <a:lnTo>
                    <a:pt x="1109" y="333"/>
                  </a:lnTo>
                  <a:lnTo>
                    <a:pt x="1130" y="323"/>
                  </a:lnTo>
                  <a:cubicBezTo>
                    <a:pt x="1161" y="291"/>
                    <a:pt x="1192" y="261"/>
                    <a:pt x="1223" y="240"/>
                  </a:cubicBezTo>
                  <a:cubicBezTo>
                    <a:pt x="1317" y="137"/>
                    <a:pt x="1399" y="64"/>
                    <a:pt x="1637" y="64"/>
                  </a:cubicBezTo>
                  <a:close/>
                  <a:moveTo>
                    <a:pt x="605" y="1"/>
                  </a:moveTo>
                  <a:cubicBezTo>
                    <a:pt x="594" y="1"/>
                    <a:pt x="583" y="1"/>
                    <a:pt x="571" y="1"/>
                  </a:cubicBezTo>
                  <a:cubicBezTo>
                    <a:pt x="415" y="1"/>
                    <a:pt x="270" y="84"/>
                    <a:pt x="167" y="229"/>
                  </a:cubicBezTo>
                  <a:cubicBezTo>
                    <a:pt x="42" y="406"/>
                    <a:pt x="1" y="654"/>
                    <a:pt x="63" y="861"/>
                  </a:cubicBezTo>
                  <a:cubicBezTo>
                    <a:pt x="63" y="882"/>
                    <a:pt x="74" y="903"/>
                    <a:pt x="84" y="933"/>
                  </a:cubicBezTo>
                  <a:cubicBezTo>
                    <a:pt x="322" y="1586"/>
                    <a:pt x="1037" y="1980"/>
                    <a:pt x="1099" y="2010"/>
                  </a:cubicBezTo>
                  <a:lnTo>
                    <a:pt x="1099" y="2031"/>
                  </a:lnTo>
                  <a:lnTo>
                    <a:pt x="1119" y="2021"/>
                  </a:lnTo>
                  <a:lnTo>
                    <a:pt x="1130" y="2031"/>
                  </a:lnTo>
                  <a:lnTo>
                    <a:pt x="1130" y="2010"/>
                  </a:lnTo>
                  <a:cubicBezTo>
                    <a:pt x="1192" y="1980"/>
                    <a:pt x="1906" y="1576"/>
                    <a:pt x="2134" y="924"/>
                  </a:cubicBezTo>
                  <a:cubicBezTo>
                    <a:pt x="2145" y="903"/>
                    <a:pt x="2155" y="882"/>
                    <a:pt x="2155" y="851"/>
                  </a:cubicBezTo>
                  <a:cubicBezTo>
                    <a:pt x="2228" y="644"/>
                    <a:pt x="2176" y="395"/>
                    <a:pt x="2051" y="219"/>
                  </a:cubicBezTo>
                  <a:cubicBezTo>
                    <a:pt x="1948" y="84"/>
                    <a:pt x="1803" y="1"/>
                    <a:pt x="1637" y="1"/>
                  </a:cubicBezTo>
                  <a:lnTo>
                    <a:pt x="1627" y="1"/>
                  </a:lnTo>
                  <a:cubicBezTo>
                    <a:pt x="1379" y="1"/>
                    <a:pt x="1275" y="95"/>
                    <a:pt x="1172" y="188"/>
                  </a:cubicBezTo>
                  <a:lnTo>
                    <a:pt x="1109" y="250"/>
                  </a:lnTo>
                  <a:cubicBezTo>
                    <a:pt x="1089" y="240"/>
                    <a:pt x="1068" y="219"/>
                    <a:pt x="1047" y="199"/>
                  </a:cubicBezTo>
                  <a:cubicBezTo>
                    <a:pt x="938" y="100"/>
                    <a:pt x="839" y="1"/>
                    <a:pt x="605" y="1"/>
                  </a:cubicBez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47" name="Google Shape;52;p2"/>
            <p:cNvSpPr/>
            <p:nvPr/>
          </p:nvSpPr>
          <p:spPr>
            <a:xfrm>
              <a:off x="2380868" y="3911171"/>
              <a:ext cx="16063" cy="16971"/>
            </a:xfrm>
            <a:custGeom>
              <a:avLst/>
              <a:gdLst/>
              <a:ahLst/>
              <a:cxnLst/>
              <a:rect l="l" t="t" r="r" b="b"/>
              <a:pathLst>
                <a:path w="643" h="675" extrusionOk="0">
                  <a:moveTo>
                    <a:pt x="450" y="0"/>
                  </a:moveTo>
                  <a:cubicBezTo>
                    <a:pt x="348" y="0"/>
                    <a:pt x="221" y="78"/>
                    <a:pt x="136" y="203"/>
                  </a:cubicBezTo>
                  <a:cubicBezTo>
                    <a:pt x="11" y="379"/>
                    <a:pt x="1" y="576"/>
                    <a:pt x="104" y="648"/>
                  </a:cubicBezTo>
                  <a:cubicBezTo>
                    <a:pt x="130" y="666"/>
                    <a:pt x="160" y="674"/>
                    <a:pt x="193" y="674"/>
                  </a:cubicBezTo>
                  <a:cubicBezTo>
                    <a:pt x="292" y="674"/>
                    <a:pt x="415" y="597"/>
                    <a:pt x="508" y="472"/>
                  </a:cubicBezTo>
                  <a:cubicBezTo>
                    <a:pt x="622" y="296"/>
                    <a:pt x="643" y="99"/>
                    <a:pt x="539" y="26"/>
                  </a:cubicBezTo>
                  <a:cubicBezTo>
                    <a:pt x="514" y="9"/>
                    <a:pt x="483" y="0"/>
                    <a:pt x="450"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48" name="Google Shape;53;p2"/>
            <p:cNvSpPr/>
            <p:nvPr/>
          </p:nvSpPr>
          <p:spPr>
            <a:xfrm>
              <a:off x="2405750" y="3911171"/>
              <a:ext cx="11654" cy="12235"/>
            </a:xfrm>
            <a:custGeom>
              <a:avLst/>
              <a:gdLst/>
              <a:ahLst/>
              <a:cxnLst/>
              <a:rect l="l" t="t" r="r" b="b"/>
              <a:pathLst>
                <a:path w="468" h="484" extrusionOk="0">
                  <a:moveTo>
                    <a:pt x="324" y="0"/>
                  </a:moveTo>
                  <a:cubicBezTo>
                    <a:pt x="254" y="0"/>
                    <a:pt x="165" y="59"/>
                    <a:pt x="94" y="154"/>
                  </a:cubicBezTo>
                  <a:cubicBezTo>
                    <a:pt x="12" y="278"/>
                    <a:pt x="1" y="412"/>
                    <a:pt x="74" y="464"/>
                  </a:cubicBezTo>
                  <a:cubicBezTo>
                    <a:pt x="95" y="478"/>
                    <a:pt x="120" y="484"/>
                    <a:pt x="145" y="484"/>
                  </a:cubicBezTo>
                  <a:cubicBezTo>
                    <a:pt x="218" y="484"/>
                    <a:pt x="302" y="432"/>
                    <a:pt x="364" y="340"/>
                  </a:cubicBezTo>
                  <a:cubicBezTo>
                    <a:pt x="456" y="216"/>
                    <a:pt x="467" y="71"/>
                    <a:pt x="384" y="18"/>
                  </a:cubicBezTo>
                  <a:cubicBezTo>
                    <a:pt x="367" y="6"/>
                    <a:pt x="347" y="0"/>
                    <a:pt x="324"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49" name="Google Shape;54;p2"/>
            <p:cNvSpPr/>
            <p:nvPr/>
          </p:nvSpPr>
          <p:spPr>
            <a:xfrm>
              <a:off x="2622761" y="3659768"/>
              <a:ext cx="0" cy="84064"/>
            </a:xfrm>
            <a:custGeom>
              <a:avLst/>
              <a:gdLst/>
              <a:ahLst/>
              <a:cxnLst/>
              <a:rect l="l" t="t" r="r" b="b"/>
              <a:pathLst>
                <a:path w="1" h="3357" extrusionOk="0">
                  <a:moveTo>
                    <a:pt x="1" y="3356"/>
                  </a:moveTo>
                  <a:lnTo>
                    <a:pt x="1" y="1"/>
                  </a:ln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50" name="Google Shape;55;p2"/>
            <p:cNvSpPr/>
            <p:nvPr/>
          </p:nvSpPr>
          <p:spPr>
            <a:xfrm>
              <a:off x="2622131" y="3659768"/>
              <a:ext cx="945" cy="84064"/>
            </a:xfrm>
            <a:custGeom>
              <a:avLst/>
              <a:gdLst/>
              <a:ahLst/>
              <a:cxnLst/>
              <a:rect l="l" t="t" r="r" b="b"/>
              <a:pathLst>
                <a:path w="42" h="3357" extrusionOk="0">
                  <a:moveTo>
                    <a:pt x="0" y="1"/>
                  </a:moveTo>
                  <a:lnTo>
                    <a:pt x="0" y="3356"/>
                  </a:lnTo>
                  <a:lnTo>
                    <a:pt x="41" y="3356"/>
                  </a:lnTo>
                  <a:lnTo>
                    <a:pt x="41" y="1"/>
                  </a:ln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51" name="Google Shape;56;p2"/>
            <p:cNvSpPr/>
            <p:nvPr/>
          </p:nvSpPr>
          <p:spPr>
            <a:xfrm>
              <a:off x="2594414" y="3737517"/>
              <a:ext cx="56379" cy="48939"/>
            </a:xfrm>
            <a:custGeom>
              <a:avLst/>
              <a:gdLst/>
              <a:ahLst/>
              <a:cxnLst/>
              <a:rect l="l" t="t" r="r" b="b"/>
              <a:pathLst>
                <a:path w="2258" h="1958" extrusionOk="0">
                  <a:moveTo>
                    <a:pt x="601" y="1"/>
                  </a:moveTo>
                  <a:cubicBezTo>
                    <a:pt x="217" y="10"/>
                    <a:pt x="0" y="466"/>
                    <a:pt x="104" y="818"/>
                  </a:cubicBezTo>
                  <a:lnTo>
                    <a:pt x="135" y="880"/>
                  </a:lnTo>
                  <a:cubicBezTo>
                    <a:pt x="373" y="1554"/>
                    <a:pt x="1119" y="1957"/>
                    <a:pt x="1119" y="1957"/>
                  </a:cubicBezTo>
                  <a:lnTo>
                    <a:pt x="1129" y="1957"/>
                  </a:lnTo>
                  <a:cubicBezTo>
                    <a:pt x="1129" y="1957"/>
                    <a:pt x="1885" y="1564"/>
                    <a:pt x="2123" y="891"/>
                  </a:cubicBezTo>
                  <a:cubicBezTo>
                    <a:pt x="2134" y="870"/>
                    <a:pt x="2144" y="850"/>
                    <a:pt x="2144" y="829"/>
                  </a:cubicBezTo>
                  <a:cubicBezTo>
                    <a:pt x="2258" y="466"/>
                    <a:pt x="2051" y="21"/>
                    <a:pt x="1667" y="10"/>
                  </a:cubicBezTo>
                  <a:cubicBezTo>
                    <a:pt x="1657" y="10"/>
                    <a:pt x="1647" y="10"/>
                    <a:pt x="1638" y="10"/>
                  </a:cubicBezTo>
                  <a:cubicBezTo>
                    <a:pt x="1352" y="10"/>
                    <a:pt x="1279" y="150"/>
                    <a:pt x="1129" y="270"/>
                  </a:cubicBezTo>
                  <a:cubicBezTo>
                    <a:pt x="984" y="146"/>
                    <a:pt x="912" y="1"/>
                    <a:pt x="601" y="1"/>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52" name="Google Shape;57;p2"/>
            <p:cNvSpPr/>
            <p:nvPr/>
          </p:nvSpPr>
          <p:spPr>
            <a:xfrm>
              <a:off x="2594729" y="3736728"/>
              <a:ext cx="55749" cy="50912"/>
            </a:xfrm>
            <a:custGeom>
              <a:avLst/>
              <a:gdLst/>
              <a:ahLst/>
              <a:cxnLst/>
              <a:rect l="l" t="t" r="r" b="b"/>
              <a:pathLst>
                <a:path w="2228" h="2030" extrusionOk="0">
                  <a:moveTo>
                    <a:pt x="591" y="62"/>
                  </a:moveTo>
                  <a:cubicBezTo>
                    <a:pt x="819" y="62"/>
                    <a:pt x="912" y="145"/>
                    <a:pt x="1005" y="239"/>
                  </a:cubicBezTo>
                  <a:cubicBezTo>
                    <a:pt x="1036" y="269"/>
                    <a:pt x="1067" y="301"/>
                    <a:pt x="1098" y="321"/>
                  </a:cubicBezTo>
                  <a:lnTo>
                    <a:pt x="1119" y="342"/>
                  </a:lnTo>
                  <a:lnTo>
                    <a:pt x="1139" y="321"/>
                  </a:lnTo>
                  <a:cubicBezTo>
                    <a:pt x="1171" y="301"/>
                    <a:pt x="1202" y="269"/>
                    <a:pt x="1222" y="249"/>
                  </a:cubicBezTo>
                  <a:cubicBezTo>
                    <a:pt x="1331" y="161"/>
                    <a:pt x="1411" y="72"/>
                    <a:pt x="1612" y="72"/>
                  </a:cubicBezTo>
                  <a:cubicBezTo>
                    <a:pt x="1624" y="72"/>
                    <a:pt x="1635" y="72"/>
                    <a:pt x="1647" y="73"/>
                  </a:cubicBezTo>
                  <a:cubicBezTo>
                    <a:pt x="1792" y="73"/>
                    <a:pt x="1927" y="145"/>
                    <a:pt x="2009" y="269"/>
                  </a:cubicBezTo>
                  <a:cubicBezTo>
                    <a:pt x="2134" y="435"/>
                    <a:pt x="2165" y="663"/>
                    <a:pt x="2103" y="849"/>
                  </a:cubicBezTo>
                  <a:cubicBezTo>
                    <a:pt x="2103" y="870"/>
                    <a:pt x="2092" y="891"/>
                    <a:pt x="2082" y="911"/>
                  </a:cubicBezTo>
                  <a:cubicBezTo>
                    <a:pt x="1875" y="1502"/>
                    <a:pt x="1243" y="1885"/>
                    <a:pt x="1119" y="1947"/>
                  </a:cubicBezTo>
                  <a:lnTo>
                    <a:pt x="1109" y="1937"/>
                  </a:lnTo>
                  <a:lnTo>
                    <a:pt x="1098" y="1947"/>
                  </a:lnTo>
                  <a:cubicBezTo>
                    <a:pt x="953" y="1864"/>
                    <a:pt x="352" y="1481"/>
                    <a:pt x="145" y="901"/>
                  </a:cubicBezTo>
                  <a:cubicBezTo>
                    <a:pt x="145" y="881"/>
                    <a:pt x="135" y="860"/>
                    <a:pt x="125" y="839"/>
                  </a:cubicBezTo>
                  <a:cubicBezTo>
                    <a:pt x="73" y="653"/>
                    <a:pt x="104" y="425"/>
                    <a:pt x="228" y="259"/>
                  </a:cubicBezTo>
                  <a:cubicBezTo>
                    <a:pt x="322" y="135"/>
                    <a:pt x="446" y="73"/>
                    <a:pt x="591" y="62"/>
                  </a:cubicBezTo>
                  <a:close/>
                  <a:moveTo>
                    <a:pt x="591" y="0"/>
                  </a:moveTo>
                  <a:cubicBezTo>
                    <a:pt x="425" y="11"/>
                    <a:pt x="280" y="83"/>
                    <a:pt x="177" y="228"/>
                  </a:cubicBezTo>
                  <a:cubicBezTo>
                    <a:pt x="53" y="404"/>
                    <a:pt x="0" y="653"/>
                    <a:pt x="73" y="860"/>
                  </a:cubicBezTo>
                  <a:cubicBezTo>
                    <a:pt x="73" y="881"/>
                    <a:pt x="83" y="901"/>
                    <a:pt x="94" y="922"/>
                  </a:cubicBezTo>
                  <a:cubicBezTo>
                    <a:pt x="322" y="1585"/>
                    <a:pt x="1036" y="1988"/>
                    <a:pt x="1088" y="2020"/>
                  </a:cubicBezTo>
                  <a:lnTo>
                    <a:pt x="1098" y="2030"/>
                  </a:lnTo>
                  <a:lnTo>
                    <a:pt x="1130" y="2030"/>
                  </a:lnTo>
                  <a:lnTo>
                    <a:pt x="1130" y="2020"/>
                  </a:lnTo>
                  <a:cubicBezTo>
                    <a:pt x="1192" y="1988"/>
                    <a:pt x="1906" y="1595"/>
                    <a:pt x="2144" y="932"/>
                  </a:cubicBezTo>
                  <a:cubicBezTo>
                    <a:pt x="2154" y="911"/>
                    <a:pt x="2165" y="891"/>
                    <a:pt x="2165" y="870"/>
                  </a:cubicBezTo>
                  <a:cubicBezTo>
                    <a:pt x="2227" y="663"/>
                    <a:pt x="2186" y="414"/>
                    <a:pt x="2062" y="239"/>
                  </a:cubicBezTo>
                  <a:cubicBezTo>
                    <a:pt x="1958" y="94"/>
                    <a:pt x="1813" y="11"/>
                    <a:pt x="1657" y="11"/>
                  </a:cubicBezTo>
                  <a:cubicBezTo>
                    <a:pt x="1645" y="10"/>
                    <a:pt x="1633" y="10"/>
                    <a:pt x="1621" y="10"/>
                  </a:cubicBezTo>
                  <a:cubicBezTo>
                    <a:pt x="1389" y="10"/>
                    <a:pt x="1290" y="109"/>
                    <a:pt x="1181" y="207"/>
                  </a:cubicBezTo>
                  <a:cubicBezTo>
                    <a:pt x="1160" y="218"/>
                    <a:pt x="1139" y="239"/>
                    <a:pt x="1119" y="259"/>
                  </a:cubicBezTo>
                  <a:lnTo>
                    <a:pt x="1057" y="197"/>
                  </a:lnTo>
                  <a:cubicBezTo>
                    <a:pt x="953" y="104"/>
                    <a:pt x="850" y="0"/>
                    <a:pt x="601" y="0"/>
                  </a:cubicBez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53" name="Google Shape;58;p2"/>
            <p:cNvSpPr/>
            <p:nvPr/>
          </p:nvSpPr>
          <p:spPr>
            <a:xfrm>
              <a:off x="2630006" y="3739885"/>
              <a:ext cx="16063" cy="16971"/>
            </a:xfrm>
            <a:custGeom>
              <a:avLst/>
              <a:gdLst/>
              <a:ahLst/>
              <a:cxnLst/>
              <a:rect l="l" t="t" r="r" b="b"/>
              <a:pathLst>
                <a:path w="643" h="675" extrusionOk="0">
                  <a:moveTo>
                    <a:pt x="194" y="0"/>
                  </a:moveTo>
                  <a:cubicBezTo>
                    <a:pt x="161" y="0"/>
                    <a:pt x="130" y="9"/>
                    <a:pt x="104" y="27"/>
                  </a:cubicBezTo>
                  <a:cubicBezTo>
                    <a:pt x="1" y="99"/>
                    <a:pt x="21" y="296"/>
                    <a:pt x="135" y="462"/>
                  </a:cubicBezTo>
                  <a:cubicBezTo>
                    <a:pt x="229" y="594"/>
                    <a:pt x="352" y="674"/>
                    <a:pt x="452" y="674"/>
                  </a:cubicBezTo>
                  <a:cubicBezTo>
                    <a:pt x="484" y="674"/>
                    <a:pt x="514" y="666"/>
                    <a:pt x="539" y="648"/>
                  </a:cubicBezTo>
                  <a:cubicBezTo>
                    <a:pt x="643" y="575"/>
                    <a:pt x="632" y="379"/>
                    <a:pt x="508" y="202"/>
                  </a:cubicBezTo>
                  <a:cubicBezTo>
                    <a:pt x="422" y="78"/>
                    <a:pt x="296" y="0"/>
                    <a:pt x="194"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54" name="Google Shape;59;p2"/>
            <p:cNvSpPr/>
            <p:nvPr/>
          </p:nvSpPr>
          <p:spPr>
            <a:xfrm>
              <a:off x="2609848" y="3740280"/>
              <a:ext cx="11654" cy="11840"/>
            </a:xfrm>
            <a:custGeom>
              <a:avLst/>
              <a:gdLst/>
              <a:ahLst/>
              <a:cxnLst/>
              <a:rect l="l" t="t" r="r" b="b"/>
              <a:pathLst>
                <a:path w="467" h="485" extrusionOk="0">
                  <a:moveTo>
                    <a:pt x="149" y="1"/>
                  </a:moveTo>
                  <a:cubicBezTo>
                    <a:pt x="124" y="1"/>
                    <a:pt x="102" y="7"/>
                    <a:pt x="83" y="21"/>
                  </a:cubicBezTo>
                  <a:cubicBezTo>
                    <a:pt x="0" y="72"/>
                    <a:pt x="11" y="217"/>
                    <a:pt x="104" y="331"/>
                  </a:cubicBezTo>
                  <a:cubicBezTo>
                    <a:pt x="166" y="426"/>
                    <a:pt x="253" y="484"/>
                    <a:pt x="327" y="484"/>
                  </a:cubicBezTo>
                  <a:cubicBezTo>
                    <a:pt x="351" y="484"/>
                    <a:pt x="374" y="478"/>
                    <a:pt x="394" y="466"/>
                  </a:cubicBezTo>
                  <a:cubicBezTo>
                    <a:pt x="466" y="414"/>
                    <a:pt x="456" y="269"/>
                    <a:pt x="373" y="145"/>
                  </a:cubicBezTo>
                  <a:cubicBezTo>
                    <a:pt x="304" y="53"/>
                    <a:pt x="218" y="1"/>
                    <a:pt x="149" y="1"/>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55" name="Google Shape;60;p2"/>
            <p:cNvSpPr/>
            <p:nvPr/>
          </p:nvSpPr>
          <p:spPr>
            <a:xfrm>
              <a:off x="3039146" y="3640430"/>
              <a:ext cx="2520" cy="217461"/>
            </a:xfrm>
            <a:custGeom>
              <a:avLst/>
              <a:gdLst/>
              <a:ahLst/>
              <a:cxnLst/>
              <a:rect l="l" t="t" r="r" b="b"/>
              <a:pathLst>
                <a:path w="94" h="8690" extrusionOk="0">
                  <a:moveTo>
                    <a:pt x="93" y="1"/>
                  </a:moveTo>
                  <a:cubicBezTo>
                    <a:pt x="0" y="104"/>
                    <a:pt x="93" y="8690"/>
                    <a:pt x="93" y="8690"/>
                  </a:cubicBezTo>
                  <a:lnTo>
                    <a:pt x="93" y="1"/>
                  </a:ln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56" name="Google Shape;61;p2"/>
            <p:cNvSpPr/>
            <p:nvPr/>
          </p:nvSpPr>
          <p:spPr>
            <a:xfrm>
              <a:off x="3038831" y="3640035"/>
              <a:ext cx="3465" cy="217856"/>
            </a:xfrm>
            <a:custGeom>
              <a:avLst/>
              <a:gdLst/>
              <a:ahLst/>
              <a:cxnLst/>
              <a:rect l="l" t="t" r="r" b="b"/>
              <a:pathLst>
                <a:path w="146" h="8700" extrusionOk="0">
                  <a:moveTo>
                    <a:pt x="104" y="1"/>
                  </a:moveTo>
                  <a:cubicBezTo>
                    <a:pt x="1" y="94"/>
                    <a:pt x="84" y="7260"/>
                    <a:pt x="93" y="8700"/>
                  </a:cubicBezTo>
                  <a:lnTo>
                    <a:pt x="146" y="8700"/>
                  </a:lnTo>
                  <a:cubicBezTo>
                    <a:pt x="104" y="5768"/>
                    <a:pt x="63" y="187"/>
                    <a:pt x="135" y="31"/>
                  </a:cubicBezTo>
                  <a:lnTo>
                    <a:pt x="104" y="1"/>
                  </a:ln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57" name="Google Shape;62;p2"/>
            <p:cNvSpPr/>
            <p:nvPr/>
          </p:nvSpPr>
          <p:spPr>
            <a:xfrm>
              <a:off x="3013634" y="3855128"/>
              <a:ext cx="56064" cy="48939"/>
            </a:xfrm>
            <a:custGeom>
              <a:avLst/>
              <a:gdLst/>
              <a:ahLst/>
              <a:cxnLst/>
              <a:rect l="l" t="t" r="r" b="b"/>
              <a:pathLst>
                <a:path w="2249" h="1958" extrusionOk="0">
                  <a:moveTo>
                    <a:pt x="1658" y="1"/>
                  </a:moveTo>
                  <a:cubicBezTo>
                    <a:pt x="1337" y="1"/>
                    <a:pt x="1275" y="146"/>
                    <a:pt x="1130" y="270"/>
                  </a:cubicBezTo>
                  <a:cubicBezTo>
                    <a:pt x="979" y="150"/>
                    <a:pt x="897" y="10"/>
                    <a:pt x="620" y="10"/>
                  </a:cubicBezTo>
                  <a:cubicBezTo>
                    <a:pt x="611" y="10"/>
                    <a:pt x="601" y="11"/>
                    <a:pt x="591" y="11"/>
                  </a:cubicBezTo>
                  <a:cubicBezTo>
                    <a:pt x="208" y="11"/>
                    <a:pt x="1" y="467"/>
                    <a:pt x="104" y="829"/>
                  </a:cubicBezTo>
                  <a:lnTo>
                    <a:pt x="136" y="892"/>
                  </a:lnTo>
                  <a:cubicBezTo>
                    <a:pt x="374" y="1554"/>
                    <a:pt x="1130" y="1958"/>
                    <a:pt x="1130" y="1958"/>
                  </a:cubicBezTo>
                  <a:cubicBezTo>
                    <a:pt x="1130" y="1958"/>
                    <a:pt x="1885" y="1554"/>
                    <a:pt x="2124" y="881"/>
                  </a:cubicBezTo>
                  <a:cubicBezTo>
                    <a:pt x="2134" y="860"/>
                    <a:pt x="2134" y="839"/>
                    <a:pt x="2145" y="819"/>
                  </a:cubicBezTo>
                  <a:cubicBezTo>
                    <a:pt x="2248" y="457"/>
                    <a:pt x="2041" y="11"/>
                    <a:pt x="1658" y="1"/>
                  </a:cubicBezTo>
                  <a:close/>
                </a:path>
              </a:pathLst>
            </a:custGeom>
            <a:solidFill>
              <a:schemeClr val="dk2"/>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58" name="Google Shape;63;p2"/>
            <p:cNvSpPr/>
            <p:nvPr/>
          </p:nvSpPr>
          <p:spPr>
            <a:xfrm>
              <a:off x="3013949" y="3854339"/>
              <a:ext cx="55434" cy="50912"/>
            </a:xfrm>
            <a:custGeom>
              <a:avLst/>
              <a:gdLst/>
              <a:ahLst/>
              <a:cxnLst/>
              <a:rect l="l" t="t" r="r" b="b"/>
              <a:pathLst>
                <a:path w="2227" h="2031" extrusionOk="0">
                  <a:moveTo>
                    <a:pt x="1647" y="63"/>
                  </a:moveTo>
                  <a:cubicBezTo>
                    <a:pt x="1782" y="63"/>
                    <a:pt x="1916" y="136"/>
                    <a:pt x="2010" y="260"/>
                  </a:cubicBezTo>
                  <a:cubicBezTo>
                    <a:pt x="2123" y="426"/>
                    <a:pt x="2164" y="643"/>
                    <a:pt x="2102" y="840"/>
                  </a:cubicBezTo>
                  <a:cubicBezTo>
                    <a:pt x="2092" y="860"/>
                    <a:pt x="2092" y="881"/>
                    <a:pt x="2082" y="902"/>
                  </a:cubicBezTo>
                  <a:cubicBezTo>
                    <a:pt x="1874" y="1482"/>
                    <a:pt x="1274" y="1865"/>
                    <a:pt x="1140" y="1937"/>
                  </a:cubicBezTo>
                  <a:lnTo>
                    <a:pt x="1129" y="1927"/>
                  </a:lnTo>
                  <a:lnTo>
                    <a:pt x="1108" y="1947"/>
                  </a:lnTo>
                  <a:cubicBezTo>
                    <a:pt x="984" y="1875"/>
                    <a:pt x="363" y="1492"/>
                    <a:pt x="146" y="912"/>
                  </a:cubicBezTo>
                  <a:cubicBezTo>
                    <a:pt x="146" y="891"/>
                    <a:pt x="135" y="870"/>
                    <a:pt x="125" y="850"/>
                  </a:cubicBezTo>
                  <a:cubicBezTo>
                    <a:pt x="73" y="653"/>
                    <a:pt x="104" y="426"/>
                    <a:pt x="218" y="270"/>
                  </a:cubicBezTo>
                  <a:cubicBezTo>
                    <a:pt x="311" y="145"/>
                    <a:pt x="435" y="73"/>
                    <a:pt x="580" y="73"/>
                  </a:cubicBezTo>
                  <a:lnTo>
                    <a:pt x="601" y="73"/>
                  </a:lnTo>
                  <a:cubicBezTo>
                    <a:pt x="818" y="73"/>
                    <a:pt x="901" y="156"/>
                    <a:pt x="1005" y="249"/>
                  </a:cubicBezTo>
                  <a:cubicBezTo>
                    <a:pt x="1036" y="270"/>
                    <a:pt x="1067" y="301"/>
                    <a:pt x="1098" y="322"/>
                  </a:cubicBezTo>
                  <a:lnTo>
                    <a:pt x="1119" y="343"/>
                  </a:lnTo>
                  <a:lnTo>
                    <a:pt x="1129" y="322"/>
                  </a:lnTo>
                  <a:cubicBezTo>
                    <a:pt x="1170" y="290"/>
                    <a:pt x="1191" y="270"/>
                    <a:pt x="1222" y="239"/>
                  </a:cubicBezTo>
                  <a:cubicBezTo>
                    <a:pt x="1326" y="145"/>
                    <a:pt x="1409" y="63"/>
                    <a:pt x="1647" y="63"/>
                  </a:cubicBezTo>
                  <a:close/>
                  <a:moveTo>
                    <a:pt x="1626" y="1"/>
                  </a:moveTo>
                  <a:cubicBezTo>
                    <a:pt x="1377" y="1"/>
                    <a:pt x="1274" y="104"/>
                    <a:pt x="1181" y="198"/>
                  </a:cubicBezTo>
                  <a:cubicBezTo>
                    <a:pt x="1160" y="218"/>
                    <a:pt x="1140" y="239"/>
                    <a:pt x="1108" y="260"/>
                  </a:cubicBezTo>
                  <a:lnTo>
                    <a:pt x="1046" y="198"/>
                  </a:lnTo>
                  <a:cubicBezTo>
                    <a:pt x="947" y="109"/>
                    <a:pt x="840" y="11"/>
                    <a:pt x="616" y="11"/>
                  </a:cubicBezTo>
                  <a:cubicBezTo>
                    <a:pt x="604" y="11"/>
                    <a:pt x="592" y="11"/>
                    <a:pt x="580" y="11"/>
                  </a:cubicBezTo>
                  <a:cubicBezTo>
                    <a:pt x="415" y="11"/>
                    <a:pt x="270" y="94"/>
                    <a:pt x="176" y="228"/>
                  </a:cubicBezTo>
                  <a:cubicBezTo>
                    <a:pt x="42" y="405"/>
                    <a:pt x="1" y="653"/>
                    <a:pt x="73" y="860"/>
                  </a:cubicBezTo>
                  <a:cubicBezTo>
                    <a:pt x="73" y="891"/>
                    <a:pt x="83" y="912"/>
                    <a:pt x="93" y="933"/>
                  </a:cubicBezTo>
                  <a:cubicBezTo>
                    <a:pt x="332" y="1585"/>
                    <a:pt x="1036" y="1979"/>
                    <a:pt x="1098" y="2010"/>
                  </a:cubicBezTo>
                  <a:lnTo>
                    <a:pt x="1108" y="2030"/>
                  </a:lnTo>
                  <a:lnTo>
                    <a:pt x="1119" y="2020"/>
                  </a:lnTo>
                  <a:lnTo>
                    <a:pt x="1129" y="2030"/>
                  </a:lnTo>
                  <a:lnTo>
                    <a:pt x="1140" y="2010"/>
                  </a:lnTo>
                  <a:cubicBezTo>
                    <a:pt x="1191" y="1979"/>
                    <a:pt x="1906" y="1585"/>
                    <a:pt x="2144" y="923"/>
                  </a:cubicBezTo>
                  <a:cubicBezTo>
                    <a:pt x="2144" y="902"/>
                    <a:pt x="2154" y="881"/>
                    <a:pt x="2164" y="860"/>
                  </a:cubicBezTo>
                  <a:cubicBezTo>
                    <a:pt x="2227" y="643"/>
                    <a:pt x="2185" y="394"/>
                    <a:pt x="2051" y="228"/>
                  </a:cubicBezTo>
                  <a:cubicBezTo>
                    <a:pt x="1947" y="83"/>
                    <a:pt x="1802" y="1"/>
                    <a:pt x="1647" y="1"/>
                  </a:cubicBez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59" name="Google Shape;64;p2"/>
            <p:cNvSpPr/>
            <p:nvPr/>
          </p:nvSpPr>
          <p:spPr>
            <a:xfrm>
              <a:off x="3018358" y="3857496"/>
              <a:ext cx="15748" cy="16576"/>
            </a:xfrm>
            <a:custGeom>
              <a:avLst/>
              <a:gdLst/>
              <a:ahLst/>
              <a:cxnLst/>
              <a:rect l="l" t="t" r="r" b="b"/>
              <a:pathLst>
                <a:path w="633" h="666" extrusionOk="0">
                  <a:moveTo>
                    <a:pt x="435" y="0"/>
                  </a:moveTo>
                  <a:cubicBezTo>
                    <a:pt x="337" y="0"/>
                    <a:pt x="216" y="74"/>
                    <a:pt x="124" y="204"/>
                  </a:cubicBezTo>
                  <a:cubicBezTo>
                    <a:pt x="11" y="370"/>
                    <a:pt x="0" y="567"/>
                    <a:pt x="104" y="639"/>
                  </a:cubicBezTo>
                  <a:cubicBezTo>
                    <a:pt x="129" y="657"/>
                    <a:pt x="160" y="665"/>
                    <a:pt x="192" y="665"/>
                  </a:cubicBezTo>
                  <a:cubicBezTo>
                    <a:pt x="292" y="665"/>
                    <a:pt x="415" y="588"/>
                    <a:pt x="508" y="463"/>
                  </a:cubicBezTo>
                  <a:cubicBezTo>
                    <a:pt x="621" y="287"/>
                    <a:pt x="632" y="90"/>
                    <a:pt x="529" y="28"/>
                  </a:cubicBezTo>
                  <a:cubicBezTo>
                    <a:pt x="502" y="9"/>
                    <a:pt x="470" y="0"/>
                    <a:pt x="435"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60" name="Google Shape;65;p2"/>
            <p:cNvSpPr/>
            <p:nvPr/>
          </p:nvSpPr>
          <p:spPr>
            <a:xfrm>
              <a:off x="3042926" y="3857890"/>
              <a:ext cx="11654" cy="11840"/>
            </a:xfrm>
            <a:custGeom>
              <a:avLst/>
              <a:gdLst/>
              <a:ahLst/>
              <a:cxnLst/>
              <a:rect l="l" t="t" r="r" b="b"/>
              <a:pathLst>
                <a:path w="456" h="484" extrusionOk="0">
                  <a:moveTo>
                    <a:pt x="316" y="0"/>
                  </a:moveTo>
                  <a:cubicBezTo>
                    <a:pt x="245" y="0"/>
                    <a:pt x="155" y="53"/>
                    <a:pt x="94" y="145"/>
                  </a:cubicBezTo>
                  <a:cubicBezTo>
                    <a:pt x="11" y="269"/>
                    <a:pt x="0" y="414"/>
                    <a:pt x="73" y="465"/>
                  </a:cubicBezTo>
                  <a:cubicBezTo>
                    <a:pt x="91" y="478"/>
                    <a:pt x="112" y="484"/>
                    <a:pt x="135" y="484"/>
                  </a:cubicBezTo>
                  <a:cubicBezTo>
                    <a:pt x="207" y="484"/>
                    <a:pt x="300" y="425"/>
                    <a:pt x="363" y="331"/>
                  </a:cubicBezTo>
                  <a:cubicBezTo>
                    <a:pt x="446" y="207"/>
                    <a:pt x="456" y="72"/>
                    <a:pt x="384" y="20"/>
                  </a:cubicBezTo>
                  <a:cubicBezTo>
                    <a:pt x="365" y="7"/>
                    <a:pt x="342" y="0"/>
                    <a:pt x="316"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61" name="Google Shape;66;p2"/>
            <p:cNvSpPr/>
            <p:nvPr/>
          </p:nvSpPr>
          <p:spPr>
            <a:xfrm>
              <a:off x="3407971" y="3722520"/>
              <a:ext cx="0" cy="96693"/>
            </a:xfrm>
            <a:custGeom>
              <a:avLst/>
              <a:gdLst/>
              <a:ahLst/>
              <a:cxnLst/>
              <a:rect l="l" t="t" r="r" b="b"/>
              <a:pathLst>
                <a:path w="1" h="3864" extrusionOk="0">
                  <a:moveTo>
                    <a:pt x="1" y="3863"/>
                  </a:moveTo>
                  <a:lnTo>
                    <a:pt x="1" y="1"/>
                  </a:ln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62" name="Google Shape;67;p2"/>
            <p:cNvSpPr/>
            <p:nvPr/>
          </p:nvSpPr>
          <p:spPr>
            <a:xfrm>
              <a:off x="3407341" y="3722520"/>
              <a:ext cx="945" cy="96693"/>
            </a:xfrm>
            <a:custGeom>
              <a:avLst/>
              <a:gdLst/>
              <a:ahLst/>
              <a:cxnLst/>
              <a:rect l="l" t="t" r="r" b="b"/>
              <a:pathLst>
                <a:path w="42" h="3864" extrusionOk="0">
                  <a:moveTo>
                    <a:pt x="0" y="1"/>
                  </a:moveTo>
                  <a:lnTo>
                    <a:pt x="0" y="3863"/>
                  </a:lnTo>
                  <a:lnTo>
                    <a:pt x="41" y="3863"/>
                  </a:lnTo>
                  <a:lnTo>
                    <a:pt x="41" y="1"/>
                  </a:ln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63" name="Google Shape;68;p2"/>
            <p:cNvSpPr/>
            <p:nvPr/>
          </p:nvSpPr>
          <p:spPr>
            <a:xfrm>
              <a:off x="3379624" y="3812504"/>
              <a:ext cx="56379" cy="48939"/>
            </a:xfrm>
            <a:custGeom>
              <a:avLst/>
              <a:gdLst/>
              <a:ahLst/>
              <a:cxnLst/>
              <a:rect l="l" t="t" r="r" b="b"/>
              <a:pathLst>
                <a:path w="2259" h="1948" extrusionOk="0">
                  <a:moveTo>
                    <a:pt x="601" y="1"/>
                  </a:moveTo>
                  <a:cubicBezTo>
                    <a:pt x="218" y="1"/>
                    <a:pt x="1" y="456"/>
                    <a:pt x="115" y="818"/>
                  </a:cubicBezTo>
                  <a:cubicBezTo>
                    <a:pt x="115" y="839"/>
                    <a:pt x="125" y="860"/>
                    <a:pt x="136" y="880"/>
                  </a:cubicBezTo>
                  <a:cubicBezTo>
                    <a:pt x="373" y="1543"/>
                    <a:pt x="1119" y="1948"/>
                    <a:pt x="1119" y="1948"/>
                  </a:cubicBezTo>
                  <a:lnTo>
                    <a:pt x="1130" y="1948"/>
                  </a:lnTo>
                  <a:cubicBezTo>
                    <a:pt x="1130" y="1948"/>
                    <a:pt x="1875" y="1554"/>
                    <a:pt x="2124" y="891"/>
                  </a:cubicBezTo>
                  <a:cubicBezTo>
                    <a:pt x="2134" y="871"/>
                    <a:pt x="2134" y="839"/>
                    <a:pt x="2145" y="818"/>
                  </a:cubicBezTo>
                  <a:cubicBezTo>
                    <a:pt x="2258" y="466"/>
                    <a:pt x="2041" y="11"/>
                    <a:pt x="1657" y="1"/>
                  </a:cubicBezTo>
                  <a:cubicBezTo>
                    <a:pt x="1358" y="1"/>
                    <a:pt x="1275" y="146"/>
                    <a:pt x="1130" y="259"/>
                  </a:cubicBezTo>
                  <a:cubicBezTo>
                    <a:pt x="985" y="146"/>
                    <a:pt x="912" y="1"/>
                    <a:pt x="601" y="1"/>
                  </a:cubicBezTo>
                  <a:close/>
                </a:path>
              </a:pathLst>
            </a:custGeom>
            <a:solidFill>
              <a:schemeClr val="dk2"/>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64" name="Google Shape;69;p2"/>
            <p:cNvSpPr/>
            <p:nvPr/>
          </p:nvSpPr>
          <p:spPr>
            <a:xfrm>
              <a:off x="3380254" y="3811715"/>
              <a:ext cx="55434" cy="50517"/>
            </a:xfrm>
            <a:custGeom>
              <a:avLst/>
              <a:gdLst/>
              <a:ahLst/>
              <a:cxnLst/>
              <a:rect l="l" t="t" r="r" b="b"/>
              <a:pathLst>
                <a:path w="2217" h="2020" extrusionOk="0">
                  <a:moveTo>
                    <a:pt x="1636" y="62"/>
                  </a:moveTo>
                  <a:cubicBezTo>
                    <a:pt x="1781" y="73"/>
                    <a:pt x="1906" y="135"/>
                    <a:pt x="1999" y="269"/>
                  </a:cubicBezTo>
                  <a:cubicBezTo>
                    <a:pt x="2113" y="425"/>
                    <a:pt x="2154" y="653"/>
                    <a:pt x="2092" y="849"/>
                  </a:cubicBezTo>
                  <a:cubicBezTo>
                    <a:pt x="2092" y="870"/>
                    <a:pt x="2082" y="881"/>
                    <a:pt x="2071" y="902"/>
                  </a:cubicBezTo>
                  <a:cubicBezTo>
                    <a:pt x="1854" y="1491"/>
                    <a:pt x="1233" y="1875"/>
                    <a:pt x="1109" y="1947"/>
                  </a:cubicBezTo>
                  <a:lnTo>
                    <a:pt x="1098" y="1926"/>
                  </a:lnTo>
                  <a:lnTo>
                    <a:pt x="1088" y="1937"/>
                  </a:lnTo>
                  <a:cubicBezTo>
                    <a:pt x="953" y="1854"/>
                    <a:pt x="342" y="1471"/>
                    <a:pt x="145" y="902"/>
                  </a:cubicBezTo>
                  <a:lnTo>
                    <a:pt x="115" y="839"/>
                  </a:lnTo>
                  <a:cubicBezTo>
                    <a:pt x="62" y="642"/>
                    <a:pt x="104" y="414"/>
                    <a:pt x="218" y="259"/>
                  </a:cubicBezTo>
                  <a:cubicBezTo>
                    <a:pt x="311" y="135"/>
                    <a:pt x="435" y="62"/>
                    <a:pt x="580" y="62"/>
                  </a:cubicBezTo>
                  <a:lnTo>
                    <a:pt x="591" y="62"/>
                  </a:lnTo>
                  <a:cubicBezTo>
                    <a:pt x="819" y="62"/>
                    <a:pt x="902" y="145"/>
                    <a:pt x="994" y="239"/>
                  </a:cubicBezTo>
                  <a:cubicBezTo>
                    <a:pt x="1026" y="259"/>
                    <a:pt x="1057" y="290"/>
                    <a:pt x="1088" y="322"/>
                  </a:cubicBezTo>
                  <a:lnTo>
                    <a:pt x="1109" y="332"/>
                  </a:lnTo>
                  <a:lnTo>
                    <a:pt x="1129" y="322"/>
                  </a:lnTo>
                  <a:cubicBezTo>
                    <a:pt x="1160" y="290"/>
                    <a:pt x="1192" y="269"/>
                    <a:pt x="1212" y="239"/>
                  </a:cubicBezTo>
                  <a:cubicBezTo>
                    <a:pt x="1326" y="145"/>
                    <a:pt x="1409" y="62"/>
                    <a:pt x="1636" y="62"/>
                  </a:cubicBezTo>
                  <a:close/>
                  <a:moveTo>
                    <a:pt x="580" y="0"/>
                  </a:moveTo>
                  <a:cubicBezTo>
                    <a:pt x="415" y="0"/>
                    <a:pt x="270" y="83"/>
                    <a:pt x="166" y="218"/>
                  </a:cubicBezTo>
                  <a:cubicBezTo>
                    <a:pt x="42" y="394"/>
                    <a:pt x="0" y="642"/>
                    <a:pt x="62" y="849"/>
                  </a:cubicBezTo>
                  <a:cubicBezTo>
                    <a:pt x="62" y="881"/>
                    <a:pt x="73" y="902"/>
                    <a:pt x="83" y="922"/>
                  </a:cubicBezTo>
                  <a:cubicBezTo>
                    <a:pt x="322" y="1574"/>
                    <a:pt x="1026" y="1979"/>
                    <a:pt x="1077" y="2009"/>
                  </a:cubicBezTo>
                  <a:lnTo>
                    <a:pt x="1088" y="2020"/>
                  </a:lnTo>
                  <a:lnTo>
                    <a:pt x="1119" y="2020"/>
                  </a:lnTo>
                  <a:lnTo>
                    <a:pt x="1119" y="2009"/>
                  </a:lnTo>
                  <a:cubicBezTo>
                    <a:pt x="1181" y="1979"/>
                    <a:pt x="1896" y="1585"/>
                    <a:pt x="2134" y="932"/>
                  </a:cubicBezTo>
                  <a:cubicBezTo>
                    <a:pt x="2134" y="911"/>
                    <a:pt x="2144" y="881"/>
                    <a:pt x="2154" y="860"/>
                  </a:cubicBezTo>
                  <a:cubicBezTo>
                    <a:pt x="2216" y="653"/>
                    <a:pt x="2175" y="404"/>
                    <a:pt x="2051" y="228"/>
                  </a:cubicBezTo>
                  <a:cubicBezTo>
                    <a:pt x="1947" y="83"/>
                    <a:pt x="1802" y="11"/>
                    <a:pt x="1636" y="0"/>
                  </a:cubicBezTo>
                  <a:cubicBezTo>
                    <a:pt x="1388" y="0"/>
                    <a:pt x="1284" y="104"/>
                    <a:pt x="1171" y="197"/>
                  </a:cubicBezTo>
                  <a:lnTo>
                    <a:pt x="1109" y="259"/>
                  </a:lnTo>
                  <a:cubicBezTo>
                    <a:pt x="1088" y="239"/>
                    <a:pt x="1067" y="207"/>
                    <a:pt x="1047" y="187"/>
                  </a:cubicBezTo>
                  <a:cubicBezTo>
                    <a:pt x="943" y="94"/>
                    <a:pt x="840" y="0"/>
                    <a:pt x="580" y="0"/>
                  </a:cubicBez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65" name="Google Shape;70;p2"/>
            <p:cNvSpPr/>
            <p:nvPr/>
          </p:nvSpPr>
          <p:spPr>
            <a:xfrm>
              <a:off x="3415216" y="3814872"/>
              <a:ext cx="16063" cy="16971"/>
            </a:xfrm>
            <a:custGeom>
              <a:avLst/>
              <a:gdLst/>
              <a:ahLst/>
              <a:cxnLst/>
              <a:rect l="l" t="t" r="r" b="b"/>
              <a:pathLst>
                <a:path w="643" h="675" extrusionOk="0">
                  <a:moveTo>
                    <a:pt x="193" y="0"/>
                  </a:moveTo>
                  <a:cubicBezTo>
                    <a:pt x="160" y="0"/>
                    <a:pt x="130" y="9"/>
                    <a:pt x="104" y="26"/>
                  </a:cubicBezTo>
                  <a:cubicBezTo>
                    <a:pt x="1" y="99"/>
                    <a:pt x="11" y="295"/>
                    <a:pt x="136" y="472"/>
                  </a:cubicBezTo>
                  <a:cubicBezTo>
                    <a:pt x="221" y="596"/>
                    <a:pt x="347" y="674"/>
                    <a:pt x="449" y="674"/>
                  </a:cubicBezTo>
                  <a:cubicBezTo>
                    <a:pt x="483" y="674"/>
                    <a:pt x="513" y="666"/>
                    <a:pt x="539" y="648"/>
                  </a:cubicBezTo>
                  <a:cubicBezTo>
                    <a:pt x="643" y="575"/>
                    <a:pt x="633" y="378"/>
                    <a:pt x="509" y="213"/>
                  </a:cubicBezTo>
                  <a:cubicBezTo>
                    <a:pt x="422" y="80"/>
                    <a:pt x="295" y="0"/>
                    <a:pt x="193"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66" name="Google Shape;71;p2"/>
            <p:cNvSpPr/>
            <p:nvPr/>
          </p:nvSpPr>
          <p:spPr>
            <a:xfrm>
              <a:off x="3395058" y="3814872"/>
              <a:ext cx="11654" cy="12235"/>
            </a:xfrm>
            <a:custGeom>
              <a:avLst/>
              <a:gdLst/>
              <a:ahLst/>
              <a:cxnLst/>
              <a:rect l="l" t="t" r="r" b="b"/>
              <a:pathLst>
                <a:path w="457" h="484" extrusionOk="0">
                  <a:moveTo>
                    <a:pt x="133" y="0"/>
                  </a:moveTo>
                  <a:cubicBezTo>
                    <a:pt x="111" y="0"/>
                    <a:pt x="91" y="6"/>
                    <a:pt x="74" y="18"/>
                  </a:cubicBezTo>
                  <a:cubicBezTo>
                    <a:pt x="1" y="70"/>
                    <a:pt x="1" y="215"/>
                    <a:pt x="95" y="340"/>
                  </a:cubicBezTo>
                  <a:cubicBezTo>
                    <a:pt x="156" y="432"/>
                    <a:pt x="240" y="484"/>
                    <a:pt x="313" y="484"/>
                  </a:cubicBezTo>
                  <a:cubicBezTo>
                    <a:pt x="339" y="484"/>
                    <a:pt x="363" y="477"/>
                    <a:pt x="384" y="464"/>
                  </a:cubicBezTo>
                  <a:cubicBezTo>
                    <a:pt x="457" y="412"/>
                    <a:pt x="447" y="277"/>
                    <a:pt x="364" y="153"/>
                  </a:cubicBezTo>
                  <a:cubicBezTo>
                    <a:pt x="293" y="59"/>
                    <a:pt x="204" y="0"/>
                    <a:pt x="133"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67" name="Google Shape;72;p2"/>
            <p:cNvSpPr/>
            <p:nvPr/>
          </p:nvSpPr>
          <p:spPr>
            <a:xfrm>
              <a:off x="3243244" y="3682264"/>
              <a:ext cx="0" cy="121162"/>
            </a:xfrm>
            <a:custGeom>
              <a:avLst/>
              <a:gdLst/>
              <a:ahLst/>
              <a:cxnLst/>
              <a:rect l="l" t="t" r="r" b="b"/>
              <a:pathLst>
                <a:path w="1" h="4847" extrusionOk="0">
                  <a:moveTo>
                    <a:pt x="1" y="4847"/>
                  </a:moveTo>
                  <a:lnTo>
                    <a:pt x="1" y="0"/>
                  </a:ln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68" name="Google Shape;73;p2"/>
            <p:cNvSpPr/>
            <p:nvPr/>
          </p:nvSpPr>
          <p:spPr>
            <a:xfrm>
              <a:off x="3242299" y="3682264"/>
              <a:ext cx="1575" cy="121162"/>
            </a:xfrm>
            <a:custGeom>
              <a:avLst/>
              <a:gdLst/>
              <a:ahLst/>
              <a:cxnLst/>
              <a:rect l="l" t="t" r="r" b="b"/>
              <a:pathLst>
                <a:path w="53" h="4847" extrusionOk="0">
                  <a:moveTo>
                    <a:pt x="0" y="0"/>
                  </a:moveTo>
                  <a:lnTo>
                    <a:pt x="0" y="4847"/>
                  </a:lnTo>
                  <a:lnTo>
                    <a:pt x="52" y="4847"/>
                  </a:lnTo>
                  <a:lnTo>
                    <a:pt x="52" y="0"/>
                  </a:ln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69" name="Google Shape;74;p2"/>
            <p:cNvSpPr/>
            <p:nvPr/>
          </p:nvSpPr>
          <p:spPr>
            <a:xfrm>
              <a:off x="3214897" y="3796717"/>
              <a:ext cx="56379" cy="48939"/>
            </a:xfrm>
            <a:custGeom>
              <a:avLst/>
              <a:gdLst/>
              <a:ahLst/>
              <a:cxnLst/>
              <a:rect l="l" t="t" r="r" b="b"/>
              <a:pathLst>
                <a:path w="2248" h="1958" extrusionOk="0">
                  <a:moveTo>
                    <a:pt x="591" y="1"/>
                  </a:moveTo>
                  <a:cubicBezTo>
                    <a:pt x="208" y="11"/>
                    <a:pt x="0" y="456"/>
                    <a:pt x="104" y="818"/>
                  </a:cubicBezTo>
                  <a:cubicBezTo>
                    <a:pt x="115" y="839"/>
                    <a:pt x="115" y="860"/>
                    <a:pt x="125" y="880"/>
                  </a:cubicBezTo>
                  <a:cubicBezTo>
                    <a:pt x="363" y="1554"/>
                    <a:pt x="1119" y="1957"/>
                    <a:pt x="1119" y="1957"/>
                  </a:cubicBezTo>
                  <a:cubicBezTo>
                    <a:pt x="1119" y="1957"/>
                    <a:pt x="1875" y="1564"/>
                    <a:pt x="2124" y="891"/>
                  </a:cubicBezTo>
                  <a:cubicBezTo>
                    <a:pt x="2124" y="870"/>
                    <a:pt x="2134" y="850"/>
                    <a:pt x="2144" y="829"/>
                  </a:cubicBezTo>
                  <a:cubicBezTo>
                    <a:pt x="2248" y="466"/>
                    <a:pt x="2041" y="21"/>
                    <a:pt x="1657" y="11"/>
                  </a:cubicBezTo>
                  <a:cubicBezTo>
                    <a:pt x="1648" y="10"/>
                    <a:pt x="1638" y="10"/>
                    <a:pt x="1629" y="10"/>
                  </a:cubicBezTo>
                  <a:cubicBezTo>
                    <a:pt x="1352" y="10"/>
                    <a:pt x="1270" y="150"/>
                    <a:pt x="1130" y="270"/>
                  </a:cubicBezTo>
                  <a:cubicBezTo>
                    <a:pt x="974" y="146"/>
                    <a:pt x="912" y="1"/>
                    <a:pt x="591" y="1"/>
                  </a:cubicBezTo>
                  <a:close/>
                </a:path>
              </a:pathLst>
            </a:custGeom>
            <a:solidFill>
              <a:schemeClr val="accent1"/>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70" name="Google Shape;75;p2"/>
            <p:cNvSpPr/>
            <p:nvPr/>
          </p:nvSpPr>
          <p:spPr>
            <a:xfrm>
              <a:off x="3215212" y="3795928"/>
              <a:ext cx="55749" cy="50517"/>
            </a:xfrm>
            <a:custGeom>
              <a:avLst/>
              <a:gdLst/>
              <a:ahLst/>
              <a:cxnLst/>
              <a:rect l="l" t="t" r="r" b="b"/>
              <a:pathLst>
                <a:path w="2227" h="2030" extrusionOk="0">
                  <a:moveTo>
                    <a:pt x="580" y="62"/>
                  </a:moveTo>
                  <a:cubicBezTo>
                    <a:pt x="818" y="62"/>
                    <a:pt x="901" y="145"/>
                    <a:pt x="1004" y="239"/>
                  </a:cubicBezTo>
                  <a:cubicBezTo>
                    <a:pt x="1036" y="269"/>
                    <a:pt x="1056" y="301"/>
                    <a:pt x="1098" y="322"/>
                  </a:cubicBezTo>
                  <a:lnTo>
                    <a:pt x="1119" y="342"/>
                  </a:lnTo>
                  <a:lnTo>
                    <a:pt x="1129" y="322"/>
                  </a:lnTo>
                  <a:cubicBezTo>
                    <a:pt x="1160" y="301"/>
                    <a:pt x="1191" y="269"/>
                    <a:pt x="1222" y="249"/>
                  </a:cubicBezTo>
                  <a:cubicBezTo>
                    <a:pt x="1320" y="151"/>
                    <a:pt x="1408" y="72"/>
                    <a:pt x="1607" y="72"/>
                  </a:cubicBezTo>
                  <a:cubicBezTo>
                    <a:pt x="1620" y="72"/>
                    <a:pt x="1633" y="72"/>
                    <a:pt x="1646" y="73"/>
                  </a:cubicBezTo>
                  <a:cubicBezTo>
                    <a:pt x="1791" y="73"/>
                    <a:pt x="1916" y="145"/>
                    <a:pt x="2009" y="269"/>
                  </a:cubicBezTo>
                  <a:cubicBezTo>
                    <a:pt x="2123" y="435"/>
                    <a:pt x="2164" y="663"/>
                    <a:pt x="2102" y="849"/>
                  </a:cubicBezTo>
                  <a:cubicBezTo>
                    <a:pt x="2092" y="870"/>
                    <a:pt x="2092" y="891"/>
                    <a:pt x="2081" y="911"/>
                  </a:cubicBezTo>
                  <a:cubicBezTo>
                    <a:pt x="1864" y="1502"/>
                    <a:pt x="1243" y="1875"/>
                    <a:pt x="1119" y="1947"/>
                  </a:cubicBezTo>
                  <a:lnTo>
                    <a:pt x="1098" y="1926"/>
                  </a:lnTo>
                  <a:lnTo>
                    <a:pt x="1087" y="1947"/>
                  </a:lnTo>
                  <a:cubicBezTo>
                    <a:pt x="953" y="1864"/>
                    <a:pt x="352" y="1481"/>
                    <a:pt x="145" y="901"/>
                  </a:cubicBezTo>
                  <a:cubicBezTo>
                    <a:pt x="134" y="881"/>
                    <a:pt x="124" y="860"/>
                    <a:pt x="124" y="839"/>
                  </a:cubicBezTo>
                  <a:cubicBezTo>
                    <a:pt x="62" y="653"/>
                    <a:pt x="104" y="425"/>
                    <a:pt x="217" y="259"/>
                  </a:cubicBezTo>
                  <a:cubicBezTo>
                    <a:pt x="311" y="135"/>
                    <a:pt x="445" y="73"/>
                    <a:pt x="580" y="62"/>
                  </a:cubicBezTo>
                  <a:close/>
                  <a:moveTo>
                    <a:pt x="580" y="0"/>
                  </a:moveTo>
                  <a:cubicBezTo>
                    <a:pt x="424" y="11"/>
                    <a:pt x="269" y="83"/>
                    <a:pt x="176" y="228"/>
                  </a:cubicBezTo>
                  <a:cubicBezTo>
                    <a:pt x="42" y="404"/>
                    <a:pt x="0" y="653"/>
                    <a:pt x="62" y="860"/>
                  </a:cubicBezTo>
                  <a:cubicBezTo>
                    <a:pt x="72" y="881"/>
                    <a:pt x="72" y="901"/>
                    <a:pt x="83" y="922"/>
                  </a:cubicBezTo>
                  <a:cubicBezTo>
                    <a:pt x="321" y="1585"/>
                    <a:pt x="1025" y="1978"/>
                    <a:pt x="1087" y="2020"/>
                  </a:cubicBezTo>
                  <a:lnTo>
                    <a:pt x="1098" y="2030"/>
                  </a:lnTo>
                  <a:lnTo>
                    <a:pt x="1119" y="2030"/>
                  </a:lnTo>
                  <a:lnTo>
                    <a:pt x="1129" y="2020"/>
                  </a:lnTo>
                  <a:cubicBezTo>
                    <a:pt x="1181" y="1988"/>
                    <a:pt x="1895" y="1595"/>
                    <a:pt x="2133" y="932"/>
                  </a:cubicBezTo>
                  <a:lnTo>
                    <a:pt x="2164" y="870"/>
                  </a:lnTo>
                  <a:cubicBezTo>
                    <a:pt x="2226" y="663"/>
                    <a:pt x="2185" y="414"/>
                    <a:pt x="2061" y="239"/>
                  </a:cubicBezTo>
                  <a:cubicBezTo>
                    <a:pt x="1957" y="94"/>
                    <a:pt x="1812" y="11"/>
                    <a:pt x="1646" y="11"/>
                  </a:cubicBezTo>
                  <a:cubicBezTo>
                    <a:pt x="1634" y="10"/>
                    <a:pt x="1623" y="10"/>
                    <a:pt x="1611" y="10"/>
                  </a:cubicBezTo>
                  <a:cubicBezTo>
                    <a:pt x="1387" y="10"/>
                    <a:pt x="1279" y="108"/>
                    <a:pt x="1181" y="197"/>
                  </a:cubicBezTo>
                  <a:lnTo>
                    <a:pt x="1119" y="259"/>
                  </a:lnTo>
                  <a:cubicBezTo>
                    <a:pt x="1087" y="239"/>
                    <a:pt x="1066" y="218"/>
                    <a:pt x="1046" y="197"/>
                  </a:cubicBezTo>
                  <a:cubicBezTo>
                    <a:pt x="942" y="104"/>
                    <a:pt x="849" y="0"/>
                    <a:pt x="580" y="0"/>
                  </a:cubicBez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71" name="Google Shape;76;p2"/>
            <p:cNvSpPr/>
            <p:nvPr/>
          </p:nvSpPr>
          <p:spPr>
            <a:xfrm>
              <a:off x="3250803" y="3799085"/>
              <a:ext cx="15748" cy="16971"/>
            </a:xfrm>
            <a:custGeom>
              <a:avLst/>
              <a:gdLst/>
              <a:ahLst/>
              <a:cxnLst/>
              <a:rect l="l" t="t" r="r" b="b"/>
              <a:pathLst>
                <a:path w="633" h="675" extrusionOk="0">
                  <a:moveTo>
                    <a:pt x="193" y="0"/>
                  </a:moveTo>
                  <a:cubicBezTo>
                    <a:pt x="160" y="0"/>
                    <a:pt x="130" y="9"/>
                    <a:pt x="104" y="27"/>
                  </a:cubicBezTo>
                  <a:cubicBezTo>
                    <a:pt x="0" y="99"/>
                    <a:pt x="11" y="296"/>
                    <a:pt x="136" y="462"/>
                  </a:cubicBezTo>
                  <a:cubicBezTo>
                    <a:pt x="221" y="594"/>
                    <a:pt x="343" y="674"/>
                    <a:pt x="442" y="674"/>
                  </a:cubicBezTo>
                  <a:cubicBezTo>
                    <a:pt x="474" y="674"/>
                    <a:pt x="504" y="666"/>
                    <a:pt x="529" y="648"/>
                  </a:cubicBezTo>
                  <a:cubicBezTo>
                    <a:pt x="633" y="575"/>
                    <a:pt x="622" y="379"/>
                    <a:pt x="508" y="203"/>
                  </a:cubicBezTo>
                  <a:cubicBezTo>
                    <a:pt x="415" y="78"/>
                    <a:pt x="292" y="0"/>
                    <a:pt x="193"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72" name="Google Shape;77;p2"/>
            <p:cNvSpPr/>
            <p:nvPr/>
          </p:nvSpPr>
          <p:spPr>
            <a:xfrm>
              <a:off x="3230331" y="3799085"/>
              <a:ext cx="11339" cy="12235"/>
            </a:xfrm>
            <a:custGeom>
              <a:avLst/>
              <a:gdLst/>
              <a:ahLst/>
              <a:cxnLst/>
              <a:rect l="l" t="t" r="r" b="b"/>
              <a:pathLst>
                <a:path w="457" h="485" extrusionOk="0">
                  <a:moveTo>
                    <a:pt x="140" y="1"/>
                  </a:moveTo>
                  <a:cubicBezTo>
                    <a:pt x="115" y="1"/>
                    <a:pt x="92" y="7"/>
                    <a:pt x="73" y="21"/>
                  </a:cubicBezTo>
                  <a:cubicBezTo>
                    <a:pt x="1" y="72"/>
                    <a:pt x="11" y="217"/>
                    <a:pt x="94" y="332"/>
                  </a:cubicBezTo>
                  <a:cubicBezTo>
                    <a:pt x="156" y="426"/>
                    <a:pt x="249" y="484"/>
                    <a:pt x="322" y="484"/>
                  </a:cubicBezTo>
                  <a:cubicBezTo>
                    <a:pt x="345" y="484"/>
                    <a:pt x="366" y="478"/>
                    <a:pt x="384" y="466"/>
                  </a:cubicBezTo>
                  <a:cubicBezTo>
                    <a:pt x="456" y="414"/>
                    <a:pt x="446" y="269"/>
                    <a:pt x="363" y="145"/>
                  </a:cubicBezTo>
                  <a:cubicBezTo>
                    <a:pt x="302" y="53"/>
                    <a:pt x="212" y="1"/>
                    <a:pt x="140" y="1"/>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73" name="Google Shape;78;p2"/>
            <p:cNvSpPr/>
            <p:nvPr/>
          </p:nvSpPr>
          <p:spPr>
            <a:xfrm>
              <a:off x="3333010" y="3731203"/>
              <a:ext cx="0" cy="184309"/>
            </a:xfrm>
            <a:custGeom>
              <a:avLst/>
              <a:gdLst/>
              <a:ahLst/>
              <a:cxnLst/>
              <a:rect l="l" t="t" r="r" b="b"/>
              <a:pathLst>
                <a:path w="1" h="7374" extrusionOk="0">
                  <a:moveTo>
                    <a:pt x="1" y="7373"/>
                  </a:moveTo>
                  <a:lnTo>
                    <a:pt x="1" y="0"/>
                  </a:ln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74" name="Google Shape;79;p2"/>
            <p:cNvSpPr/>
            <p:nvPr/>
          </p:nvSpPr>
          <p:spPr>
            <a:xfrm>
              <a:off x="3332380" y="3731203"/>
              <a:ext cx="1575" cy="184309"/>
            </a:xfrm>
            <a:custGeom>
              <a:avLst/>
              <a:gdLst/>
              <a:ahLst/>
              <a:cxnLst/>
              <a:rect l="l" t="t" r="r" b="b"/>
              <a:pathLst>
                <a:path w="54" h="7374" extrusionOk="0">
                  <a:moveTo>
                    <a:pt x="1" y="0"/>
                  </a:moveTo>
                  <a:lnTo>
                    <a:pt x="1" y="7373"/>
                  </a:lnTo>
                  <a:lnTo>
                    <a:pt x="53" y="7373"/>
                  </a:lnTo>
                  <a:lnTo>
                    <a:pt x="53" y="0"/>
                  </a:ln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75" name="Google Shape;80;p2"/>
            <p:cNvSpPr/>
            <p:nvPr/>
          </p:nvSpPr>
          <p:spPr>
            <a:xfrm>
              <a:off x="3304977" y="3908803"/>
              <a:ext cx="56379" cy="48939"/>
            </a:xfrm>
            <a:custGeom>
              <a:avLst/>
              <a:gdLst/>
              <a:ahLst/>
              <a:cxnLst/>
              <a:rect l="l" t="t" r="r" b="b"/>
              <a:pathLst>
                <a:path w="2258" h="1958" extrusionOk="0">
                  <a:moveTo>
                    <a:pt x="632" y="0"/>
                  </a:moveTo>
                  <a:cubicBezTo>
                    <a:pt x="622" y="0"/>
                    <a:pt x="611" y="1"/>
                    <a:pt x="601" y="1"/>
                  </a:cubicBezTo>
                  <a:cubicBezTo>
                    <a:pt x="217" y="1"/>
                    <a:pt x="0" y="457"/>
                    <a:pt x="114" y="819"/>
                  </a:cubicBezTo>
                  <a:cubicBezTo>
                    <a:pt x="114" y="839"/>
                    <a:pt x="124" y="860"/>
                    <a:pt x="134" y="881"/>
                  </a:cubicBezTo>
                  <a:cubicBezTo>
                    <a:pt x="373" y="1544"/>
                    <a:pt x="1129" y="1958"/>
                    <a:pt x="1129" y="1958"/>
                  </a:cubicBezTo>
                  <a:cubicBezTo>
                    <a:pt x="1129" y="1958"/>
                    <a:pt x="1885" y="1554"/>
                    <a:pt x="2123" y="881"/>
                  </a:cubicBezTo>
                  <a:lnTo>
                    <a:pt x="2154" y="819"/>
                  </a:lnTo>
                  <a:cubicBezTo>
                    <a:pt x="2258" y="467"/>
                    <a:pt x="2051" y="11"/>
                    <a:pt x="1667" y="1"/>
                  </a:cubicBezTo>
                  <a:cubicBezTo>
                    <a:pt x="1657" y="1"/>
                    <a:pt x="1647" y="0"/>
                    <a:pt x="1638" y="0"/>
                  </a:cubicBezTo>
                  <a:cubicBezTo>
                    <a:pt x="1362" y="0"/>
                    <a:pt x="1279" y="150"/>
                    <a:pt x="1129" y="259"/>
                  </a:cubicBezTo>
                  <a:cubicBezTo>
                    <a:pt x="988" y="150"/>
                    <a:pt x="926" y="0"/>
                    <a:pt x="632"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76" name="Google Shape;81;p2"/>
            <p:cNvSpPr/>
            <p:nvPr/>
          </p:nvSpPr>
          <p:spPr>
            <a:xfrm>
              <a:off x="3305293" y="3908013"/>
              <a:ext cx="55749" cy="50912"/>
            </a:xfrm>
            <a:custGeom>
              <a:avLst/>
              <a:gdLst/>
              <a:ahLst/>
              <a:cxnLst/>
              <a:rect l="l" t="t" r="r" b="b"/>
              <a:pathLst>
                <a:path w="2227" h="2032" extrusionOk="0">
                  <a:moveTo>
                    <a:pt x="619" y="63"/>
                  </a:moveTo>
                  <a:cubicBezTo>
                    <a:pt x="828" y="63"/>
                    <a:pt x="907" y="142"/>
                    <a:pt x="1005" y="240"/>
                  </a:cubicBezTo>
                  <a:lnTo>
                    <a:pt x="1088" y="323"/>
                  </a:lnTo>
                  <a:lnTo>
                    <a:pt x="1109" y="333"/>
                  </a:lnTo>
                  <a:lnTo>
                    <a:pt x="1129" y="323"/>
                  </a:lnTo>
                  <a:cubicBezTo>
                    <a:pt x="1161" y="291"/>
                    <a:pt x="1191" y="271"/>
                    <a:pt x="1223" y="240"/>
                  </a:cubicBezTo>
                  <a:cubicBezTo>
                    <a:pt x="1321" y="151"/>
                    <a:pt x="1410" y="63"/>
                    <a:pt x="1614" y="63"/>
                  </a:cubicBezTo>
                  <a:cubicBezTo>
                    <a:pt x="1625" y="63"/>
                    <a:pt x="1636" y="63"/>
                    <a:pt x="1647" y="64"/>
                  </a:cubicBezTo>
                  <a:cubicBezTo>
                    <a:pt x="1792" y="64"/>
                    <a:pt x="1916" y="137"/>
                    <a:pt x="2010" y="261"/>
                  </a:cubicBezTo>
                  <a:cubicBezTo>
                    <a:pt x="2123" y="426"/>
                    <a:pt x="2155" y="654"/>
                    <a:pt x="2103" y="841"/>
                  </a:cubicBezTo>
                  <a:cubicBezTo>
                    <a:pt x="2093" y="861"/>
                    <a:pt x="2082" y="882"/>
                    <a:pt x="2082" y="903"/>
                  </a:cubicBezTo>
                  <a:cubicBezTo>
                    <a:pt x="1865" y="1493"/>
                    <a:pt x="1244" y="1876"/>
                    <a:pt x="1119" y="1948"/>
                  </a:cubicBezTo>
                  <a:lnTo>
                    <a:pt x="1099" y="1928"/>
                  </a:lnTo>
                  <a:lnTo>
                    <a:pt x="1088" y="1938"/>
                  </a:lnTo>
                  <a:cubicBezTo>
                    <a:pt x="954" y="1856"/>
                    <a:pt x="353" y="1472"/>
                    <a:pt x="146" y="903"/>
                  </a:cubicBezTo>
                  <a:cubicBezTo>
                    <a:pt x="135" y="882"/>
                    <a:pt x="125" y="861"/>
                    <a:pt x="125" y="841"/>
                  </a:cubicBezTo>
                  <a:cubicBezTo>
                    <a:pt x="63" y="644"/>
                    <a:pt x="104" y="416"/>
                    <a:pt x="218" y="261"/>
                  </a:cubicBezTo>
                  <a:cubicBezTo>
                    <a:pt x="312" y="137"/>
                    <a:pt x="436" y="64"/>
                    <a:pt x="581" y="64"/>
                  </a:cubicBezTo>
                  <a:cubicBezTo>
                    <a:pt x="594" y="63"/>
                    <a:pt x="606" y="63"/>
                    <a:pt x="619" y="63"/>
                  </a:cubicBezTo>
                  <a:close/>
                  <a:moveTo>
                    <a:pt x="1614" y="1"/>
                  </a:moveTo>
                  <a:cubicBezTo>
                    <a:pt x="1388" y="1"/>
                    <a:pt x="1280" y="100"/>
                    <a:pt x="1181" y="199"/>
                  </a:cubicBezTo>
                  <a:cubicBezTo>
                    <a:pt x="1161" y="219"/>
                    <a:pt x="1140" y="240"/>
                    <a:pt x="1109" y="250"/>
                  </a:cubicBezTo>
                  <a:lnTo>
                    <a:pt x="1046" y="188"/>
                  </a:lnTo>
                  <a:cubicBezTo>
                    <a:pt x="943" y="95"/>
                    <a:pt x="850" y="1"/>
                    <a:pt x="591" y="1"/>
                  </a:cubicBezTo>
                  <a:lnTo>
                    <a:pt x="581" y="1"/>
                  </a:lnTo>
                  <a:cubicBezTo>
                    <a:pt x="415" y="1"/>
                    <a:pt x="270" y="84"/>
                    <a:pt x="167" y="219"/>
                  </a:cubicBezTo>
                  <a:cubicBezTo>
                    <a:pt x="42" y="395"/>
                    <a:pt x="1" y="644"/>
                    <a:pt x="63" y="851"/>
                  </a:cubicBezTo>
                  <a:cubicBezTo>
                    <a:pt x="73" y="882"/>
                    <a:pt x="73" y="903"/>
                    <a:pt x="84" y="924"/>
                  </a:cubicBezTo>
                  <a:cubicBezTo>
                    <a:pt x="322" y="1576"/>
                    <a:pt x="1026" y="1980"/>
                    <a:pt x="1088" y="2010"/>
                  </a:cubicBezTo>
                  <a:lnTo>
                    <a:pt x="1099" y="2031"/>
                  </a:lnTo>
                  <a:lnTo>
                    <a:pt x="1109" y="2021"/>
                  </a:lnTo>
                  <a:lnTo>
                    <a:pt x="1119" y="2021"/>
                  </a:lnTo>
                  <a:lnTo>
                    <a:pt x="1129" y="2010"/>
                  </a:lnTo>
                  <a:cubicBezTo>
                    <a:pt x="1181" y="1980"/>
                    <a:pt x="1896" y="1586"/>
                    <a:pt x="2134" y="924"/>
                  </a:cubicBezTo>
                  <a:cubicBezTo>
                    <a:pt x="2144" y="903"/>
                    <a:pt x="2155" y="882"/>
                    <a:pt x="2155" y="861"/>
                  </a:cubicBezTo>
                  <a:cubicBezTo>
                    <a:pt x="2227" y="654"/>
                    <a:pt x="2186" y="406"/>
                    <a:pt x="2061" y="229"/>
                  </a:cubicBezTo>
                  <a:cubicBezTo>
                    <a:pt x="1958" y="84"/>
                    <a:pt x="1813" y="1"/>
                    <a:pt x="1647" y="1"/>
                  </a:cubicBezTo>
                  <a:cubicBezTo>
                    <a:pt x="1636" y="1"/>
                    <a:pt x="1625" y="1"/>
                    <a:pt x="1614" y="1"/>
                  </a:cubicBez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77" name="Google Shape;82;p2"/>
            <p:cNvSpPr/>
            <p:nvPr/>
          </p:nvSpPr>
          <p:spPr>
            <a:xfrm>
              <a:off x="3340884" y="3911171"/>
              <a:ext cx="15748" cy="16971"/>
            </a:xfrm>
            <a:custGeom>
              <a:avLst/>
              <a:gdLst/>
              <a:ahLst/>
              <a:cxnLst/>
              <a:rect l="l" t="t" r="r" b="b"/>
              <a:pathLst>
                <a:path w="633" h="675" extrusionOk="0">
                  <a:moveTo>
                    <a:pt x="192" y="0"/>
                  </a:moveTo>
                  <a:cubicBezTo>
                    <a:pt x="159" y="0"/>
                    <a:pt x="129" y="9"/>
                    <a:pt x="104" y="26"/>
                  </a:cubicBezTo>
                  <a:cubicBezTo>
                    <a:pt x="0" y="99"/>
                    <a:pt x="11" y="296"/>
                    <a:pt x="125" y="472"/>
                  </a:cubicBezTo>
                  <a:cubicBezTo>
                    <a:pt x="218" y="597"/>
                    <a:pt x="341" y="674"/>
                    <a:pt x="440" y="674"/>
                  </a:cubicBezTo>
                  <a:cubicBezTo>
                    <a:pt x="473" y="674"/>
                    <a:pt x="503" y="666"/>
                    <a:pt x="529" y="648"/>
                  </a:cubicBezTo>
                  <a:cubicBezTo>
                    <a:pt x="632" y="576"/>
                    <a:pt x="622" y="379"/>
                    <a:pt x="508" y="203"/>
                  </a:cubicBezTo>
                  <a:cubicBezTo>
                    <a:pt x="414" y="78"/>
                    <a:pt x="291" y="0"/>
                    <a:pt x="192"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78" name="Google Shape;83;p2"/>
            <p:cNvSpPr/>
            <p:nvPr/>
          </p:nvSpPr>
          <p:spPr>
            <a:xfrm>
              <a:off x="3320411" y="3911171"/>
              <a:ext cx="11339" cy="12235"/>
            </a:xfrm>
            <a:custGeom>
              <a:avLst/>
              <a:gdLst/>
              <a:ahLst/>
              <a:cxnLst/>
              <a:rect l="l" t="t" r="r" b="b"/>
              <a:pathLst>
                <a:path w="457" h="484" extrusionOk="0">
                  <a:moveTo>
                    <a:pt x="134" y="0"/>
                  </a:moveTo>
                  <a:cubicBezTo>
                    <a:pt x="111" y="0"/>
                    <a:pt x="90" y="6"/>
                    <a:pt x="73" y="18"/>
                  </a:cubicBezTo>
                  <a:cubicBezTo>
                    <a:pt x="1" y="71"/>
                    <a:pt x="11" y="216"/>
                    <a:pt x="93" y="340"/>
                  </a:cubicBezTo>
                  <a:cubicBezTo>
                    <a:pt x="155" y="432"/>
                    <a:pt x="245" y="484"/>
                    <a:pt x="316" y="484"/>
                  </a:cubicBezTo>
                  <a:cubicBezTo>
                    <a:pt x="342" y="484"/>
                    <a:pt x="365" y="478"/>
                    <a:pt x="383" y="464"/>
                  </a:cubicBezTo>
                  <a:cubicBezTo>
                    <a:pt x="456" y="412"/>
                    <a:pt x="445" y="278"/>
                    <a:pt x="363" y="154"/>
                  </a:cubicBezTo>
                  <a:cubicBezTo>
                    <a:pt x="300" y="59"/>
                    <a:pt x="207" y="0"/>
                    <a:pt x="134"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79" name="Google Shape;84;p2"/>
            <p:cNvSpPr/>
            <p:nvPr/>
          </p:nvSpPr>
          <p:spPr>
            <a:xfrm>
              <a:off x="3114738" y="3648717"/>
              <a:ext cx="0" cy="95509"/>
            </a:xfrm>
            <a:custGeom>
              <a:avLst/>
              <a:gdLst/>
              <a:ahLst/>
              <a:cxnLst/>
              <a:rect l="l" t="t" r="r" b="b"/>
              <a:pathLst>
                <a:path w="1" h="3822" extrusionOk="0">
                  <a:moveTo>
                    <a:pt x="0" y="3822"/>
                  </a:moveTo>
                  <a:lnTo>
                    <a:pt x="0" y="0"/>
                  </a:ln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80" name="Google Shape;85;p2"/>
            <p:cNvSpPr/>
            <p:nvPr/>
          </p:nvSpPr>
          <p:spPr>
            <a:xfrm>
              <a:off x="3114423" y="3648717"/>
              <a:ext cx="1260" cy="95509"/>
            </a:xfrm>
            <a:custGeom>
              <a:avLst/>
              <a:gdLst/>
              <a:ahLst/>
              <a:cxnLst/>
              <a:rect l="l" t="t" r="r" b="b"/>
              <a:pathLst>
                <a:path w="52" h="3822" extrusionOk="0">
                  <a:moveTo>
                    <a:pt x="0" y="0"/>
                  </a:moveTo>
                  <a:lnTo>
                    <a:pt x="0" y="3822"/>
                  </a:lnTo>
                  <a:lnTo>
                    <a:pt x="52" y="3822"/>
                  </a:lnTo>
                  <a:lnTo>
                    <a:pt x="52" y="0"/>
                  </a:ln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81" name="Google Shape;86;p2"/>
            <p:cNvSpPr/>
            <p:nvPr/>
          </p:nvSpPr>
          <p:spPr>
            <a:xfrm>
              <a:off x="3086706" y="3737517"/>
              <a:ext cx="56379" cy="48939"/>
            </a:xfrm>
            <a:custGeom>
              <a:avLst/>
              <a:gdLst/>
              <a:ahLst/>
              <a:cxnLst/>
              <a:rect l="l" t="t" r="r" b="b"/>
              <a:pathLst>
                <a:path w="2258" h="1958" extrusionOk="0">
                  <a:moveTo>
                    <a:pt x="1668" y="1"/>
                  </a:moveTo>
                  <a:cubicBezTo>
                    <a:pt x="1346" y="1"/>
                    <a:pt x="1284" y="146"/>
                    <a:pt x="1129" y="270"/>
                  </a:cubicBezTo>
                  <a:cubicBezTo>
                    <a:pt x="989" y="150"/>
                    <a:pt x="907" y="10"/>
                    <a:pt x="629" y="10"/>
                  </a:cubicBezTo>
                  <a:cubicBezTo>
                    <a:pt x="620" y="10"/>
                    <a:pt x="610" y="10"/>
                    <a:pt x="601" y="10"/>
                  </a:cubicBezTo>
                  <a:cubicBezTo>
                    <a:pt x="218" y="21"/>
                    <a:pt x="0" y="466"/>
                    <a:pt x="114" y="829"/>
                  </a:cubicBezTo>
                  <a:cubicBezTo>
                    <a:pt x="124" y="850"/>
                    <a:pt x="124" y="870"/>
                    <a:pt x="135" y="891"/>
                  </a:cubicBezTo>
                  <a:cubicBezTo>
                    <a:pt x="384" y="1564"/>
                    <a:pt x="1139" y="1957"/>
                    <a:pt x="1139" y="1957"/>
                  </a:cubicBezTo>
                  <a:cubicBezTo>
                    <a:pt x="1139" y="1957"/>
                    <a:pt x="1896" y="1554"/>
                    <a:pt x="2133" y="880"/>
                  </a:cubicBezTo>
                  <a:cubicBezTo>
                    <a:pt x="2144" y="860"/>
                    <a:pt x="2144" y="839"/>
                    <a:pt x="2154" y="818"/>
                  </a:cubicBezTo>
                  <a:cubicBezTo>
                    <a:pt x="2258" y="466"/>
                    <a:pt x="2050" y="10"/>
                    <a:pt x="1668" y="1"/>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82" name="Google Shape;87;p2"/>
            <p:cNvSpPr/>
            <p:nvPr/>
          </p:nvSpPr>
          <p:spPr>
            <a:xfrm>
              <a:off x="3087021" y="3736728"/>
              <a:ext cx="55749" cy="50912"/>
            </a:xfrm>
            <a:custGeom>
              <a:avLst/>
              <a:gdLst/>
              <a:ahLst/>
              <a:cxnLst/>
              <a:rect l="l" t="t" r="r" b="b"/>
              <a:pathLst>
                <a:path w="2228" h="2041" extrusionOk="0">
                  <a:moveTo>
                    <a:pt x="1637" y="62"/>
                  </a:moveTo>
                  <a:cubicBezTo>
                    <a:pt x="1782" y="73"/>
                    <a:pt x="1917" y="135"/>
                    <a:pt x="2000" y="259"/>
                  </a:cubicBezTo>
                  <a:cubicBezTo>
                    <a:pt x="2124" y="425"/>
                    <a:pt x="2165" y="653"/>
                    <a:pt x="2103" y="839"/>
                  </a:cubicBezTo>
                  <a:cubicBezTo>
                    <a:pt x="2093" y="860"/>
                    <a:pt x="2093" y="881"/>
                    <a:pt x="2083" y="901"/>
                  </a:cubicBezTo>
                  <a:cubicBezTo>
                    <a:pt x="1876" y="1481"/>
                    <a:pt x="1275" y="1864"/>
                    <a:pt x="1130" y="1947"/>
                  </a:cubicBezTo>
                  <a:lnTo>
                    <a:pt x="1119" y="1926"/>
                  </a:lnTo>
                  <a:lnTo>
                    <a:pt x="1109" y="1947"/>
                  </a:lnTo>
                  <a:cubicBezTo>
                    <a:pt x="974" y="1875"/>
                    <a:pt x="364" y="1491"/>
                    <a:pt x="146" y="911"/>
                  </a:cubicBezTo>
                  <a:cubicBezTo>
                    <a:pt x="136" y="891"/>
                    <a:pt x="125" y="870"/>
                    <a:pt x="125" y="849"/>
                  </a:cubicBezTo>
                  <a:cubicBezTo>
                    <a:pt x="63" y="663"/>
                    <a:pt x="104" y="435"/>
                    <a:pt x="219" y="269"/>
                  </a:cubicBezTo>
                  <a:cubicBezTo>
                    <a:pt x="311" y="145"/>
                    <a:pt x="436" y="73"/>
                    <a:pt x="581" y="73"/>
                  </a:cubicBezTo>
                  <a:lnTo>
                    <a:pt x="601" y="73"/>
                  </a:lnTo>
                  <a:cubicBezTo>
                    <a:pt x="808" y="73"/>
                    <a:pt x="902" y="156"/>
                    <a:pt x="1006" y="249"/>
                  </a:cubicBezTo>
                  <a:cubicBezTo>
                    <a:pt x="1036" y="269"/>
                    <a:pt x="1057" y="301"/>
                    <a:pt x="1088" y="321"/>
                  </a:cubicBezTo>
                  <a:lnTo>
                    <a:pt x="1109" y="342"/>
                  </a:lnTo>
                  <a:lnTo>
                    <a:pt x="1130" y="321"/>
                  </a:lnTo>
                  <a:cubicBezTo>
                    <a:pt x="1161" y="301"/>
                    <a:pt x="1192" y="269"/>
                    <a:pt x="1223" y="239"/>
                  </a:cubicBezTo>
                  <a:cubicBezTo>
                    <a:pt x="1316" y="145"/>
                    <a:pt x="1409" y="62"/>
                    <a:pt x="1637" y="62"/>
                  </a:cubicBezTo>
                  <a:close/>
                  <a:moveTo>
                    <a:pt x="1627" y="0"/>
                  </a:moveTo>
                  <a:cubicBezTo>
                    <a:pt x="1378" y="0"/>
                    <a:pt x="1275" y="104"/>
                    <a:pt x="1181" y="197"/>
                  </a:cubicBezTo>
                  <a:cubicBezTo>
                    <a:pt x="1161" y="218"/>
                    <a:pt x="1140" y="239"/>
                    <a:pt x="1109" y="259"/>
                  </a:cubicBezTo>
                  <a:cubicBezTo>
                    <a:pt x="1088" y="239"/>
                    <a:pt x="1068" y="218"/>
                    <a:pt x="1047" y="207"/>
                  </a:cubicBezTo>
                  <a:cubicBezTo>
                    <a:pt x="949" y="109"/>
                    <a:pt x="840" y="10"/>
                    <a:pt x="616" y="10"/>
                  </a:cubicBezTo>
                  <a:cubicBezTo>
                    <a:pt x="604" y="10"/>
                    <a:pt x="593" y="10"/>
                    <a:pt x="581" y="11"/>
                  </a:cubicBezTo>
                  <a:cubicBezTo>
                    <a:pt x="415" y="11"/>
                    <a:pt x="270" y="94"/>
                    <a:pt x="166" y="239"/>
                  </a:cubicBezTo>
                  <a:cubicBezTo>
                    <a:pt x="42" y="414"/>
                    <a:pt x="1" y="663"/>
                    <a:pt x="63" y="870"/>
                  </a:cubicBezTo>
                  <a:cubicBezTo>
                    <a:pt x="74" y="891"/>
                    <a:pt x="84" y="911"/>
                    <a:pt x="84" y="932"/>
                  </a:cubicBezTo>
                  <a:cubicBezTo>
                    <a:pt x="332" y="1595"/>
                    <a:pt x="1047" y="1988"/>
                    <a:pt x="1098" y="2020"/>
                  </a:cubicBezTo>
                  <a:lnTo>
                    <a:pt x="1109" y="2030"/>
                  </a:lnTo>
                  <a:lnTo>
                    <a:pt x="1119" y="2030"/>
                  </a:lnTo>
                  <a:lnTo>
                    <a:pt x="1130" y="2041"/>
                  </a:lnTo>
                  <a:lnTo>
                    <a:pt x="1140" y="2020"/>
                  </a:lnTo>
                  <a:cubicBezTo>
                    <a:pt x="1202" y="1988"/>
                    <a:pt x="1906" y="1585"/>
                    <a:pt x="2145" y="922"/>
                  </a:cubicBezTo>
                  <a:cubicBezTo>
                    <a:pt x="2145" y="901"/>
                    <a:pt x="2155" y="881"/>
                    <a:pt x="2165" y="860"/>
                  </a:cubicBezTo>
                  <a:cubicBezTo>
                    <a:pt x="2228" y="653"/>
                    <a:pt x="2186" y="404"/>
                    <a:pt x="2051" y="228"/>
                  </a:cubicBezTo>
                  <a:cubicBezTo>
                    <a:pt x="1948" y="83"/>
                    <a:pt x="1803" y="11"/>
                    <a:pt x="1648" y="0"/>
                  </a:cubicBezTo>
                  <a:close/>
                </a:path>
              </a:pathLst>
            </a:custGeom>
            <a:solidFill>
              <a:srgbClr val="70312E"/>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83" name="Google Shape;88;p2"/>
            <p:cNvSpPr/>
            <p:nvPr/>
          </p:nvSpPr>
          <p:spPr>
            <a:xfrm>
              <a:off x="3091116" y="3739885"/>
              <a:ext cx="16063" cy="16971"/>
            </a:xfrm>
            <a:custGeom>
              <a:avLst/>
              <a:gdLst/>
              <a:ahLst/>
              <a:cxnLst/>
              <a:rect l="l" t="t" r="r" b="b"/>
              <a:pathLst>
                <a:path w="643" h="675" extrusionOk="0">
                  <a:moveTo>
                    <a:pt x="450" y="0"/>
                  </a:moveTo>
                  <a:cubicBezTo>
                    <a:pt x="351" y="0"/>
                    <a:pt x="229" y="78"/>
                    <a:pt x="135" y="202"/>
                  </a:cubicBezTo>
                  <a:cubicBezTo>
                    <a:pt x="21" y="379"/>
                    <a:pt x="0" y="575"/>
                    <a:pt x="104" y="648"/>
                  </a:cubicBezTo>
                  <a:cubicBezTo>
                    <a:pt x="129" y="666"/>
                    <a:pt x="160" y="674"/>
                    <a:pt x="193" y="674"/>
                  </a:cubicBezTo>
                  <a:cubicBezTo>
                    <a:pt x="294" y="674"/>
                    <a:pt x="422" y="594"/>
                    <a:pt x="508" y="462"/>
                  </a:cubicBezTo>
                  <a:cubicBezTo>
                    <a:pt x="633" y="296"/>
                    <a:pt x="642" y="99"/>
                    <a:pt x="539" y="27"/>
                  </a:cubicBezTo>
                  <a:cubicBezTo>
                    <a:pt x="513" y="9"/>
                    <a:pt x="483" y="0"/>
                    <a:pt x="450"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84" name="Google Shape;89;p2"/>
            <p:cNvSpPr/>
            <p:nvPr/>
          </p:nvSpPr>
          <p:spPr>
            <a:xfrm>
              <a:off x="3116313" y="3740280"/>
              <a:ext cx="11339" cy="11840"/>
            </a:xfrm>
            <a:custGeom>
              <a:avLst/>
              <a:gdLst/>
              <a:ahLst/>
              <a:cxnLst/>
              <a:rect l="l" t="t" r="r" b="b"/>
              <a:pathLst>
                <a:path w="456" h="485" extrusionOk="0">
                  <a:moveTo>
                    <a:pt x="311" y="1"/>
                  </a:moveTo>
                  <a:cubicBezTo>
                    <a:pt x="238" y="1"/>
                    <a:pt x="154" y="53"/>
                    <a:pt x="93" y="145"/>
                  </a:cubicBezTo>
                  <a:cubicBezTo>
                    <a:pt x="0" y="269"/>
                    <a:pt x="0" y="414"/>
                    <a:pt x="72" y="466"/>
                  </a:cubicBezTo>
                  <a:cubicBezTo>
                    <a:pt x="90" y="478"/>
                    <a:pt x="111" y="484"/>
                    <a:pt x="133" y="484"/>
                  </a:cubicBezTo>
                  <a:cubicBezTo>
                    <a:pt x="204" y="484"/>
                    <a:pt x="292" y="426"/>
                    <a:pt x="362" y="331"/>
                  </a:cubicBezTo>
                  <a:cubicBezTo>
                    <a:pt x="445" y="217"/>
                    <a:pt x="456" y="72"/>
                    <a:pt x="383" y="21"/>
                  </a:cubicBezTo>
                  <a:cubicBezTo>
                    <a:pt x="362" y="7"/>
                    <a:pt x="337" y="1"/>
                    <a:pt x="311" y="1"/>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85" name="Google Shape;90;p2"/>
            <p:cNvSpPr/>
            <p:nvPr/>
          </p:nvSpPr>
          <p:spPr>
            <a:xfrm>
              <a:off x="1896450" y="3172750"/>
              <a:ext cx="1939875" cy="599498"/>
            </a:xfrm>
            <a:custGeom>
              <a:avLst/>
              <a:gdLst/>
              <a:ahLst/>
              <a:cxnLst/>
              <a:rect l="l" t="t" r="r" b="b"/>
              <a:pathLst>
                <a:path w="77595" h="23979" extrusionOk="0">
                  <a:moveTo>
                    <a:pt x="35608" y="1"/>
                  </a:moveTo>
                  <a:cubicBezTo>
                    <a:pt x="35452" y="1"/>
                    <a:pt x="35295" y="6"/>
                    <a:pt x="35137" y="17"/>
                  </a:cubicBezTo>
                  <a:cubicBezTo>
                    <a:pt x="32279" y="224"/>
                    <a:pt x="29980" y="2233"/>
                    <a:pt x="29276" y="4864"/>
                  </a:cubicBezTo>
                  <a:cubicBezTo>
                    <a:pt x="29162" y="4864"/>
                    <a:pt x="29038" y="4864"/>
                    <a:pt x="28924" y="4874"/>
                  </a:cubicBezTo>
                  <a:cubicBezTo>
                    <a:pt x="28292" y="4915"/>
                    <a:pt x="27692" y="5101"/>
                    <a:pt x="27163" y="5381"/>
                  </a:cubicBezTo>
                  <a:cubicBezTo>
                    <a:pt x="26086" y="4677"/>
                    <a:pt x="24823" y="4222"/>
                    <a:pt x="23446" y="4128"/>
                  </a:cubicBezTo>
                  <a:cubicBezTo>
                    <a:pt x="23254" y="4114"/>
                    <a:pt x="23063" y="4107"/>
                    <a:pt x="22873" y="4107"/>
                  </a:cubicBezTo>
                  <a:cubicBezTo>
                    <a:pt x="20108" y="4107"/>
                    <a:pt x="17634" y="5564"/>
                    <a:pt x="16238" y="7784"/>
                  </a:cubicBezTo>
                  <a:cubicBezTo>
                    <a:pt x="15565" y="7400"/>
                    <a:pt x="14798" y="7163"/>
                    <a:pt x="13981" y="7101"/>
                  </a:cubicBezTo>
                  <a:cubicBezTo>
                    <a:pt x="13851" y="7091"/>
                    <a:pt x="13722" y="7086"/>
                    <a:pt x="13593" y="7086"/>
                  </a:cubicBezTo>
                  <a:cubicBezTo>
                    <a:pt x="11319" y="7086"/>
                    <a:pt x="9330" y="8544"/>
                    <a:pt x="8585" y="10631"/>
                  </a:cubicBezTo>
                  <a:cubicBezTo>
                    <a:pt x="8534" y="10673"/>
                    <a:pt x="8482" y="10725"/>
                    <a:pt x="8430" y="10766"/>
                  </a:cubicBezTo>
                  <a:cubicBezTo>
                    <a:pt x="7695" y="10290"/>
                    <a:pt x="6825" y="9979"/>
                    <a:pt x="5893" y="9906"/>
                  </a:cubicBezTo>
                  <a:cubicBezTo>
                    <a:pt x="5763" y="9897"/>
                    <a:pt x="5635" y="9893"/>
                    <a:pt x="5507" y="9893"/>
                  </a:cubicBezTo>
                  <a:cubicBezTo>
                    <a:pt x="2792" y="9893"/>
                    <a:pt x="485" y="11961"/>
                    <a:pt x="218" y="14691"/>
                  </a:cubicBezTo>
                  <a:cubicBezTo>
                    <a:pt x="218" y="14743"/>
                    <a:pt x="208" y="14784"/>
                    <a:pt x="208" y="14836"/>
                  </a:cubicBezTo>
                  <a:cubicBezTo>
                    <a:pt x="1" y="17767"/>
                    <a:pt x="2206" y="20314"/>
                    <a:pt x="5137" y="20521"/>
                  </a:cubicBezTo>
                  <a:cubicBezTo>
                    <a:pt x="5263" y="20533"/>
                    <a:pt x="5390" y="20538"/>
                    <a:pt x="5514" y="20538"/>
                  </a:cubicBezTo>
                  <a:cubicBezTo>
                    <a:pt x="5604" y="20538"/>
                    <a:pt x="5692" y="20536"/>
                    <a:pt x="5779" y="20531"/>
                  </a:cubicBezTo>
                  <a:cubicBezTo>
                    <a:pt x="5945" y="20521"/>
                    <a:pt x="6100" y="20511"/>
                    <a:pt x="6256" y="20490"/>
                  </a:cubicBezTo>
                  <a:lnTo>
                    <a:pt x="6410" y="20459"/>
                  </a:lnTo>
                  <a:cubicBezTo>
                    <a:pt x="6825" y="20386"/>
                    <a:pt x="7218" y="20273"/>
                    <a:pt x="7602" y="20107"/>
                  </a:cubicBezTo>
                  <a:cubicBezTo>
                    <a:pt x="7850" y="20552"/>
                    <a:pt x="8140" y="20977"/>
                    <a:pt x="8472" y="21360"/>
                  </a:cubicBezTo>
                  <a:cubicBezTo>
                    <a:pt x="9165" y="22158"/>
                    <a:pt x="10014" y="22810"/>
                    <a:pt x="10978" y="23265"/>
                  </a:cubicBezTo>
                  <a:cubicBezTo>
                    <a:pt x="11050" y="23307"/>
                    <a:pt x="11133" y="23338"/>
                    <a:pt x="11215" y="23369"/>
                  </a:cubicBezTo>
                  <a:cubicBezTo>
                    <a:pt x="11454" y="23472"/>
                    <a:pt x="11712" y="23566"/>
                    <a:pt x="11972" y="23649"/>
                  </a:cubicBezTo>
                  <a:cubicBezTo>
                    <a:pt x="12272" y="23742"/>
                    <a:pt x="12582" y="23815"/>
                    <a:pt x="12893" y="23866"/>
                  </a:cubicBezTo>
                  <a:cubicBezTo>
                    <a:pt x="13059" y="23897"/>
                    <a:pt x="13214" y="23918"/>
                    <a:pt x="13380" y="23939"/>
                  </a:cubicBezTo>
                  <a:cubicBezTo>
                    <a:pt x="13463" y="23939"/>
                    <a:pt x="13546" y="23949"/>
                    <a:pt x="13629" y="23959"/>
                  </a:cubicBezTo>
                  <a:cubicBezTo>
                    <a:pt x="13809" y="23972"/>
                    <a:pt x="13987" y="23978"/>
                    <a:pt x="14165" y="23978"/>
                  </a:cubicBezTo>
                  <a:cubicBezTo>
                    <a:pt x="16012" y="23978"/>
                    <a:pt x="17722" y="23301"/>
                    <a:pt x="19044" y="22168"/>
                  </a:cubicBezTo>
                  <a:cubicBezTo>
                    <a:pt x="19272" y="22292"/>
                    <a:pt x="19511" y="22395"/>
                    <a:pt x="19748" y="22489"/>
                  </a:cubicBezTo>
                  <a:cubicBezTo>
                    <a:pt x="20484" y="22779"/>
                    <a:pt x="21260" y="22965"/>
                    <a:pt x="22089" y="23027"/>
                  </a:cubicBezTo>
                  <a:cubicBezTo>
                    <a:pt x="22255" y="23037"/>
                    <a:pt x="22420" y="23048"/>
                    <a:pt x="22576" y="23048"/>
                  </a:cubicBezTo>
                  <a:cubicBezTo>
                    <a:pt x="22600" y="23048"/>
                    <a:pt x="22623" y="23048"/>
                    <a:pt x="22647" y="23048"/>
                  </a:cubicBezTo>
                  <a:cubicBezTo>
                    <a:pt x="23750" y="23048"/>
                    <a:pt x="24812" y="22821"/>
                    <a:pt x="25765" y="22406"/>
                  </a:cubicBezTo>
                  <a:cubicBezTo>
                    <a:pt x="25910" y="22344"/>
                    <a:pt x="26045" y="22271"/>
                    <a:pt x="26180" y="22209"/>
                  </a:cubicBezTo>
                  <a:cubicBezTo>
                    <a:pt x="27132" y="21723"/>
                    <a:pt x="27982" y="21060"/>
                    <a:pt x="28665" y="20241"/>
                  </a:cubicBezTo>
                  <a:cubicBezTo>
                    <a:pt x="29121" y="20407"/>
                    <a:pt x="29618" y="20521"/>
                    <a:pt x="30136" y="20563"/>
                  </a:cubicBezTo>
                  <a:cubicBezTo>
                    <a:pt x="30218" y="20563"/>
                    <a:pt x="30311" y="20573"/>
                    <a:pt x="30405" y="20573"/>
                  </a:cubicBezTo>
                  <a:cubicBezTo>
                    <a:pt x="30444" y="20574"/>
                    <a:pt x="30484" y="20574"/>
                    <a:pt x="30523" y="20574"/>
                  </a:cubicBezTo>
                  <a:cubicBezTo>
                    <a:pt x="32340" y="20574"/>
                    <a:pt x="33967" y="19642"/>
                    <a:pt x="34930" y="18222"/>
                  </a:cubicBezTo>
                  <a:cubicBezTo>
                    <a:pt x="34971" y="18160"/>
                    <a:pt x="35013" y="18087"/>
                    <a:pt x="35044" y="18025"/>
                  </a:cubicBezTo>
                  <a:lnTo>
                    <a:pt x="35199" y="17777"/>
                  </a:lnTo>
                  <a:cubicBezTo>
                    <a:pt x="35240" y="17694"/>
                    <a:pt x="35272" y="17622"/>
                    <a:pt x="35313" y="17549"/>
                  </a:cubicBezTo>
                  <a:cubicBezTo>
                    <a:pt x="35365" y="17425"/>
                    <a:pt x="35417" y="17311"/>
                    <a:pt x="35468" y="17197"/>
                  </a:cubicBezTo>
                  <a:cubicBezTo>
                    <a:pt x="35530" y="17031"/>
                    <a:pt x="35583" y="16865"/>
                    <a:pt x="35634" y="16690"/>
                  </a:cubicBezTo>
                  <a:cubicBezTo>
                    <a:pt x="35675" y="16524"/>
                    <a:pt x="35717" y="16348"/>
                    <a:pt x="35748" y="16172"/>
                  </a:cubicBezTo>
                  <a:cubicBezTo>
                    <a:pt x="35769" y="16058"/>
                    <a:pt x="35790" y="15933"/>
                    <a:pt x="35800" y="15809"/>
                  </a:cubicBezTo>
                  <a:cubicBezTo>
                    <a:pt x="35955" y="15809"/>
                    <a:pt x="36110" y="15809"/>
                    <a:pt x="36266" y="15799"/>
                  </a:cubicBezTo>
                  <a:cubicBezTo>
                    <a:pt x="36959" y="15747"/>
                    <a:pt x="37612" y="15592"/>
                    <a:pt x="38223" y="15354"/>
                  </a:cubicBezTo>
                  <a:cubicBezTo>
                    <a:pt x="38430" y="15271"/>
                    <a:pt x="38627" y="15178"/>
                    <a:pt x="38814" y="15074"/>
                  </a:cubicBezTo>
                  <a:cubicBezTo>
                    <a:pt x="39911" y="16016"/>
                    <a:pt x="41320" y="16576"/>
                    <a:pt x="42841" y="16586"/>
                  </a:cubicBezTo>
                  <a:cubicBezTo>
                    <a:pt x="43349" y="18750"/>
                    <a:pt x="45213" y="20428"/>
                    <a:pt x="47543" y="20593"/>
                  </a:cubicBezTo>
                  <a:cubicBezTo>
                    <a:pt x="47673" y="20603"/>
                    <a:pt x="47803" y="20608"/>
                    <a:pt x="47931" y="20608"/>
                  </a:cubicBezTo>
                  <a:cubicBezTo>
                    <a:pt x="48649" y="20608"/>
                    <a:pt x="49334" y="20462"/>
                    <a:pt x="49966" y="20190"/>
                  </a:cubicBezTo>
                  <a:cubicBezTo>
                    <a:pt x="50111" y="20449"/>
                    <a:pt x="50267" y="20708"/>
                    <a:pt x="50442" y="20946"/>
                  </a:cubicBezTo>
                  <a:cubicBezTo>
                    <a:pt x="50753" y="21371"/>
                    <a:pt x="51105" y="21764"/>
                    <a:pt x="51489" y="22105"/>
                  </a:cubicBezTo>
                  <a:cubicBezTo>
                    <a:pt x="51551" y="22158"/>
                    <a:pt x="51602" y="22209"/>
                    <a:pt x="51664" y="22250"/>
                  </a:cubicBezTo>
                  <a:cubicBezTo>
                    <a:pt x="52804" y="23214"/>
                    <a:pt x="54253" y="23845"/>
                    <a:pt x="55859" y="23959"/>
                  </a:cubicBezTo>
                  <a:cubicBezTo>
                    <a:pt x="56038" y="23972"/>
                    <a:pt x="56215" y="23979"/>
                    <a:pt x="56391" y="23979"/>
                  </a:cubicBezTo>
                  <a:cubicBezTo>
                    <a:pt x="58198" y="23979"/>
                    <a:pt x="59868" y="23313"/>
                    <a:pt x="61161" y="22209"/>
                  </a:cubicBezTo>
                  <a:cubicBezTo>
                    <a:pt x="61212" y="22240"/>
                    <a:pt x="61274" y="22261"/>
                    <a:pt x="61327" y="22292"/>
                  </a:cubicBezTo>
                  <a:cubicBezTo>
                    <a:pt x="61668" y="22458"/>
                    <a:pt x="62031" y="22602"/>
                    <a:pt x="62404" y="22717"/>
                  </a:cubicBezTo>
                  <a:cubicBezTo>
                    <a:pt x="62528" y="22758"/>
                    <a:pt x="62652" y="22789"/>
                    <a:pt x="62776" y="22820"/>
                  </a:cubicBezTo>
                  <a:cubicBezTo>
                    <a:pt x="63149" y="22924"/>
                    <a:pt x="63543" y="22996"/>
                    <a:pt x="63946" y="23027"/>
                  </a:cubicBezTo>
                  <a:cubicBezTo>
                    <a:pt x="64008" y="23037"/>
                    <a:pt x="64081" y="23037"/>
                    <a:pt x="64143" y="23048"/>
                  </a:cubicBezTo>
                  <a:cubicBezTo>
                    <a:pt x="64226" y="23058"/>
                    <a:pt x="64309" y="23058"/>
                    <a:pt x="64381" y="23058"/>
                  </a:cubicBezTo>
                  <a:cubicBezTo>
                    <a:pt x="64464" y="23069"/>
                    <a:pt x="64547" y="23069"/>
                    <a:pt x="64620" y="23069"/>
                  </a:cubicBezTo>
                  <a:cubicBezTo>
                    <a:pt x="64636" y="23069"/>
                    <a:pt x="64653" y="23069"/>
                    <a:pt x="64669" y="23069"/>
                  </a:cubicBezTo>
                  <a:cubicBezTo>
                    <a:pt x="66235" y="23069"/>
                    <a:pt x="67698" y="22605"/>
                    <a:pt x="68917" y="21795"/>
                  </a:cubicBezTo>
                  <a:cubicBezTo>
                    <a:pt x="69041" y="21712"/>
                    <a:pt x="69165" y="21629"/>
                    <a:pt x="69290" y="21536"/>
                  </a:cubicBezTo>
                  <a:cubicBezTo>
                    <a:pt x="69756" y="21184"/>
                    <a:pt x="70191" y="20780"/>
                    <a:pt x="70574" y="20324"/>
                  </a:cubicBezTo>
                  <a:cubicBezTo>
                    <a:pt x="70854" y="20428"/>
                    <a:pt x="71154" y="20501"/>
                    <a:pt x="71454" y="20563"/>
                  </a:cubicBezTo>
                  <a:cubicBezTo>
                    <a:pt x="71641" y="20593"/>
                    <a:pt x="71827" y="20614"/>
                    <a:pt x="72014" y="20635"/>
                  </a:cubicBezTo>
                  <a:cubicBezTo>
                    <a:pt x="72106" y="20635"/>
                    <a:pt x="72189" y="20646"/>
                    <a:pt x="72283" y="20646"/>
                  </a:cubicBezTo>
                  <a:cubicBezTo>
                    <a:pt x="72316" y="20646"/>
                    <a:pt x="72348" y="20647"/>
                    <a:pt x="72381" y="20647"/>
                  </a:cubicBezTo>
                  <a:cubicBezTo>
                    <a:pt x="75093" y="20647"/>
                    <a:pt x="77380" y="18551"/>
                    <a:pt x="77585" y="15809"/>
                  </a:cubicBezTo>
                  <a:cubicBezTo>
                    <a:pt x="77585" y="15706"/>
                    <a:pt x="77595" y="15613"/>
                    <a:pt x="77595" y="15519"/>
                  </a:cubicBezTo>
                  <a:lnTo>
                    <a:pt x="77595" y="15426"/>
                  </a:lnTo>
                  <a:cubicBezTo>
                    <a:pt x="77595" y="15364"/>
                    <a:pt x="77595" y="15291"/>
                    <a:pt x="77585" y="15219"/>
                  </a:cubicBezTo>
                  <a:lnTo>
                    <a:pt x="77585" y="15126"/>
                  </a:lnTo>
                  <a:cubicBezTo>
                    <a:pt x="77574" y="15064"/>
                    <a:pt x="77574" y="14992"/>
                    <a:pt x="77564" y="14929"/>
                  </a:cubicBezTo>
                  <a:lnTo>
                    <a:pt x="77564" y="14847"/>
                  </a:lnTo>
                  <a:lnTo>
                    <a:pt x="77533" y="14629"/>
                  </a:lnTo>
                  <a:cubicBezTo>
                    <a:pt x="77523" y="14608"/>
                    <a:pt x="77523" y="14587"/>
                    <a:pt x="77523" y="14567"/>
                  </a:cubicBezTo>
                  <a:cubicBezTo>
                    <a:pt x="77502" y="14474"/>
                    <a:pt x="77491" y="14391"/>
                    <a:pt x="77471" y="14297"/>
                  </a:cubicBezTo>
                  <a:lnTo>
                    <a:pt x="77471" y="14287"/>
                  </a:lnTo>
                  <a:cubicBezTo>
                    <a:pt x="76974" y="12113"/>
                    <a:pt x="75100" y="10414"/>
                    <a:pt x="72759" y="10238"/>
                  </a:cubicBezTo>
                  <a:cubicBezTo>
                    <a:pt x="72614" y="10228"/>
                    <a:pt x="72479" y="10228"/>
                    <a:pt x="72345" y="10228"/>
                  </a:cubicBezTo>
                  <a:cubicBezTo>
                    <a:pt x="71517" y="7152"/>
                    <a:pt x="68824" y="4791"/>
                    <a:pt x="65469" y="4542"/>
                  </a:cubicBezTo>
                  <a:cubicBezTo>
                    <a:pt x="65285" y="4529"/>
                    <a:pt x="65102" y="4523"/>
                    <a:pt x="64921" y="4523"/>
                  </a:cubicBezTo>
                  <a:cubicBezTo>
                    <a:pt x="62209" y="4523"/>
                    <a:pt x="59785" y="5951"/>
                    <a:pt x="58416" y="8125"/>
                  </a:cubicBezTo>
                  <a:cubicBezTo>
                    <a:pt x="57764" y="7752"/>
                    <a:pt x="57008" y="7515"/>
                    <a:pt x="56211" y="7463"/>
                  </a:cubicBezTo>
                  <a:cubicBezTo>
                    <a:pt x="56078" y="7453"/>
                    <a:pt x="55947" y="7448"/>
                    <a:pt x="55816" y="7448"/>
                  </a:cubicBezTo>
                  <a:cubicBezTo>
                    <a:pt x="55275" y="7448"/>
                    <a:pt x="54754" y="7532"/>
                    <a:pt x="54253" y="7690"/>
                  </a:cubicBezTo>
                  <a:cubicBezTo>
                    <a:pt x="53617" y="6006"/>
                    <a:pt x="51980" y="4831"/>
                    <a:pt x="50114" y="4831"/>
                  </a:cubicBezTo>
                  <a:cubicBezTo>
                    <a:pt x="50007" y="4831"/>
                    <a:pt x="49899" y="4835"/>
                    <a:pt x="49790" y="4843"/>
                  </a:cubicBezTo>
                  <a:cubicBezTo>
                    <a:pt x="49013" y="4905"/>
                    <a:pt x="48299" y="5154"/>
                    <a:pt x="47688" y="5557"/>
                  </a:cubicBezTo>
                  <a:cubicBezTo>
                    <a:pt x="47667" y="5536"/>
                    <a:pt x="47657" y="5516"/>
                    <a:pt x="47637" y="5506"/>
                  </a:cubicBezTo>
                  <a:cubicBezTo>
                    <a:pt x="47595" y="5474"/>
                    <a:pt x="47564" y="5444"/>
                    <a:pt x="47533" y="5423"/>
                  </a:cubicBezTo>
                  <a:cubicBezTo>
                    <a:pt x="46905" y="3697"/>
                    <a:pt x="45256" y="2491"/>
                    <a:pt x="43360" y="2491"/>
                  </a:cubicBezTo>
                  <a:cubicBezTo>
                    <a:pt x="43253" y="2491"/>
                    <a:pt x="43146" y="2495"/>
                    <a:pt x="43039" y="2503"/>
                  </a:cubicBezTo>
                  <a:cubicBezTo>
                    <a:pt x="42355" y="2554"/>
                    <a:pt x="41713" y="2751"/>
                    <a:pt x="41154" y="3072"/>
                  </a:cubicBezTo>
                  <a:cubicBezTo>
                    <a:pt x="39990" y="1209"/>
                    <a:pt x="37925" y="1"/>
                    <a:pt x="35608" y="1"/>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grpSp>
      <p:sp>
        <p:nvSpPr>
          <p:cNvPr id="86" name="Google Shape;91;p2"/>
          <p:cNvSpPr/>
          <p:nvPr/>
        </p:nvSpPr>
        <p:spPr>
          <a:xfrm>
            <a:off x="-346384" y="4843174"/>
            <a:ext cx="9979314" cy="3140867"/>
          </a:xfrm>
          <a:custGeom>
            <a:avLst/>
            <a:gdLst/>
            <a:ahLst/>
            <a:cxnLst/>
            <a:rect l="l" t="t" r="r" b="b"/>
            <a:pathLst>
              <a:path w="77595" h="22934" extrusionOk="0">
                <a:moveTo>
                  <a:pt x="35294" y="0"/>
                </a:moveTo>
                <a:cubicBezTo>
                  <a:pt x="35129" y="0"/>
                  <a:pt x="34963" y="6"/>
                  <a:pt x="34796" y="18"/>
                </a:cubicBezTo>
                <a:cubicBezTo>
                  <a:pt x="31720" y="245"/>
                  <a:pt x="29245" y="2410"/>
                  <a:pt x="28499" y="5237"/>
                </a:cubicBezTo>
                <a:lnTo>
                  <a:pt x="28302" y="5237"/>
                </a:lnTo>
                <a:cubicBezTo>
                  <a:pt x="27029" y="4015"/>
                  <a:pt x="25340" y="3218"/>
                  <a:pt x="23446" y="3083"/>
                </a:cubicBezTo>
                <a:cubicBezTo>
                  <a:pt x="23254" y="3069"/>
                  <a:pt x="23063" y="3062"/>
                  <a:pt x="22873" y="3062"/>
                </a:cubicBezTo>
                <a:cubicBezTo>
                  <a:pt x="20108" y="3062"/>
                  <a:pt x="17634" y="4519"/>
                  <a:pt x="16238" y="6739"/>
                </a:cubicBezTo>
                <a:cubicBezTo>
                  <a:pt x="15565" y="6355"/>
                  <a:pt x="14798" y="6117"/>
                  <a:pt x="13981" y="6055"/>
                </a:cubicBezTo>
                <a:cubicBezTo>
                  <a:pt x="13850" y="6046"/>
                  <a:pt x="13721" y="6041"/>
                  <a:pt x="13592" y="6041"/>
                </a:cubicBezTo>
                <a:cubicBezTo>
                  <a:pt x="11310" y="6041"/>
                  <a:pt x="9330" y="7499"/>
                  <a:pt x="8585" y="9586"/>
                </a:cubicBezTo>
                <a:cubicBezTo>
                  <a:pt x="8534" y="9628"/>
                  <a:pt x="8482" y="9680"/>
                  <a:pt x="8430" y="9721"/>
                </a:cubicBezTo>
                <a:cubicBezTo>
                  <a:pt x="7695" y="9245"/>
                  <a:pt x="6825" y="8934"/>
                  <a:pt x="5893" y="8861"/>
                </a:cubicBezTo>
                <a:cubicBezTo>
                  <a:pt x="5769" y="8853"/>
                  <a:pt x="5646" y="8849"/>
                  <a:pt x="5524" y="8849"/>
                </a:cubicBezTo>
                <a:cubicBezTo>
                  <a:pt x="2802" y="8849"/>
                  <a:pt x="486" y="10910"/>
                  <a:pt x="218" y="13646"/>
                </a:cubicBezTo>
                <a:cubicBezTo>
                  <a:pt x="218" y="13698"/>
                  <a:pt x="208" y="13739"/>
                  <a:pt x="208" y="13791"/>
                </a:cubicBezTo>
                <a:cubicBezTo>
                  <a:pt x="1" y="16722"/>
                  <a:pt x="2206" y="19269"/>
                  <a:pt x="5137" y="19476"/>
                </a:cubicBezTo>
                <a:cubicBezTo>
                  <a:pt x="5272" y="19487"/>
                  <a:pt x="5406" y="19492"/>
                  <a:pt x="5541" y="19492"/>
                </a:cubicBezTo>
                <a:cubicBezTo>
                  <a:pt x="5676" y="19492"/>
                  <a:pt x="5810" y="19487"/>
                  <a:pt x="5945" y="19476"/>
                </a:cubicBezTo>
                <a:cubicBezTo>
                  <a:pt x="6525" y="19424"/>
                  <a:pt x="7084" y="19290"/>
                  <a:pt x="7602" y="19062"/>
                </a:cubicBezTo>
                <a:cubicBezTo>
                  <a:pt x="7933" y="19663"/>
                  <a:pt x="8347" y="20211"/>
                  <a:pt x="8824" y="20698"/>
                </a:cubicBezTo>
                <a:lnTo>
                  <a:pt x="8834" y="20708"/>
                </a:lnTo>
                <a:cubicBezTo>
                  <a:pt x="8958" y="20832"/>
                  <a:pt x="9082" y="20947"/>
                  <a:pt x="9206" y="21060"/>
                </a:cubicBezTo>
                <a:cubicBezTo>
                  <a:pt x="9289" y="21133"/>
                  <a:pt x="9372" y="21195"/>
                  <a:pt x="9445" y="21267"/>
                </a:cubicBezTo>
                <a:cubicBezTo>
                  <a:pt x="9496" y="21309"/>
                  <a:pt x="9549" y="21340"/>
                  <a:pt x="9600" y="21382"/>
                </a:cubicBezTo>
                <a:cubicBezTo>
                  <a:pt x="9724" y="21474"/>
                  <a:pt x="9848" y="21568"/>
                  <a:pt x="9984" y="21661"/>
                </a:cubicBezTo>
                <a:cubicBezTo>
                  <a:pt x="10046" y="21702"/>
                  <a:pt x="10118" y="21744"/>
                  <a:pt x="10191" y="21796"/>
                </a:cubicBezTo>
                <a:cubicBezTo>
                  <a:pt x="10232" y="21817"/>
                  <a:pt x="10283" y="21847"/>
                  <a:pt x="10325" y="21879"/>
                </a:cubicBezTo>
                <a:cubicBezTo>
                  <a:pt x="10408" y="21920"/>
                  <a:pt x="10481" y="21971"/>
                  <a:pt x="10563" y="22013"/>
                </a:cubicBezTo>
                <a:cubicBezTo>
                  <a:pt x="10698" y="22086"/>
                  <a:pt x="10833" y="22158"/>
                  <a:pt x="10978" y="22220"/>
                </a:cubicBezTo>
                <a:cubicBezTo>
                  <a:pt x="11050" y="22261"/>
                  <a:pt x="11133" y="22293"/>
                  <a:pt x="11215" y="22324"/>
                </a:cubicBezTo>
                <a:cubicBezTo>
                  <a:pt x="11454" y="22427"/>
                  <a:pt x="11712" y="22521"/>
                  <a:pt x="11972" y="22604"/>
                </a:cubicBezTo>
                <a:cubicBezTo>
                  <a:pt x="12272" y="22696"/>
                  <a:pt x="12582" y="22769"/>
                  <a:pt x="12893" y="22821"/>
                </a:cubicBezTo>
                <a:cubicBezTo>
                  <a:pt x="13059" y="22852"/>
                  <a:pt x="13214" y="22873"/>
                  <a:pt x="13380" y="22894"/>
                </a:cubicBezTo>
                <a:cubicBezTo>
                  <a:pt x="13463" y="22894"/>
                  <a:pt x="13546" y="22904"/>
                  <a:pt x="13629" y="22914"/>
                </a:cubicBezTo>
                <a:cubicBezTo>
                  <a:pt x="13809" y="22927"/>
                  <a:pt x="13987" y="22933"/>
                  <a:pt x="14165" y="22933"/>
                </a:cubicBezTo>
                <a:cubicBezTo>
                  <a:pt x="16012" y="22933"/>
                  <a:pt x="17722" y="22256"/>
                  <a:pt x="19044" y="21122"/>
                </a:cubicBezTo>
                <a:cubicBezTo>
                  <a:pt x="19272" y="21247"/>
                  <a:pt x="19511" y="21350"/>
                  <a:pt x="19748" y="21444"/>
                </a:cubicBezTo>
                <a:cubicBezTo>
                  <a:pt x="20484" y="21744"/>
                  <a:pt x="21260" y="21920"/>
                  <a:pt x="22089" y="21982"/>
                </a:cubicBezTo>
                <a:cubicBezTo>
                  <a:pt x="22255" y="21992"/>
                  <a:pt x="22420" y="22003"/>
                  <a:pt x="22576" y="22003"/>
                </a:cubicBezTo>
                <a:cubicBezTo>
                  <a:pt x="22600" y="22003"/>
                  <a:pt x="22623" y="22003"/>
                  <a:pt x="22647" y="22003"/>
                </a:cubicBezTo>
                <a:cubicBezTo>
                  <a:pt x="23750" y="22003"/>
                  <a:pt x="24812" y="21776"/>
                  <a:pt x="25765" y="21361"/>
                </a:cubicBezTo>
                <a:cubicBezTo>
                  <a:pt x="25910" y="21299"/>
                  <a:pt x="26045" y="21237"/>
                  <a:pt x="26180" y="21164"/>
                </a:cubicBezTo>
                <a:cubicBezTo>
                  <a:pt x="27132" y="20677"/>
                  <a:pt x="27982" y="20015"/>
                  <a:pt x="28665" y="19196"/>
                </a:cubicBezTo>
                <a:cubicBezTo>
                  <a:pt x="29121" y="19362"/>
                  <a:pt x="29618" y="19476"/>
                  <a:pt x="30136" y="19518"/>
                </a:cubicBezTo>
                <a:cubicBezTo>
                  <a:pt x="30237" y="19525"/>
                  <a:pt x="30339" y="19529"/>
                  <a:pt x="30441" y="19529"/>
                </a:cubicBezTo>
                <a:cubicBezTo>
                  <a:pt x="30608" y="19529"/>
                  <a:pt x="30776" y="19520"/>
                  <a:pt x="30943" y="19507"/>
                </a:cubicBezTo>
                <a:cubicBezTo>
                  <a:pt x="31047" y="19507"/>
                  <a:pt x="31150" y="19486"/>
                  <a:pt x="31254" y="19476"/>
                </a:cubicBezTo>
                <a:cubicBezTo>
                  <a:pt x="32455" y="19311"/>
                  <a:pt x="33553" y="18731"/>
                  <a:pt x="34361" y="17881"/>
                </a:cubicBezTo>
                <a:cubicBezTo>
                  <a:pt x="34371" y="17871"/>
                  <a:pt x="34371" y="17861"/>
                  <a:pt x="34381" y="17861"/>
                </a:cubicBezTo>
                <a:cubicBezTo>
                  <a:pt x="34485" y="17746"/>
                  <a:pt x="34578" y="17643"/>
                  <a:pt x="34671" y="17529"/>
                </a:cubicBezTo>
                <a:cubicBezTo>
                  <a:pt x="34806" y="17353"/>
                  <a:pt x="34930" y="17177"/>
                  <a:pt x="35044" y="16991"/>
                </a:cubicBezTo>
                <a:cubicBezTo>
                  <a:pt x="35204" y="17001"/>
                  <a:pt x="35365" y="17006"/>
                  <a:pt x="35525" y="17006"/>
                </a:cubicBezTo>
                <a:cubicBezTo>
                  <a:pt x="35686" y="17006"/>
                  <a:pt x="35846" y="17001"/>
                  <a:pt x="36007" y="16991"/>
                </a:cubicBezTo>
                <a:cubicBezTo>
                  <a:pt x="37001" y="16918"/>
                  <a:pt x="37923" y="16649"/>
                  <a:pt x="38751" y="16214"/>
                </a:cubicBezTo>
                <a:cubicBezTo>
                  <a:pt x="39929" y="17231"/>
                  <a:pt x="41467" y="17837"/>
                  <a:pt x="43115" y="17837"/>
                </a:cubicBezTo>
                <a:cubicBezTo>
                  <a:pt x="43278" y="17837"/>
                  <a:pt x="43442" y="17831"/>
                  <a:pt x="43608" y="17819"/>
                </a:cubicBezTo>
                <a:cubicBezTo>
                  <a:pt x="43743" y="17809"/>
                  <a:pt x="43867" y="17799"/>
                  <a:pt x="43991" y="17788"/>
                </a:cubicBezTo>
                <a:cubicBezTo>
                  <a:pt x="44871" y="18782"/>
                  <a:pt x="46114" y="19445"/>
                  <a:pt x="47543" y="19548"/>
                </a:cubicBezTo>
                <a:cubicBezTo>
                  <a:pt x="47673" y="19558"/>
                  <a:pt x="47803" y="19562"/>
                  <a:pt x="47931" y="19562"/>
                </a:cubicBezTo>
                <a:cubicBezTo>
                  <a:pt x="48649" y="19562"/>
                  <a:pt x="49334" y="19417"/>
                  <a:pt x="49966" y="19145"/>
                </a:cubicBezTo>
                <a:cubicBezTo>
                  <a:pt x="50070" y="19341"/>
                  <a:pt x="50184" y="19538"/>
                  <a:pt x="50318" y="19714"/>
                </a:cubicBezTo>
                <a:cubicBezTo>
                  <a:pt x="50401" y="19838"/>
                  <a:pt x="50484" y="19963"/>
                  <a:pt x="50578" y="20077"/>
                </a:cubicBezTo>
                <a:cubicBezTo>
                  <a:pt x="50619" y="20139"/>
                  <a:pt x="50670" y="20201"/>
                  <a:pt x="50722" y="20252"/>
                </a:cubicBezTo>
                <a:cubicBezTo>
                  <a:pt x="51954" y="21754"/>
                  <a:pt x="53767" y="22759"/>
                  <a:pt x="55859" y="22914"/>
                </a:cubicBezTo>
                <a:cubicBezTo>
                  <a:pt x="56038" y="22927"/>
                  <a:pt x="56215" y="22934"/>
                  <a:pt x="56391" y="22934"/>
                </a:cubicBezTo>
                <a:cubicBezTo>
                  <a:pt x="58198" y="22934"/>
                  <a:pt x="59868" y="22268"/>
                  <a:pt x="61161" y="21164"/>
                </a:cubicBezTo>
                <a:cubicBezTo>
                  <a:pt x="61212" y="21195"/>
                  <a:pt x="61274" y="21216"/>
                  <a:pt x="61327" y="21247"/>
                </a:cubicBezTo>
                <a:cubicBezTo>
                  <a:pt x="61668" y="21412"/>
                  <a:pt x="62031" y="21557"/>
                  <a:pt x="62404" y="21672"/>
                </a:cubicBezTo>
                <a:cubicBezTo>
                  <a:pt x="62528" y="21713"/>
                  <a:pt x="62652" y="21744"/>
                  <a:pt x="62776" y="21775"/>
                </a:cubicBezTo>
                <a:cubicBezTo>
                  <a:pt x="63149" y="21879"/>
                  <a:pt x="63543" y="21951"/>
                  <a:pt x="63946" y="21982"/>
                </a:cubicBezTo>
                <a:cubicBezTo>
                  <a:pt x="64008" y="21992"/>
                  <a:pt x="64081" y="22003"/>
                  <a:pt x="64143" y="22003"/>
                </a:cubicBezTo>
                <a:cubicBezTo>
                  <a:pt x="64226" y="22013"/>
                  <a:pt x="64309" y="22013"/>
                  <a:pt x="64381" y="22013"/>
                </a:cubicBezTo>
                <a:cubicBezTo>
                  <a:pt x="64464" y="22024"/>
                  <a:pt x="64547" y="22024"/>
                  <a:pt x="64620" y="22024"/>
                </a:cubicBezTo>
                <a:cubicBezTo>
                  <a:pt x="64636" y="22024"/>
                  <a:pt x="64653" y="22024"/>
                  <a:pt x="64669" y="22024"/>
                </a:cubicBezTo>
                <a:cubicBezTo>
                  <a:pt x="66235" y="22024"/>
                  <a:pt x="67698" y="21559"/>
                  <a:pt x="68917" y="20750"/>
                </a:cubicBezTo>
                <a:cubicBezTo>
                  <a:pt x="69041" y="20667"/>
                  <a:pt x="69165" y="20584"/>
                  <a:pt x="69290" y="20491"/>
                </a:cubicBezTo>
                <a:cubicBezTo>
                  <a:pt x="69756" y="20139"/>
                  <a:pt x="70191" y="19735"/>
                  <a:pt x="70574" y="19279"/>
                </a:cubicBezTo>
                <a:cubicBezTo>
                  <a:pt x="70854" y="19383"/>
                  <a:pt x="71154" y="19465"/>
                  <a:pt x="71454" y="19518"/>
                </a:cubicBezTo>
                <a:cubicBezTo>
                  <a:pt x="71641" y="19548"/>
                  <a:pt x="71827" y="19569"/>
                  <a:pt x="72014" y="19590"/>
                </a:cubicBezTo>
                <a:cubicBezTo>
                  <a:pt x="72106" y="19590"/>
                  <a:pt x="72189" y="19600"/>
                  <a:pt x="72283" y="19600"/>
                </a:cubicBezTo>
                <a:cubicBezTo>
                  <a:pt x="72316" y="19601"/>
                  <a:pt x="72348" y="19601"/>
                  <a:pt x="72381" y="19601"/>
                </a:cubicBezTo>
                <a:cubicBezTo>
                  <a:pt x="75093" y="19601"/>
                  <a:pt x="77380" y="17506"/>
                  <a:pt x="77585" y="14764"/>
                </a:cubicBezTo>
                <a:cubicBezTo>
                  <a:pt x="77585" y="14671"/>
                  <a:pt x="77595" y="14568"/>
                  <a:pt x="77595" y="14474"/>
                </a:cubicBezTo>
                <a:lnTo>
                  <a:pt x="77595" y="14381"/>
                </a:lnTo>
                <a:cubicBezTo>
                  <a:pt x="77595" y="14319"/>
                  <a:pt x="77595" y="14246"/>
                  <a:pt x="77585" y="14174"/>
                </a:cubicBezTo>
                <a:lnTo>
                  <a:pt x="77585" y="14081"/>
                </a:lnTo>
                <a:cubicBezTo>
                  <a:pt x="77574" y="14018"/>
                  <a:pt x="77574" y="13946"/>
                  <a:pt x="77564" y="13884"/>
                </a:cubicBezTo>
                <a:lnTo>
                  <a:pt x="77564" y="13801"/>
                </a:lnTo>
                <a:lnTo>
                  <a:pt x="77533" y="13583"/>
                </a:lnTo>
                <a:cubicBezTo>
                  <a:pt x="77523" y="13563"/>
                  <a:pt x="77523" y="13542"/>
                  <a:pt x="77523" y="13521"/>
                </a:cubicBezTo>
                <a:cubicBezTo>
                  <a:pt x="77502" y="13429"/>
                  <a:pt x="77491" y="13346"/>
                  <a:pt x="77471" y="13252"/>
                </a:cubicBezTo>
                <a:lnTo>
                  <a:pt x="77471" y="13242"/>
                </a:lnTo>
                <a:cubicBezTo>
                  <a:pt x="76974" y="11067"/>
                  <a:pt x="75100" y="9369"/>
                  <a:pt x="72759" y="9203"/>
                </a:cubicBezTo>
                <a:cubicBezTo>
                  <a:pt x="72614" y="9193"/>
                  <a:pt x="72479" y="9183"/>
                  <a:pt x="72345" y="9183"/>
                </a:cubicBezTo>
                <a:cubicBezTo>
                  <a:pt x="71517" y="6107"/>
                  <a:pt x="68824" y="3746"/>
                  <a:pt x="65469" y="3497"/>
                </a:cubicBezTo>
                <a:cubicBezTo>
                  <a:pt x="65285" y="3484"/>
                  <a:pt x="65102" y="3478"/>
                  <a:pt x="64921" y="3478"/>
                </a:cubicBezTo>
                <a:cubicBezTo>
                  <a:pt x="62209" y="3478"/>
                  <a:pt x="59785" y="4906"/>
                  <a:pt x="58416" y="7080"/>
                </a:cubicBezTo>
                <a:cubicBezTo>
                  <a:pt x="57764" y="6707"/>
                  <a:pt x="57008" y="6470"/>
                  <a:pt x="56211" y="6417"/>
                </a:cubicBezTo>
                <a:cubicBezTo>
                  <a:pt x="56081" y="6407"/>
                  <a:pt x="55952" y="6402"/>
                  <a:pt x="55824" y="6402"/>
                </a:cubicBezTo>
                <a:cubicBezTo>
                  <a:pt x="55298" y="6402"/>
                  <a:pt x="54789" y="6485"/>
                  <a:pt x="54306" y="6635"/>
                </a:cubicBezTo>
                <a:cubicBezTo>
                  <a:pt x="53428" y="5748"/>
                  <a:pt x="52218" y="5204"/>
                  <a:pt x="50900" y="5204"/>
                </a:cubicBezTo>
                <a:cubicBezTo>
                  <a:pt x="50786" y="5204"/>
                  <a:pt x="50672" y="5208"/>
                  <a:pt x="50557" y="5216"/>
                </a:cubicBezTo>
                <a:cubicBezTo>
                  <a:pt x="49718" y="5278"/>
                  <a:pt x="48951" y="5547"/>
                  <a:pt x="48289" y="5972"/>
                </a:cubicBezTo>
                <a:cubicBezTo>
                  <a:pt x="48237" y="5920"/>
                  <a:pt x="48185" y="5879"/>
                  <a:pt x="48123" y="5837"/>
                </a:cubicBezTo>
                <a:cubicBezTo>
                  <a:pt x="47456" y="3974"/>
                  <a:pt x="45674" y="2677"/>
                  <a:pt x="43631" y="2677"/>
                </a:cubicBezTo>
                <a:cubicBezTo>
                  <a:pt x="43517" y="2677"/>
                  <a:pt x="43402" y="2681"/>
                  <a:pt x="43287" y="2689"/>
                </a:cubicBezTo>
                <a:cubicBezTo>
                  <a:pt x="42551" y="2741"/>
                  <a:pt x="41868" y="2959"/>
                  <a:pt x="41267" y="3301"/>
                </a:cubicBezTo>
                <a:cubicBezTo>
                  <a:pt x="40015" y="1300"/>
                  <a:pt x="37787" y="0"/>
                  <a:pt x="35294" y="0"/>
                </a:cubicBezTo>
                <a:close/>
              </a:path>
            </a:pathLst>
          </a:custGeom>
          <a:solidFill>
            <a:srgbClr val="FFFEFA"/>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9" name="Google Shape;9;p2"/>
          <p:cNvSpPr txBox="1">
            <a:spLocks noGrp="1"/>
          </p:cNvSpPr>
          <p:nvPr>
            <p:ph type="ctrTitle"/>
          </p:nvPr>
        </p:nvSpPr>
        <p:spPr>
          <a:xfrm>
            <a:off x="619080" y="2577397"/>
            <a:ext cx="7906271" cy="2231313"/>
          </a:xfrm>
          <a:prstGeom prst="rect">
            <a:avLst/>
          </a:prstGeom>
        </p:spPr>
        <p:txBody>
          <a:bodyPr spcFirstLastPara="1" anchor="b">
            <a:noAutofit/>
          </a:bodyPr>
          <a:lstStyle>
            <a:lvl1pPr lvl="0" algn="ctr">
              <a:spcBef>
                <a:spcPts val="0"/>
              </a:spcBef>
              <a:spcAft>
                <a:spcPts val="0"/>
              </a:spcAft>
              <a:buSzPts val="5200"/>
              <a:buNone/>
              <a:defRPr sz="6515" b="1">
                <a:latin typeface="McLaren"/>
                <a:ea typeface="McLaren"/>
                <a:cs typeface="McLaren"/>
                <a:sym typeface="McLaren"/>
              </a:defRPr>
            </a:lvl1pPr>
            <a:lvl2pPr lvl="1" algn="ctr">
              <a:spcBef>
                <a:spcPts val="0"/>
              </a:spcBef>
              <a:spcAft>
                <a:spcPts val="0"/>
              </a:spcAft>
              <a:buSzPts val="5200"/>
              <a:buNone/>
              <a:defRPr sz="6515"/>
            </a:lvl2pPr>
            <a:lvl3pPr lvl="2" algn="ctr">
              <a:spcBef>
                <a:spcPts val="0"/>
              </a:spcBef>
              <a:spcAft>
                <a:spcPts val="0"/>
              </a:spcAft>
              <a:buSzPts val="5200"/>
              <a:buNone/>
              <a:defRPr sz="6515"/>
            </a:lvl3pPr>
            <a:lvl4pPr lvl="3" algn="ctr">
              <a:spcBef>
                <a:spcPts val="0"/>
              </a:spcBef>
              <a:spcAft>
                <a:spcPts val="0"/>
              </a:spcAft>
              <a:buSzPts val="5200"/>
              <a:buNone/>
              <a:defRPr sz="6515"/>
            </a:lvl4pPr>
            <a:lvl5pPr lvl="4" algn="ctr">
              <a:spcBef>
                <a:spcPts val="0"/>
              </a:spcBef>
              <a:spcAft>
                <a:spcPts val="0"/>
              </a:spcAft>
              <a:buSzPts val="5200"/>
              <a:buNone/>
              <a:defRPr sz="6515"/>
            </a:lvl5pPr>
            <a:lvl6pPr lvl="5" algn="ctr">
              <a:spcBef>
                <a:spcPts val="0"/>
              </a:spcBef>
              <a:spcAft>
                <a:spcPts val="0"/>
              </a:spcAft>
              <a:buSzPts val="5200"/>
              <a:buNone/>
              <a:defRPr sz="6515"/>
            </a:lvl6pPr>
            <a:lvl7pPr lvl="6" algn="ctr">
              <a:spcBef>
                <a:spcPts val="0"/>
              </a:spcBef>
              <a:spcAft>
                <a:spcPts val="0"/>
              </a:spcAft>
              <a:buSzPts val="5200"/>
              <a:buNone/>
              <a:defRPr sz="6515"/>
            </a:lvl7pPr>
            <a:lvl8pPr lvl="7" algn="ctr">
              <a:spcBef>
                <a:spcPts val="0"/>
              </a:spcBef>
              <a:spcAft>
                <a:spcPts val="0"/>
              </a:spcAft>
              <a:buSzPts val="5200"/>
              <a:buNone/>
              <a:defRPr sz="6515"/>
            </a:lvl8pPr>
            <a:lvl9pPr lvl="8" algn="ctr">
              <a:spcBef>
                <a:spcPts val="0"/>
              </a:spcBef>
              <a:spcAft>
                <a:spcPts val="0"/>
              </a:spcAft>
              <a:buSzPts val="5200"/>
              <a:buNone/>
              <a:defRPr sz="6515"/>
            </a:lvl9pPr>
          </a:lstStyle>
          <a:p>
            <a:endParaRPr/>
          </a:p>
        </p:txBody>
      </p:sp>
      <p:sp>
        <p:nvSpPr>
          <p:cNvPr id="10" name="Google Shape;10;p2"/>
          <p:cNvSpPr txBox="1">
            <a:spLocks noGrp="1"/>
          </p:cNvSpPr>
          <p:nvPr>
            <p:ph type="subTitle" idx="1"/>
          </p:nvPr>
        </p:nvSpPr>
        <p:spPr>
          <a:xfrm>
            <a:off x="619192" y="5510703"/>
            <a:ext cx="7906271" cy="612086"/>
          </a:xfrm>
          <a:prstGeom prst="rect">
            <a:avLst/>
          </a:prstGeom>
        </p:spPr>
        <p:txBody>
          <a:bodyPr spcFirstLastPara="1">
            <a:noAutofit/>
          </a:bodyPr>
          <a:lstStyle>
            <a:lvl1pPr lvl="0" algn="ctr">
              <a:lnSpc>
                <a:spcPct val="100000"/>
              </a:lnSpc>
              <a:spcBef>
                <a:spcPts val="0"/>
              </a:spcBef>
              <a:spcAft>
                <a:spcPts val="0"/>
              </a:spcAft>
              <a:buSzPts val="2800"/>
              <a:buNone/>
              <a:defRPr sz="2004">
                <a:latin typeface="Quicksand"/>
                <a:ea typeface="Quicksand"/>
                <a:cs typeface="Quicksand"/>
                <a:sym typeface="Quicksand"/>
              </a:defRPr>
            </a:lvl1pPr>
            <a:lvl2pPr lvl="1" algn="ctr">
              <a:lnSpc>
                <a:spcPct val="100000"/>
              </a:lnSpc>
              <a:spcBef>
                <a:spcPts val="0"/>
              </a:spcBef>
              <a:spcAft>
                <a:spcPts val="0"/>
              </a:spcAft>
              <a:buSzPts val="2800"/>
              <a:buNone/>
              <a:defRPr sz="3508"/>
            </a:lvl2pPr>
            <a:lvl3pPr lvl="2" algn="ctr">
              <a:lnSpc>
                <a:spcPct val="100000"/>
              </a:lnSpc>
              <a:spcBef>
                <a:spcPts val="0"/>
              </a:spcBef>
              <a:spcAft>
                <a:spcPts val="0"/>
              </a:spcAft>
              <a:buSzPts val="2800"/>
              <a:buNone/>
              <a:defRPr sz="3508"/>
            </a:lvl3pPr>
            <a:lvl4pPr lvl="3" algn="ctr">
              <a:lnSpc>
                <a:spcPct val="100000"/>
              </a:lnSpc>
              <a:spcBef>
                <a:spcPts val="0"/>
              </a:spcBef>
              <a:spcAft>
                <a:spcPts val="0"/>
              </a:spcAft>
              <a:buSzPts val="2800"/>
              <a:buNone/>
              <a:defRPr sz="3508"/>
            </a:lvl4pPr>
            <a:lvl5pPr lvl="4" algn="ctr">
              <a:lnSpc>
                <a:spcPct val="100000"/>
              </a:lnSpc>
              <a:spcBef>
                <a:spcPts val="0"/>
              </a:spcBef>
              <a:spcAft>
                <a:spcPts val="0"/>
              </a:spcAft>
              <a:buSzPts val="2800"/>
              <a:buNone/>
              <a:defRPr sz="3508"/>
            </a:lvl5pPr>
            <a:lvl6pPr lvl="5" algn="ctr">
              <a:lnSpc>
                <a:spcPct val="100000"/>
              </a:lnSpc>
              <a:spcBef>
                <a:spcPts val="0"/>
              </a:spcBef>
              <a:spcAft>
                <a:spcPts val="0"/>
              </a:spcAft>
              <a:buSzPts val="2800"/>
              <a:buNone/>
              <a:defRPr sz="3508"/>
            </a:lvl6pPr>
            <a:lvl7pPr lvl="6" algn="ctr">
              <a:lnSpc>
                <a:spcPct val="100000"/>
              </a:lnSpc>
              <a:spcBef>
                <a:spcPts val="0"/>
              </a:spcBef>
              <a:spcAft>
                <a:spcPts val="0"/>
              </a:spcAft>
              <a:buSzPts val="2800"/>
              <a:buNone/>
              <a:defRPr sz="3508"/>
            </a:lvl7pPr>
            <a:lvl8pPr lvl="7" algn="ctr">
              <a:lnSpc>
                <a:spcPct val="100000"/>
              </a:lnSpc>
              <a:spcBef>
                <a:spcPts val="0"/>
              </a:spcBef>
              <a:spcAft>
                <a:spcPts val="0"/>
              </a:spcAft>
              <a:buSzPts val="2800"/>
              <a:buNone/>
              <a:defRPr sz="3508"/>
            </a:lvl8pPr>
            <a:lvl9pPr lvl="8" algn="ctr">
              <a:lnSpc>
                <a:spcPct val="100000"/>
              </a:lnSpc>
              <a:spcBef>
                <a:spcPts val="0"/>
              </a:spcBef>
              <a:spcAft>
                <a:spcPts val="0"/>
              </a:spcAft>
              <a:buSzPts val="2800"/>
              <a:buNone/>
              <a:defRPr sz="3508"/>
            </a:lvl9pPr>
          </a:lstStyle>
          <a:p>
            <a:endParaRPr/>
          </a:p>
        </p:txBody>
      </p:sp>
    </p:spTree>
    <p:extLst>
      <p:ext uri="{BB962C8B-B14F-4D97-AF65-F5344CB8AC3E}">
        <p14:creationId xmlns:p14="http://schemas.microsoft.com/office/powerpoint/2010/main" val="143781064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accent4"/>
        </a:solidFill>
        <a:effectLst/>
      </p:bgPr>
    </p:bg>
    <p:spTree>
      <p:nvGrpSpPr>
        <p:cNvPr id="1" name="Shape 92"/>
        <p:cNvGrpSpPr/>
        <p:nvPr/>
      </p:nvGrpSpPr>
      <p:grpSpPr>
        <a:xfrm>
          <a:off x="0" y="0"/>
          <a:ext cx="0" cy="0"/>
          <a:chOff x="0" y="0"/>
          <a:chExt cx="0" cy="0"/>
        </a:xfrm>
      </p:grpSpPr>
      <p:grpSp>
        <p:nvGrpSpPr>
          <p:cNvPr id="3" name="Google Shape;93;p3"/>
          <p:cNvGrpSpPr>
            <a:grpSpLocks/>
          </p:cNvGrpSpPr>
          <p:nvPr/>
        </p:nvGrpSpPr>
        <p:grpSpPr bwMode="auto">
          <a:xfrm flipH="1">
            <a:off x="-294225" y="4520231"/>
            <a:ext cx="4239407" cy="2642252"/>
            <a:chOff x="4434156" y="56550"/>
            <a:chExt cx="3505543" cy="2052072"/>
          </a:xfrm>
        </p:grpSpPr>
        <p:sp>
          <p:nvSpPr>
            <p:cNvPr id="4" name="Google Shape;94;p3"/>
            <p:cNvSpPr/>
            <p:nvPr/>
          </p:nvSpPr>
          <p:spPr>
            <a:xfrm flipH="1">
              <a:off x="4434156" y="764380"/>
              <a:ext cx="1249626" cy="785596"/>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5" name="Google Shape;95;p3"/>
            <p:cNvSpPr/>
            <p:nvPr/>
          </p:nvSpPr>
          <p:spPr>
            <a:xfrm flipH="1">
              <a:off x="5605205" y="246997"/>
              <a:ext cx="934051" cy="588801"/>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6" name="Google Shape;96;p3"/>
            <p:cNvSpPr/>
            <p:nvPr/>
          </p:nvSpPr>
          <p:spPr>
            <a:xfrm flipH="1">
              <a:off x="4502594" y="1259543"/>
              <a:ext cx="309238" cy="285671"/>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7" name="Google Shape;97;p3"/>
            <p:cNvSpPr/>
            <p:nvPr/>
          </p:nvSpPr>
          <p:spPr>
            <a:xfrm flipH="1">
              <a:off x="4852388" y="1602349"/>
              <a:ext cx="196442" cy="180925"/>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8" name="Google Shape;98;p3"/>
            <p:cNvSpPr/>
            <p:nvPr/>
          </p:nvSpPr>
          <p:spPr>
            <a:xfrm flipH="1">
              <a:off x="6342814" y="56550"/>
              <a:ext cx="196442" cy="182513"/>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9" name="Google Shape;99;p3"/>
            <p:cNvSpPr/>
            <p:nvPr/>
          </p:nvSpPr>
          <p:spPr>
            <a:xfrm flipH="1">
              <a:off x="6690073" y="575520"/>
              <a:ext cx="1249626" cy="787183"/>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0" name="Google Shape;100;p3"/>
            <p:cNvSpPr/>
            <p:nvPr/>
          </p:nvSpPr>
          <p:spPr>
            <a:xfrm flipH="1">
              <a:off x="7067749" y="1226215"/>
              <a:ext cx="196442" cy="180925"/>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1" name="Google Shape;101;p3"/>
            <p:cNvSpPr/>
            <p:nvPr/>
          </p:nvSpPr>
          <p:spPr>
            <a:xfrm flipH="1">
              <a:off x="5792776" y="1257957"/>
              <a:ext cx="934051" cy="588800"/>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2" name="Google Shape;102;p3"/>
            <p:cNvSpPr/>
            <p:nvPr/>
          </p:nvSpPr>
          <p:spPr>
            <a:xfrm flipH="1">
              <a:off x="6493630" y="1926109"/>
              <a:ext cx="196443" cy="182513"/>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grpSp>
      <p:grpSp>
        <p:nvGrpSpPr>
          <p:cNvPr id="13" name="Google Shape;104;p3"/>
          <p:cNvGrpSpPr>
            <a:grpSpLocks/>
          </p:cNvGrpSpPr>
          <p:nvPr/>
        </p:nvGrpSpPr>
        <p:grpSpPr bwMode="auto">
          <a:xfrm>
            <a:off x="5362876" y="-514963"/>
            <a:ext cx="4240940" cy="2642252"/>
            <a:chOff x="4434156" y="56550"/>
            <a:chExt cx="3505543" cy="2052072"/>
          </a:xfrm>
        </p:grpSpPr>
        <p:sp>
          <p:nvSpPr>
            <p:cNvPr id="14" name="Google Shape;105;p3"/>
            <p:cNvSpPr/>
            <p:nvPr/>
          </p:nvSpPr>
          <p:spPr>
            <a:xfrm flipH="1">
              <a:off x="4434156" y="764380"/>
              <a:ext cx="1249174" cy="785596"/>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5" name="Google Shape;106;p3"/>
            <p:cNvSpPr/>
            <p:nvPr/>
          </p:nvSpPr>
          <p:spPr>
            <a:xfrm flipH="1">
              <a:off x="5604782" y="246997"/>
              <a:ext cx="933713" cy="588801"/>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6" name="Google Shape;107;p3"/>
            <p:cNvSpPr/>
            <p:nvPr/>
          </p:nvSpPr>
          <p:spPr>
            <a:xfrm flipH="1">
              <a:off x="4502569" y="1259543"/>
              <a:ext cx="309126" cy="285671"/>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7" name="Google Shape;108;p3"/>
            <p:cNvSpPr/>
            <p:nvPr/>
          </p:nvSpPr>
          <p:spPr>
            <a:xfrm flipH="1">
              <a:off x="4852237" y="1602349"/>
              <a:ext cx="197638" cy="180925"/>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8" name="Google Shape;109;p3"/>
            <p:cNvSpPr/>
            <p:nvPr/>
          </p:nvSpPr>
          <p:spPr>
            <a:xfrm flipH="1">
              <a:off x="6342124" y="56550"/>
              <a:ext cx="196371" cy="182512"/>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9" name="Google Shape;110;p3"/>
            <p:cNvSpPr/>
            <p:nvPr/>
          </p:nvSpPr>
          <p:spPr>
            <a:xfrm flipH="1">
              <a:off x="6690525" y="575520"/>
              <a:ext cx="1249174" cy="787183"/>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20" name="Google Shape;111;p3"/>
            <p:cNvSpPr/>
            <p:nvPr/>
          </p:nvSpPr>
          <p:spPr>
            <a:xfrm flipH="1">
              <a:off x="7068064" y="1226215"/>
              <a:ext cx="196372" cy="180925"/>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21" name="Google Shape;112;p3"/>
            <p:cNvSpPr/>
            <p:nvPr/>
          </p:nvSpPr>
          <p:spPr>
            <a:xfrm flipH="1">
              <a:off x="5793551" y="1257957"/>
              <a:ext cx="933714" cy="588800"/>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22" name="Google Shape;113;p3"/>
            <p:cNvSpPr/>
            <p:nvPr/>
          </p:nvSpPr>
          <p:spPr>
            <a:xfrm flipH="1">
              <a:off x="6492886" y="1926109"/>
              <a:ext cx="196372" cy="182513"/>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grpSp>
      <p:sp>
        <p:nvSpPr>
          <p:cNvPr id="103" name="Google Shape;103;p3"/>
          <p:cNvSpPr txBox="1">
            <a:spLocks noGrp="1"/>
          </p:cNvSpPr>
          <p:nvPr>
            <p:ph type="title"/>
          </p:nvPr>
        </p:nvSpPr>
        <p:spPr>
          <a:xfrm>
            <a:off x="311714" y="2867988"/>
            <a:ext cx="8520978" cy="1122222"/>
          </a:xfrm>
          <a:prstGeom prst="rect">
            <a:avLst/>
          </a:prstGeom>
        </p:spPr>
        <p:txBody>
          <a:bodyPr spcFirstLastPara="1" anchor="ctr">
            <a:noAutofit/>
          </a:bodyPr>
          <a:lstStyle>
            <a:lvl1pPr lvl="0" algn="ctr">
              <a:spcBef>
                <a:spcPts val="0"/>
              </a:spcBef>
              <a:spcAft>
                <a:spcPts val="0"/>
              </a:spcAft>
              <a:buSzPts val="3600"/>
              <a:buNone/>
              <a:defRPr sz="4510"/>
            </a:lvl1pPr>
            <a:lvl2pPr lvl="1" algn="ctr">
              <a:spcBef>
                <a:spcPts val="0"/>
              </a:spcBef>
              <a:spcAft>
                <a:spcPts val="0"/>
              </a:spcAft>
              <a:buSzPts val="3600"/>
              <a:buNone/>
              <a:defRPr sz="4510"/>
            </a:lvl2pPr>
            <a:lvl3pPr lvl="2" algn="ctr">
              <a:spcBef>
                <a:spcPts val="0"/>
              </a:spcBef>
              <a:spcAft>
                <a:spcPts val="0"/>
              </a:spcAft>
              <a:buSzPts val="3600"/>
              <a:buNone/>
              <a:defRPr sz="4510"/>
            </a:lvl3pPr>
            <a:lvl4pPr lvl="3" algn="ctr">
              <a:spcBef>
                <a:spcPts val="0"/>
              </a:spcBef>
              <a:spcAft>
                <a:spcPts val="0"/>
              </a:spcAft>
              <a:buSzPts val="3600"/>
              <a:buNone/>
              <a:defRPr sz="4510"/>
            </a:lvl4pPr>
            <a:lvl5pPr lvl="4" algn="ctr">
              <a:spcBef>
                <a:spcPts val="0"/>
              </a:spcBef>
              <a:spcAft>
                <a:spcPts val="0"/>
              </a:spcAft>
              <a:buSzPts val="3600"/>
              <a:buNone/>
              <a:defRPr sz="4510"/>
            </a:lvl5pPr>
            <a:lvl6pPr lvl="5" algn="ctr">
              <a:spcBef>
                <a:spcPts val="0"/>
              </a:spcBef>
              <a:spcAft>
                <a:spcPts val="0"/>
              </a:spcAft>
              <a:buSzPts val="3600"/>
              <a:buNone/>
              <a:defRPr sz="4510"/>
            </a:lvl6pPr>
            <a:lvl7pPr lvl="6" algn="ctr">
              <a:spcBef>
                <a:spcPts val="0"/>
              </a:spcBef>
              <a:spcAft>
                <a:spcPts val="0"/>
              </a:spcAft>
              <a:buSzPts val="3600"/>
              <a:buNone/>
              <a:defRPr sz="4510"/>
            </a:lvl7pPr>
            <a:lvl8pPr lvl="7" algn="ctr">
              <a:spcBef>
                <a:spcPts val="0"/>
              </a:spcBef>
              <a:spcAft>
                <a:spcPts val="0"/>
              </a:spcAft>
              <a:buSzPts val="3600"/>
              <a:buNone/>
              <a:defRPr sz="4510"/>
            </a:lvl8pPr>
            <a:lvl9pPr lvl="8" algn="ctr">
              <a:spcBef>
                <a:spcPts val="0"/>
              </a:spcBef>
              <a:spcAft>
                <a:spcPts val="0"/>
              </a:spcAft>
              <a:buSzPts val="3600"/>
              <a:buNone/>
              <a:defRPr sz="4510"/>
            </a:lvl9pPr>
          </a:lstStyle>
          <a:p>
            <a:endParaRPr/>
          </a:p>
        </p:txBody>
      </p:sp>
    </p:spTree>
    <p:extLst>
      <p:ext uri="{BB962C8B-B14F-4D97-AF65-F5344CB8AC3E}">
        <p14:creationId xmlns:p14="http://schemas.microsoft.com/office/powerpoint/2010/main" val="56004469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matchingName="Title and two columns" type="twoColTx">
  <p:cSld name="Title and two columns">
    <p:bg>
      <p:bgPr>
        <a:solidFill>
          <a:schemeClr val="accent4"/>
        </a:solidFill>
        <a:effectLst/>
      </p:bgPr>
    </p:bg>
    <p:spTree>
      <p:nvGrpSpPr>
        <p:cNvPr id="1" name="Shape 129"/>
        <p:cNvGrpSpPr/>
        <p:nvPr/>
      </p:nvGrpSpPr>
      <p:grpSpPr>
        <a:xfrm>
          <a:off x="0" y="0"/>
          <a:ext cx="0" cy="0"/>
          <a:chOff x="0" y="0"/>
          <a:chExt cx="0" cy="0"/>
        </a:xfrm>
      </p:grpSpPr>
      <p:grpSp>
        <p:nvGrpSpPr>
          <p:cNvPr id="5" name="Google Shape;130;p5"/>
          <p:cNvGrpSpPr>
            <a:grpSpLocks/>
          </p:cNvGrpSpPr>
          <p:nvPr/>
        </p:nvGrpSpPr>
        <p:grpSpPr bwMode="auto">
          <a:xfrm>
            <a:off x="239182" y="163480"/>
            <a:ext cx="8511001" cy="2037374"/>
            <a:chOff x="198024" y="127700"/>
            <a:chExt cx="7035792" cy="1582723"/>
          </a:xfrm>
        </p:grpSpPr>
        <p:grpSp>
          <p:nvGrpSpPr>
            <p:cNvPr id="6" name="Google Shape;131;p5"/>
            <p:cNvGrpSpPr>
              <a:grpSpLocks/>
            </p:cNvGrpSpPr>
            <p:nvPr/>
          </p:nvGrpSpPr>
          <p:grpSpPr bwMode="auto">
            <a:xfrm>
              <a:off x="5309325" y="127700"/>
              <a:ext cx="1924491" cy="1257576"/>
              <a:chOff x="1341350" y="30575"/>
              <a:chExt cx="1924491" cy="1257576"/>
            </a:xfrm>
          </p:grpSpPr>
          <p:sp>
            <p:nvSpPr>
              <p:cNvPr id="15" name="Google Shape;132;p5"/>
              <p:cNvSpPr/>
              <p:nvPr/>
            </p:nvSpPr>
            <p:spPr>
              <a:xfrm>
                <a:off x="2122984" y="30575"/>
                <a:ext cx="1142857" cy="719131"/>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6" name="Google Shape;133;p5"/>
              <p:cNvSpPr/>
              <p:nvPr/>
            </p:nvSpPr>
            <p:spPr>
              <a:xfrm>
                <a:off x="1341229" y="749706"/>
                <a:ext cx="853975" cy="538157"/>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grpSp>
        <p:sp>
          <p:nvSpPr>
            <p:cNvPr id="7" name="Google Shape;134;p5"/>
            <p:cNvSpPr/>
            <p:nvPr/>
          </p:nvSpPr>
          <p:spPr>
            <a:xfrm>
              <a:off x="6887918" y="580134"/>
              <a:ext cx="283814" cy="263523"/>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8" name="Google Shape;135;p5"/>
            <p:cNvSpPr/>
            <p:nvPr/>
          </p:nvSpPr>
          <p:spPr>
            <a:xfrm>
              <a:off x="6671257" y="894456"/>
              <a:ext cx="179918" cy="165098"/>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9" name="Google Shape;136;p5"/>
            <p:cNvSpPr/>
            <p:nvPr/>
          </p:nvSpPr>
          <p:spPr>
            <a:xfrm>
              <a:off x="5309204" y="673795"/>
              <a:ext cx="179918" cy="166686"/>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0" name="Google Shape;137;p5"/>
            <p:cNvSpPr/>
            <p:nvPr/>
          </p:nvSpPr>
          <p:spPr>
            <a:xfrm flipH="1">
              <a:off x="198024" y="778569"/>
              <a:ext cx="1142857" cy="719131"/>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1" name="Google Shape;138;p5"/>
            <p:cNvSpPr/>
            <p:nvPr/>
          </p:nvSpPr>
          <p:spPr>
            <a:xfrm flipH="1">
              <a:off x="1268661" y="305498"/>
              <a:ext cx="853975" cy="538158"/>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2" name="Google Shape;139;p5"/>
            <p:cNvSpPr/>
            <p:nvPr/>
          </p:nvSpPr>
          <p:spPr>
            <a:xfrm flipH="1">
              <a:off x="260109" y="1231003"/>
              <a:ext cx="283814" cy="261935"/>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3" name="Google Shape;140;p5"/>
            <p:cNvSpPr/>
            <p:nvPr/>
          </p:nvSpPr>
          <p:spPr>
            <a:xfrm flipH="1">
              <a:off x="580666" y="1543737"/>
              <a:ext cx="179918" cy="166686"/>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sp>
          <p:nvSpPr>
            <p:cNvPr id="14" name="Google Shape;141;p5"/>
            <p:cNvSpPr/>
            <p:nvPr/>
          </p:nvSpPr>
          <p:spPr>
            <a:xfrm flipH="1">
              <a:off x="1942718" y="130875"/>
              <a:ext cx="179918" cy="166686"/>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a:buClr>
                  <a:srgbClr val="000000"/>
                </a:buClr>
                <a:buFont typeface="Arial"/>
                <a:buNone/>
                <a:defRPr/>
              </a:pPr>
              <a:endParaRPr sz="1754" kern="0">
                <a:solidFill>
                  <a:srgbClr val="000000"/>
                </a:solidFill>
                <a:ea typeface="Arial"/>
                <a:cs typeface="Arial"/>
                <a:sym typeface="Arial"/>
              </a:endParaRPr>
            </a:p>
          </p:txBody>
        </p:sp>
      </p:grpSp>
      <p:sp>
        <p:nvSpPr>
          <p:cNvPr id="142" name="Google Shape;142;p5"/>
          <p:cNvSpPr txBox="1">
            <a:spLocks noGrp="1"/>
          </p:cNvSpPr>
          <p:nvPr>
            <p:ph type="title"/>
          </p:nvPr>
        </p:nvSpPr>
        <p:spPr>
          <a:xfrm>
            <a:off x="619192" y="593421"/>
            <a:ext cx="7906271" cy="763852"/>
          </a:xfrm>
          <a:prstGeom prst="rect">
            <a:avLst/>
          </a:prstGeom>
        </p:spPr>
        <p:txBody>
          <a:bodyPr spcFirstLastPara="1">
            <a:noAutofit/>
          </a:bodyPr>
          <a:lstStyle>
            <a:lvl1pPr lvl="0">
              <a:spcBef>
                <a:spcPts val="0"/>
              </a:spcBef>
              <a:spcAft>
                <a:spcPts val="0"/>
              </a:spcAft>
              <a:buClr>
                <a:schemeClr val="dk2"/>
              </a:buClr>
              <a:buSzPts val="2800"/>
              <a:buNone/>
              <a:defRPr>
                <a:solidFill>
                  <a:schemeClr val="dk2"/>
                </a:solidFill>
              </a:defRPr>
            </a:lvl1pPr>
            <a:lvl2pPr lvl="1">
              <a:spcBef>
                <a:spcPts val="0"/>
              </a:spcBef>
              <a:spcAft>
                <a:spcPts val="0"/>
              </a:spcAft>
              <a:buClr>
                <a:schemeClr val="dk2"/>
              </a:buClr>
              <a:buSzPts val="2800"/>
              <a:buNone/>
              <a:defRPr>
                <a:solidFill>
                  <a:schemeClr val="dk2"/>
                </a:solidFill>
              </a:defRPr>
            </a:lvl2pPr>
            <a:lvl3pPr lvl="2">
              <a:spcBef>
                <a:spcPts val="0"/>
              </a:spcBef>
              <a:spcAft>
                <a:spcPts val="0"/>
              </a:spcAft>
              <a:buClr>
                <a:schemeClr val="dk2"/>
              </a:buClr>
              <a:buSzPts val="2800"/>
              <a:buNone/>
              <a:defRPr>
                <a:solidFill>
                  <a:schemeClr val="dk2"/>
                </a:solidFill>
              </a:defRPr>
            </a:lvl3pPr>
            <a:lvl4pPr lvl="3">
              <a:spcBef>
                <a:spcPts val="0"/>
              </a:spcBef>
              <a:spcAft>
                <a:spcPts val="0"/>
              </a:spcAft>
              <a:buClr>
                <a:schemeClr val="dk2"/>
              </a:buClr>
              <a:buSzPts val="2800"/>
              <a:buNone/>
              <a:defRPr>
                <a:solidFill>
                  <a:schemeClr val="dk2"/>
                </a:solidFill>
              </a:defRPr>
            </a:lvl4pPr>
            <a:lvl5pPr lvl="4">
              <a:spcBef>
                <a:spcPts val="0"/>
              </a:spcBef>
              <a:spcAft>
                <a:spcPts val="0"/>
              </a:spcAft>
              <a:buClr>
                <a:schemeClr val="dk2"/>
              </a:buClr>
              <a:buSzPts val="2800"/>
              <a:buNone/>
              <a:defRPr>
                <a:solidFill>
                  <a:schemeClr val="dk2"/>
                </a:solidFill>
              </a:defRPr>
            </a:lvl5pPr>
            <a:lvl6pPr lvl="5">
              <a:spcBef>
                <a:spcPts val="0"/>
              </a:spcBef>
              <a:spcAft>
                <a:spcPts val="0"/>
              </a:spcAft>
              <a:buClr>
                <a:schemeClr val="dk2"/>
              </a:buClr>
              <a:buSzPts val="2800"/>
              <a:buNone/>
              <a:defRPr>
                <a:solidFill>
                  <a:schemeClr val="dk2"/>
                </a:solidFill>
              </a:defRPr>
            </a:lvl6pPr>
            <a:lvl7pPr lvl="6">
              <a:spcBef>
                <a:spcPts val="0"/>
              </a:spcBef>
              <a:spcAft>
                <a:spcPts val="0"/>
              </a:spcAft>
              <a:buClr>
                <a:schemeClr val="dk2"/>
              </a:buClr>
              <a:buSzPts val="2800"/>
              <a:buNone/>
              <a:defRPr>
                <a:solidFill>
                  <a:schemeClr val="dk2"/>
                </a:solidFill>
              </a:defRPr>
            </a:lvl7pPr>
            <a:lvl8pPr lvl="7">
              <a:spcBef>
                <a:spcPts val="0"/>
              </a:spcBef>
              <a:spcAft>
                <a:spcPts val="0"/>
              </a:spcAft>
              <a:buClr>
                <a:schemeClr val="dk2"/>
              </a:buClr>
              <a:buSzPts val="2800"/>
              <a:buNone/>
              <a:defRPr>
                <a:solidFill>
                  <a:schemeClr val="dk2"/>
                </a:solidFill>
              </a:defRPr>
            </a:lvl8pPr>
            <a:lvl9pPr lvl="8">
              <a:spcBef>
                <a:spcPts val="0"/>
              </a:spcBef>
              <a:spcAft>
                <a:spcPts val="0"/>
              </a:spcAft>
              <a:buClr>
                <a:schemeClr val="dk2"/>
              </a:buClr>
              <a:buSzPts val="2800"/>
              <a:buNone/>
              <a:defRPr>
                <a:solidFill>
                  <a:schemeClr val="dk2"/>
                </a:solidFill>
              </a:defRPr>
            </a:lvl9pPr>
          </a:lstStyle>
          <a:p>
            <a:endParaRPr/>
          </a:p>
        </p:txBody>
      </p:sp>
      <p:sp>
        <p:nvSpPr>
          <p:cNvPr id="143" name="Google Shape;143;p5"/>
          <p:cNvSpPr txBox="1">
            <a:spLocks noGrp="1"/>
          </p:cNvSpPr>
          <p:nvPr>
            <p:ph type="body" idx="1"/>
          </p:nvPr>
        </p:nvSpPr>
        <p:spPr>
          <a:xfrm>
            <a:off x="725051" y="1992111"/>
            <a:ext cx="3612399" cy="3644710"/>
          </a:xfrm>
          <a:prstGeom prst="rect">
            <a:avLst/>
          </a:prstGeom>
        </p:spPr>
        <p:txBody>
          <a:bodyPr spcFirstLastPara="1">
            <a:noAutofit/>
          </a:bodyPr>
          <a:lstStyle>
            <a:lvl1pPr marL="572780" lvl="0" indent="-397764">
              <a:spcBef>
                <a:spcPts val="0"/>
              </a:spcBef>
              <a:spcAft>
                <a:spcPts val="0"/>
              </a:spcAft>
              <a:buSzPts val="1400"/>
              <a:buChar char="●"/>
              <a:defRPr sz="1754"/>
            </a:lvl1pPr>
            <a:lvl2pPr marL="1145560" lvl="1" indent="-381853">
              <a:spcBef>
                <a:spcPts val="0"/>
              </a:spcBef>
              <a:spcAft>
                <a:spcPts val="0"/>
              </a:spcAft>
              <a:buSzPts val="1200"/>
              <a:buChar char="○"/>
              <a:defRPr sz="1503"/>
            </a:lvl2pPr>
            <a:lvl3pPr marL="1718340" lvl="2" indent="-381853">
              <a:spcBef>
                <a:spcPts val="0"/>
              </a:spcBef>
              <a:spcAft>
                <a:spcPts val="0"/>
              </a:spcAft>
              <a:buSzPts val="1200"/>
              <a:buChar char="■"/>
              <a:defRPr sz="1503"/>
            </a:lvl3pPr>
            <a:lvl4pPr marL="2291121" lvl="3" indent="-381853">
              <a:spcBef>
                <a:spcPts val="0"/>
              </a:spcBef>
              <a:spcAft>
                <a:spcPts val="0"/>
              </a:spcAft>
              <a:buSzPts val="1200"/>
              <a:buChar char="●"/>
              <a:defRPr sz="1503"/>
            </a:lvl4pPr>
            <a:lvl5pPr marL="2863901" lvl="4" indent="-381853">
              <a:spcBef>
                <a:spcPts val="0"/>
              </a:spcBef>
              <a:spcAft>
                <a:spcPts val="0"/>
              </a:spcAft>
              <a:buSzPts val="1200"/>
              <a:buChar char="○"/>
              <a:defRPr sz="1503"/>
            </a:lvl5pPr>
            <a:lvl6pPr marL="3436681" lvl="5" indent="-381853">
              <a:spcBef>
                <a:spcPts val="0"/>
              </a:spcBef>
              <a:spcAft>
                <a:spcPts val="0"/>
              </a:spcAft>
              <a:buSzPts val="1200"/>
              <a:buChar char="■"/>
              <a:defRPr sz="1503"/>
            </a:lvl6pPr>
            <a:lvl7pPr marL="4009461" lvl="6" indent="-381853">
              <a:spcBef>
                <a:spcPts val="0"/>
              </a:spcBef>
              <a:spcAft>
                <a:spcPts val="0"/>
              </a:spcAft>
              <a:buSzPts val="1200"/>
              <a:buChar char="●"/>
              <a:defRPr sz="1503"/>
            </a:lvl7pPr>
            <a:lvl8pPr marL="4582241" lvl="7" indent="-381853">
              <a:spcBef>
                <a:spcPts val="0"/>
              </a:spcBef>
              <a:spcAft>
                <a:spcPts val="0"/>
              </a:spcAft>
              <a:buSzPts val="1200"/>
              <a:buChar char="○"/>
              <a:defRPr sz="1503"/>
            </a:lvl8pPr>
            <a:lvl9pPr marL="5155021" lvl="8" indent="-381853">
              <a:spcBef>
                <a:spcPts val="0"/>
              </a:spcBef>
              <a:spcAft>
                <a:spcPts val="0"/>
              </a:spcAft>
              <a:buSzPts val="1200"/>
              <a:buChar char="■"/>
              <a:defRPr sz="1503"/>
            </a:lvl9pPr>
          </a:lstStyle>
          <a:p>
            <a:endParaRPr/>
          </a:p>
        </p:txBody>
      </p:sp>
      <p:sp>
        <p:nvSpPr>
          <p:cNvPr id="144" name="Google Shape;144;p5"/>
          <p:cNvSpPr txBox="1">
            <a:spLocks noGrp="1"/>
          </p:cNvSpPr>
          <p:nvPr>
            <p:ph type="body" idx="2"/>
          </p:nvPr>
        </p:nvSpPr>
        <p:spPr>
          <a:xfrm>
            <a:off x="4807373" y="1992111"/>
            <a:ext cx="3612399" cy="3644710"/>
          </a:xfrm>
          <a:prstGeom prst="rect">
            <a:avLst/>
          </a:prstGeom>
        </p:spPr>
        <p:txBody>
          <a:bodyPr spcFirstLastPara="1">
            <a:noAutofit/>
          </a:bodyPr>
          <a:lstStyle>
            <a:lvl1pPr marL="572780" lvl="0" indent="-397764">
              <a:spcBef>
                <a:spcPts val="0"/>
              </a:spcBef>
              <a:spcAft>
                <a:spcPts val="0"/>
              </a:spcAft>
              <a:buSzPts val="1400"/>
              <a:buChar char="●"/>
              <a:defRPr sz="1754"/>
            </a:lvl1pPr>
            <a:lvl2pPr marL="1145560" lvl="1" indent="-381853">
              <a:spcBef>
                <a:spcPts val="0"/>
              </a:spcBef>
              <a:spcAft>
                <a:spcPts val="0"/>
              </a:spcAft>
              <a:buSzPts val="1200"/>
              <a:buChar char="○"/>
              <a:defRPr sz="1503"/>
            </a:lvl2pPr>
            <a:lvl3pPr marL="1718340" lvl="2" indent="-381853">
              <a:spcBef>
                <a:spcPts val="0"/>
              </a:spcBef>
              <a:spcAft>
                <a:spcPts val="0"/>
              </a:spcAft>
              <a:buSzPts val="1200"/>
              <a:buChar char="■"/>
              <a:defRPr sz="1503"/>
            </a:lvl3pPr>
            <a:lvl4pPr marL="2291121" lvl="3" indent="-381853">
              <a:spcBef>
                <a:spcPts val="0"/>
              </a:spcBef>
              <a:spcAft>
                <a:spcPts val="0"/>
              </a:spcAft>
              <a:buSzPts val="1200"/>
              <a:buChar char="●"/>
              <a:defRPr sz="1503"/>
            </a:lvl4pPr>
            <a:lvl5pPr marL="2863901" lvl="4" indent="-381853">
              <a:spcBef>
                <a:spcPts val="0"/>
              </a:spcBef>
              <a:spcAft>
                <a:spcPts val="0"/>
              </a:spcAft>
              <a:buSzPts val="1200"/>
              <a:buChar char="○"/>
              <a:defRPr sz="1503"/>
            </a:lvl5pPr>
            <a:lvl6pPr marL="3436681" lvl="5" indent="-381853">
              <a:spcBef>
                <a:spcPts val="0"/>
              </a:spcBef>
              <a:spcAft>
                <a:spcPts val="0"/>
              </a:spcAft>
              <a:buSzPts val="1200"/>
              <a:buChar char="■"/>
              <a:defRPr sz="1503"/>
            </a:lvl6pPr>
            <a:lvl7pPr marL="4009461" lvl="6" indent="-381853">
              <a:spcBef>
                <a:spcPts val="0"/>
              </a:spcBef>
              <a:spcAft>
                <a:spcPts val="0"/>
              </a:spcAft>
              <a:buSzPts val="1200"/>
              <a:buChar char="●"/>
              <a:defRPr sz="1503"/>
            </a:lvl7pPr>
            <a:lvl8pPr marL="4582241" lvl="7" indent="-381853">
              <a:spcBef>
                <a:spcPts val="0"/>
              </a:spcBef>
              <a:spcAft>
                <a:spcPts val="0"/>
              </a:spcAft>
              <a:buSzPts val="1200"/>
              <a:buChar char="○"/>
              <a:defRPr sz="1503"/>
            </a:lvl8pPr>
            <a:lvl9pPr marL="5155021" lvl="8" indent="-381853">
              <a:spcBef>
                <a:spcPts val="0"/>
              </a:spcBef>
              <a:spcAft>
                <a:spcPts val="0"/>
              </a:spcAft>
              <a:buSzPts val="1200"/>
              <a:buChar char="■"/>
              <a:defRPr sz="1503"/>
            </a:lvl9pPr>
          </a:lstStyle>
          <a:p>
            <a:endParaRPr/>
          </a:p>
        </p:txBody>
      </p:sp>
    </p:spTree>
    <p:extLst>
      <p:ext uri="{BB962C8B-B14F-4D97-AF65-F5344CB8AC3E}">
        <p14:creationId xmlns:p14="http://schemas.microsoft.com/office/powerpoint/2010/main" val="33335911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222.xml"/><Relationship Id="rId13" Type="http://schemas.openxmlformats.org/officeDocument/2006/relationships/slideLayout" Target="../slideLayouts/slideLayout227.xml"/><Relationship Id="rId3" Type="http://schemas.openxmlformats.org/officeDocument/2006/relationships/slideLayout" Target="../slideLayouts/slideLayout217.xml"/><Relationship Id="rId7" Type="http://schemas.openxmlformats.org/officeDocument/2006/relationships/slideLayout" Target="../slideLayouts/slideLayout221.xml"/><Relationship Id="rId12" Type="http://schemas.openxmlformats.org/officeDocument/2006/relationships/slideLayout" Target="../slideLayouts/slideLayout226.xml"/><Relationship Id="rId2" Type="http://schemas.openxmlformats.org/officeDocument/2006/relationships/slideLayout" Target="../slideLayouts/slideLayout216.xml"/><Relationship Id="rId1" Type="http://schemas.openxmlformats.org/officeDocument/2006/relationships/slideLayout" Target="../slideLayouts/slideLayout215.xml"/><Relationship Id="rId6" Type="http://schemas.openxmlformats.org/officeDocument/2006/relationships/slideLayout" Target="../slideLayouts/slideLayout220.xml"/><Relationship Id="rId11" Type="http://schemas.openxmlformats.org/officeDocument/2006/relationships/slideLayout" Target="../slideLayouts/slideLayout225.xml"/><Relationship Id="rId5" Type="http://schemas.openxmlformats.org/officeDocument/2006/relationships/slideLayout" Target="../slideLayouts/slideLayout219.xml"/><Relationship Id="rId10" Type="http://schemas.openxmlformats.org/officeDocument/2006/relationships/slideLayout" Target="../slideLayouts/slideLayout224.xml"/><Relationship Id="rId4" Type="http://schemas.openxmlformats.org/officeDocument/2006/relationships/slideLayout" Target="../slideLayouts/slideLayout218.xml"/><Relationship Id="rId9" Type="http://schemas.openxmlformats.org/officeDocument/2006/relationships/slideLayout" Target="../slideLayouts/slideLayout223.xml"/><Relationship Id="rId1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235.xml"/><Relationship Id="rId13" Type="http://schemas.openxmlformats.org/officeDocument/2006/relationships/slideLayout" Target="../slideLayouts/slideLayout240.xml"/><Relationship Id="rId18" Type="http://schemas.openxmlformats.org/officeDocument/2006/relationships/slideLayout" Target="../slideLayouts/slideLayout245.xml"/><Relationship Id="rId26" Type="http://schemas.openxmlformats.org/officeDocument/2006/relationships/slideLayout" Target="../slideLayouts/slideLayout253.xml"/><Relationship Id="rId3" Type="http://schemas.openxmlformats.org/officeDocument/2006/relationships/slideLayout" Target="../slideLayouts/slideLayout230.xml"/><Relationship Id="rId21" Type="http://schemas.openxmlformats.org/officeDocument/2006/relationships/slideLayout" Target="../slideLayouts/slideLayout248.xml"/><Relationship Id="rId7" Type="http://schemas.openxmlformats.org/officeDocument/2006/relationships/slideLayout" Target="../slideLayouts/slideLayout234.xml"/><Relationship Id="rId12" Type="http://schemas.openxmlformats.org/officeDocument/2006/relationships/slideLayout" Target="../slideLayouts/slideLayout239.xml"/><Relationship Id="rId17" Type="http://schemas.openxmlformats.org/officeDocument/2006/relationships/slideLayout" Target="../slideLayouts/slideLayout244.xml"/><Relationship Id="rId25" Type="http://schemas.openxmlformats.org/officeDocument/2006/relationships/slideLayout" Target="../slideLayouts/slideLayout252.xml"/><Relationship Id="rId2" Type="http://schemas.openxmlformats.org/officeDocument/2006/relationships/slideLayout" Target="../slideLayouts/slideLayout229.xml"/><Relationship Id="rId16" Type="http://schemas.openxmlformats.org/officeDocument/2006/relationships/slideLayout" Target="../slideLayouts/slideLayout243.xml"/><Relationship Id="rId20" Type="http://schemas.openxmlformats.org/officeDocument/2006/relationships/slideLayout" Target="../slideLayouts/slideLayout247.xml"/><Relationship Id="rId29" Type="http://schemas.openxmlformats.org/officeDocument/2006/relationships/theme" Target="../theme/theme11.xml"/><Relationship Id="rId1" Type="http://schemas.openxmlformats.org/officeDocument/2006/relationships/slideLayout" Target="../slideLayouts/slideLayout228.xml"/><Relationship Id="rId6" Type="http://schemas.openxmlformats.org/officeDocument/2006/relationships/slideLayout" Target="../slideLayouts/slideLayout233.xml"/><Relationship Id="rId11" Type="http://schemas.openxmlformats.org/officeDocument/2006/relationships/slideLayout" Target="../slideLayouts/slideLayout238.xml"/><Relationship Id="rId24" Type="http://schemas.openxmlformats.org/officeDocument/2006/relationships/slideLayout" Target="../slideLayouts/slideLayout251.xml"/><Relationship Id="rId5" Type="http://schemas.openxmlformats.org/officeDocument/2006/relationships/slideLayout" Target="../slideLayouts/slideLayout232.xml"/><Relationship Id="rId15" Type="http://schemas.openxmlformats.org/officeDocument/2006/relationships/slideLayout" Target="../slideLayouts/slideLayout242.xml"/><Relationship Id="rId23" Type="http://schemas.openxmlformats.org/officeDocument/2006/relationships/slideLayout" Target="../slideLayouts/slideLayout250.xml"/><Relationship Id="rId28" Type="http://schemas.openxmlformats.org/officeDocument/2006/relationships/slideLayout" Target="../slideLayouts/slideLayout255.xml"/><Relationship Id="rId10" Type="http://schemas.openxmlformats.org/officeDocument/2006/relationships/slideLayout" Target="../slideLayouts/slideLayout237.xml"/><Relationship Id="rId19" Type="http://schemas.openxmlformats.org/officeDocument/2006/relationships/slideLayout" Target="../slideLayouts/slideLayout246.xml"/><Relationship Id="rId4" Type="http://schemas.openxmlformats.org/officeDocument/2006/relationships/slideLayout" Target="../slideLayouts/slideLayout231.xml"/><Relationship Id="rId9" Type="http://schemas.openxmlformats.org/officeDocument/2006/relationships/slideLayout" Target="../slideLayouts/slideLayout236.xml"/><Relationship Id="rId14" Type="http://schemas.openxmlformats.org/officeDocument/2006/relationships/slideLayout" Target="../slideLayouts/slideLayout241.xml"/><Relationship Id="rId22" Type="http://schemas.openxmlformats.org/officeDocument/2006/relationships/slideLayout" Target="../slideLayouts/slideLayout249.xml"/><Relationship Id="rId27" Type="http://schemas.openxmlformats.org/officeDocument/2006/relationships/slideLayout" Target="../slideLayouts/slideLayout254.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263.xml"/><Relationship Id="rId13" Type="http://schemas.openxmlformats.org/officeDocument/2006/relationships/slideLayout" Target="../slideLayouts/slideLayout268.xml"/><Relationship Id="rId3" Type="http://schemas.openxmlformats.org/officeDocument/2006/relationships/slideLayout" Target="../slideLayouts/slideLayout258.xml"/><Relationship Id="rId7" Type="http://schemas.openxmlformats.org/officeDocument/2006/relationships/slideLayout" Target="../slideLayouts/slideLayout262.xml"/><Relationship Id="rId12" Type="http://schemas.openxmlformats.org/officeDocument/2006/relationships/slideLayout" Target="../slideLayouts/slideLayout267.xml"/><Relationship Id="rId2" Type="http://schemas.openxmlformats.org/officeDocument/2006/relationships/slideLayout" Target="../slideLayouts/slideLayout257.xml"/><Relationship Id="rId1" Type="http://schemas.openxmlformats.org/officeDocument/2006/relationships/slideLayout" Target="../slideLayouts/slideLayout256.xml"/><Relationship Id="rId6" Type="http://schemas.openxmlformats.org/officeDocument/2006/relationships/slideLayout" Target="../slideLayouts/slideLayout261.xml"/><Relationship Id="rId11" Type="http://schemas.openxmlformats.org/officeDocument/2006/relationships/slideLayout" Target="../slideLayouts/slideLayout266.xml"/><Relationship Id="rId5" Type="http://schemas.openxmlformats.org/officeDocument/2006/relationships/slideLayout" Target="../slideLayouts/slideLayout260.xml"/><Relationship Id="rId10" Type="http://schemas.openxmlformats.org/officeDocument/2006/relationships/slideLayout" Target="../slideLayouts/slideLayout265.xml"/><Relationship Id="rId4" Type="http://schemas.openxmlformats.org/officeDocument/2006/relationships/slideLayout" Target="../slideLayouts/slideLayout259.xml"/><Relationship Id="rId9" Type="http://schemas.openxmlformats.org/officeDocument/2006/relationships/slideLayout" Target="../slideLayouts/slideLayout264.xml"/><Relationship Id="rId14"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276.xml"/><Relationship Id="rId13" Type="http://schemas.openxmlformats.org/officeDocument/2006/relationships/slideLayout" Target="../slideLayouts/slideLayout281.xml"/><Relationship Id="rId18" Type="http://schemas.openxmlformats.org/officeDocument/2006/relationships/slideLayout" Target="../slideLayouts/slideLayout286.xml"/><Relationship Id="rId26" Type="http://schemas.openxmlformats.org/officeDocument/2006/relationships/slideLayout" Target="../slideLayouts/slideLayout294.xml"/><Relationship Id="rId3" Type="http://schemas.openxmlformats.org/officeDocument/2006/relationships/slideLayout" Target="../slideLayouts/slideLayout271.xml"/><Relationship Id="rId21" Type="http://schemas.openxmlformats.org/officeDocument/2006/relationships/slideLayout" Target="../slideLayouts/slideLayout289.xml"/><Relationship Id="rId7" Type="http://schemas.openxmlformats.org/officeDocument/2006/relationships/slideLayout" Target="../slideLayouts/slideLayout275.xml"/><Relationship Id="rId12" Type="http://schemas.openxmlformats.org/officeDocument/2006/relationships/slideLayout" Target="../slideLayouts/slideLayout280.xml"/><Relationship Id="rId17" Type="http://schemas.openxmlformats.org/officeDocument/2006/relationships/slideLayout" Target="../slideLayouts/slideLayout285.xml"/><Relationship Id="rId25" Type="http://schemas.openxmlformats.org/officeDocument/2006/relationships/slideLayout" Target="../slideLayouts/slideLayout293.xml"/><Relationship Id="rId2" Type="http://schemas.openxmlformats.org/officeDocument/2006/relationships/slideLayout" Target="../slideLayouts/slideLayout270.xml"/><Relationship Id="rId16" Type="http://schemas.openxmlformats.org/officeDocument/2006/relationships/slideLayout" Target="../slideLayouts/slideLayout284.xml"/><Relationship Id="rId20" Type="http://schemas.openxmlformats.org/officeDocument/2006/relationships/slideLayout" Target="../slideLayouts/slideLayout288.xml"/><Relationship Id="rId29" Type="http://schemas.openxmlformats.org/officeDocument/2006/relationships/theme" Target="../theme/theme13.xml"/><Relationship Id="rId1" Type="http://schemas.openxmlformats.org/officeDocument/2006/relationships/slideLayout" Target="../slideLayouts/slideLayout269.xml"/><Relationship Id="rId6" Type="http://schemas.openxmlformats.org/officeDocument/2006/relationships/slideLayout" Target="../slideLayouts/slideLayout274.xml"/><Relationship Id="rId11" Type="http://schemas.openxmlformats.org/officeDocument/2006/relationships/slideLayout" Target="../slideLayouts/slideLayout279.xml"/><Relationship Id="rId24" Type="http://schemas.openxmlformats.org/officeDocument/2006/relationships/slideLayout" Target="../slideLayouts/slideLayout292.xml"/><Relationship Id="rId5" Type="http://schemas.openxmlformats.org/officeDocument/2006/relationships/slideLayout" Target="../slideLayouts/slideLayout273.xml"/><Relationship Id="rId15" Type="http://schemas.openxmlformats.org/officeDocument/2006/relationships/slideLayout" Target="../slideLayouts/slideLayout283.xml"/><Relationship Id="rId23" Type="http://schemas.openxmlformats.org/officeDocument/2006/relationships/slideLayout" Target="../slideLayouts/slideLayout291.xml"/><Relationship Id="rId28" Type="http://schemas.openxmlformats.org/officeDocument/2006/relationships/slideLayout" Target="../slideLayouts/slideLayout296.xml"/><Relationship Id="rId10" Type="http://schemas.openxmlformats.org/officeDocument/2006/relationships/slideLayout" Target="../slideLayouts/slideLayout278.xml"/><Relationship Id="rId19" Type="http://schemas.openxmlformats.org/officeDocument/2006/relationships/slideLayout" Target="../slideLayouts/slideLayout287.xml"/><Relationship Id="rId4" Type="http://schemas.openxmlformats.org/officeDocument/2006/relationships/slideLayout" Target="../slideLayouts/slideLayout272.xml"/><Relationship Id="rId9" Type="http://schemas.openxmlformats.org/officeDocument/2006/relationships/slideLayout" Target="../slideLayouts/slideLayout277.xml"/><Relationship Id="rId14" Type="http://schemas.openxmlformats.org/officeDocument/2006/relationships/slideLayout" Target="../slideLayouts/slideLayout282.xml"/><Relationship Id="rId22" Type="http://schemas.openxmlformats.org/officeDocument/2006/relationships/slideLayout" Target="../slideLayouts/slideLayout290.xml"/><Relationship Id="rId27" Type="http://schemas.openxmlformats.org/officeDocument/2006/relationships/slideLayout" Target="../slideLayouts/slideLayout295.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304.xml"/><Relationship Id="rId13" Type="http://schemas.openxmlformats.org/officeDocument/2006/relationships/slideLayout" Target="../slideLayouts/slideLayout309.xml"/><Relationship Id="rId18" Type="http://schemas.openxmlformats.org/officeDocument/2006/relationships/slideLayout" Target="../slideLayouts/slideLayout314.xml"/><Relationship Id="rId26" Type="http://schemas.openxmlformats.org/officeDocument/2006/relationships/slideLayout" Target="../slideLayouts/slideLayout322.xml"/><Relationship Id="rId3" Type="http://schemas.openxmlformats.org/officeDocument/2006/relationships/slideLayout" Target="../slideLayouts/slideLayout299.xml"/><Relationship Id="rId21" Type="http://schemas.openxmlformats.org/officeDocument/2006/relationships/slideLayout" Target="../slideLayouts/slideLayout317.xml"/><Relationship Id="rId7" Type="http://schemas.openxmlformats.org/officeDocument/2006/relationships/slideLayout" Target="../slideLayouts/slideLayout303.xml"/><Relationship Id="rId12" Type="http://schemas.openxmlformats.org/officeDocument/2006/relationships/slideLayout" Target="../slideLayouts/slideLayout308.xml"/><Relationship Id="rId17" Type="http://schemas.openxmlformats.org/officeDocument/2006/relationships/slideLayout" Target="../slideLayouts/slideLayout313.xml"/><Relationship Id="rId25" Type="http://schemas.openxmlformats.org/officeDocument/2006/relationships/slideLayout" Target="../slideLayouts/slideLayout321.xml"/><Relationship Id="rId2" Type="http://schemas.openxmlformats.org/officeDocument/2006/relationships/slideLayout" Target="../slideLayouts/slideLayout298.xml"/><Relationship Id="rId16" Type="http://schemas.openxmlformats.org/officeDocument/2006/relationships/slideLayout" Target="../slideLayouts/slideLayout312.xml"/><Relationship Id="rId20" Type="http://schemas.openxmlformats.org/officeDocument/2006/relationships/slideLayout" Target="../slideLayouts/slideLayout316.xml"/><Relationship Id="rId29" Type="http://schemas.openxmlformats.org/officeDocument/2006/relationships/theme" Target="../theme/theme14.xml"/><Relationship Id="rId1" Type="http://schemas.openxmlformats.org/officeDocument/2006/relationships/slideLayout" Target="../slideLayouts/slideLayout297.xml"/><Relationship Id="rId6" Type="http://schemas.openxmlformats.org/officeDocument/2006/relationships/slideLayout" Target="../slideLayouts/slideLayout302.xml"/><Relationship Id="rId11" Type="http://schemas.openxmlformats.org/officeDocument/2006/relationships/slideLayout" Target="../slideLayouts/slideLayout307.xml"/><Relationship Id="rId24" Type="http://schemas.openxmlformats.org/officeDocument/2006/relationships/slideLayout" Target="../slideLayouts/slideLayout320.xml"/><Relationship Id="rId5" Type="http://schemas.openxmlformats.org/officeDocument/2006/relationships/slideLayout" Target="../slideLayouts/slideLayout301.xml"/><Relationship Id="rId15" Type="http://schemas.openxmlformats.org/officeDocument/2006/relationships/slideLayout" Target="../slideLayouts/slideLayout311.xml"/><Relationship Id="rId23" Type="http://schemas.openxmlformats.org/officeDocument/2006/relationships/slideLayout" Target="../slideLayouts/slideLayout319.xml"/><Relationship Id="rId28" Type="http://schemas.openxmlformats.org/officeDocument/2006/relationships/slideLayout" Target="../slideLayouts/slideLayout324.xml"/><Relationship Id="rId10" Type="http://schemas.openxmlformats.org/officeDocument/2006/relationships/slideLayout" Target="../slideLayouts/slideLayout306.xml"/><Relationship Id="rId19" Type="http://schemas.openxmlformats.org/officeDocument/2006/relationships/slideLayout" Target="../slideLayouts/slideLayout315.xml"/><Relationship Id="rId4" Type="http://schemas.openxmlformats.org/officeDocument/2006/relationships/slideLayout" Target="../slideLayouts/slideLayout300.xml"/><Relationship Id="rId9" Type="http://schemas.openxmlformats.org/officeDocument/2006/relationships/slideLayout" Target="../slideLayouts/slideLayout305.xml"/><Relationship Id="rId14" Type="http://schemas.openxmlformats.org/officeDocument/2006/relationships/slideLayout" Target="../slideLayouts/slideLayout310.xml"/><Relationship Id="rId22" Type="http://schemas.openxmlformats.org/officeDocument/2006/relationships/slideLayout" Target="../slideLayouts/slideLayout318.xml"/><Relationship Id="rId27" Type="http://schemas.openxmlformats.org/officeDocument/2006/relationships/slideLayout" Target="../slideLayouts/slideLayout323.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332.xml"/><Relationship Id="rId13" Type="http://schemas.openxmlformats.org/officeDocument/2006/relationships/theme" Target="../theme/theme15.xml"/><Relationship Id="rId3" Type="http://schemas.openxmlformats.org/officeDocument/2006/relationships/slideLayout" Target="../slideLayouts/slideLayout327.xml"/><Relationship Id="rId7" Type="http://schemas.openxmlformats.org/officeDocument/2006/relationships/slideLayout" Target="../slideLayouts/slideLayout331.xml"/><Relationship Id="rId12" Type="http://schemas.openxmlformats.org/officeDocument/2006/relationships/slideLayout" Target="../slideLayouts/slideLayout336.xml"/><Relationship Id="rId2" Type="http://schemas.openxmlformats.org/officeDocument/2006/relationships/slideLayout" Target="../slideLayouts/slideLayout326.xml"/><Relationship Id="rId1" Type="http://schemas.openxmlformats.org/officeDocument/2006/relationships/slideLayout" Target="../slideLayouts/slideLayout325.xml"/><Relationship Id="rId6" Type="http://schemas.openxmlformats.org/officeDocument/2006/relationships/slideLayout" Target="../slideLayouts/slideLayout330.xml"/><Relationship Id="rId11" Type="http://schemas.openxmlformats.org/officeDocument/2006/relationships/slideLayout" Target="../slideLayouts/slideLayout335.xml"/><Relationship Id="rId5" Type="http://schemas.openxmlformats.org/officeDocument/2006/relationships/slideLayout" Target="../slideLayouts/slideLayout329.xml"/><Relationship Id="rId10" Type="http://schemas.openxmlformats.org/officeDocument/2006/relationships/slideLayout" Target="../slideLayouts/slideLayout334.xml"/><Relationship Id="rId4" Type="http://schemas.openxmlformats.org/officeDocument/2006/relationships/slideLayout" Target="../slideLayouts/slideLayout328.xml"/><Relationship Id="rId9" Type="http://schemas.openxmlformats.org/officeDocument/2006/relationships/slideLayout" Target="../slideLayouts/slideLayout33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344.xml"/><Relationship Id="rId13" Type="http://schemas.openxmlformats.org/officeDocument/2006/relationships/theme" Target="../theme/theme16.xml"/><Relationship Id="rId3" Type="http://schemas.openxmlformats.org/officeDocument/2006/relationships/slideLayout" Target="../slideLayouts/slideLayout339.xml"/><Relationship Id="rId7" Type="http://schemas.openxmlformats.org/officeDocument/2006/relationships/slideLayout" Target="../slideLayouts/slideLayout343.xml"/><Relationship Id="rId12" Type="http://schemas.openxmlformats.org/officeDocument/2006/relationships/slideLayout" Target="../slideLayouts/slideLayout348.xml"/><Relationship Id="rId2" Type="http://schemas.openxmlformats.org/officeDocument/2006/relationships/slideLayout" Target="../slideLayouts/slideLayout338.xml"/><Relationship Id="rId1" Type="http://schemas.openxmlformats.org/officeDocument/2006/relationships/slideLayout" Target="../slideLayouts/slideLayout337.xml"/><Relationship Id="rId6" Type="http://schemas.openxmlformats.org/officeDocument/2006/relationships/slideLayout" Target="../slideLayouts/slideLayout342.xml"/><Relationship Id="rId11" Type="http://schemas.openxmlformats.org/officeDocument/2006/relationships/slideLayout" Target="../slideLayouts/slideLayout347.xml"/><Relationship Id="rId5" Type="http://schemas.openxmlformats.org/officeDocument/2006/relationships/slideLayout" Target="../slideLayouts/slideLayout341.xml"/><Relationship Id="rId10" Type="http://schemas.openxmlformats.org/officeDocument/2006/relationships/slideLayout" Target="../slideLayouts/slideLayout346.xml"/><Relationship Id="rId4" Type="http://schemas.openxmlformats.org/officeDocument/2006/relationships/slideLayout" Target="../slideLayouts/slideLayout340.xml"/><Relationship Id="rId9" Type="http://schemas.openxmlformats.org/officeDocument/2006/relationships/slideLayout" Target="../slideLayouts/slideLayout345.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356.xml"/><Relationship Id="rId13" Type="http://schemas.openxmlformats.org/officeDocument/2006/relationships/theme" Target="../theme/theme17.xml"/><Relationship Id="rId3" Type="http://schemas.openxmlformats.org/officeDocument/2006/relationships/slideLayout" Target="../slideLayouts/slideLayout351.xml"/><Relationship Id="rId7" Type="http://schemas.openxmlformats.org/officeDocument/2006/relationships/slideLayout" Target="../slideLayouts/slideLayout355.xml"/><Relationship Id="rId12" Type="http://schemas.openxmlformats.org/officeDocument/2006/relationships/slideLayout" Target="../slideLayouts/slideLayout360.xml"/><Relationship Id="rId2" Type="http://schemas.openxmlformats.org/officeDocument/2006/relationships/slideLayout" Target="../slideLayouts/slideLayout350.xml"/><Relationship Id="rId1" Type="http://schemas.openxmlformats.org/officeDocument/2006/relationships/slideLayout" Target="../slideLayouts/slideLayout349.xml"/><Relationship Id="rId6" Type="http://schemas.openxmlformats.org/officeDocument/2006/relationships/slideLayout" Target="../slideLayouts/slideLayout354.xml"/><Relationship Id="rId11" Type="http://schemas.openxmlformats.org/officeDocument/2006/relationships/slideLayout" Target="../slideLayouts/slideLayout359.xml"/><Relationship Id="rId5" Type="http://schemas.openxmlformats.org/officeDocument/2006/relationships/slideLayout" Target="../slideLayouts/slideLayout353.xml"/><Relationship Id="rId10" Type="http://schemas.openxmlformats.org/officeDocument/2006/relationships/slideLayout" Target="../slideLayouts/slideLayout358.xml"/><Relationship Id="rId4" Type="http://schemas.openxmlformats.org/officeDocument/2006/relationships/slideLayout" Target="../slideLayouts/slideLayout352.xml"/><Relationship Id="rId9" Type="http://schemas.openxmlformats.org/officeDocument/2006/relationships/slideLayout" Target="../slideLayouts/slideLayout35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368.xml"/><Relationship Id="rId3" Type="http://schemas.openxmlformats.org/officeDocument/2006/relationships/slideLayout" Target="../slideLayouts/slideLayout363.xml"/><Relationship Id="rId7" Type="http://schemas.openxmlformats.org/officeDocument/2006/relationships/slideLayout" Target="../slideLayouts/slideLayout367.xml"/><Relationship Id="rId12" Type="http://schemas.openxmlformats.org/officeDocument/2006/relationships/theme" Target="../theme/theme18.xml"/><Relationship Id="rId2" Type="http://schemas.openxmlformats.org/officeDocument/2006/relationships/slideLayout" Target="../slideLayouts/slideLayout362.xml"/><Relationship Id="rId1" Type="http://schemas.openxmlformats.org/officeDocument/2006/relationships/slideLayout" Target="../slideLayouts/slideLayout361.xml"/><Relationship Id="rId6" Type="http://schemas.openxmlformats.org/officeDocument/2006/relationships/slideLayout" Target="../slideLayouts/slideLayout366.xml"/><Relationship Id="rId11" Type="http://schemas.openxmlformats.org/officeDocument/2006/relationships/slideLayout" Target="../slideLayouts/slideLayout371.xml"/><Relationship Id="rId5" Type="http://schemas.openxmlformats.org/officeDocument/2006/relationships/slideLayout" Target="../slideLayouts/slideLayout365.xml"/><Relationship Id="rId10" Type="http://schemas.openxmlformats.org/officeDocument/2006/relationships/slideLayout" Target="../slideLayouts/slideLayout370.xml"/><Relationship Id="rId4" Type="http://schemas.openxmlformats.org/officeDocument/2006/relationships/slideLayout" Target="../slideLayouts/slideLayout364.xml"/><Relationship Id="rId9" Type="http://schemas.openxmlformats.org/officeDocument/2006/relationships/slideLayout" Target="../slideLayouts/slideLayout369.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379.xml"/><Relationship Id="rId3" Type="http://schemas.openxmlformats.org/officeDocument/2006/relationships/slideLayout" Target="../slideLayouts/slideLayout374.xml"/><Relationship Id="rId7" Type="http://schemas.openxmlformats.org/officeDocument/2006/relationships/slideLayout" Target="../slideLayouts/slideLayout378.xml"/><Relationship Id="rId12" Type="http://schemas.openxmlformats.org/officeDocument/2006/relationships/theme" Target="../theme/theme19.xml"/><Relationship Id="rId2" Type="http://schemas.openxmlformats.org/officeDocument/2006/relationships/slideLayout" Target="../slideLayouts/slideLayout373.xml"/><Relationship Id="rId1" Type="http://schemas.openxmlformats.org/officeDocument/2006/relationships/slideLayout" Target="../slideLayouts/slideLayout372.xml"/><Relationship Id="rId6" Type="http://schemas.openxmlformats.org/officeDocument/2006/relationships/slideLayout" Target="../slideLayouts/slideLayout377.xml"/><Relationship Id="rId11" Type="http://schemas.openxmlformats.org/officeDocument/2006/relationships/slideLayout" Target="../slideLayouts/slideLayout382.xml"/><Relationship Id="rId5" Type="http://schemas.openxmlformats.org/officeDocument/2006/relationships/slideLayout" Target="../slideLayouts/slideLayout376.xml"/><Relationship Id="rId10" Type="http://schemas.openxmlformats.org/officeDocument/2006/relationships/slideLayout" Target="../slideLayouts/slideLayout381.xml"/><Relationship Id="rId4" Type="http://schemas.openxmlformats.org/officeDocument/2006/relationships/slideLayout" Target="../slideLayouts/slideLayout375.xml"/><Relationship Id="rId9" Type="http://schemas.openxmlformats.org/officeDocument/2006/relationships/slideLayout" Target="../slideLayouts/slideLayout38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26" Type="http://schemas.openxmlformats.org/officeDocument/2006/relationships/slideLayout" Target="../slideLayouts/slideLayout54.xml"/><Relationship Id="rId3" Type="http://schemas.openxmlformats.org/officeDocument/2006/relationships/slideLayout" Target="../slideLayouts/slideLayout31.xml"/><Relationship Id="rId21" Type="http://schemas.openxmlformats.org/officeDocument/2006/relationships/slideLayout" Target="../slideLayouts/slideLayout49.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5" Type="http://schemas.openxmlformats.org/officeDocument/2006/relationships/slideLayout" Target="../slideLayouts/slideLayout53.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slideLayout" Target="../slideLayouts/slideLayout48.xml"/><Relationship Id="rId29" Type="http://schemas.openxmlformats.org/officeDocument/2006/relationships/theme" Target="../theme/theme2.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24" Type="http://schemas.openxmlformats.org/officeDocument/2006/relationships/slideLayout" Target="../slideLayouts/slideLayout52.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23" Type="http://schemas.openxmlformats.org/officeDocument/2006/relationships/slideLayout" Target="../slideLayouts/slideLayout51.xml"/><Relationship Id="rId28" Type="http://schemas.openxmlformats.org/officeDocument/2006/relationships/slideLayout" Target="../slideLayouts/slideLayout56.xml"/><Relationship Id="rId10" Type="http://schemas.openxmlformats.org/officeDocument/2006/relationships/slideLayout" Target="../slideLayouts/slideLayout38.xml"/><Relationship Id="rId19" Type="http://schemas.openxmlformats.org/officeDocument/2006/relationships/slideLayout" Target="../slideLayouts/slideLayout47.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 Id="rId22" Type="http://schemas.openxmlformats.org/officeDocument/2006/relationships/slideLayout" Target="../slideLayouts/slideLayout50.xml"/><Relationship Id="rId27" Type="http://schemas.openxmlformats.org/officeDocument/2006/relationships/slideLayout" Target="../slideLayouts/slideLayout5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18" Type="http://schemas.openxmlformats.org/officeDocument/2006/relationships/slideLayout" Target="../slideLayouts/slideLayout74.xml"/><Relationship Id="rId26" Type="http://schemas.openxmlformats.org/officeDocument/2006/relationships/slideLayout" Target="../slideLayouts/slideLayout82.xml"/><Relationship Id="rId3" Type="http://schemas.openxmlformats.org/officeDocument/2006/relationships/slideLayout" Target="../slideLayouts/slideLayout59.xml"/><Relationship Id="rId21" Type="http://schemas.openxmlformats.org/officeDocument/2006/relationships/slideLayout" Target="../slideLayouts/slideLayout77.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17" Type="http://schemas.openxmlformats.org/officeDocument/2006/relationships/slideLayout" Target="../slideLayouts/slideLayout73.xml"/><Relationship Id="rId25" Type="http://schemas.openxmlformats.org/officeDocument/2006/relationships/slideLayout" Target="../slideLayouts/slideLayout81.xml"/><Relationship Id="rId2" Type="http://schemas.openxmlformats.org/officeDocument/2006/relationships/slideLayout" Target="../slideLayouts/slideLayout58.xml"/><Relationship Id="rId16" Type="http://schemas.openxmlformats.org/officeDocument/2006/relationships/slideLayout" Target="../slideLayouts/slideLayout72.xml"/><Relationship Id="rId20" Type="http://schemas.openxmlformats.org/officeDocument/2006/relationships/slideLayout" Target="../slideLayouts/slideLayout76.xml"/><Relationship Id="rId29" Type="http://schemas.openxmlformats.org/officeDocument/2006/relationships/theme" Target="../theme/theme3.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24" Type="http://schemas.openxmlformats.org/officeDocument/2006/relationships/slideLayout" Target="../slideLayouts/slideLayout80.xml"/><Relationship Id="rId5" Type="http://schemas.openxmlformats.org/officeDocument/2006/relationships/slideLayout" Target="../slideLayouts/slideLayout61.xml"/><Relationship Id="rId15" Type="http://schemas.openxmlformats.org/officeDocument/2006/relationships/slideLayout" Target="../slideLayouts/slideLayout71.xml"/><Relationship Id="rId23" Type="http://schemas.openxmlformats.org/officeDocument/2006/relationships/slideLayout" Target="../slideLayouts/slideLayout79.xml"/><Relationship Id="rId28" Type="http://schemas.openxmlformats.org/officeDocument/2006/relationships/slideLayout" Target="../slideLayouts/slideLayout84.xml"/><Relationship Id="rId10" Type="http://schemas.openxmlformats.org/officeDocument/2006/relationships/slideLayout" Target="../slideLayouts/slideLayout66.xml"/><Relationship Id="rId19" Type="http://schemas.openxmlformats.org/officeDocument/2006/relationships/slideLayout" Target="../slideLayouts/slideLayout75.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 Id="rId22" Type="http://schemas.openxmlformats.org/officeDocument/2006/relationships/slideLayout" Target="../slideLayouts/slideLayout78.xml"/><Relationship Id="rId27" Type="http://schemas.openxmlformats.org/officeDocument/2006/relationships/slideLayout" Target="../slideLayouts/slideLayout8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theme" Target="../theme/theme4.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slideLayout" Target="../slideLayouts/slideLayout109.xml"/><Relationship Id="rId18" Type="http://schemas.openxmlformats.org/officeDocument/2006/relationships/slideLayout" Target="../slideLayouts/slideLayout114.xml"/><Relationship Id="rId26" Type="http://schemas.openxmlformats.org/officeDocument/2006/relationships/slideLayout" Target="../slideLayouts/slideLayout122.xml"/><Relationship Id="rId3" Type="http://schemas.openxmlformats.org/officeDocument/2006/relationships/slideLayout" Target="../slideLayouts/slideLayout99.xml"/><Relationship Id="rId21" Type="http://schemas.openxmlformats.org/officeDocument/2006/relationships/slideLayout" Target="../slideLayouts/slideLayout117.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17" Type="http://schemas.openxmlformats.org/officeDocument/2006/relationships/slideLayout" Target="../slideLayouts/slideLayout113.xml"/><Relationship Id="rId25" Type="http://schemas.openxmlformats.org/officeDocument/2006/relationships/slideLayout" Target="../slideLayouts/slideLayout121.xml"/><Relationship Id="rId2" Type="http://schemas.openxmlformats.org/officeDocument/2006/relationships/slideLayout" Target="../slideLayouts/slideLayout98.xml"/><Relationship Id="rId16" Type="http://schemas.openxmlformats.org/officeDocument/2006/relationships/slideLayout" Target="../slideLayouts/slideLayout112.xml"/><Relationship Id="rId20" Type="http://schemas.openxmlformats.org/officeDocument/2006/relationships/slideLayout" Target="../slideLayouts/slideLayout116.xml"/><Relationship Id="rId29" Type="http://schemas.openxmlformats.org/officeDocument/2006/relationships/theme" Target="../theme/theme5.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24" Type="http://schemas.openxmlformats.org/officeDocument/2006/relationships/slideLayout" Target="../slideLayouts/slideLayout120.xml"/><Relationship Id="rId5" Type="http://schemas.openxmlformats.org/officeDocument/2006/relationships/slideLayout" Target="../slideLayouts/slideLayout101.xml"/><Relationship Id="rId15" Type="http://schemas.openxmlformats.org/officeDocument/2006/relationships/slideLayout" Target="../slideLayouts/slideLayout111.xml"/><Relationship Id="rId23" Type="http://schemas.openxmlformats.org/officeDocument/2006/relationships/slideLayout" Target="../slideLayouts/slideLayout119.xml"/><Relationship Id="rId28" Type="http://schemas.openxmlformats.org/officeDocument/2006/relationships/slideLayout" Target="../slideLayouts/slideLayout124.xml"/><Relationship Id="rId10" Type="http://schemas.openxmlformats.org/officeDocument/2006/relationships/slideLayout" Target="../slideLayouts/slideLayout106.xml"/><Relationship Id="rId19" Type="http://schemas.openxmlformats.org/officeDocument/2006/relationships/slideLayout" Target="../slideLayouts/slideLayout115.xml"/><Relationship Id="rId4" Type="http://schemas.openxmlformats.org/officeDocument/2006/relationships/slideLayout" Target="../slideLayouts/slideLayout100.xml"/><Relationship Id="rId9" Type="http://schemas.openxmlformats.org/officeDocument/2006/relationships/slideLayout" Target="../slideLayouts/slideLayout105.xml"/><Relationship Id="rId14" Type="http://schemas.openxmlformats.org/officeDocument/2006/relationships/slideLayout" Target="../slideLayouts/slideLayout110.xml"/><Relationship Id="rId22" Type="http://schemas.openxmlformats.org/officeDocument/2006/relationships/slideLayout" Target="../slideLayouts/slideLayout118.xml"/><Relationship Id="rId27" Type="http://schemas.openxmlformats.org/officeDocument/2006/relationships/slideLayout" Target="../slideLayouts/slideLayout123.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127.xml"/><Relationship Id="rId7" Type="http://schemas.openxmlformats.org/officeDocument/2006/relationships/theme" Target="../theme/theme6.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5" Type="http://schemas.openxmlformats.org/officeDocument/2006/relationships/slideLayout" Target="../slideLayouts/slideLayout129.xml"/><Relationship Id="rId4" Type="http://schemas.openxmlformats.org/officeDocument/2006/relationships/slideLayout" Target="../slideLayouts/slideLayout12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38.xml"/><Relationship Id="rId13" Type="http://schemas.openxmlformats.org/officeDocument/2006/relationships/slideLayout" Target="../slideLayouts/slideLayout143.xml"/><Relationship Id="rId18" Type="http://schemas.openxmlformats.org/officeDocument/2006/relationships/slideLayout" Target="../slideLayouts/slideLayout148.xml"/><Relationship Id="rId26" Type="http://schemas.openxmlformats.org/officeDocument/2006/relationships/slideLayout" Target="../slideLayouts/slideLayout156.xml"/><Relationship Id="rId3" Type="http://schemas.openxmlformats.org/officeDocument/2006/relationships/slideLayout" Target="../slideLayouts/slideLayout133.xml"/><Relationship Id="rId21" Type="http://schemas.openxmlformats.org/officeDocument/2006/relationships/slideLayout" Target="../slideLayouts/slideLayout151.xml"/><Relationship Id="rId7" Type="http://schemas.openxmlformats.org/officeDocument/2006/relationships/slideLayout" Target="../slideLayouts/slideLayout137.xml"/><Relationship Id="rId12" Type="http://schemas.openxmlformats.org/officeDocument/2006/relationships/slideLayout" Target="../slideLayouts/slideLayout142.xml"/><Relationship Id="rId17" Type="http://schemas.openxmlformats.org/officeDocument/2006/relationships/slideLayout" Target="../slideLayouts/slideLayout147.xml"/><Relationship Id="rId25" Type="http://schemas.openxmlformats.org/officeDocument/2006/relationships/slideLayout" Target="../slideLayouts/slideLayout155.xml"/><Relationship Id="rId2" Type="http://schemas.openxmlformats.org/officeDocument/2006/relationships/slideLayout" Target="../slideLayouts/slideLayout132.xml"/><Relationship Id="rId16" Type="http://schemas.openxmlformats.org/officeDocument/2006/relationships/slideLayout" Target="../slideLayouts/slideLayout146.xml"/><Relationship Id="rId20" Type="http://schemas.openxmlformats.org/officeDocument/2006/relationships/slideLayout" Target="../slideLayouts/slideLayout150.xml"/><Relationship Id="rId29" Type="http://schemas.openxmlformats.org/officeDocument/2006/relationships/theme" Target="../theme/theme7.xml"/><Relationship Id="rId1" Type="http://schemas.openxmlformats.org/officeDocument/2006/relationships/slideLayout" Target="../slideLayouts/slideLayout131.xml"/><Relationship Id="rId6" Type="http://schemas.openxmlformats.org/officeDocument/2006/relationships/slideLayout" Target="../slideLayouts/slideLayout136.xml"/><Relationship Id="rId11" Type="http://schemas.openxmlformats.org/officeDocument/2006/relationships/slideLayout" Target="../slideLayouts/slideLayout141.xml"/><Relationship Id="rId24" Type="http://schemas.openxmlformats.org/officeDocument/2006/relationships/slideLayout" Target="../slideLayouts/slideLayout154.xml"/><Relationship Id="rId5" Type="http://schemas.openxmlformats.org/officeDocument/2006/relationships/slideLayout" Target="../slideLayouts/slideLayout135.xml"/><Relationship Id="rId15" Type="http://schemas.openxmlformats.org/officeDocument/2006/relationships/slideLayout" Target="../slideLayouts/slideLayout145.xml"/><Relationship Id="rId23" Type="http://schemas.openxmlformats.org/officeDocument/2006/relationships/slideLayout" Target="../slideLayouts/slideLayout153.xml"/><Relationship Id="rId28" Type="http://schemas.openxmlformats.org/officeDocument/2006/relationships/slideLayout" Target="../slideLayouts/slideLayout158.xml"/><Relationship Id="rId10" Type="http://schemas.openxmlformats.org/officeDocument/2006/relationships/slideLayout" Target="../slideLayouts/slideLayout140.xml"/><Relationship Id="rId19" Type="http://schemas.openxmlformats.org/officeDocument/2006/relationships/slideLayout" Target="../slideLayouts/slideLayout149.xml"/><Relationship Id="rId4" Type="http://schemas.openxmlformats.org/officeDocument/2006/relationships/slideLayout" Target="../slideLayouts/slideLayout134.xml"/><Relationship Id="rId9" Type="http://schemas.openxmlformats.org/officeDocument/2006/relationships/slideLayout" Target="../slideLayouts/slideLayout139.xml"/><Relationship Id="rId14" Type="http://schemas.openxmlformats.org/officeDocument/2006/relationships/slideLayout" Target="../slideLayouts/slideLayout144.xml"/><Relationship Id="rId22" Type="http://schemas.openxmlformats.org/officeDocument/2006/relationships/slideLayout" Target="../slideLayouts/slideLayout152.xml"/><Relationship Id="rId27" Type="http://schemas.openxmlformats.org/officeDocument/2006/relationships/slideLayout" Target="../slideLayouts/slideLayout15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66.xml"/><Relationship Id="rId13" Type="http://schemas.openxmlformats.org/officeDocument/2006/relationships/slideLayout" Target="../slideLayouts/slideLayout171.xml"/><Relationship Id="rId18" Type="http://schemas.openxmlformats.org/officeDocument/2006/relationships/slideLayout" Target="../slideLayouts/slideLayout176.xml"/><Relationship Id="rId26" Type="http://schemas.openxmlformats.org/officeDocument/2006/relationships/slideLayout" Target="../slideLayouts/slideLayout184.xml"/><Relationship Id="rId3" Type="http://schemas.openxmlformats.org/officeDocument/2006/relationships/slideLayout" Target="../slideLayouts/slideLayout161.xml"/><Relationship Id="rId21" Type="http://schemas.openxmlformats.org/officeDocument/2006/relationships/slideLayout" Target="../slideLayouts/slideLayout179.xml"/><Relationship Id="rId7" Type="http://schemas.openxmlformats.org/officeDocument/2006/relationships/slideLayout" Target="../slideLayouts/slideLayout165.xml"/><Relationship Id="rId12" Type="http://schemas.openxmlformats.org/officeDocument/2006/relationships/slideLayout" Target="../slideLayouts/slideLayout170.xml"/><Relationship Id="rId17" Type="http://schemas.openxmlformats.org/officeDocument/2006/relationships/slideLayout" Target="../slideLayouts/slideLayout175.xml"/><Relationship Id="rId25" Type="http://schemas.openxmlformats.org/officeDocument/2006/relationships/slideLayout" Target="../slideLayouts/slideLayout183.xml"/><Relationship Id="rId2" Type="http://schemas.openxmlformats.org/officeDocument/2006/relationships/slideLayout" Target="../slideLayouts/slideLayout160.xml"/><Relationship Id="rId16" Type="http://schemas.openxmlformats.org/officeDocument/2006/relationships/slideLayout" Target="../slideLayouts/slideLayout174.xml"/><Relationship Id="rId20" Type="http://schemas.openxmlformats.org/officeDocument/2006/relationships/slideLayout" Target="../slideLayouts/slideLayout178.xml"/><Relationship Id="rId29" Type="http://schemas.openxmlformats.org/officeDocument/2006/relationships/theme" Target="../theme/theme8.xml"/><Relationship Id="rId1" Type="http://schemas.openxmlformats.org/officeDocument/2006/relationships/slideLayout" Target="../slideLayouts/slideLayout159.xml"/><Relationship Id="rId6" Type="http://schemas.openxmlformats.org/officeDocument/2006/relationships/slideLayout" Target="../slideLayouts/slideLayout164.xml"/><Relationship Id="rId11" Type="http://schemas.openxmlformats.org/officeDocument/2006/relationships/slideLayout" Target="../slideLayouts/slideLayout169.xml"/><Relationship Id="rId24" Type="http://schemas.openxmlformats.org/officeDocument/2006/relationships/slideLayout" Target="../slideLayouts/slideLayout182.xml"/><Relationship Id="rId5" Type="http://schemas.openxmlformats.org/officeDocument/2006/relationships/slideLayout" Target="../slideLayouts/slideLayout163.xml"/><Relationship Id="rId15" Type="http://schemas.openxmlformats.org/officeDocument/2006/relationships/slideLayout" Target="../slideLayouts/slideLayout173.xml"/><Relationship Id="rId23" Type="http://schemas.openxmlformats.org/officeDocument/2006/relationships/slideLayout" Target="../slideLayouts/slideLayout181.xml"/><Relationship Id="rId28" Type="http://schemas.openxmlformats.org/officeDocument/2006/relationships/slideLayout" Target="../slideLayouts/slideLayout186.xml"/><Relationship Id="rId10" Type="http://schemas.openxmlformats.org/officeDocument/2006/relationships/slideLayout" Target="../slideLayouts/slideLayout168.xml"/><Relationship Id="rId19" Type="http://schemas.openxmlformats.org/officeDocument/2006/relationships/slideLayout" Target="../slideLayouts/slideLayout177.xml"/><Relationship Id="rId4" Type="http://schemas.openxmlformats.org/officeDocument/2006/relationships/slideLayout" Target="../slideLayouts/slideLayout162.xml"/><Relationship Id="rId9" Type="http://schemas.openxmlformats.org/officeDocument/2006/relationships/slideLayout" Target="../slideLayouts/slideLayout167.xml"/><Relationship Id="rId14" Type="http://schemas.openxmlformats.org/officeDocument/2006/relationships/slideLayout" Target="../slideLayouts/slideLayout172.xml"/><Relationship Id="rId22" Type="http://schemas.openxmlformats.org/officeDocument/2006/relationships/slideLayout" Target="../slideLayouts/slideLayout180.xml"/><Relationship Id="rId27" Type="http://schemas.openxmlformats.org/officeDocument/2006/relationships/slideLayout" Target="../slideLayouts/slideLayout185.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94.xml"/><Relationship Id="rId13" Type="http://schemas.openxmlformats.org/officeDocument/2006/relationships/slideLayout" Target="../slideLayouts/slideLayout199.xml"/><Relationship Id="rId18" Type="http://schemas.openxmlformats.org/officeDocument/2006/relationships/slideLayout" Target="../slideLayouts/slideLayout204.xml"/><Relationship Id="rId26" Type="http://schemas.openxmlformats.org/officeDocument/2006/relationships/slideLayout" Target="../slideLayouts/slideLayout212.xml"/><Relationship Id="rId3" Type="http://schemas.openxmlformats.org/officeDocument/2006/relationships/slideLayout" Target="../slideLayouts/slideLayout189.xml"/><Relationship Id="rId21" Type="http://schemas.openxmlformats.org/officeDocument/2006/relationships/slideLayout" Target="../slideLayouts/slideLayout207.xml"/><Relationship Id="rId7" Type="http://schemas.openxmlformats.org/officeDocument/2006/relationships/slideLayout" Target="../slideLayouts/slideLayout193.xml"/><Relationship Id="rId12" Type="http://schemas.openxmlformats.org/officeDocument/2006/relationships/slideLayout" Target="../slideLayouts/slideLayout198.xml"/><Relationship Id="rId17" Type="http://schemas.openxmlformats.org/officeDocument/2006/relationships/slideLayout" Target="../slideLayouts/slideLayout203.xml"/><Relationship Id="rId25" Type="http://schemas.openxmlformats.org/officeDocument/2006/relationships/slideLayout" Target="../slideLayouts/slideLayout211.xml"/><Relationship Id="rId2" Type="http://schemas.openxmlformats.org/officeDocument/2006/relationships/slideLayout" Target="../slideLayouts/slideLayout188.xml"/><Relationship Id="rId16" Type="http://schemas.openxmlformats.org/officeDocument/2006/relationships/slideLayout" Target="../slideLayouts/slideLayout202.xml"/><Relationship Id="rId20" Type="http://schemas.openxmlformats.org/officeDocument/2006/relationships/slideLayout" Target="../slideLayouts/slideLayout206.xml"/><Relationship Id="rId29" Type="http://schemas.openxmlformats.org/officeDocument/2006/relationships/theme" Target="../theme/theme9.xml"/><Relationship Id="rId1" Type="http://schemas.openxmlformats.org/officeDocument/2006/relationships/slideLayout" Target="../slideLayouts/slideLayout187.xml"/><Relationship Id="rId6" Type="http://schemas.openxmlformats.org/officeDocument/2006/relationships/slideLayout" Target="../slideLayouts/slideLayout192.xml"/><Relationship Id="rId11" Type="http://schemas.openxmlformats.org/officeDocument/2006/relationships/slideLayout" Target="../slideLayouts/slideLayout197.xml"/><Relationship Id="rId24" Type="http://schemas.openxmlformats.org/officeDocument/2006/relationships/slideLayout" Target="../slideLayouts/slideLayout210.xml"/><Relationship Id="rId5" Type="http://schemas.openxmlformats.org/officeDocument/2006/relationships/slideLayout" Target="../slideLayouts/slideLayout191.xml"/><Relationship Id="rId15" Type="http://schemas.openxmlformats.org/officeDocument/2006/relationships/slideLayout" Target="../slideLayouts/slideLayout201.xml"/><Relationship Id="rId23" Type="http://schemas.openxmlformats.org/officeDocument/2006/relationships/slideLayout" Target="../slideLayouts/slideLayout209.xml"/><Relationship Id="rId28" Type="http://schemas.openxmlformats.org/officeDocument/2006/relationships/slideLayout" Target="../slideLayouts/slideLayout214.xml"/><Relationship Id="rId10" Type="http://schemas.openxmlformats.org/officeDocument/2006/relationships/slideLayout" Target="../slideLayouts/slideLayout196.xml"/><Relationship Id="rId19" Type="http://schemas.openxmlformats.org/officeDocument/2006/relationships/slideLayout" Target="../slideLayouts/slideLayout205.xml"/><Relationship Id="rId4" Type="http://schemas.openxmlformats.org/officeDocument/2006/relationships/slideLayout" Target="../slideLayouts/slideLayout190.xml"/><Relationship Id="rId9" Type="http://schemas.openxmlformats.org/officeDocument/2006/relationships/slideLayout" Target="../slideLayouts/slideLayout195.xml"/><Relationship Id="rId14" Type="http://schemas.openxmlformats.org/officeDocument/2006/relationships/slideLayout" Target="../slideLayouts/slideLayout200.xml"/><Relationship Id="rId22" Type="http://schemas.openxmlformats.org/officeDocument/2006/relationships/slideLayout" Target="../slideLayouts/slideLayout208.xml"/><Relationship Id="rId27" Type="http://schemas.openxmlformats.org/officeDocument/2006/relationships/slideLayout" Target="../slideLayouts/slideLayout2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Google Shape;6;p1"/>
          <p:cNvSpPr txBox="1">
            <a:spLocks noGrp="1"/>
          </p:cNvSpPr>
          <p:nvPr>
            <p:ph type="title"/>
          </p:nvPr>
        </p:nvSpPr>
        <p:spPr bwMode="auto">
          <a:xfrm>
            <a:off x="619207" y="592701"/>
            <a:ext cx="7905590" cy="764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vi-VN" smtClean="0">
              <a:sym typeface="Arial" pitchFamily="34" charset="0"/>
            </a:endParaRPr>
          </a:p>
        </p:txBody>
      </p:sp>
      <p:sp>
        <p:nvSpPr>
          <p:cNvPr id="1027" name="Google Shape;7;p1"/>
          <p:cNvSpPr txBox="1">
            <a:spLocks noGrp="1"/>
          </p:cNvSpPr>
          <p:nvPr>
            <p:ph type="body" idx="1"/>
          </p:nvPr>
        </p:nvSpPr>
        <p:spPr bwMode="auto">
          <a:xfrm>
            <a:off x="619207" y="1914770"/>
            <a:ext cx="7905590" cy="4176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vi-VN" smtClean="0">
              <a:sym typeface="Arial" pitchFamily="34" charset="0"/>
            </a:endParaRPr>
          </a:p>
        </p:txBody>
      </p:sp>
      <p:sp>
        <p:nvSpPr>
          <p:cNvPr id="2" name="Rounded Rectangle 1">
            <a:extLst/>
          </p:cNvPr>
          <p:cNvSpPr/>
          <p:nvPr userDrawn="1"/>
        </p:nvSpPr>
        <p:spPr>
          <a:xfrm>
            <a:off x="3542559" y="6402022"/>
            <a:ext cx="2458505" cy="495925"/>
          </a:xfrm>
          <a:prstGeom prst="roundRect">
            <a:avLst/>
          </a:prstGeom>
          <a:solidFill>
            <a:schemeClr val="accent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
                <a:srgbClr val="000000"/>
              </a:buClr>
              <a:buFont typeface="Arial"/>
              <a:buNone/>
              <a:defRPr/>
            </a:pPr>
            <a:r>
              <a:rPr lang="x-none" sz="1400" kern="0">
                <a:ln>
                  <a:solidFill>
                    <a:srgbClr val="94D9F7">
                      <a:lumMod val="50000"/>
                    </a:srgbClr>
                  </a:solidFill>
                </a:ln>
                <a:solidFill>
                  <a:srgbClr val="94D9F7">
                    <a:lumMod val="50000"/>
                  </a:srgbClr>
                </a:solidFill>
                <a:sym typeface="Arial"/>
              </a:rPr>
              <a:t>GVTH: LÊ VĂN DIÊN</a:t>
            </a:r>
          </a:p>
        </p:txBody>
      </p:sp>
    </p:spTree>
    <p:extLst>
      <p:ext uri="{BB962C8B-B14F-4D97-AF65-F5344CB8AC3E}">
        <p14:creationId xmlns:p14="http://schemas.microsoft.com/office/powerpoint/2010/main" val="2076490342"/>
      </p:ext>
    </p:extLst>
  </p:cSld>
  <p:clrMap bg1="lt1" tx1="dk1" bg2="dk2" tx2="lt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 id="2147483720" r:id="rId18"/>
    <p:sldLayoutId id="2147483721" r:id="rId19"/>
    <p:sldLayoutId id="2147483722" r:id="rId20"/>
    <p:sldLayoutId id="2147483723" r:id="rId21"/>
    <p:sldLayoutId id="2147483724" r:id="rId22"/>
    <p:sldLayoutId id="2147483725" r:id="rId23"/>
    <p:sldLayoutId id="2147483726" r:id="rId24"/>
    <p:sldLayoutId id="2147483727" r:id="rId25"/>
    <p:sldLayoutId id="2147483728" r:id="rId26"/>
    <p:sldLayoutId id="2147483729" r:id="rId27"/>
    <p:sldLayoutId id="2147483730" r:id="rId28"/>
  </p:sldLayoutIdLst>
  <p:hf sldNum="0"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itchFamily="34" charset="0"/>
        <a:defRPr sz="1700">
          <a:solidFill>
            <a:srgbClr val="000000"/>
          </a:solidFill>
          <a:latin typeface="Arial"/>
          <a:ea typeface="Arial"/>
          <a:cs typeface="Arial"/>
          <a:sym typeface="Arial" pitchFamily="34" charset="0"/>
        </a:defRPr>
      </a:lvl1pPr>
      <a:lvl2pPr lvl="1" algn="l" rtl="0" eaLnBrk="0" fontAlgn="base" hangingPunct="0">
        <a:spcBef>
          <a:spcPct val="0"/>
        </a:spcBef>
        <a:spcAft>
          <a:spcPct val="0"/>
        </a:spcAft>
        <a:buClr>
          <a:srgbClr val="000000"/>
        </a:buClr>
        <a:buFont typeface="Arial" pitchFamily="34" charset="0"/>
        <a:defRPr sz="1700">
          <a:solidFill>
            <a:srgbClr val="000000"/>
          </a:solidFill>
          <a:latin typeface="Arial"/>
          <a:ea typeface="Arial"/>
          <a:cs typeface="Arial"/>
          <a:sym typeface="Arial" pitchFamily="34" charset="0"/>
        </a:defRPr>
      </a:lvl2pPr>
      <a:lvl3pPr lvl="2" algn="l" rtl="0" eaLnBrk="0" fontAlgn="base" hangingPunct="0">
        <a:spcBef>
          <a:spcPct val="0"/>
        </a:spcBef>
        <a:spcAft>
          <a:spcPct val="0"/>
        </a:spcAft>
        <a:buClr>
          <a:srgbClr val="000000"/>
        </a:buClr>
        <a:buFont typeface="Arial" pitchFamily="34" charset="0"/>
        <a:defRPr sz="1700">
          <a:solidFill>
            <a:srgbClr val="000000"/>
          </a:solidFill>
          <a:latin typeface="Arial"/>
          <a:ea typeface="Arial"/>
          <a:cs typeface="Arial"/>
          <a:sym typeface="Arial" pitchFamily="34" charset="0"/>
        </a:defRPr>
      </a:lvl3pPr>
      <a:lvl4pPr lvl="3" algn="l" rtl="0" eaLnBrk="0" fontAlgn="base" hangingPunct="0">
        <a:spcBef>
          <a:spcPct val="0"/>
        </a:spcBef>
        <a:spcAft>
          <a:spcPct val="0"/>
        </a:spcAft>
        <a:buClr>
          <a:srgbClr val="000000"/>
        </a:buClr>
        <a:buFont typeface="Arial" pitchFamily="34" charset="0"/>
        <a:defRPr sz="1700">
          <a:solidFill>
            <a:srgbClr val="000000"/>
          </a:solidFill>
          <a:latin typeface="Arial"/>
          <a:ea typeface="Arial"/>
          <a:cs typeface="Arial"/>
          <a:sym typeface="Arial" pitchFamily="34" charset="0"/>
        </a:defRPr>
      </a:lvl4pPr>
      <a:lvl5pPr lvl="4" algn="l" rtl="0" eaLnBrk="0" fontAlgn="base" hangingPunct="0">
        <a:spcBef>
          <a:spcPct val="0"/>
        </a:spcBef>
        <a:spcAft>
          <a:spcPct val="0"/>
        </a:spcAft>
        <a:buClr>
          <a:srgbClr val="000000"/>
        </a:buClr>
        <a:buFont typeface="Arial" pitchFamily="34" charset="0"/>
        <a:defRPr sz="1700">
          <a:solidFill>
            <a:srgbClr val="000000"/>
          </a:solidFill>
          <a:latin typeface="Arial"/>
          <a:ea typeface="Arial"/>
          <a:cs typeface="Arial"/>
          <a:sym typeface="Arial" pitchFamily="34" charset="0"/>
        </a:defRPr>
      </a:lvl5pPr>
      <a:lvl6pPr marR="0" lvl="5" algn="l" rtl="0">
        <a:lnSpc>
          <a:spcPct val="100000"/>
        </a:lnSpc>
        <a:spcBef>
          <a:spcPts val="0"/>
        </a:spcBef>
        <a:spcAft>
          <a:spcPts val="0"/>
        </a:spcAft>
        <a:buClr>
          <a:srgbClr val="000000"/>
        </a:buClr>
        <a:buFont typeface="Arial"/>
        <a:defRPr sz="175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75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75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754"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342900" indent="-342900" algn="l" rtl="0" eaLnBrk="0" fontAlgn="base" hangingPunct="0">
        <a:spcBef>
          <a:spcPct val="0"/>
        </a:spcBef>
        <a:spcAft>
          <a:spcPct val="0"/>
        </a:spcAft>
        <a:buClr>
          <a:srgbClr val="000000"/>
        </a:buClr>
        <a:buFont typeface="Arial" pitchFamily="34" charset="0"/>
        <a:defRPr sz="1700">
          <a:solidFill>
            <a:srgbClr val="000000"/>
          </a:solidFill>
          <a:latin typeface="Arial"/>
          <a:ea typeface="Arial"/>
          <a:cs typeface="Arial"/>
          <a:sym typeface="Arial" pitchFamily="34" charset="0"/>
        </a:defRPr>
      </a:lvl1pPr>
      <a:lvl2pPr marL="742950" lvl="1" indent="-285750" algn="l" rtl="0" eaLnBrk="0" fontAlgn="base" hangingPunct="0">
        <a:spcBef>
          <a:spcPct val="0"/>
        </a:spcBef>
        <a:spcAft>
          <a:spcPct val="0"/>
        </a:spcAft>
        <a:buClr>
          <a:srgbClr val="000000"/>
        </a:buClr>
        <a:buFont typeface="Arial" pitchFamily="34" charset="0"/>
        <a:defRPr sz="1700">
          <a:solidFill>
            <a:srgbClr val="000000"/>
          </a:solidFill>
          <a:latin typeface="Arial"/>
          <a:ea typeface="Arial"/>
          <a:cs typeface="Arial"/>
          <a:sym typeface="Arial" pitchFamily="34" charset="0"/>
        </a:defRPr>
      </a:lvl2pPr>
      <a:lvl3pPr marL="1143000" lvl="2" indent="-228600" algn="l" rtl="0" eaLnBrk="0" fontAlgn="base" hangingPunct="0">
        <a:spcBef>
          <a:spcPct val="0"/>
        </a:spcBef>
        <a:spcAft>
          <a:spcPct val="0"/>
        </a:spcAft>
        <a:buClr>
          <a:srgbClr val="000000"/>
        </a:buClr>
        <a:buFont typeface="Arial" pitchFamily="34" charset="0"/>
        <a:defRPr sz="1700">
          <a:solidFill>
            <a:srgbClr val="000000"/>
          </a:solidFill>
          <a:latin typeface="Arial"/>
          <a:ea typeface="Arial"/>
          <a:cs typeface="Arial"/>
          <a:sym typeface="Arial" pitchFamily="34" charset="0"/>
        </a:defRPr>
      </a:lvl3pPr>
      <a:lvl4pPr marL="1600200" lvl="3" indent="-228600" algn="l" rtl="0" eaLnBrk="0" fontAlgn="base" hangingPunct="0">
        <a:spcBef>
          <a:spcPct val="0"/>
        </a:spcBef>
        <a:spcAft>
          <a:spcPct val="0"/>
        </a:spcAft>
        <a:buClr>
          <a:srgbClr val="000000"/>
        </a:buClr>
        <a:buFont typeface="Arial" pitchFamily="34" charset="0"/>
        <a:defRPr sz="1700">
          <a:solidFill>
            <a:srgbClr val="000000"/>
          </a:solidFill>
          <a:latin typeface="Arial"/>
          <a:ea typeface="Arial"/>
          <a:cs typeface="Arial"/>
          <a:sym typeface="Arial" pitchFamily="34" charset="0"/>
        </a:defRPr>
      </a:lvl4pPr>
      <a:lvl5pPr marL="2057400" lvl="4" indent="-228600" algn="l" rtl="0" eaLnBrk="0" fontAlgn="base" hangingPunct="0">
        <a:spcBef>
          <a:spcPct val="0"/>
        </a:spcBef>
        <a:spcAft>
          <a:spcPct val="0"/>
        </a:spcAft>
        <a:buClr>
          <a:srgbClr val="000000"/>
        </a:buClr>
        <a:buFont typeface="Arial" pitchFamily="34" charset="0"/>
        <a:defRPr sz="1700">
          <a:solidFill>
            <a:srgbClr val="000000"/>
          </a:solidFill>
          <a:latin typeface="Arial"/>
          <a:ea typeface="Arial"/>
          <a:cs typeface="Arial"/>
          <a:sym typeface="Arial" pitchFamily="34" charset="0"/>
        </a:defRPr>
      </a:lvl5pPr>
      <a:lvl6pPr marR="0" lvl="5" algn="l" rtl="0">
        <a:lnSpc>
          <a:spcPct val="100000"/>
        </a:lnSpc>
        <a:spcBef>
          <a:spcPts val="0"/>
        </a:spcBef>
        <a:spcAft>
          <a:spcPts val="0"/>
        </a:spcAft>
        <a:buClr>
          <a:srgbClr val="000000"/>
        </a:buClr>
        <a:buFont typeface="Arial"/>
        <a:defRPr sz="175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75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75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754"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75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75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75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75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75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75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75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75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754" b="0" i="0" u="none" strike="noStrike" cap="non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45"/>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4"/>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atin typeface="+mn-lt"/>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4"/>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defRPr>
            </a:lvl1pPr>
          </a:lstStyle>
          <a:p>
            <a:pPr algn="ct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4"/>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mn-lt"/>
              </a:defRPr>
            </a:lvl1pPr>
          </a:lstStyle>
          <a:p>
            <a:pPr fontAlgn="base">
              <a:spcBef>
                <a:spcPct val="0"/>
              </a:spcBef>
              <a:spcAft>
                <a:spcPct val="0"/>
              </a:spcAft>
              <a:defRPr/>
            </a:pPr>
            <a:fld id="{31474DB6-6C4E-4263-A8E3-6D4A07A4122E}"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2107484243"/>
      </p:ext>
    </p:extLst>
  </p:cSld>
  <p:clrMap bg1="lt1" tx1="dk1" bg2="lt2" tx2="dk2" accent1="accent1" accent2="accent2" accent3="accent3" accent4="accent4" accent5="accent5" accent6="accent6" hlink="hlink" folHlink="folHlink"/>
  <p:sldLayoutIdLst>
    <p:sldLayoutId id="2147483955" r:id="rId1"/>
    <p:sldLayoutId id="2147483956" r:id="rId2"/>
    <p:sldLayoutId id="2147483957" r:id="rId3"/>
    <p:sldLayoutId id="2147483958" r:id="rId4"/>
    <p:sldLayoutId id="2147483959" r:id="rId5"/>
    <p:sldLayoutId id="2147483960" r:id="rId6"/>
    <p:sldLayoutId id="2147483961" r:id="rId7"/>
    <p:sldLayoutId id="2147483962" r:id="rId8"/>
    <p:sldLayoutId id="2147483963" r:id="rId9"/>
    <p:sldLayoutId id="2147483964" r:id="rId10"/>
    <p:sldLayoutId id="2147483965" r:id="rId11"/>
    <p:sldLayoutId id="2147483966" r:id="rId12"/>
    <p:sldLayoutId id="2147483967"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Google Shape;6;p1"/>
          <p:cNvSpPr txBox="1">
            <a:spLocks noGrp="1"/>
          </p:cNvSpPr>
          <p:nvPr>
            <p:ph type="title"/>
          </p:nvPr>
        </p:nvSpPr>
        <p:spPr bwMode="auto">
          <a:xfrm>
            <a:off x="619207" y="592642"/>
            <a:ext cx="7905590" cy="764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vi-VN" smtClean="0">
              <a:sym typeface="Arial" pitchFamily="34" charset="0"/>
            </a:endParaRPr>
          </a:p>
        </p:txBody>
      </p:sp>
      <p:sp>
        <p:nvSpPr>
          <p:cNvPr id="1027" name="Google Shape;7;p1"/>
          <p:cNvSpPr txBox="1">
            <a:spLocks noGrp="1"/>
          </p:cNvSpPr>
          <p:nvPr>
            <p:ph type="body" idx="1"/>
          </p:nvPr>
        </p:nvSpPr>
        <p:spPr bwMode="auto">
          <a:xfrm>
            <a:off x="619207" y="1914770"/>
            <a:ext cx="7905590" cy="4176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vi-VN" smtClean="0">
              <a:sym typeface="Arial" pitchFamily="34" charset="0"/>
            </a:endParaRPr>
          </a:p>
        </p:txBody>
      </p:sp>
      <p:sp>
        <p:nvSpPr>
          <p:cNvPr id="2" name="Rounded Rectangle 1">
            <a:extLst/>
          </p:cNvPr>
          <p:cNvSpPr/>
          <p:nvPr userDrawn="1"/>
        </p:nvSpPr>
        <p:spPr>
          <a:xfrm>
            <a:off x="3542537" y="6402022"/>
            <a:ext cx="2458505" cy="495925"/>
          </a:xfrm>
          <a:prstGeom prst="roundRect">
            <a:avLst/>
          </a:prstGeom>
          <a:solidFill>
            <a:schemeClr val="accent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
                <a:srgbClr val="000000"/>
              </a:buClr>
              <a:buFont typeface="Arial"/>
              <a:buNone/>
              <a:defRPr/>
            </a:pPr>
            <a:r>
              <a:rPr lang="x-none" sz="1400" kern="0">
                <a:ln>
                  <a:solidFill>
                    <a:srgbClr val="94D9F7">
                      <a:lumMod val="50000"/>
                    </a:srgbClr>
                  </a:solidFill>
                </a:ln>
                <a:solidFill>
                  <a:srgbClr val="94D9F7">
                    <a:lumMod val="50000"/>
                  </a:srgbClr>
                </a:solidFill>
                <a:sym typeface="Arial"/>
              </a:rPr>
              <a:t>GVTH: LÊ VĂN DIÊN</a:t>
            </a:r>
          </a:p>
        </p:txBody>
      </p:sp>
    </p:spTree>
    <p:extLst>
      <p:ext uri="{BB962C8B-B14F-4D97-AF65-F5344CB8AC3E}">
        <p14:creationId xmlns:p14="http://schemas.microsoft.com/office/powerpoint/2010/main" val="1132076227"/>
      </p:ext>
    </p:extLst>
  </p:cSld>
  <p:clrMap bg1="lt1" tx1="dk1" bg2="dk2" tx2="lt2" accent1="accent1" accent2="accent2" accent3="accent3" accent4="accent4" accent5="accent5" accent6="accent6" hlink="hlink" folHlink="folHlink"/>
  <p:sldLayoutIdLst>
    <p:sldLayoutId id="2147483969" r:id="rId1"/>
    <p:sldLayoutId id="2147483970" r:id="rId2"/>
    <p:sldLayoutId id="2147483971" r:id="rId3"/>
    <p:sldLayoutId id="2147483972" r:id="rId4"/>
    <p:sldLayoutId id="2147483973" r:id="rId5"/>
    <p:sldLayoutId id="2147483974" r:id="rId6"/>
    <p:sldLayoutId id="2147483975" r:id="rId7"/>
    <p:sldLayoutId id="2147483976" r:id="rId8"/>
    <p:sldLayoutId id="2147483977" r:id="rId9"/>
    <p:sldLayoutId id="2147483978" r:id="rId10"/>
    <p:sldLayoutId id="2147483979" r:id="rId11"/>
    <p:sldLayoutId id="2147483980" r:id="rId12"/>
    <p:sldLayoutId id="2147483981" r:id="rId13"/>
    <p:sldLayoutId id="2147483982" r:id="rId14"/>
    <p:sldLayoutId id="2147483983" r:id="rId15"/>
    <p:sldLayoutId id="2147483984" r:id="rId16"/>
    <p:sldLayoutId id="2147483985" r:id="rId17"/>
    <p:sldLayoutId id="2147483986" r:id="rId18"/>
    <p:sldLayoutId id="2147483987" r:id="rId19"/>
    <p:sldLayoutId id="2147483988" r:id="rId20"/>
    <p:sldLayoutId id="2147483989" r:id="rId21"/>
    <p:sldLayoutId id="2147483990" r:id="rId22"/>
    <p:sldLayoutId id="2147483991" r:id="rId23"/>
    <p:sldLayoutId id="2147483992" r:id="rId24"/>
    <p:sldLayoutId id="2147483993" r:id="rId25"/>
    <p:sldLayoutId id="2147483994" r:id="rId26"/>
    <p:sldLayoutId id="2147483995" r:id="rId27"/>
    <p:sldLayoutId id="2147483996" r:id="rId28"/>
  </p:sldLayoutIdLst>
  <p:hf sldNum="0"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itchFamily="34" charset="0"/>
        <a:defRPr sz="1700">
          <a:solidFill>
            <a:srgbClr val="000000"/>
          </a:solidFill>
          <a:latin typeface="Arial"/>
          <a:ea typeface="Arial"/>
          <a:cs typeface="Arial"/>
          <a:sym typeface="Arial" pitchFamily="34" charset="0"/>
        </a:defRPr>
      </a:lvl1pPr>
      <a:lvl2pPr lvl="1" algn="l" rtl="0" eaLnBrk="0" fontAlgn="base" hangingPunct="0">
        <a:spcBef>
          <a:spcPct val="0"/>
        </a:spcBef>
        <a:spcAft>
          <a:spcPct val="0"/>
        </a:spcAft>
        <a:buClr>
          <a:srgbClr val="000000"/>
        </a:buClr>
        <a:buFont typeface="Arial" pitchFamily="34" charset="0"/>
        <a:defRPr sz="1700">
          <a:solidFill>
            <a:srgbClr val="000000"/>
          </a:solidFill>
          <a:latin typeface="Arial"/>
          <a:ea typeface="Arial"/>
          <a:cs typeface="Arial"/>
          <a:sym typeface="Arial" pitchFamily="34" charset="0"/>
        </a:defRPr>
      </a:lvl2pPr>
      <a:lvl3pPr lvl="2" algn="l" rtl="0" eaLnBrk="0" fontAlgn="base" hangingPunct="0">
        <a:spcBef>
          <a:spcPct val="0"/>
        </a:spcBef>
        <a:spcAft>
          <a:spcPct val="0"/>
        </a:spcAft>
        <a:buClr>
          <a:srgbClr val="000000"/>
        </a:buClr>
        <a:buFont typeface="Arial" pitchFamily="34" charset="0"/>
        <a:defRPr sz="1700">
          <a:solidFill>
            <a:srgbClr val="000000"/>
          </a:solidFill>
          <a:latin typeface="Arial"/>
          <a:ea typeface="Arial"/>
          <a:cs typeface="Arial"/>
          <a:sym typeface="Arial" pitchFamily="34" charset="0"/>
        </a:defRPr>
      </a:lvl3pPr>
      <a:lvl4pPr lvl="3" algn="l" rtl="0" eaLnBrk="0" fontAlgn="base" hangingPunct="0">
        <a:spcBef>
          <a:spcPct val="0"/>
        </a:spcBef>
        <a:spcAft>
          <a:spcPct val="0"/>
        </a:spcAft>
        <a:buClr>
          <a:srgbClr val="000000"/>
        </a:buClr>
        <a:buFont typeface="Arial" pitchFamily="34" charset="0"/>
        <a:defRPr sz="1700">
          <a:solidFill>
            <a:srgbClr val="000000"/>
          </a:solidFill>
          <a:latin typeface="Arial"/>
          <a:ea typeface="Arial"/>
          <a:cs typeface="Arial"/>
          <a:sym typeface="Arial" pitchFamily="34" charset="0"/>
        </a:defRPr>
      </a:lvl4pPr>
      <a:lvl5pPr lvl="4" algn="l" rtl="0" eaLnBrk="0" fontAlgn="base" hangingPunct="0">
        <a:spcBef>
          <a:spcPct val="0"/>
        </a:spcBef>
        <a:spcAft>
          <a:spcPct val="0"/>
        </a:spcAft>
        <a:buClr>
          <a:srgbClr val="000000"/>
        </a:buClr>
        <a:buFont typeface="Arial" pitchFamily="34" charset="0"/>
        <a:defRPr sz="1700">
          <a:solidFill>
            <a:srgbClr val="000000"/>
          </a:solidFill>
          <a:latin typeface="Arial"/>
          <a:ea typeface="Arial"/>
          <a:cs typeface="Arial"/>
          <a:sym typeface="Arial" pitchFamily="34" charset="0"/>
        </a:defRPr>
      </a:lvl5pPr>
      <a:lvl6pPr marR="0" lvl="5" algn="l" rtl="0">
        <a:lnSpc>
          <a:spcPct val="100000"/>
        </a:lnSpc>
        <a:spcBef>
          <a:spcPts val="0"/>
        </a:spcBef>
        <a:spcAft>
          <a:spcPts val="0"/>
        </a:spcAft>
        <a:buClr>
          <a:srgbClr val="000000"/>
        </a:buClr>
        <a:buFont typeface="Arial"/>
        <a:defRPr sz="175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75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75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754"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342900" indent="-342900" algn="l" rtl="0" eaLnBrk="0" fontAlgn="base" hangingPunct="0">
        <a:spcBef>
          <a:spcPct val="0"/>
        </a:spcBef>
        <a:spcAft>
          <a:spcPct val="0"/>
        </a:spcAft>
        <a:buClr>
          <a:srgbClr val="000000"/>
        </a:buClr>
        <a:buFont typeface="Arial" pitchFamily="34" charset="0"/>
        <a:defRPr sz="1700">
          <a:solidFill>
            <a:srgbClr val="000000"/>
          </a:solidFill>
          <a:latin typeface="Arial"/>
          <a:ea typeface="Arial"/>
          <a:cs typeface="Arial"/>
          <a:sym typeface="Arial" pitchFamily="34" charset="0"/>
        </a:defRPr>
      </a:lvl1pPr>
      <a:lvl2pPr marL="742950" lvl="1" indent="-285750" algn="l" rtl="0" eaLnBrk="0" fontAlgn="base" hangingPunct="0">
        <a:spcBef>
          <a:spcPct val="0"/>
        </a:spcBef>
        <a:spcAft>
          <a:spcPct val="0"/>
        </a:spcAft>
        <a:buClr>
          <a:srgbClr val="000000"/>
        </a:buClr>
        <a:buFont typeface="Arial" pitchFamily="34" charset="0"/>
        <a:defRPr sz="1700">
          <a:solidFill>
            <a:srgbClr val="000000"/>
          </a:solidFill>
          <a:latin typeface="Arial"/>
          <a:ea typeface="Arial"/>
          <a:cs typeface="Arial"/>
          <a:sym typeface="Arial" pitchFamily="34" charset="0"/>
        </a:defRPr>
      </a:lvl2pPr>
      <a:lvl3pPr marL="1143000" lvl="2" indent="-228600" algn="l" rtl="0" eaLnBrk="0" fontAlgn="base" hangingPunct="0">
        <a:spcBef>
          <a:spcPct val="0"/>
        </a:spcBef>
        <a:spcAft>
          <a:spcPct val="0"/>
        </a:spcAft>
        <a:buClr>
          <a:srgbClr val="000000"/>
        </a:buClr>
        <a:buFont typeface="Arial" pitchFamily="34" charset="0"/>
        <a:defRPr sz="1700">
          <a:solidFill>
            <a:srgbClr val="000000"/>
          </a:solidFill>
          <a:latin typeface="Arial"/>
          <a:ea typeface="Arial"/>
          <a:cs typeface="Arial"/>
          <a:sym typeface="Arial" pitchFamily="34" charset="0"/>
        </a:defRPr>
      </a:lvl3pPr>
      <a:lvl4pPr marL="1600200" lvl="3" indent="-228600" algn="l" rtl="0" eaLnBrk="0" fontAlgn="base" hangingPunct="0">
        <a:spcBef>
          <a:spcPct val="0"/>
        </a:spcBef>
        <a:spcAft>
          <a:spcPct val="0"/>
        </a:spcAft>
        <a:buClr>
          <a:srgbClr val="000000"/>
        </a:buClr>
        <a:buFont typeface="Arial" pitchFamily="34" charset="0"/>
        <a:defRPr sz="1700">
          <a:solidFill>
            <a:srgbClr val="000000"/>
          </a:solidFill>
          <a:latin typeface="Arial"/>
          <a:ea typeface="Arial"/>
          <a:cs typeface="Arial"/>
          <a:sym typeface="Arial" pitchFamily="34" charset="0"/>
        </a:defRPr>
      </a:lvl4pPr>
      <a:lvl5pPr marL="2057400" lvl="4" indent="-228600" algn="l" rtl="0" eaLnBrk="0" fontAlgn="base" hangingPunct="0">
        <a:spcBef>
          <a:spcPct val="0"/>
        </a:spcBef>
        <a:spcAft>
          <a:spcPct val="0"/>
        </a:spcAft>
        <a:buClr>
          <a:srgbClr val="000000"/>
        </a:buClr>
        <a:buFont typeface="Arial" pitchFamily="34" charset="0"/>
        <a:defRPr sz="1700">
          <a:solidFill>
            <a:srgbClr val="000000"/>
          </a:solidFill>
          <a:latin typeface="Arial"/>
          <a:ea typeface="Arial"/>
          <a:cs typeface="Arial"/>
          <a:sym typeface="Arial" pitchFamily="34" charset="0"/>
        </a:defRPr>
      </a:lvl5pPr>
      <a:lvl6pPr marR="0" lvl="5" algn="l" rtl="0">
        <a:lnSpc>
          <a:spcPct val="100000"/>
        </a:lnSpc>
        <a:spcBef>
          <a:spcPts val="0"/>
        </a:spcBef>
        <a:spcAft>
          <a:spcPts val="0"/>
        </a:spcAft>
        <a:buClr>
          <a:srgbClr val="000000"/>
        </a:buClr>
        <a:buFont typeface="Arial"/>
        <a:defRPr sz="175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75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75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754"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75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75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75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75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75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75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75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75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754" b="0" i="0" u="none" strike="noStrike" cap="none">
          <a:solidFill>
            <a:srgbClr val="000000"/>
          </a:solidFill>
          <a:latin typeface="Arial"/>
          <a:ea typeface="Arial"/>
          <a:cs typeface="Arial"/>
          <a:sym typeface="Arial"/>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35"/>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4"/>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atin typeface="+mn-lt"/>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4"/>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defRPr>
            </a:lvl1pPr>
          </a:lstStyle>
          <a:p>
            <a:pPr algn="ct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4"/>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mn-lt"/>
              </a:defRPr>
            </a:lvl1pPr>
          </a:lstStyle>
          <a:p>
            <a:pPr fontAlgn="base">
              <a:spcBef>
                <a:spcPct val="0"/>
              </a:spcBef>
              <a:spcAft>
                <a:spcPct val="0"/>
              </a:spcAft>
              <a:defRPr/>
            </a:pPr>
            <a:fld id="{0CF069B8-C868-477C-8AD5-01201CB1C487}"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254877833"/>
      </p:ext>
    </p:extLst>
  </p:cSld>
  <p:clrMap bg1="lt1" tx1="dk1" bg2="lt2" tx2="dk2" accent1="accent1" accent2="accent2" accent3="accent3" accent4="accent4" accent5="accent5" accent6="accent6" hlink="hlink" folHlink="folHlink"/>
  <p:sldLayoutIdLst>
    <p:sldLayoutId id="2147483998" r:id="rId1"/>
    <p:sldLayoutId id="2147483999" r:id="rId2"/>
    <p:sldLayoutId id="2147484000" r:id="rId3"/>
    <p:sldLayoutId id="2147484001" r:id="rId4"/>
    <p:sldLayoutId id="2147484002" r:id="rId5"/>
    <p:sldLayoutId id="2147484003" r:id="rId6"/>
    <p:sldLayoutId id="2147484004" r:id="rId7"/>
    <p:sldLayoutId id="2147484005" r:id="rId8"/>
    <p:sldLayoutId id="2147484006" r:id="rId9"/>
    <p:sldLayoutId id="2147484007" r:id="rId10"/>
    <p:sldLayoutId id="2147484008" r:id="rId11"/>
    <p:sldLayoutId id="2147484009" r:id="rId12"/>
    <p:sldLayoutId id="2147484010"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Google Shape;6;p1"/>
          <p:cNvSpPr txBox="1">
            <a:spLocks noGrp="1"/>
          </p:cNvSpPr>
          <p:nvPr>
            <p:ph type="title"/>
          </p:nvPr>
        </p:nvSpPr>
        <p:spPr bwMode="auto">
          <a:xfrm>
            <a:off x="619207" y="592632"/>
            <a:ext cx="7905590" cy="764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vi-VN" smtClean="0">
              <a:sym typeface="Arial" pitchFamily="34" charset="0"/>
            </a:endParaRPr>
          </a:p>
        </p:txBody>
      </p:sp>
      <p:sp>
        <p:nvSpPr>
          <p:cNvPr id="1027" name="Google Shape;7;p1"/>
          <p:cNvSpPr txBox="1">
            <a:spLocks noGrp="1"/>
          </p:cNvSpPr>
          <p:nvPr>
            <p:ph type="body" idx="1"/>
          </p:nvPr>
        </p:nvSpPr>
        <p:spPr bwMode="auto">
          <a:xfrm>
            <a:off x="619207" y="1914770"/>
            <a:ext cx="7905590" cy="4176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vi-VN" smtClean="0">
              <a:sym typeface="Arial" pitchFamily="34" charset="0"/>
            </a:endParaRPr>
          </a:p>
        </p:txBody>
      </p:sp>
      <p:sp>
        <p:nvSpPr>
          <p:cNvPr id="2" name="Rounded Rectangle 1">
            <a:extLst/>
          </p:cNvPr>
          <p:cNvSpPr/>
          <p:nvPr userDrawn="1"/>
        </p:nvSpPr>
        <p:spPr>
          <a:xfrm>
            <a:off x="3542528" y="6402022"/>
            <a:ext cx="2458505" cy="495925"/>
          </a:xfrm>
          <a:prstGeom prst="roundRect">
            <a:avLst/>
          </a:prstGeom>
          <a:solidFill>
            <a:schemeClr val="accent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
                <a:srgbClr val="000000"/>
              </a:buClr>
              <a:buFont typeface="Arial"/>
              <a:buNone/>
              <a:defRPr/>
            </a:pPr>
            <a:r>
              <a:rPr lang="x-none" sz="1400" kern="0">
                <a:ln>
                  <a:solidFill>
                    <a:srgbClr val="94D9F7">
                      <a:lumMod val="50000"/>
                    </a:srgbClr>
                  </a:solidFill>
                </a:ln>
                <a:solidFill>
                  <a:srgbClr val="94D9F7">
                    <a:lumMod val="50000"/>
                  </a:srgbClr>
                </a:solidFill>
                <a:sym typeface="Arial"/>
              </a:rPr>
              <a:t>GVTH: LÊ VĂN DIÊN</a:t>
            </a:r>
          </a:p>
        </p:txBody>
      </p:sp>
    </p:spTree>
    <p:extLst>
      <p:ext uri="{BB962C8B-B14F-4D97-AF65-F5344CB8AC3E}">
        <p14:creationId xmlns:p14="http://schemas.microsoft.com/office/powerpoint/2010/main" val="2310686140"/>
      </p:ext>
    </p:extLst>
  </p:cSld>
  <p:clrMap bg1="lt1" tx1="dk1" bg2="dk2" tx2="lt2" accent1="accent1" accent2="accent2" accent3="accent3" accent4="accent4" accent5="accent5" accent6="accent6" hlink="hlink" folHlink="folHlink"/>
  <p:sldLayoutIdLst>
    <p:sldLayoutId id="2147484012" r:id="rId1"/>
    <p:sldLayoutId id="2147484013" r:id="rId2"/>
    <p:sldLayoutId id="2147484014" r:id="rId3"/>
    <p:sldLayoutId id="2147484015" r:id="rId4"/>
    <p:sldLayoutId id="2147484016" r:id="rId5"/>
    <p:sldLayoutId id="2147484017" r:id="rId6"/>
    <p:sldLayoutId id="2147484018" r:id="rId7"/>
    <p:sldLayoutId id="2147484019" r:id="rId8"/>
    <p:sldLayoutId id="2147484020" r:id="rId9"/>
    <p:sldLayoutId id="2147484021" r:id="rId10"/>
    <p:sldLayoutId id="2147484022" r:id="rId11"/>
    <p:sldLayoutId id="2147484023" r:id="rId12"/>
    <p:sldLayoutId id="2147484024" r:id="rId13"/>
    <p:sldLayoutId id="2147484025" r:id="rId14"/>
    <p:sldLayoutId id="2147484026" r:id="rId15"/>
    <p:sldLayoutId id="2147484027" r:id="rId16"/>
    <p:sldLayoutId id="2147484028" r:id="rId17"/>
    <p:sldLayoutId id="2147484029" r:id="rId18"/>
    <p:sldLayoutId id="2147484030" r:id="rId19"/>
    <p:sldLayoutId id="2147484031" r:id="rId20"/>
    <p:sldLayoutId id="2147484032" r:id="rId21"/>
    <p:sldLayoutId id="2147484033" r:id="rId22"/>
    <p:sldLayoutId id="2147484034" r:id="rId23"/>
    <p:sldLayoutId id="2147484035" r:id="rId24"/>
    <p:sldLayoutId id="2147484036" r:id="rId25"/>
    <p:sldLayoutId id="2147484037" r:id="rId26"/>
    <p:sldLayoutId id="2147484038" r:id="rId27"/>
    <p:sldLayoutId id="2147484039" r:id="rId28"/>
  </p:sldLayoutIdLst>
  <p:hf sldNum="0"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itchFamily="34" charset="0"/>
        <a:defRPr sz="1700">
          <a:solidFill>
            <a:srgbClr val="000000"/>
          </a:solidFill>
          <a:latin typeface="Arial"/>
          <a:ea typeface="Arial"/>
          <a:cs typeface="Arial"/>
          <a:sym typeface="Arial" pitchFamily="34" charset="0"/>
        </a:defRPr>
      </a:lvl1pPr>
      <a:lvl2pPr lvl="1" algn="l" rtl="0" eaLnBrk="0" fontAlgn="base" hangingPunct="0">
        <a:spcBef>
          <a:spcPct val="0"/>
        </a:spcBef>
        <a:spcAft>
          <a:spcPct val="0"/>
        </a:spcAft>
        <a:buClr>
          <a:srgbClr val="000000"/>
        </a:buClr>
        <a:buFont typeface="Arial" pitchFamily="34" charset="0"/>
        <a:defRPr sz="1700">
          <a:solidFill>
            <a:srgbClr val="000000"/>
          </a:solidFill>
          <a:latin typeface="Arial"/>
          <a:ea typeface="Arial"/>
          <a:cs typeface="Arial"/>
          <a:sym typeface="Arial" pitchFamily="34" charset="0"/>
        </a:defRPr>
      </a:lvl2pPr>
      <a:lvl3pPr lvl="2" algn="l" rtl="0" eaLnBrk="0" fontAlgn="base" hangingPunct="0">
        <a:spcBef>
          <a:spcPct val="0"/>
        </a:spcBef>
        <a:spcAft>
          <a:spcPct val="0"/>
        </a:spcAft>
        <a:buClr>
          <a:srgbClr val="000000"/>
        </a:buClr>
        <a:buFont typeface="Arial" pitchFamily="34" charset="0"/>
        <a:defRPr sz="1700">
          <a:solidFill>
            <a:srgbClr val="000000"/>
          </a:solidFill>
          <a:latin typeface="Arial"/>
          <a:ea typeface="Arial"/>
          <a:cs typeface="Arial"/>
          <a:sym typeface="Arial" pitchFamily="34" charset="0"/>
        </a:defRPr>
      </a:lvl3pPr>
      <a:lvl4pPr lvl="3" algn="l" rtl="0" eaLnBrk="0" fontAlgn="base" hangingPunct="0">
        <a:spcBef>
          <a:spcPct val="0"/>
        </a:spcBef>
        <a:spcAft>
          <a:spcPct val="0"/>
        </a:spcAft>
        <a:buClr>
          <a:srgbClr val="000000"/>
        </a:buClr>
        <a:buFont typeface="Arial" pitchFamily="34" charset="0"/>
        <a:defRPr sz="1700">
          <a:solidFill>
            <a:srgbClr val="000000"/>
          </a:solidFill>
          <a:latin typeface="Arial"/>
          <a:ea typeface="Arial"/>
          <a:cs typeface="Arial"/>
          <a:sym typeface="Arial" pitchFamily="34" charset="0"/>
        </a:defRPr>
      </a:lvl4pPr>
      <a:lvl5pPr lvl="4" algn="l" rtl="0" eaLnBrk="0" fontAlgn="base" hangingPunct="0">
        <a:spcBef>
          <a:spcPct val="0"/>
        </a:spcBef>
        <a:spcAft>
          <a:spcPct val="0"/>
        </a:spcAft>
        <a:buClr>
          <a:srgbClr val="000000"/>
        </a:buClr>
        <a:buFont typeface="Arial" pitchFamily="34" charset="0"/>
        <a:defRPr sz="1700">
          <a:solidFill>
            <a:srgbClr val="000000"/>
          </a:solidFill>
          <a:latin typeface="Arial"/>
          <a:ea typeface="Arial"/>
          <a:cs typeface="Arial"/>
          <a:sym typeface="Arial" pitchFamily="34" charset="0"/>
        </a:defRPr>
      </a:lvl5pPr>
      <a:lvl6pPr marR="0" lvl="5" algn="l" rtl="0">
        <a:lnSpc>
          <a:spcPct val="100000"/>
        </a:lnSpc>
        <a:spcBef>
          <a:spcPts val="0"/>
        </a:spcBef>
        <a:spcAft>
          <a:spcPts val="0"/>
        </a:spcAft>
        <a:buClr>
          <a:srgbClr val="000000"/>
        </a:buClr>
        <a:buFont typeface="Arial"/>
        <a:defRPr sz="175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75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75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754"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342900" indent="-342900" algn="l" rtl="0" eaLnBrk="0" fontAlgn="base" hangingPunct="0">
        <a:spcBef>
          <a:spcPct val="0"/>
        </a:spcBef>
        <a:spcAft>
          <a:spcPct val="0"/>
        </a:spcAft>
        <a:buClr>
          <a:srgbClr val="000000"/>
        </a:buClr>
        <a:buFont typeface="Arial" pitchFamily="34" charset="0"/>
        <a:defRPr sz="1700">
          <a:solidFill>
            <a:srgbClr val="000000"/>
          </a:solidFill>
          <a:latin typeface="Arial"/>
          <a:ea typeface="Arial"/>
          <a:cs typeface="Arial"/>
          <a:sym typeface="Arial" pitchFamily="34" charset="0"/>
        </a:defRPr>
      </a:lvl1pPr>
      <a:lvl2pPr marL="742950" lvl="1" indent="-285750" algn="l" rtl="0" eaLnBrk="0" fontAlgn="base" hangingPunct="0">
        <a:spcBef>
          <a:spcPct val="0"/>
        </a:spcBef>
        <a:spcAft>
          <a:spcPct val="0"/>
        </a:spcAft>
        <a:buClr>
          <a:srgbClr val="000000"/>
        </a:buClr>
        <a:buFont typeface="Arial" pitchFamily="34" charset="0"/>
        <a:defRPr sz="1700">
          <a:solidFill>
            <a:srgbClr val="000000"/>
          </a:solidFill>
          <a:latin typeface="Arial"/>
          <a:ea typeface="Arial"/>
          <a:cs typeface="Arial"/>
          <a:sym typeface="Arial" pitchFamily="34" charset="0"/>
        </a:defRPr>
      </a:lvl2pPr>
      <a:lvl3pPr marL="1143000" lvl="2" indent="-228600" algn="l" rtl="0" eaLnBrk="0" fontAlgn="base" hangingPunct="0">
        <a:spcBef>
          <a:spcPct val="0"/>
        </a:spcBef>
        <a:spcAft>
          <a:spcPct val="0"/>
        </a:spcAft>
        <a:buClr>
          <a:srgbClr val="000000"/>
        </a:buClr>
        <a:buFont typeface="Arial" pitchFamily="34" charset="0"/>
        <a:defRPr sz="1700">
          <a:solidFill>
            <a:srgbClr val="000000"/>
          </a:solidFill>
          <a:latin typeface="Arial"/>
          <a:ea typeface="Arial"/>
          <a:cs typeface="Arial"/>
          <a:sym typeface="Arial" pitchFamily="34" charset="0"/>
        </a:defRPr>
      </a:lvl3pPr>
      <a:lvl4pPr marL="1600200" lvl="3" indent="-228600" algn="l" rtl="0" eaLnBrk="0" fontAlgn="base" hangingPunct="0">
        <a:spcBef>
          <a:spcPct val="0"/>
        </a:spcBef>
        <a:spcAft>
          <a:spcPct val="0"/>
        </a:spcAft>
        <a:buClr>
          <a:srgbClr val="000000"/>
        </a:buClr>
        <a:buFont typeface="Arial" pitchFamily="34" charset="0"/>
        <a:defRPr sz="1700">
          <a:solidFill>
            <a:srgbClr val="000000"/>
          </a:solidFill>
          <a:latin typeface="Arial"/>
          <a:ea typeface="Arial"/>
          <a:cs typeface="Arial"/>
          <a:sym typeface="Arial" pitchFamily="34" charset="0"/>
        </a:defRPr>
      </a:lvl4pPr>
      <a:lvl5pPr marL="2057400" lvl="4" indent="-228600" algn="l" rtl="0" eaLnBrk="0" fontAlgn="base" hangingPunct="0">
        <a:spcBef>
          <a:spcPct val="0"/>
        </a:spcBef>
        <a:spcAft>
          <a:spcPct val="0"/>
        </a:spcAft>
        <a:buClr>
          <a:srgbClr val="000000"/>
        </a:buClr>
        <a:buFont typeface="Arial" pitchFamily="34" charset="0"/>
        <a:defRPr sz="1700">
          <a:solidFill>
            <a:srgbClr val="000000"/>
          </a:solidFill>
          <a:latin typeface="Arial"/>
          <a:ea typeface="Arial"/>
          <a:cs typeface="Arial"/>
          <a:sym typeface="Arial" pitchFamily="34" charset="0"/>
        </a:defRPr>
      </a:lvl5pPr>
      <a:lvl6pPr marR="0" lvl="5" algn="l" rtl="0">
        <a:lnSpc>
          <a:spcPct val="100000"/>
        </a:lnSpc>
        <a:spcBef>
          <a:spcPts val="0"/>
        </a:spcBef>
        <a:spcAft>
          <a:spcPts val="0"/>
        </a:spcAft>
        <a:buClr>
          <a:srgbClr val="000000"/>
        </a:buClr>
        <a:buFont typeface="Arial"/>
        <a:defRPr sz="175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75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75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754"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75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75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75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75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75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75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75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75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754" b="0" i="0" u="none" strike="noStrike" cap="none">
          <a:solidFill>
            <a:srgbClr val="000000"/>
          </a:solidFill>
          <a:latin typeface="Arial"/>
          <a:ea typeface="Arial"/>
          <a:cs typeface="Arial"/>
          <a:sym typeface="Arial"/>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Google Shape;6;p1"/>
          <p:cNvSpPr txBox="1">
            <a:spLocks noGrp="1"/>
          </p:cNvSpPr>
          <p:nvPr>
            <p:ph type="title"/>
          </p:nvPr>
        </p:nvSpPr>
        <p:spPr bwMode="auto">
          <a:xfrm>
            <a:off x="619207" y="592620"/>
            <a:ext cx="7905590" cy="764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vi-VN" smtClean="0">
              <a:sym typeface="Arial" pitchFamily="34" charset="0"/>
            </a:endParaRPr>
          </a:p>
        </p:txBody>
      </p:sp>
      <p:sp>
        <p:nvSpPr>
          <p:cNvPr id="1027" name="Google Shape;7;p1"/>
          <p:cNvSpPr txBox="1">
            <a:spLocks noGrp="1"/>
          </p:cNvSpPr>
          <p:nvPr>
            <p:ph type="body" idx="1"/>
          </p:nvPr>
        </p:nvSpPr>
        <p:spPr bwMode="auto">
          <a:xfrm>
            <a:off x="619207" y="1914770"/>
            <a:ext cx="7905590" cy="4176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vi-VN" smtClean="0">
              <a:sym typeface="Arial" pitchFamily="34" charset="0"/>
            </a:endParaRPr>
          </a:p>
        </p:txBody>
      </p:sp>
      <p:sp>
        <p:nvSpPr>
          <p:cNvPr id="2" name="Rounded Rectangle 1">
            <a:extLst/>
          </p:cNvPr>
          <p:cNvSpPr/>
          <p:nvPr userDrawn="1"/>
        </p:nvSpPr>
        <p:spPr>
          <a:xfrm>
            <a:off x="3542517" y="6402022"/>
            <a:ext cx="2458505" cy="495925"/>
          </a:xfrm>
          <a:prstGeom prst="roundRect">
            <a:avLst/>
          </a:prstGeom>
          <a:solidFill>
            <a:schemeClr val="accent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
                <a:srgbClr val="000000"/>
              </a:buClr>
              <a:buFont typeface="Arial"/>
              <a:buNone/>
              <a:defRPr/>
            </a:pPr>
            <a:r>
              <a:rPr lang="x-none" sz="1400" kern="0">
                <a:ln>
                  <a:solidFill>
                    <a:srgbClr val="94D9F7">
                      <a:lumMod val="50000"/>
                    </a:srgbClr>
                  </a:solidFill>
                </a:ln>
                <a:solidFill>
                  <a:srgbClr val="94D9F7">
                    <a:lumMod val="50000"/>
                  </a:srgbClr>
                </a:solidFill>
                <a:sym typeface="Arial"/>
              </a:rPr>
              <a:t>GVTH: LÊ VĂN DIÊN</a:t>
            </a:r>
          </a:p>
        </p:txBody>
      </p:sp>
    </p:spTree>
    <p:extLst>
      <p:ext uri="{BB962C8B-B14F-4D97-AF65-F5344CB8AC3E}">
        <p14:creationId xmlns:p14="http://schemas.microsoft.com/office/powerpoint/2010/main" val="752387993"/>
      </p:ext>
    </p:extLst>
  </p:cSld>
  <p:clrMap bg1="lt1" tx1="dk1" bg2="dk2" tx2="lt2" accent1="accent1" accent2="accent2" accent3="accent3" accent4="accent4" accent5="accent5" accent6="accent6" hlink="hlink" folHlink="folHlink"/>
  <p:sldLayoutIdLst>
    <p:sldLayoutId id="2147484041" r:id="rId1"/>
    <p:sldLayoutId id="2147484042" r:id="rId2"/>
    <p:sldLayoutId id="2147484043" r:id="rId3"/>
    <p:sldLayoutId id="2147484044" r:id="rId4"/>
    <p:sldLayoutId id="2147484045" r:id="rId5"/>
    <p:sldLayoutId id="2147484046" r:id="rId6"/>
    <p:sldLayoutId id="2147484047" r:id="rId7"/>
    <p:sldLayoutId id="2147484048" r:id="rId8"/>
    <p:sldLayoutId id="2147484049" r:id="rId9"/>
    <p:sldLayoutId id="2147484050" r:id="rId10"/>
    <p:sldLayoutId id="2147484051" r:id="rId11"/>
    <p:sldLayoutId id="2147484052" r:id="rId12"/>
    <p:sldLayoutId id="2147484053" r:id="rId13"/>
    <p:sldLayoutId id="2147484054" r:id="rId14"/>
    <p:sldLayoutId id="2147484055" r:id="rId15"/>
    <p:sldLayoutId id="2147484056" r:id="rId16"/>
    <p:sldLayoutId id="2147484057" r:id="rId17"/>
    <p:sldLayoutId id="2147484058" r:id="rId18"/>
    <p:sldLayoutId id="2147484059" r:id="rId19"/>
    <p:sldLayoutId id="2147484060" r:id="rId20"/>
    <p:sldLayoutId id="2147484061" r:id="rId21"/>
    <p:sldLayoutId id="2147484062" r:id="rId22"/>
    <p:sldLayoutId id="2147484063" r:id="rId23"/>
    <p:sldLayoutId id="2147484064" r:id="rId24"/>
    <p:sldLayoutId id="2147484065" r:id="rId25"/>
    <p:sldLayoutId id="2147484066" r:id="rId26"/>
    <p:sldLayoutId id="2147484067" r:id="rId27"/>
    <p:sldLayoutId id="2147484068" r:id="rId28"/>
  </p:sldLayoutIdLst>
  <p:hf sldNum="0"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itchFamily="34" charset="0"/>
        <a:defRPr sz="1700">
          <a:solidFill>
            <a:srgbClr val="000000"/>
          </a:solidFill>
          <a:latin typeface="Arial"/>
          <a:ea typeface="Arial"/>
          <a:cs typeface="Arial"/>
          <a:sym typeface="Arial" pitchFamily="34" charset="0"/>
        </a:defRPr>
      </a:lvl1pPr>
      <a:lvl2pPr lvl="1" algn="l" rtl="0" eaLnBrk="0" fontAlgn="base" hangingPunct="0">
        <a:spcBef>
          <a:spcPct val="0"/>
        </a:spcBef>
        <a:spcAft>
          <a:spcPct val="0"/>
        </a:spcAft>
        <a:buClr>
          <a:srgbClr val="000000"/>
        </a:buClr>
        <a:buFont typeface="Arial" pitchFamily="34" charset="0"/>
        <a:defRPr sz="1700">
          <a:solidFill>
            <a:srgbClr val="000000"/>
          </a:solidFill>
          <a:latin typeface="Arial"/>
          <a:ea typeface="Arial"/>
          <a:cs typeface="Arial"/>
          <a:sym typeface="Arial" pitchFamily="34" charset="0"/>
        </a:defRPr>
      </a:lvl2pPr>
      <a:lvl3pPr lvl="2" algn="l" rtl="0" eaLnBrk="0" fontAlgn="base" hangingPunct="0">
        <a:spcBef>
          <a:spcPct val="0"/>
        </a:spcBef>
        <a:spcAft>
          <a:spcPct val="0"/>
        </a:spcAft>
        <a:buClr>
          <a:srgbClr val="000000"/>
        </a:buClr>
        <a:buFont typeface="Arial" pitchFamily="34" charset="0"/>
        <a:defRPr sz="1700">
          <a:solidFill>
            <a:srgbClr val="000000"/>
          </a:solidFill>
          <a:latin typeface="Arial"/>
          <a:ea typeface="Arial"/>
          <a:cs typeface="Arial"/>
          <a:sym typeface="Arial" pitchFamily="34" charset="0"/>
        </a:defRPr>
      </a:lvl3pPr>
      <a:lvl4pPr lvl="3" algn="l" rtl="0" eaLnBrk="0" fontAlgn="base" hangingPunct="0">
        <a:spcBef>
          <a:spcPct val="0"/>
        </a:spcBef>
        <a:spcAft>
          <a:spcPct val="0"/>
        </a:spcAft>
        <a:buClr>
          <a:srgbClr val="000000"/>
        </a:buClr>
        <a:buFont typeface="Arial" pitchFamily="34" charset="0"/>
        <a:defRPr sz="1700">
          <a:solidFill>
            <a:srgbClr val="000000"/>
          </a:solidFill>
          <a:latin typeface="Arial"/>
          <a:ea typeface="Arial"/>
          <a:cs typeface="Arial"/>
          <a:sym typeface="Arial" pitchFamily="34" charset="0"/>
        </a:defRPr>
      </a:lvl4pPr>
      <a:lvl5pPr lvl="4" algn="l" rtl="0" eaLnBrk="0" fontAlgn="base" hangingPunct="0">
        <a:spcBef>
          <a:spcPct val="0"/>
        </a:spcBef>
        <a:spcAft>
          <a:spcPct val="0"/>
        </a:spcAft>
        <a:buClr>
          <a:srgbClr val="000000"/>
        </a:buClr>
        <a:buFont typeface="Arial" pitchFamily="34" charset="0"/>
        <a:defRPr sz="1700">
          <a:solidFill>
            <a:srgbClr val="000000"/>
          </a:solidFill>
          <a:latin typeface="Arial"/>
          <a:ea typeface="Arial"/>
          <a:cs typeface="Arial"/>
          <a:sym typeface="Arial" pitchFamily="34" charset="0"/>
        </a:defRPr>
      </a:lvl5pPr>
      <a:lvl6pPr marR="0" lvl="5" algn="l" rtl="0">
        <a:lnSpc>
          <a:spcPct val="100000"/>
        </a:lnSpc>
        <a:spcBef>
          <a:spcPts val="0"/>
        </a:spcBef>
        <a:spcAft>
          <a:spcPts val="0"/>
        </a:spcAft>
        <a:buClr>
          <a:srgbClr val="000000"/>
        </a:buClr>
        <a:buFont typeface="Arial"/>
        <a:defRPr sz="175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75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75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754"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342900" indent="-342900" algn="l" rtl="0" eaLnBrk="0" fontAlgn="base" hangingPunct="0">
        <a:spcBef>
          <a:spcPct val="0"/>
        </a:spcBef>
        <a:spcAft>
          <a:spcPct val="0"/>
        </a:spcAft>
        <a:buClr>
          <a:srgbClr val="000000"/>
        </a:buClr>
        <a:buFont typeface="Arial" pitchFamily="34" charset="0"/>
        <a:defRPr sz="1700">
          <a:solidFill>
            <a:srgbClr val="000000"/>
          </a:solidFill>
          <a:latin typeface="Arial"/>
          <a:ea typeface="Arial"/>
          <a:cs typeface="Arial"/>
          <a:sym typeface="Arial" pitchFamily="34" charset="0"/>
        </a:defRPr>
      </a:lvl1pPr>
      <a:lvl2pPr marL="742950" lvl="1" indent="-285750" algn="l" rtl="0" eaLnBrk="0" fontAlgn="base" hangingPunct="0">
        <a:spcBef>
          <a:spcPct val="0"/>
        </a:spcBef>
        <a:spcAft>
          <a:spcPct val="0"/>
        </a:spcAft>
        <a:buClr>
          <a:srgbClr val="000000"/>
        </a:buClr>
        <a:buFont typeface="Arial" pitchFamily="34" charset="0"/>
        <a:defRPr sz="1700">
          <a:solidFill>
            <a:srgbClr val="000000"/>
          </a:solidFill>
          <a:latin typeface="Arial"/>
          <a:ea typeface="Arial"/>
          <a:cs typeface="Arial"/>
          <a:sym typeface="Arial" pitchFamily="34" charset="0"/>
        </a:defRPr>
      </a:lvl2pPr>
      <a:lvl3pPr marL="1143000" lvl="2" indent="-228600" algn="l" rtl="0" eaLnBrk="0" fontAlgn="base" hangingPunct="0">
        <a:spcBef>
          <a:spcPct val="0"/>
        </a:spcBef>
        <a:spcAft>
          <a:spcPct val="0"/>
        </a:spcAft>
        <a:buClr>
          <a:srgbClr val="000000"/>
        </a:buClr>
        <a:buFont typeface="Arial" pitchFamily="34" charset="0"/>
        <a:defRPr sz="1700">
          <a:solidFill>
            <a:srgbClr val="000000"/>
          </a:solidFill>
          <a:latin typeface="Arial"/>
          <a:ea typeface="Arial"/>
          <a:cs typeface="Arial"/>
          <a:sym typeface="Arial" pitchFamily="34" charset="0"/>
        </a:defRPr>
      </a:lvl3pPr>
      <a:lvl4pPr marL="1600200" lvl="3" indent="-228600" algn="l" rtl="0" eaLnBrk="0" fontAlgn="base" hangingPunct="0">
        <a:spcBef>
          <a:spcPct val="0"/>
        </a:spcBef>
        <a:spcAft>
          <a:spcPct val="0"/>
        </a:spcAft>
        <a:buClr>
          <a:srgbClr val="000000"/>
        </a:buClr>
        <a:buFont typeface="Arial" pitchFamily="34" charset="0"/>
        <a:defRPr sz="1700">
          <a:solidFill>
            <a:srgbClr val="000000"/>
          </a:solidFill>
          <a:latin typeface="Arial"/>
          <a:ea typeface="Arial"/>
          <a:cs typeface="Arial"/>
          <a:sym typeface="Arial" pitchFamily="34" charset="0"/>
        </a:defRPr>
      </a:lvl4pPr>
      <a:lvl5pPr marL="2057400" lvl="4" indent="-228600" algn="l" rtl="0" eaLnBrk="0" fontAlgn="base" hangingPunct="0">
        <a:spcBef>
          <a:spcPct val="0"/>
        </a:spcBef>
        <a:spcAft>
          <a:spcPct val="0"/>
        </a:spcAft>
        <a:buClr>
          <a:srgbClr val="000000"/>
        </a:buClr>
        <a:buFont typeface="Arial" pitchFamily="34" charset="0"/>
        <a:defRPr sz="1700">
          <a:solidFill>
            <a:srgbClr val="000000"/>
          </a:solidFill>
          <a:latin typeface="Arial"/>
          <a:ea typeface="Arial"/>
          <a:cs typeface="Arial"/>
          <a:sym typeface="Arial" pitchFamily="34" charset="0"/>
        </a:defRPr>
      </a:lvl5pPr>
      <a:lvl6pPr marR="0" lvl="5" algn="l" rtl="0">
        <a:lnSpc>
          <a:spcPct val="100000"/>
        </a:lnSpc>
        <a:spcBef>
          <a:spcPts val="0"/>
        </a:spcBef>
        <a:spcAft>
          <a:spcPts val="0"/>
        </a:spcAft>
        <a:buClr>
          <a:srgbClr val="000000"/>
        </a:buClr>
        <a:buFont typeface="Arial"/>
        <a:defRPr sz="175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75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75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754"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75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75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75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75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75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75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75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75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754" b="0" i="0" u="none" strike="noStrike" cap="none">
          <a:solidFill>
            <a:srgbClr val="000000"/>
          </a:solidFill>
          <a:latin typeface="Arial"/>
          <a:ea typeface="Arial"/>
          <a:cs typeface="Arial"/>
          <a:sym typeface="Arial"/>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B88E0A-A312-48B2-AD45-C33801621B0A}"/>
              </a:ext>
            </a:extLst>
          </p:cNvPr>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49F5AB2-FA1E-4D1E-B88D-468CFA9A0E39}"/>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C58F2F-0EC0-4A27-89F0-4F10D21EF880}"/>
              </a:ext>
            </a:extLst>
          </p:cNvPr>
          <p:cNvSpPr>
            <a:spLocks noGrp="1"/>
          </p:cNvSpPr>
          <p:nvPr>
            <p:ph type="dt" sz="half" idx="2"/>
          </p:nvPr>
        </p:nvSpPr>
        <p:spPr>
          <a:xfrm>
            <a:off x="628650" y="6356417"/>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14D2AB-DD58-4746-B875-8D90D23E26D2}" type="datetimeFigureOut">
              <a:rPr lang="en-US" smtClean="0">
                <a:solidFill>
                  <a:prstClr val="black">
                    <a:tint val="75000"/>
                  </a:prstClr>
                </a:solidFill>
              </a:rPr>
              <a:pPr/>
              <a:t>29/6/2024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73429DF-F118-4ED8-A695-98CA0DBD16E5}"/>
              </a:ext>
            </a:extLst>
          </p:cNvPr>
          <p:cNvSpPr>
            <a:spLocks noGrp="1"/>
          </p:cNvSpPr>
          <p:nvPr>
            <p:ph type="ftr" sz="quarter" idx="3"/>
          </p:nvPr>
        </p:nvSpPr>
        <p:spPr>
          <a:xfrm>
            <a:off x="3028950" y="6356417"/>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0923011-8E1E-4F13-86FE-11FCBA42B38F}"/>
              </a:ext>
            </a:extLst>
          </p:cNvPr>
          <p:cNvSpPr>
            <a:spLocks noGrp="1"/>
          </p:cNvSpPr>
          <p:nvPr>
            <p:ph type="sldNum" sz="quarter" idx="4"/>
          </p:nvPr>
        </p:nvSpPr>
        <p:spPr>
          <a:xfrm>
            <a:off x="6457950" y="6356417"/>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C8CFE3-553D-4D67-B17E-45793350FDE1}"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574909324"/>
      </p:ext>
    </p:extLst>
  </p:cSld>
  <p:clrMap bg1="lt1" tx1="dk1" bg2="lt2" tx2="dk2" accent1="accent1" accent2="accent2" accent3="accent3" accent4="accent4" accent5="accent5" accent6="accent6" hlink="hlink" folHlink="folHlink"/>
  <p:sldLayoutIdLst>
    <p:sldLayoutId id="2147484070" r:id="rId1"/>
    <p:sldLayoutId id="2147484071" r:id="rId2"/>
    <p:sldLayoutId id="2147484072" r:id="rId3"/>
    <p:sldLayoutId id="2147484073" r:id="rId4"/>
    <p:sldLayoutId id="2147484074" r:id="rId5"/>
    <p:sldLayoutId id="2147484075" r:id="rId6"/>
    <p:sldLayoutId id="2147484076" r:id="rId7"/>
    <p:sldLayoutId id="2147484077" r:id="rId8"/>
    <p:sldLayoutId id="2147484078" r:id="rId9"/>
    <p:sldLayoutId id="2147484079" r:id="rId10"/>
    <p:sldLayoutId id="2147484080" r:id="rId11"/>
    <p:sldLayoutId id="2147484081" r:id="rId1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B88E0A-A312-48B2-AD45-C33801621B0A}"/>
              </a:ext>
            </a:extLst>
          </p:cNvPr>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49F5AB2-FA1E-4D1E-B88D-468CFA9A0E39}"/>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C58F2F-0EC0-4A27-89F0-4F10D21EF880}"/>
              </a:ext>
            </a:extLst>
          </p:cNvPr>
          <p:cNvSpPr>
            <a:spLocks noGrp="1"/>
          </p:cNvSpPr>
          <p:nvPr>
            <p:ph type="dt" sz="half" idx="2"/>
          </p:nvPr>
        </p:nvSpPr>
        <p:spPr>
          <a:xfrm>
            <a:off x="628650" y="635641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14D2AB-DD58-4746-B875-8D90D23E26D2}" type="datetimeFigureOut">
              <a:rPr lang="en-US" smtClean="0">
                <a:solidFill>
                  <a:prstClr val="black">
                    <a:tint val="75000"/>
                  </a:prstClr>
                </a:solidFill>
              </a:rPr>
              <a:pPr/>
              <a:t>29/6/2024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73429DF-F118-4ED8-A695-98CA0DBD16E5}"/>
              </a:ext>
            </a:extLst>
          </p:cNvPr>
          <p:cNvSpPr>
            <a:spLocks noGrp="1"/>
          </p:cNvSpPr>
          <p:nvPr>
            <p:ph type="ftr" sz="quarter" idx="3"/>
          </p:nvPr>
        </p:nvSpPr>
        <p:spPr>
          <a:xfrm>
            <a:off x="3028950" y="635641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0923011-8E1E-4F13-86FE-11FCBA42B38F}"/>
              </a:ext>
            </a:extLst>
          </p:cNvPr>
          <p:cNvSpPr>
            <a:spLocks noGrp="1"/>
          </p:cNvSpPr>
          <p:nvPr>
            <p:ph type="sldNum" sz="quarter" idx="4"/>
          </p:nvPr>
        </p:nvSpPr>
        <p:spPr>
          <a:xfrm>
            <a:off x="6457950" y="635641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C8CFE3-553D-4D67-B17E-45793350FDE1}"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466421274"/>
      </p:ext>
    </p:extLst>
  </p:cSld>
  <p:clrMap bg1="lt1" tx1="dk1" bg2="lt2" tx2="dk2" accent1="accent1" accent2="accent2" accent3="accent3" accent4="accent4" accent5="accent5" accent6="accent6" hlink="hlink" folHlink="folHlink"/>
  <p:sldLayoutIdLst>
    <p:sldLayoutId id="2147484083" r:id="rId1"/>
    <p:sldLayoutId id="2147484084" r:id="rId2"/>
    <p:sldLayoutId id="2147484085" r:id="rId3"/>
    <p:sldLayoutId id="2147484086" r:id="rId4"/>
    <p:sldLayoutId id="2147484087" r:id="rId5"/>
    <p:sldLayoutId id="2147484088" r:id="rId6"/>
    <p:sldLayoutId id="2147484089" r:id="rId7"/>
    <p:sldLayoutId id="2147484090" r:id="rId8"/>
    <p:sldLayoutId id="2147484091" r:id="rId9"/>
    <p:sldLayoutId id="2147484092" r:id="rId10"/>
    <p:sldLayoutId id="2147484093" r:id="rId11"/>
    <p:sldLayoutId id="2147484094" r:id="rId1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B88E0A-A312-48B2-AD45-C33801621B0A}"/>
              </a:ext>
            </a:extLst>
          </p:cNvPr>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49F5AB2-FA1E-4D1E-B88D-468CFA9A0E39}"/>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C58F2F-0EC0-4A27-89F0-4F10D21EF880}"/>
              </a:ext>
            </a:extLst>
          </p:cNvPr>
          <p:cNvSpPr>
            <a:spLocks noGrp="1"/>
          </p:cNvSpPr>
          <p:nvPr>
            <p:ph type="dt" sz="half" idx="2"/>
          </p:nvPr>
        </p:nvSpPr>
        <p:spPr>
          <a:xfrm>
            <a:off x="628650" y="635640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14D2AB-DD58-4746-B875-8D90D23E26D2}" type="datetimeFigureOut">
              <a:rPr lang="en-US" smtClean="0">
                <a:solidFill>
                  <a:prstClr val="black">
                    <a:tint val="75000"/>
                  </a:prstClr>
                </a:solidFill>
              </a:rPr>
              <a:pPr/>
              <a:t>29/6/2024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73429DF-F118-4ED8-A695-98CA0DBD16E5}"/>
              </a:ext>
            </a:extLst>
          </p:cNvPr>
          <p:cNvSpPr>
            <a:spLocks noGrp="1"/>
          </p:cNvSpPr>
          <p:nvPr>
            <p:ph type="ftr" sz="quarter" idx="3"/>
          </p:nvPr>
        </p:nvSpPr>
        <p:spPr>
          <a:xfrm>
            <a:off x="3028950" y="635640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0923011-8E1E-4F13-86FE-11FCBA42B38F}"/>
              </a:ext>
            </a:extLst>
          </p:cNvPr>
          <p:cNvSpPr>
            <a:spLocks noGrp="1"/>
          </p:cNvSpPr>
          <p:nvPr>
            <p:ph type="sldNum" sz="quarter" idx="4"/>
          </p:nvPr>
        </p:nvSpPr>
        <p:spPr>
          <a:xfrm>
            <a:off x="6457950" y="635640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C8CFE3-553D-4D67-B17E-45793350FDE1}"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348138016"/>
      </p:ext>
    </p:extLst>
  </p:cSld>
  <p:clrMap bg1="lt1" tx1="dk1" bg2="lt2" tx2="dk2" accent1="accent1" accent2="accent2" accent3="accent3" accent4="accent4" accent5="accent5" accent6="accent6" hlink="hlink" folHlink="folHlink"/>
  <p:sldLayoutIdLst>
    <p:sldLayoutId id="2147484096" r:id="rId1"/>
    <p:sldLayoutId id="2147484097" r:id="rId2"/>
    <p:sldLayoutId id="2147484098" r:id="rId3"/>
    <p:sldLayoutId id="2147484099" r:id="rId4"/>
    <p:sldLayoutId id="2147484100" r:id="rId5"/>
    <p:sldLayoutId id="2147484101" r:id="rId6"/>
    <p:sldLayoutId id="2147484102" r:id="rId7"/>
    <p:sldLayoutId id="2147484103" r:id="rId8"/>
    <p:sldLayoutId id="2147484104" r:id="rId9"/>
    <p:sldLayoutId id="2147484105" r:id="rId10"/>
    <p:sldLayoutId id="2147484106" r:id="rId11"/>
    <p:sldLayoutId id="2147484107" r:id="rId1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95"/>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5C5C9BF-A721-41F1-92BD-FAD26F1849FF}" type="datetimeFigureOut">
              <a:rPr lang="en-US">
                <a:solidFill>
                  <a:prstClr val="black">
                    <a:tint val="75000"/>
                  </a:prstClr>
                </a:solidFill>
              </a:rPr>
              <a:pPr>
                <a:defRPr/>
              </a:pPr>
              <a:t>29/6/2024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95"/>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95"/>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fontAlgn="base">
              <a:spcBef>
                <a:spcPct val="0"/>
              </a:spcBef>
              <a:spcAft>
                <a:spcPct val="0"/>
              </a:spcAft>
            </a:pPr>
            <a:fld id="{026F4E6E-518E-4480-9CAF-D5C60D0A1FE6}" type="slidenum">
              <a:rPr lang="en-US" altLang="en-US" smtClean="0">
                <a:cs typeface="Arial" panose="020B0604020202020204" pitchFamily="34" charset="0"/>
              </a:rPr>
              <a:pPr fontAlgn="base">
                <a:spcBef>
                  <a:spcPct val="0"/>
                </a:spcBef>
                <a:spcAft>
                  <a:spcPct val="0"/>
                </a:spcAft>
              </a:pPr>
              <a:t>‹#›</a:t>
            </a:fld>
            <a:endParaRPr lang="en-US" altLang="en-US" smtClean="0">
              <a:cs typeface="Arial" panose="020B0604020202020204" pitchFamily="34" charset="0"/>
            </a:endParaRPr>
          </a:p>
        </p:txBody>
      </p:sp>
    </p:spTree>
    <p:extLst>
      <p:ext uri="{BB962C8B-B14F-4D97-AF65-F5344CB8AC3E}">
        <p14:creationId xmlns:p14="http://schemas.microsoft.com/office/powerpoint/2010/main" val="188674698"/>
      </p:ext>
    </p:extLst>
  </p:cSld>
  <p:clrMap bg1="lt1" tx1="dk1" bg2="lt2" tx2="dk2" accent1="accent1" accent2="accent2" accent3="accent3" accent4="accent4" accent5="accent5" accent6="accent6" hlink="hlink" folHlink="folHlink"/>
  <p:sldLayoutIdLst>
    <p:sldLayoutId id="2147484109" r:id="rId1"/>
    <p:sldLayoutId id="2147484110" r:id="rId2"/>
    <p:sldLayoutId id="2147484111" r:id="rId3"/>
    <p:sldLayoutId id="2147484112" r:id="rId4"/>
    <p:sldLayoutId id="2147484113" r:id="rId5"/>
    <p:sldLayoutId id="2147484114" r:id="rId6"/>
    <p:sldLayoutId id="2147484115" r:id="rId7"/>
    <p:sldLayoutId id="2147484116" r:id="rId8"/>
    <p:sldLayoutId id="2147484117" r:id="rId9"/>
    <p:sldLayoutId id="2147484118" r:id="rId10"/>
    <p:sldLayoutId id="214748411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CE104E-E839-4ED4-BAB5-BAAFC732AAD5}" type="datetimeFigureOut">
              <a:rPr lang="vi-VN" smtClean="0">
                <a:solidFill>
                  <a:prstClr val="black">
                    <a:tint val="75000"/>
                  </a:prstClr>
                </a:solidFill>
              </a:rPr>
              <a:pPr/>
              <a:t>29/06/2024</a:t>
            </a:fld>
            <a:endParaRPr lang="vi-VN">
              <a:solidFill>
                <a:prstClr val="black">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solidFill>
                <a:prstClr val="black">
                  <a:tint val="75000"/>
                </a:prst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F18F92-23C6-4066-8529-E76701508326}"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460348649"/>
      </p:ext>
    </p:extLst>
  </p:cSld>
  <p:clrMap bg1="lt1" tx1="dk1" bg2="lt2" tx2="dk2" accent1="accent1" accent2="accent2" accent3="accent3" accent4="accent4" accent5="accent5" accent6="accent6" hlink="hlink" folHlink="folHlink"/>
  <p:sldLayoutIdLst>
    <p:sldLayoutId id="2147484121" r:id="rId1"/>
    <p:sldLayoutId id="2147484122" r:id="rId2"/>
    <p:sldLayoutId id="2147484123" r:id="rId3"/>
    <p:sldLayoutId id="2147484124" r:id="rId4"/>
    <p:sldLayoutId id="2147484125" r:id="rId5"/>
    <p:sldLayoutId id="2147484126" r:id="rId6"/>
    <p:sldLayoutId id="2147484127" r:id="rId7"/>
    <p:sldLayoutId id="2147484128" r:id="rId8"/>
    <p:sldLayoutId id="2147484129" r:id="rId9"/>
    <p:sldLayoutId id="2147484130" r:id="rId10"/>
    <p:sldLayoutId id="2147484131" r:id="rId11"/>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Google Shape;6;p1"/>
          <p:cNvSpPr txBox="1">
            <a:spLocks noGrp="1"/>
          </p:cNvSpPr>
          <p:nvPr>
            <p:ph type="title"/>
          </p:nvPr>
        </p:nvSpPr>
        <p:spPr bwMode="auto">
          <a:xfrm>
            <a:off x="619207" y="592696"/>
            <a:ext cx="7905590" cy="764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vi-VN" smtClean="0">
              <a:sym typeface="Arial" pitchFamily="34" charset="0"/>
            </a:endParaRPr>
          </a:p>
        </p:txBody>
      </p:sp>
      <p:sp>
        <p:nvSpPr>
          <p:cNvPr id="1027" name="Google Shape;7;p1"/>
          <p:cNvSpPr txBox="1">
            <a:spLocks noGrp="1"/>
          </p:cNvSpPr>
          <p:nvPr>
            <p:ph type="body" idx="1"/>
          </p:nvPr>
        </p:nvSpPr>
        <p:spPr bwMode="auto">
          <a:xfrm>
            <a:off x="619207" y="1914770"/>
            <a:ext cx="7905590" cy="4176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vi-VN" smtClean="0">
              <a:sym typeface="Arial" pitchFamily="34" charset="0"/>
            </a:endParaRPr>
          </a:p>
        </p:txBody>
      </p:sp>
      <p:sp>
        <p:nvSpPr>
          <p:cNvPr id="2" name="Rounded Rectangle 1">
            <a:extLst/>
          </p:cNvPr>
          <p:cNvSpPr/>
          <p:nvPr userDrawn="1"/>
        </p:nvSpPr>
        <p:spPr>
          <a:xfrm>
            <a:off x="3542559" y="6402022"/>
            <a:ext cx="2458505" cy="495925"/>
          </a:xfrm>
          <a:prstGeom prst="roundRect">
            <a:avLst/>
          </a:prstGeom>
          <a:solidFill>
            <a:schemeClr val="accent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
                <a:srgbClr val="000000"/>
              </a:buClr>
              <a:buFont typeface="Arial"/>
              <a:buNone/>
              <a:defRPr/>
            </a:pPr>
            <a:r>
              <a:rPr lang="x-none" sz="1400" kern="0">
                <a:ln>
                  <a:solidFill>
                    <a:srgbClr val="94D9F7">
                      <a:lumMod val="50000"/>
                    </a:srgbClr>
                  </a:solidFill>
                </a:ln>
                <a:solidFill>
                  <a:srgbClr val="94D9F7">
                    <a:lumMod val="50000"/>
                  </a:srgbClr>
                </a:solidFill>
                <a:sym typeface="Arial"/>
              </a:rPr>
              <a:t>GVTH: LÊ VĂN DIÊN</a:t>
            </a:r>
          </a:p>
        </p:txBody>
      </p:sp>
    </p:spTree>
    <p:extLst>
      <p:ext uri="{BB962C8B-B14F-4D97-AF65-F5344CB8AC3E}">
        <p14:creationId xmlns:p14="http://schemas.microsoft.com/office/powerpoint/2010/main" val="725390295"/>
      </p:ext>
    </p:extLst>
  </p:cSld>
  <p:clrMap bg1="lt1" tx1="dk1" bg2="dk2" tx2="lt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 id="2147483745" r:id="rId14"/>
    <p:sldLayoutId id="2147483746" r:id="rId15"/>
    <p:sldLayoutId id="2147483747" r:id="rId16"/>
    <p:sldLayoutId id="2147483748" r:id="rId17"/>
    <p:sldLayoutId id="2147483749" r:id="rId18"/>
    <p:sldLayoutId id="2147483750" r:id="rId19"/>
    <p:sldLayoutId id="2147483751" r:id="rId20"/>
    <p:sldLayoutId id="2147483752" r:id="rId21"/>
    <p:sldLayoutId id="2147483753" r:id="rId22"/>
    <p:sldLayoutId id="2147483754" r:id="rId23"/>
    <p:sldLayoutId id="2147483755" r:id="rId24"/>
    <p:sldLayoutId id="2147483756" r:id="rId25"/>
    <p:sldLayoutId id="2147483757" r:id="rId26"/>
    <p:sldLayoutId id="2147483758" r:id="rId27"/>
    <p:sldLayoutId id="2147483759" r:id="rId28"/>
  </p:sldLayoutIdLst>
  <p:hf sldNum="0"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itchFamily="34" charset="0"/>
        <a:defRPr sz="1700">
          <a:solidFill>
            <a:srgbClr val="000000"/>
          </a:solidFill>
          <a:latin typeface="Arial"/>
          <a:ea typeface="Arial"/>
          <a:cs typeface="Arial"/>
          <a:sym typeface="Arial" pitchFamily="34" charset="0"/>
        </a:defRPr>
      </a:lvl1pPr>
      <a:lvl2pPr lvl="1" algn="l" rtl="0" eaLnBrk="0" fontAlgn="base" hangingPunct="0">
        <a:spcBef>
          <a:spcPct val="0"/>
        </a:spcBef>
        <a:spcAft>
          <a:spcPct val="0"/>
        </a:spcAft>
        <a:buClr>
          <a:srgbClr val="000000"/>
        </a:buClr>
        <a:buFont typeface="Arial" pitchFamily="34" charset="0"/>
        <a:defRPr sz="1700">
          <a:solidFill>
            <a:srgbClr val="000000"/>
          </a:solidFill>
          <a:latin typeface="Arial"/>
          <a:ea typeface="Arial"/>
          <a:cs typeface="Arial"/>
          <a:sym typeface="Arial" pitchFamily="34" charset="0"/>
        </a:defRPr>
      </a:lvl2pPr>
      <a:lvl3pPr lvl="2" algn="l" rtl="0" eaLnBrk="0" fontAlgn="base" hangingPunct="0">
        <a:spcBef>
          <a:spcPct val="0"/>
        </a:spcBef>
        <a:spcAft>
          <a:spcPct val="0"/>
        </a:spcAft>
        <a:buClr>
          <a:srgbClr val="000000"/>
        </a:buClr>
        <a:buFont typeface="Arial" pitchFamily="34" charset="0"/>
        <a:defRPr sz="1700">
          <a:solidFill>
            <a:srgbClr val="000000"/>
          </a:solidFill>
          <a:latin typeface="Arial"/>
          <a:ea typeface="Arial"/>
          <a:cs typeface="Arial"/>
          <a:sym typeface="Arial" pitchFamily="34" charset="0"/>
        </a:defRPr>
      </a:lvl3pPr>
      <a:lvl4pPr lvl="3" algn="l" rtl="0" eaLnBrk="0" fontAlgn="base" hangingPunct="0">
        <a:spcBef>
          <a:spcPct val="0"/>
        </a:spcBef>
        <a:spcAft>
          <a:spcPct val="0"/>
        </a:spcAft>
        <a:buClr>
          <a:srgbClr val="000000"/>
        </a:buClr>
        <a:buFont typeface="Arial" pitchFamily="34" charset="0"/>
        <a:defRPr sz="1700">
          <a:solidFill>
            <a:srgbClr val="000000"/>
          </a:solidFill>
          <a:latin typeface="Arial"/>
          <a:ea typeface="Arial"/>
          <a:cs typeface="Arial"/>
          <a:sym typeface="Arial" pitchFamily="34" charset="0"/>
        </a:defRPr>
      </a:lvl4pPr>
      <a:lvl5pPr lvl="4" algn="l" rtl="0" eaLnBrk="0" fontAlgn="base" hangingPunct="0">
        <a:spcBef>
          <a:spcPct val="0"/>
        </a:spcBef>
        <a:spcAft>
          <a:spcPct val="0"/>
        </a:spcAft>
        <a:buClr>
          <a:srgbClr val="000000"/>
        </a:buClr>
        <a:buFont typeface="Arial" pitchFamily="34" charset="0"/>
        <a:defRPr sz="1700">
          <a:solidFill>
            <a:srgbClr val="000000"/>
          </a:solidFill>
          <a:latin typeface="Arial"/>
          <a:ea typeface="Arial"/>
          <a:cs typeface="Arial"/>
          <a:sym typeface="Arial" pitchFamily="34" charset="0"/>
        </a:defRPr>
      </a:lvl5pPr>
      <a:lvl6pPr marR="0" lvl="5" algn="l" rtl="0">
        <a:lnSpc>
          <a:spcPct val="100000"/>
        </a:lnSpc>
        <a:spcBef>
          <a:spcPts val="0"/>
        </a:spcBef>
        <a:spcAft>
          <a:spcPts val="0"/>
        </a:spcAft>
        <a:buClr>
          <a:srgbClr val="000000"/>
        </a:buClr>
        <a:buFont typeface="Arial"/>
        <a:defRPr sz="175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75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75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754"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342900" indent="-342900" algn="l" rtl="0" eaLnBrk="0" fontAlgn="base" hangingPunct="0">
        <a:spcBef>
          <a:spcPct val="0"/>
        </a:spcBef>
        <a:spcAft>
          <a:spcPct val="0"/>
        </a:spcAft>
        <a:buClr>
          <a:srgbClr val="000000"/>
        </a:buClr>
        <a:buFont typeface="Arial" pitchFamily="34" charset="0"/>
        <a:defRPr sz="1700">
          <a:solidFill>
            <a:srgbClr val="000000"/>
          </a:solidFill>
          <a:latin typeface="Arial"/>
          <a:ea typeface="Arial"/>
          <a:cs typeface="Arial"/>
          <a:sym typeface="Arial" pitchFamily="34" charset="0"/>
        </a:defRPr>
      </a:lvl1pPr>
      <a:lvl2pPr marL="742950" lvl="1" indent="-285750" algn="l" rtl="0" eaLnBrk="0" fontAlgn="base" hangingPunct="0">
        <a:spcBef>
          <a:spcPct val="0"/>
        </a:spcBef>
        <a:spcAft>
          <a:spcPct val="0"/>
        </a:spcAft>
        <a:buClr>
          <a:srgbClr val="000000"/>
        </a:buClr>
        <a:buFont typeface="Arial" pitchFamily="34" charset="0"/>
        <a:defRPr sz="1700">
          <a:solidFill>
            <a:srgbClr val="000000"/>
          </a:solidFill>
          <a:latin typeface="Arial"/>
          <a:ea typeface="Arial"/>
          <a:cs typeface="Arial"/>
          <a:sym typeface="Arial" pitchFamily="34" charset="0"/>
        </a:defRPr>
      </a:lvl2pPr>
      <a:lvl3pPr marL="1143000" lvl="2" indent="-228600" algn="l" rtl="0" eaLnBrk="0" fontAlgn="base" hangingPunct="0">
        <a:spcBef>
          <a:spcPct val="0"/>
        </a:spcBef>
        <a:spcAft>
          <a:spcPct val="0"/>
        </a:spcAft>
        <a:buClr>
          <a:srgbClr val="000000"/>
        </a:buClr>
        <a:buFont typeface="Arial" pitchFamily="34" charset="0"/>
        <a:defRPr sz="1700">
          <a:solidFill>
            <a:srgbClr val="000000"/>
          </a:solidFill>
          <a:latin typeface="Arial"/>
          <a:ea typeface="Arial"/>
          <a:cs typeface="Arial"/>
          <a:sym typeface="Arial" pitchFamily="34" charset="0"/>
        </a:defRPr>
      </a:lvl3pPr>
      <a:lvl4pPr marL="1600200" lvl="3" indent="-228600" algn="l" rtl="0" eaLnBrk="0" fontAlgn="base" hangingPunct="0">
        <a:spcBef>
          <a:spcPct val="0"/>
        </a:spcBef>
        <a:spcAft>
          <a:spcPct val="0"/>
        </a:spcAft>
        <a:buClr>
          <a:srgbClr val="000000"/>
        </a:buClr>
        <a:buFont typeface="Arial" pitchFamily="34" charset="0"/>
        <a:defRPr sz="1700">
          <a:solidFill>
            <a:srgbClr val="000000"/>
          </a:solidFill>
          <a:latin typeface="Arial"/>
          <a:ea typeface="Arial"/>
          <a:cs typeface="Arial"/>
          <a:sym typeface="Arial" pitchFamily="34" charset="0"/>
        </a:defRPr>
      </a:lvl4pPr>
      <a:lvl5pPr marL="2057400" lvl="4" indent="-228600" algn="l" rtl="0" eaLnBrk="0" fontAlgn="base" hangingPunct="0">
        <a:spcBef>
          <a:spcPct val="0"/>
        </a:spcBef>
        <a:spcAft>
          <a:spcPct val="0"/>
        </a:spcAft>
        <a:buClr>
          <a:srgbClr val="000000"/>
        </a:buClr>
        <a:buFont typeface="Arial" pitchFamily="34" charset="0"/>
        <a:defRPr sz="1700">
          <a:solidFill>
            <a:srgbClr val="000000"/>
          </a:solidFill>
          <a:latin typeface="Arial"/>
          <a:ea typeface="Arial"/>
          <a:cs typeface="Arial"/>
          <a:sym typeface="Arial" pitchFamily="34" charset="0"/>
        </a:defRPr>
      </a:lvl5pPr>
      <a:lvl6pPr marR="0" lvl="5" algn="l" rtl="0">
        <a:lnSpc>
          <a:spcPct val="100000"/>
        </a:lnSpc>
        <a:spcBef>
          <a:spcPts val="0"/>
        </a:spcBef>
        <a:spcAft>
          <a:spcPts val="0"/>
        </a:spcAft>
        <a:buClr>
          <a:srgbClr val="000000"/>
        </a:buClr>
        <a:buFont typeface="Arial"/>
        <a:defRPr sz="175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75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75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754"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75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75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75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75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75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75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75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75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754"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Google Shape;6;p1"/>
          <p:cNvSpPr txBox="1">
            <a:spLocks noGrp="1"/>
          </p:cNvSpPr>
          <p:nvPr>
            <p:ph type="title"/>
          </p:nvPr>
        </p:nvSpPr>
        <p:spPr bwMode="auto">
          <a:xfrm>
            <a:off x="619207" y="592691"/>
            <a:ext cx="7905590" cy="764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vi-VN" smtClean="0">
              <a:sym typeface="Arial" pitchFamily="34" charset="0"/>
            </a:endParaRPr>
          </a:p>
        </p:txBody>
      </p:sp>
      <p:sp>
        <p:nvSpPr>
          <p:cNvPr id="1027" name="Google Shape;7;p1"/>
          <p:cNvSpPr txBox="1">
            <a:spLocks noGrp="1"/>
          </p:cNvSpPr>
          <p:nvPr>
            <p:ph type="body" idx="1"/>
          </p:nvPr>
        </p:nvSpPr>
        <p:spPr bwMode="auto">
          <a:xfrm>
            <a:off x="619207" y="1914770"/>
            <a:ext cx="7905590" cy="4176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vi-VN" smtClean="0">
              <a:sym typeface="Arial" pitchFamily="34" charset="0"/>
            </a:endParaRPr>
          </a:p>
        </p:txBody>
      </p:sp>
      <p:sp>
        <p:nvSpPr>
          <p:cNvPr id="2" name="Rounded Rectangle 1">
            <a:extLst/>
          </p:cNvPr>
          <p:cNvSpPr/>
          <p:nvPr userDrawn="1"/>
        </p:nvSpPr>
        <p:spPr>
          <a:xfrm>
            <a:off x="3542559" y="6402022"/>
            <a:ext cx="2458505" cy="495925"/>
          </a:xfrm>
          <a:prstGeom prst="roundRect">
            <a:avLst/>
          </a:prstGeom>
          <a:solidFill>
            <a:schemeClr val="accent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
                <a:srgbClr val="000000"/>
              </a:buClr>
              <a:buFont typeface="Arial"/>
              <a:buNone/>
              <a:defRPr/>
            </a:pPr>
            <a:r>
              <a:rPr lang="x-none" sz="1400" kern="0">
                <a:ln>
                  <a:solidFill>
                    <a:srgbClr val="94D9F7">
                      <a:lumMod val="50000"/>
                    </a:srgbClr>
                  </a:solidFill>
                </a:ln>
                <a:solidFill>
                  <a:srgbClr val="94D9F7">
                    <a:lumMod val="50000"/>
                  </a:srgbClr>
                </a:solidFill>
                <a:sym typeface="Arial"/>
              </a:rPr>
              <a:t>GVTH: LÊ VĂN DIÊN</a:t>
            </a:r>
          </a:p>
        </p:txBody>
      </p:sp>
    </p:spTree>
    <p:extLst>
      <p:ext uri="{BB962C8B-B14F-4D97-AF65-F5344CB8AC3E}">
        <p14:creationId xmlns:p14="http://schemas.microsoft.com/office/powerpoint/2010/main" val="3955631150"/>
      </p:ext>
    </p:extLst>
  </p:cSld>
  <p:clrMap bg1="lt1" tx1="dk1" bg2="dk2" tx2="lt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 id="2147483773" r:id="rId13"/>
    <p:sldLayoutId id="2147483774" r:id="rId14"/>
    <p:sldLayoutId id="2147483775" r:id="rId15"/>
    <p:sldLayoutId id="2147483776" r:id="rId16"/>
    <p:sldLayoutId id="2147483777" r:id="rId17"/>
    <p:sldLayoutId id="2147483778" r:id="rId18"/>
    <p:sldLayoutId id="2147483779" r:id="rId19"/>
    <p:sldLayoutId id="2147483780" r:id="rId20"/>
    <p:sldLayoutId id="2147483781" r:id="rId21"/>
    <p:sldLayoutId id="2147483782" r:id="rId22"/>
    <p:sldLayoutId id="2147483783" r:id="rId23"/>
    <p:sldLayoutId id="2147483784" r:id="rId24"/>
    <p:sldLayoutId id="2147483785" r:id="rId25"/>
    <p:sldLayoutId id="2147483786" r:id="rId26"/>
    <p:sldLayoutId id="2147483787" r:id="rId27"/>
    <p:sldLayoutId id="2147483788" r:id="rId28"/>
  </p:sldLayoutIdLst>
  <p:hf sldNum="0"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itchFamily="34" charset="0"/>
        <a:defRPr sz="1700">
          <a:solidFill>
            <a:srgbClr val="000000"/>
          </a:solidFill>
          <a:latin typeface="Arial"/>
          <a:ea typeface="Arial"/>
          <a:cs typeface="Arial"/>
          <a:sym typeface="Arial" pitchFamily="34" charset="0"/>
        </a:defRPr>
      </a:lvl1pPr>
      <a:lvl2pPr lvl="1" algn="l" rtl="0" eaLnBrk="0" fontAlgn="base" hangingPunct="0">
        <a:spcBef>
          <a:spcPct val="0"/>
        </a:spcBef>
        <a:spcAft>
          <a:spcPct val="0"/>
        </a:spcAft>
        <a:buClr>
          <a:srgbClr val="000000"/>
        </a:buClr>
        <a:buFont typeface="Arial" pitchFamily="34" charset="0"/>
        <a:defRPr sz="1700">
          <a:solidFill>
            <a:srgbClr val="000000"/>
          </a:solidFill>
          <a:latin typeface="Arial"/>
          <a:ea typeface="Arial"/>
          <a:cs typeface="Arial"/>
          <a:sym typeface="Arial" pitchFamily="34" charset="0"/>
        </a:defRPr>
      </a:lvl2pPr>
      <a:lvl3pPr lvl="2" algn="l" rtl="0" eaLnBrk="0" fontAlgn="base" hangingPunct="0">
        <a:spcBef>
          <a:spcPct val="0"/>
        </a:spcBef>
        <a:spcAft>
          <a:spcPct val="0"/>
        </a:spcAft>
        <a:buClr>
          <a:srgbClr val="000000"/>
        </a:buClr>
        <a:buFont typeface="Arial" pitchFamily="34" charset="0"/>
        <a:defRPr sz="1700">
          <a:solidFill>
            <a:srgbClr val="000000"/>
          </a:solidFill>
          <a:latin typeface="Arial"/>
          <a:ea typeface="Arial"/>
          <a:cs typeface="Arial"/>
          <a:sym typeface="Arial" pitchFamily="34" charset="0"/>
        </a:defRPr>
      </a:lvl3pPr>
      <a:lvl4pPr lvl="3" algn="l" rtl="0" eaLnBrk="0" fontAlgn="base" hangingPunct="0">
        <a:spcBef>
          <a:spcPct val="0"/>
        </a:spcBef>
        <a:spcAft>
          <a:spcPct val="0"/>
        </a:spcAft>
        <a:buClr>
          <a:srgbClr val="000000"/>
        </a:buClr>
        <a:buFont typeface="Arial" pitchFamily="34" charset="0"/>
        <a:defRPr sz="1700">
          <a:solidFill>
            <a:srgbClr val="000000"/>
          </a:solidFill>
          <a:latin typeface="Arial"/>
          <a:ea typeface="Arial"/>
          <a:cs typeface="Arial"/>
          <a:sym typeface="Arial" pitchFamily="34" charset="0"/>
        </a:defRPr>
      </a:lvl4pPr>
      <a:lvl5pPr lvl="4" algn="l" rtl="0" eaLnBrk="0" fontAlgn="base" hangingPunct="0">
        <a:spcBef>
          <a:spcPct val="0"/>
        </a:spcBef>
        <a:spcAft>
          <a:spcPct val="0"/>
        </a:spcAft>
        <a:buClr>
          <a:srgbClr val="000000"/>
        </a:buClr>
        <a:buFont typeface="Arial" pitchFamily="34" charset="0"/>
        <a:defRPr sz="1700">
          <a:solidFill>
            <a:srgbClr val="000000"/>
          </a:solidFill>
          <a:latin typeface="Arial"/>
          <a:ea typeface="Arial"/>
          <a:cs typeface="Arial"/>
          <a:sym typeface="Arial" pitchFamily="34" charset="0"/>
        </a:defRPr>
      </a:lvl5pPr>
      <a:lvl6pPr marR="0" lvl="5" algn="l" rtl="0">
        <a:lnSpc>
          <a:spcPct val="100000"/>
        </a:lnSpc>
        <a:spcBef>
          <a:spcPts val="0"/>
        </a:spcBef>
        <a:spcAft>
          <a:spcPts val="0"/>
        </a:spcAft>
        <a:buClr>
          <a:srgbClr val="000000"/>
        </a:buClr>
        <a:buFont typeface="Arial"/>
        <a:defRPr sz="175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75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75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754"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342900" indent="-342900" algn="l" rtl="0" eaLnBrk="0" fontAlgn="base" hangingPunct="0">
        <a:spcBef>
          <a:spcPct val="0"/>
        </a:spcBef>
        <a:spcAft>
          <a:spcPct val="0"/>
        </a:spcAft>
        <a:buClr>
          <a:srgbClr val="000000"/>
        </a:buClr>
        <a:buFont typeface="Arial" pitchFamily="34" charset="0"/>
        <a:defRPr sz="1700">
          <a:solidFill>
            <a:srgbClr val="000000"/>
          </a:solidFill>
          <a:latin typeface="Arial"/>
          <a:ea typeface="Arial"/>
          <a:cs typeface="Arial"/>
          <a:sym typeface="Arial" pitchFamily="34" charset="0"/>
        </a:defRPr>
      </a:lvl1pPr>
      <a:lvl2pPr marL="742950" lvl="1" indent="-285750" algn="l" rtl="0" eaLnBrk="0" fontAlgn="base" hangingPunct="0">
        <a:spcBef>
          <a:spcPct val="0"/>
        </a:spcBef>
        <a:spcAft>
          <a:spcPct val="0"/>
        </a:spcAft>
        <a:buClr>
          <a:srgbClr val="000000"/>
        </a:buClr>
        <a:buFont typeface="Arial" pitchFamily="34" charset="0"/>
        <a:defRPr sz="1700">
          <a:solidFill>
            <a:srgbClr val="000000"/>
          </a:solidFill>
          <a:latin typeface="Arial"/>
          <a:ea typeface="Arial"/>
          <a:cs typeface="Arial"/>
          <a:sym typeface="Arial" pitchFamily="34" charset="0"/>
        </a:defRPr>
      </a:lvl2pPr>
      <a:lvl3pPr marL="1143000" lvl="2" indent="-228600" algn="l" rtl="0" eaLnBrk="0" fontAlgn="base" hangingPunct="0">
        <a:spcBef>
          <a:spcPct val="0"/>
        </a:spcBef>
        <a:spcAft>
          <a:spcPct val="0"/>
        </a:spcAft>
        <a:buClr>
          <a:srgbClr val="000000"/>
        </a:buClr>
        <a:buFont typeface="Arial" pitchFamily="34" charset="0"/>
        <a:defRPr sz="1700">
          <a:solidFill>
            <a:srgbClr val="000000"/>
          </a:solidFill>
          <a:latin typeface="Arial"/>
          <a:ea typeface="Arial"/>
          <a:cs typeface="Arial"/>
          <a:sym typeface="Arial" pitchFamily="34" charset="0"/>
        </a:defRPr>
      </a:lvl3pPr>
      <a:lvl4pPr marL="1600200" lvl="3" indent="-228600" algn="l" rtl="0" eaLnBrk="0" fontAlgn="base" hangingPunct="0">
        <a:spcBef>
          <a:spcPct val="0"/>
        </a:spcBef>
        <a:spcAft>
          <a:spcPct val="0"/>
        </a:spcAft>
        <a:buClr>
          <a:srgbClr val="000000"/>
        </a:buClr>
        <a:buFont typeface="Arial" pitchFamily="34" charset="0"/>
        <a:defRPr sz="1700">
          <a:solidFill>
            <a:srgbClr val="000000"/>
          </a:solidFill>
          <a:latin typeface="Arial"/>
          <a:ea typeface="Arial"/>
          <a:cs typeface="Arial"/>
          <a:sym typeface="Arial" pitchFamily="34" charset="0"/>
        </a:defRPr>
      </a:lvl4pPr>
      <a:lvl5pPr marL="2057400" lvl="4" indent="-228600" algn="l" rtl="0" eaLnBrk="0" fontAlgn="base" hangingPunct="0">
        <a:spcBef>
          <a:spcPct val="0"/>
        </a:spcBef>
        <a:spcAft>
          <a:spcPct val="0"/>
        </a:spcAft>
        <a:buClr>
          <a:srgbClr val="000000"/>
        </a:buClr>
        <a:buFont typeface="Arial" pitchFamily="34" charset="0"/>
        <a:defRPr sz="1700">
          <a:solidFill>
            <a:srgbClr val="000000"/>
          </a:solidFill>
          <a:latin typeface="Arial"/>
          <a:ea typeface="Arial"/>
          <a:cs typeface="Arial"/>
          <a:sym typeface="Arial" pitchFamily="34" charset="0"/>
        </a:defRPr>
      </a:lvl5pPr>
      <a:lvl6pPr marR="0" lvl="5" algn="l" rtl="0">
        <a:lnSpc>
          <a:spcPct val="100000"/>
        </a:lnSpc>
        <a:spcBef>
          <a:spcPts val="0"/>
        </a:spcBef>
        <a:spcAft>
          <a:spcPts val="0"/>
        </a:spcAft>
        <a:buClr>
          <a:srgbClr val="000000"/>
        </a:buClr>
        <a:buFont typeface="Arial"/>
        <a:defRPr sz="175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75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75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754"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75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75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75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75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75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75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75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75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754"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B88E0A-A312-48B2-AD45-C33801621B0A}"/>
              </a:ext>
            </a:extLst>
          </p:cNvPr>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49F5AB2-FA1E-4D1E-B88D-468CFA9A0E39}"/>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C58F2F-0EC0-4A27-89F0-4F10D21EF880}"/>
              </a:ext>
            </a:extLst>
          </p:cNvPr>
          <p:cNvSpPr>
            <a:spLocks noGrp="1"/>
          </p:cNvSpPr>
          <p:nvPr>
            <p:ph type="dt" sz="half" idx="2"/>
          </p:nvPr>
        </p:nvSpPr>
        <p:spPr>
          <a:xfrm>
            <a:off x="628656" y="6356419"/>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14D2AB-DD58-4746-B875-8D90D23E26D2}" type="datetimeFigureOut">
              <a:rPr lang="en-US" smtClean="0">
                <a:solidFill>
                  <a:prstClr val="black">
                    <a:tint val="75000"/>
                  </a:prstClr>
                </a:solidFill>
              </a:rPr>
              <a:pPr/>
              <a:t>29/6/2024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73429DF-F118-4ED8-A695-98CA0DBD16E5}"/>
              </a:ext>
            </a:extLst>
          </p:cNvPr>
          <p:cNvSpPr>
            <a:spLocks noGrp="1"/>
          </p:cNvSpPr>
          <p:nvPr>
            <p:ph type="ftr" sz="quarter" idx="3"/>
          </p:nvPr>
        </p:nvSpPr>
        <p:spPr>
          <a:xfrm>
            <a:off x="3028950" y="6356419"/>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0923011-8E1E-4F13-86FE-11FCBA42B38F}"/>
              </a:ext>
            </a:extLst>
          </p:cNvPr>
          <p:cNvSpPr>
            <a:spLocks noGrp="1"/>
          </p:cNvSpPr>
          <p:nvPr>
            <p:ph type="sldNum" sz="quarter" idx="4"/>
          </p:nvPr>
        </p:nvSpPr>
        <p:spPr>
          <a:xfrm>
            <a:off x="6457950" y="6356419"/>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C8CFE3-553D-4D67-B17E-45793350FDE1}"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262930033"/>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 id="2147483830" r:id="rId1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Google Shape;6;p1"/>
          <p:cNvSpPr txBox="1">
            <a:spLocks noGrp="1"/>
          </p:cNvSpPr>
          <p:nvPr>
            <p:ph type="title"/>
          </p:nvPr>
        </p:nvSpPr>
        <p:spPr bwMode="auto">
          <a:xfrm>
            <a:off x="619207" y="592684"/>
            <a:ext cx="7905590" cy="764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vi-VN" smtClean="0">
              <a:sym typeface="Arial" pitchFamily="34" charset="0"/>
            </a:endParaRPr>
          </a:p>
        </p:txBody>
      </p:sp>
      <p:sp>
        <p:nvSpPr>
          <p:cNvPr id="1027" name="Google Shape;7;p1"/>
          <p:cNvSpPr txBox="1">
            <a:spLocks noGrp="1"/>
          </p:cNvSpPr>
          <p:nvPr>
            <p:ph type="body" idx="1"/>
          </p:nvPr>
        </p:nvSpPr>
        <p:spPr bwMode="auto">
          <a:xfrm>
            <a:off x="619207" y="1914770"/>
            <a:ext cx="7905590" cy="4176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vi-VN" smtClean="0">
              <a:sym typeface="Arial" pitchFamily="34" charset="0"/>
            </a:endParaRPr>
          </a:p>
        </p:txBody>
      </p:sp>
      <p:sp>
        <p:nvSpPr>
          <p:cNvPr id="2" name="Rounded Rectangle 1">
            <a:extLst/>
          </p:cNvPr>
          <p:cNvSpPr/>
          <p:nvPr userDrawn="1"/>
        </p:nvSpPr>
        <p:spPr>
          <a:xfrm>
            <a:off x="3542559" y="6402022"/>
            <a:ext cx="2458505" cy="495925"/>
          </a:xfrm>
          <a:prstGeom prst="roundRect">
            <a:avLst/>
          </a:prstGeom>
          <a:solidFill>
            <a:schemeClr val="accent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
                <a:srgbClr val="000000"/>
              </a:buClr>
              <a:buFont typeface="Arial"/>
              <a:buNone/>
              <a:defRPr/>
            </a:pPr>
            <a:r>
              <a:rPr lang="x-none" sz="1400" kern="0">
                <a:ln>
                  <a:solidFill>
                    <a:srgbClr val="94D9F7">
                      <a:lumMod val="50000"/>
                    </a:srgbClr>
                  </a:solidFill>
                </a:ln>
                <a:solidFill>
                  <a:srgbClr val="94D9F7">
                    <a:lumMod val="50000"/>
                  </a:srgbClr>
                </a:solidFill>
                <a:sym typeface="Arial"/>
              </a:rPr>
              <a:t>GVTH: LÊ VĂN DIÊN</a:t>
            </a:r>
          </a:p>
        </p:txBody>
      </p:sp>
    </p:spTree>
    <p:extLst>
      <p:ext uri="{BB962C8B-B14F-4D97-AF65-F5344CB8AC3E}">
        <p14:creationId xmlns:p14="http://schemas.microsoft.com/office/powerpoint/2010/main" val="2278560787"/>
      </p:ext>
    </p:extLst>
  </p:cSld>
  <p:clrMap bg1="lt1" tx1="dk1" bg2="dk2" tx2="lt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 id="2147483843" r:id="rId12"/>
    <p:sldLayoutId id="2147483844" r:id="rId13"/>
    <p:sldLayoutId id="2147483845" r:id="rId14"/>
    <p:sldLayoutId id="2147483846" r:id="rId15"/>
    <p:sldLayoutId id="2147483847" r:id="rId16"/>
    <p:sldLayoutId id="2147483848" r:id="rId17"/>
    <p:sldLayoutId id="2147483849" r:id="rId18"/>
    <p:sldLayoutId id="2147483850" r:id="rId19"/>
    <p:sldLayoutId id="2147483851" r:id="rId20"/>
    <p:sldLayoutId id="2147483852" r:id="rId21"/>
    <p:sldLayoutId id="2147483853" r:id="rId22"/>
    <p:sldLayoutId id="2147483854" r:id="rId23"/>
    <p:sldLayoutId id="2147483855" r:id="rId24"/>
    <p:sldLayoutId id="2147483856" r:id="rId25"/>
    <p:sldLayoutId id="2147483857" r:id="rId26"/>
    <p:sldLayoutId id="2147483858" r:id="rId27"/>
    <p:sldLayoutId id="2147483859" r:id="rId28"/>
  </p:sldLayoutIdLst>
  <p:hf sldNum="0"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itchFamily="34" charset="0"/>
        <a:defRPr sz="1700">
          <a:solidFill>
            <a:srgbClr val="000000"/>
          </a:solidFill>
          <a:latin typeface="Arial"/>
          <a:ea typeface="Arial"/>
          <a:cs typeface="Arial"/>
          <a:sym typeface="Arial" pitchFamily="34" charset="0"/>
        </a:defRPr>
      </a:lvl1pPr>
      <a:lvl2pPr lvl="1" algn="l" rtl="0" eaLnBrk="0" fontAlgn="base" hangingPunct="0">
        <a:spcBef>
          <a:spcPct val="0"/>
        </a:spcBef>
        <a:spcAft>
          <a:spcPct val="0"/>
        </a:spcAft>
        <a:buClr>
          <a:srgbClr val="000000"/>
        </a:buClr>
        <a:buFont typeface="Arial" pitchFamily="34" charset="0"/>
        <a:defRPr sz="1700">
          <a:solidFill>
            <a:srgbClr val="000000"/>
          </a:solidFill>
          <a:latin typeface="Arial"/>
          <a:ea typeface="Arial"/>
          <a:cs typeface="Arial"/>
          <a:sym typeface="Arial" pitchFamily="34" charset="0"/>
        </a:defRPr>
      </a:lvl2pPr>
      <a:lvl3pPr lvl="2" algn="l" rtl="0" eaLnBrk="0" fontAlgn="base" hangingPunct="0">
        <a:spcBef>
          <a:spcPct val="0"/>
        </a:spcBef>
        <a:spcAft>
          <a:spcPct val="0"/>
        </a:spcAft>
        <a:buClr>
          <a:srgbClr val="000000"/>
        </a:buClr>
        <a:buFont typeface="Arial" pitchFamily="34" charset="0"/>
        <a:defRPr sz="1700">
          <a:solidFill>
            <a:srgbClr val="000000"/>
          </a:solidFill>
          <a:latin typeface="Arial"/>
          <a:ea typeface="Arial"/>
          <a:cs typeface="Arial"/>
          <a:sym typeface="Arial" pitchFamily="34" charset="0"/>
        </a:defRPr>
      </a:lvl3pPr>
      <a:lvl4pPr lvl="3" algn="l" rtl="0" eaLnBrk="0" fontAlgn="base" hangingPunct="0">
        <a:spcBef>
          <a:spcPct val="0"/>
        </a:spcBef>
        <a:spcAft>
          <a:spcPct val="0"/>
        </a:spcAft>
        <a:buClr>
          <a:srgbClr val="000000"/>
        </a:buClr>
        <a:buFont typeface="Arial" pitchFamily="34" charset="0"/>
        <a:defRPr sz="1700">
          <a:solidFill>
            <a:srgbClr val="000000"/>
          </a:solidFill>
          <a:latin typeface="Arial"/>
          <a:ea typeface="Arial"/>
          <a:cs typeface="Arial"/>
          <a:sym typeface="Arial" pitchFamily="34" charset="0"/>
        </a:defRPr>
      </a:lvl4pPr>
      <a:lvl5pPr lvl="4" algn="l" rtl="0" eaLnBrk="0" fontAlgn="base" hangingPunct="0">
        <a:spcBef>
          <a:spcPct val="0"/>
        </a:spcBef>
        <a:spcAft>
          <a:spcPct val="0"/>
        </a:spcAft>
        <a:buClr>
          <a:srgbClr val="000000"/>
        </a:buClr>
        <a:buFont typeface="Arial" pitchFamily="34" charset="0"/>
        <a:defRPr sz="1700">
          <a:solidFill>
            <a:srgbClr val="000000"/>
          </a:solidFill>
          <a:latin typeface="Arial"/>
          <a:ea typeface="Arial"/>
          <a:cs typeface="Arial"/>
          <a:sym typeface="Arial" pitchFamily="34" charset="0"/>
        </a:defRPr>
      </a:lvl5pPr>
      <a:lvl6pPr marR="0" lvl="5" algn="l" rtl="0">
        <a:lnSpc>
          <a:spcPct val="100000"/>
        </a:lnSpc>
        <a:spcBef>
          <a:spcPts val="0"/>
        </a:spcBef>
        <a:spcAft>
          <a:spcPts val="0"/>
        </a:spcAft>
        <a:buClr>
          <a:srgbClr val="000000"/>
        </a:buClr>
        <a:buFont typeface="Arial"/>
        <a:defRPr sz="175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75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75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754"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342900" indent="-342900" algn="l" rtl="0" eaLnBrk="0" fontAlgn="base" hangingPunct="0">
        <a:spcBef>
          <a:spcPct val="0"/>
        </a:spcBef>
        <a:spcAft>
          <a:spcPct val="0"/>
        </a:spcAft>
        <a:buClr>
          <a:srgbClr val="000000"/>
        </a:buClr>
        <a:buFont typeface="Arial" pitchFamily="34" charset="0"/>
        <a:defRPr sz="1700">
          <a:solidFill>
            <a:srgbClr val="000000"/>
          </a:solidFill>
          <a:latin typeface="Arial"/>
          <a:ea typeface="Arial"/>
          <a:cs typeface="Arial"/>
          <a:sym typeface="Arial" pitchFamily="34" charset="0"/>
        </a:defRPr>
      </a:lvl1pPr>
      <a:lvl2pPr marL="742950" lvl="1" indent="-285750" algn="l" rtl="0" eaLnBrk="0" fontAlgn="base" hangingPunct="0">
        <a:spcBef>
          <a:spcPct val="0"/>
        </a:spcBef>
        <a:spcAft>
          <a:spcPct val="0"/>
        </a:spcAft>
        <a:buClr>
          <a:srgbClr val="000000"/>
        </a:buClr>
        <a:buFont typeface="Arial" pitchFamily="34" charset="0"/>
        <a:defRPr sz="1700">
          <a:solidFill>
            <a:srgbClr val="000000"/>
          </a:solidFill>
          <a:latin typeface="Arial"/>
          <a:ea typeface="Arial"/>
          <a:cs typeface="Arial"/>
          <a:sym typeface="Arial" pitchFamily="34" charset="0"/>
        </a:defRPr>
      </a:lvl2pPr>
      <a:lvl3pPr marL="1143000" lvl="2" indent="-228600" algn="l" rtl="0" eaLnBrk="0" fontAlgn="base" hangingPunct="0">
        <a:spcBef>
          <a:spcPct val="0"/>
        </a:spcBef>
        <a:spcAft>
          <a:spcPct val="0"/>
        </a:spcAft>
        <a:buClr>
          <a:srgbClr val="000000"/>
        </a:buClr>
        <a:buFont typeface="Arial" pitchFamily="34" charset="0"/>
        <a:defRPr sz="1700">
          <a:solidFill>
            <a:srgbClr val="000000"/>
          </a:solidFill>
          <a:latin typeface="Arial"/>
          <a:ea typeface="Arial"/>
          <a:cs typeface="Arial"/>
          <a:sym typeface="Arial" pitchFamily="34" charset="0"/>
        </a:defRPr>
      </a:lvl3pPr>
      <a:lvl4pPr marL="1600200" lvl="3" indent="-228600" algn="l" rtl="0" eaLnBrk="0" fontAlgn="base" hangingPunct="0">
        <a:spcBef>
          <a:spcPct val="0"/>
        </a:spcBef>
        <a:spcAft>
          <a:spcPct val="0"/>
        </a:spcAft>
        <a:buClr>
          <a:srgbClr val="000000"/>
        </a:buClr>
        <a:buFont typeface="Arial" pitchFamily="34" charset="0"/>
        <a:defRPr sz="1700">
          <a:solidFill>
            <a:srgbClr val="000000"/>
          </a:solidFill>
          <a:latin typeface="Arial"/>
          <a:ea typeface="Arial"/>
          <a:cs typeface="Arial"/>
          <a:sym typeface="Arial" pitchFamily="34" charset="0"/>
        </a:defRPr>
      </a:lvl4pPr>
      <a:lvl5pPr marL="2057400" lvl="4" indent="-228600" algn="l" rtl="0" eaLnBrk="0" fontAlgn="base" hangingPunct="0">
        <a:spcBef>
          <a:spcPct val="0"/>
        </a:spcBef>
        <a:spcAft>
          <a:spcPct val="0"/>
        </a:spcAft>
        <a:buClr>
          <a:srgbClr val="000000"/>
        </a:buClr>
        <a:buFont typeface="Arial" pitchFamily="34" charset="0"/>
        <a:defRPr sz="1700">
          <a:solidFill>
            <a:srgbClr val="000000"/>
          </a:solidFill>
          <a:latin typeface="Arial"/>
          <a:ea typeface="Arial"/>
          <a:cs typeface="Arial"/>
          <a:sym typeface="Arial" pitchFamily="34" charset="0"/>
        </a:defRPr>
      </a:lvl5pPr>
      <a:lvl6pPr marR="0" lvl="5" algn="l" rtl="0">
        <a:lnSpc>
          <a:spcPct val="100000"/>
        </a:lnSpc>
        <a:spcBef>
          <a:spcPts val="0"/>
        </a:spcBef>
        <a:spcAft>
          <a:spcPts val="0"/>
        </a:spcAft>
        <a:buClr>
          <a:srgbClr val="000000"/>
        </a:buClr>
        <a:buFont typeface="Arial"/>
        <a:defRPr sz="175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75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75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754"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75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75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75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75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75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75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75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75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754"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628543" y="366139"/>
            <a:ext cx="7886918" cy="132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5699" tIns="42943" rIns="85699" bIns="42943" numCol="1" anchor="ctr" anchorCtr="0" compatLnSpc="1">
            <a:prstTxWarp prst="textNoShape">
              <a:avLst/>
            </a:prstTxWarp>
          </a:bodyPr>
          <a:lstStyle/>
          <a:p>
            <a:pPr lvl="0"/>
            <a:r>
              <a:rPr lang="zh-CN" altLang="en-US" smtClean="0"/>
              <a:t>单击此处编辑母版标题样式</a:t>
            </a:r>
          </a:p>
        </p:txBody>
      </p:sp>
      <p:sp>
        <p:nvSpPr>
          <p:cNvPr id="1027" name="文本占位符 2"/>
          <p:cNvSpPr>
            <a:spLocks noGrp="1"/>
          </p:cNvSpPr>
          <p:nvPr>
            <p:ph type="body" idx="1"/>
          </p:nvPr>
        </p:nvSpPr>
        <p:spPr bwMode="auto">
          <a:xfrm>
            <a:off x="628543" y="1826120"/>
            <a:ext cx="7886918" cy="4350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5699" tIns="42943" rIns="85699" bIns="42943"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628592" y="6356504"/>
            <a:ext cx="2057043" cy="363954"/>
          </a:xfrm>
          <a:prstGeom prst="rect">
            <a:avLst/>
          </a:prstGeom>
        </p:spPr>
        <p:txBody>
          <a:bodyPr vert="horz" lIns="85699" tIns="42943" rIns="85699" bIns="42943" rtlCol="0" anchor="ctr"/>
          <a:lstStyle>
            <a:lvl1pPr algn="l">
              <a:defRPr sz="1200" smtClean="0">
                <a:solidFill>
                  <a:schemeClr val="tx1">
                    <a:tint val="75000"/>
                  </a:schemeClr>
                </a:solidFill>
                <a:cs typeface="+mn-cs"/>
              </a:defRPr>
            </a:lvl1pPr>
          </a:lstStyle>
          <a:p>
            <a:pPr defTabSz="903895" fontAlgn="base">
              <a:spcBef>
                <a:spcPct val="0"/>
              </a:spcBef>
              <a:spcAft>
                <a:spcPct val="0"/>
              </a:spcAft>
              <a:defRPr/>
            </a:pPr>
            <a:fld id="{ECB8DB82-EBF8-495A-BE37-409D50BC39AE}" type="datetimeFigureOut">
              <a:rPr lang="zh-CN" altLang="en-US">
                <a:solidFill>
                  <a:prstClr val="black">
                    <a:tint val="75000"/>
                  </a:prstClr>
                </a:solidFill>
              </a:rPr>
              <a:pPr defTabSz="903895" fontAlgn="base">
                <a:spcBef>
                  <a:spcPct val="0"/>
                </a:spcBef>
                <a:spcAft>
                  <a:spcPct val="0"/>
                </a:spcAft>
                <a:defRPr/>
              </a:pPr>
              <a:t>2024/6/29</a:t>
            </a:fld>
            <a:endParaRPr lang="zh-CN" altLang="en-US">
              <a:solidFill>
                <a:prstClr val="black">
                  <a:tint val="75000"/>
                </a:prstClr>
              </a:solidFill>
            </a:endParaRPr>
          </a:p>
        </p:txBody>
      </p:sp>
      <p:sp>
        <p:nvSpPr>
          <p:cNvPr id="5" name="页脚占位符 4"/>
          <p:cNvSpPr>
            <a:spLocks noGrp="1"/>
          </p:cNvSpPr>
          <p:nvPr>
            <p:ph type="ftr" sz="quarter" idx="3"/>
          </p:nvPr>
        </p:nvSpPr>
        <p:spPr>
          <a:xfrm>
            <a:off x="3028426" y="6356504"/>
            <a:ext cx="3087152" cy="363954"/>
          </a:xfrm>
          <a:prstGeom prst="rect">
            <a:avLst/>
          </a:prstGeom>
        </p:spPr>
        <p:txBody>
          <a:bodyPr vert="horz" lIns="85699" tIns="42943" rIns="85699" bIns="42943" rtlCol="0" anchor="ctr"/>
          <a:lstStyle>
            <a:lvl1pPr algn="ctr">
              <a:defRPr sz="1200">
                <a:solidFill>
                  <a:schemeClr val="tx1">
                    <a:tint val="75000"/>
                  </a:schemeClr>
                </a:solidFill>
                <a:cs typeface="+mn-cs"/>
              </a:defRPr>
            </a:lvl1pPr>
          </a:lstStyle>
          <a:p>
            <a:pPr defTabSz="903895" fontAlgn="base">
              <a:spcBef>
                <a:spcPct val="0"/>
              </a:spcBef>
              <a:spcAft>
                <a:spcPct val="0"/>
              </a:spcAft>
              <a:defRPr/>
            </a:pPr>
            <a:endParaRPr lang="zh-CN" altLang="en-US">
              <a:solidFill>
                <a:prstClr val="black">
                  <a:tint val="75000"/>
                </a:prstClr>
              </a:solidFill>
            </a:endParaRPr>
          </a:p>
        </p:txBody>
      </p:sp>
      <p:sp>
        <p:nvSpPr>
          <p:cNvPr id="6" name="灯片编号占位符 5"/>
          <p:cNvSpPr>
            <a:spLocks noGrp="1"/>
          </p:cNvSpPr>
          <p:nvPr>
            <p:ph type="sldNum" sz="quarter" idx="4"/>
          </p:nvPr>
        </p:nvSpPr>
        <p:spPr>
          <a:xfrm>
            <a:off x="6458468" y="6356504"/>
            <a:ext cx="2057043" cy="363954"/>
          </a:xfrm>
          <a:prstGeom prst="rect">
            <a:avLst/>
          </a:prstGeom>
        </p:spPr>
        <p:txBody>
          <a:bodyPr vert="horz" lIns="85699" tIns="42943" rIns="85699" bIns="42943" rtlCol="0" anchor="ctr"/>
          <a:lstStyle>
            <a:lvl1pPr algn="r">
              <a:defRPr sz="1200" smtClean="0">
                <a:solidFill>
                  <a:schemeClr val="tx1">
                    <a:tint val="75000"/>
                  </a:schemeClr>
                </a:solidFill>
                <a:cs typeface="+mn-cs"/>
              </a:defRPr>
            </a:lvl1pPr>
          </a:lstStyle>
          <a:p>
            <a:pPr defTabSz="903895" fontAlgn="base">
              <a:spcBef>
                <a:spcPct val="0"/>
              </a:spcBef>
              <a:spcAft>
                <a:spcPct val="0"/>
              </a:spcAft>
              <a:defRPr/>
            </a:pPr>
            <a:fld id="{94C5B19A-3750-43CA-90CB-5FD63782FFC6}" type="slidenum">
              <a:rPr lang="zh-CN" altLang="en-US">
                <a:solidFill>
                  <a:prstClr val="black">
                    <a:tint val="75000"/>
                  </a:prstClr>
                </a:solidFill>
              </a:rPr>
              <a:pPr defTabSz="903895" fontAlgn="base">
                <a:spcBef>
                  <a:spcPct val="0"/>
                </a:spcBef>
                <a:spcAft>
                  <a:spcPct val="0"/>
                </a:spcAft>
                <a:defRPr/>
              </a:pPr>
              <a:t>‹#›</a:t>
            </a:fld>
            <a:endParaRPr lang="zh-CN" altLang="en-US">
              <a:solidFill>
                <a:prstClr val="black">
                  <a:tint val="75000"/>
                </a:prstClr>
              </a:solidFill>
            </a:endParaRPr>
          </a:p>
        </p:txBody>
      </p:sp>
    </p:spTree>
    <p:extLst>
      <p:ext uri="{BB962C8B-B14F-4D97-AF65-F5344CB8AC3E}">
        <p14:creationId xmlns:p14="http://schemas.microsoft.com/office/powerpoint/2010/main" val="3987838774"/>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Lst>
  <p:transition spd="slow" advClick="0" advTm="0">
    <p:wipe/>
  </p:transition>
  <p:timing>
    <p:tnLst>
      <p:par>
        <p:cTn id="1" dur="indefinite" restart="never" nodeType="tmRoot"/>
      </p:par>
    </p:tnLst>
  </p:timing>
  <p:txStyles>
    <p:titleStyle>
      <a:lvl1pPr algn="l" defTabSz="855590" rtl="0" fontAlgn="base">
        <a:lnSpc>
          <a:spcPct val="90000"/>
        </a:lnSpc>
        <a:spcBef>
          <a:spcPct val="0"/>
        </a:spcBef>
        <a:spcAft>
          <a:spcPct val="0"/>
        </a:spcAft>
        <a:defRPr sz="4100" kern="1200">
          <a:solidFill>
            <a:schemeClr val="tx1"/>
          </a:solidFill>
          <a:latin typeface="+mj-lt"/>
          <a:ea typeface="+mj-ea"/>
          <a:cs typeface="+mj-cs"/>
        </a:defRPr>
      </a:lvl1pPr>
      <a:lvl2pPr algn="l" defTabSz="855590" rtl="0" fontAlgn="base">
        <a:lnSpc>
          <a:spcPct val="90000"/>
        </a:lnSpc>
        <a:spcBef>
          <a:spcPct val="0"/>
        </a:spcBef>
        <a:spcAft>
          <a:spcPct val="0"/>
        </a:spcAft>
        <a:defRPr sz="4100">
          <a:solidFill>
            <a:schemeClr val="tx1"/>
          </a:solidFill>
          <a:latin typeface="Calibri Light"/>
          <a:ea typeface="宋体" pitchFamily="2" charset="-122"/>
        </a:defRPr>
      </a:lvl2pPr>
      <a:lvl3pPr algn="l" defTabSz="855590" rtl="0" fontAlgn="base">
        <a:lnSpc>
          <a:spcPct val="90000"/>
        </a:lnSpc>
        <a:spcBef>
          <a:spcPct val="0"/>
        </a:spcBef>
        <a:spcAft>
          <a:spcPct val="0"/>
        </a:spcAft>
        <a:defRPr sz="4100">
          <a:solidFill>
            <a:schemeClr val="tx1"/>
          </a:solidFill>
          <a:latin typeface="Calibri Light"/>
          <a:ea typeface="宋体" pitchFamily="2" charset="-122"/>
        </a:defRPr>
      </a:lvl3pPr>
      <a:lvl4pPr algn="l" defTabSz="855590" rtl="0" fontAlgn="base">
        <a:lnSpc>
          <a:spcPct val="90000"/>
        </a:lnSpc>
        <a:spcBef>
          <a:spcPct val="0"/>
        </a:spcBef>
        <a:spcAft>
          <a:spcPct val="0"/>
        </a:spcAft>
        <a:defRPr sz="4100">
          <a:solidFill>
            <a:schemeClr val="tx1"/>
          </a:solidFill>
          <a:latin typeface="Calibri Light"/>
          <a:ea typeface="宋体" pitchFamily="2" charset="-122"/>
        </a:defRPr>
      </a:lvl4pPr>
      <a:lvl5pPr algn="l" defTabSz="855590" rtl="0" fontAlgn="base">
        <a:lnSpc>
          <a:spcPct val="90000"/>
        </a:lnSpc>
        <a:spcBef>
          <a:spcPct val="0"/>
        </a:spcBef>
        <a:spcAft>
          <a:spcPct val="0"/>
        </a:spcAft>
        <a:defRPr sz="4100">
          <a:solidFill>
            <a:schemeClr val="tx1"/>
          </a:solidFill>
          <a:latin typeface="Calibri Light"/>
          <a:ea typeface="宋体" pitchFamily="2" charset="-122"/>
        </a:defRPr>
      </a:lvl5pPr>
      <a:lvl6pPr marL="602443" algn="l" defTabSz="855590" rtl="0" fontAlgn="base">
        <a:lnSpc>
          <a:spcPct val="90000"/>
        </a:lnSpc>
        <a:spcBef>
          <a:spcPct val="0"/>
        </a:spcBef>
        <a:spcAft>
          <a:spcPct val="0"/>
        </a:spcAft>
        <a:defRPr sz="4100">
          <a:solidFill>
            <a:schemeClr val="tx1"/>
          </a:solidFill>
          <a:latin typeface="Calibri Light"/>
          <a:ea typeface="宋体" pitchFamily="2" charset="-122"/>
        </a:defRPr>
      </a:lvl6pPr>
      <a:lvl7pPr marL="1204908" algn="l" defTabSz="855590" rtl="0" fontAlgn="base">
        <a:lnSpc>
          <a:spcPct val="90000"/>
        </a:lnSpc>
        <a:spcBef>
          <a:spcPct val="0"/>
        </a:spcBef>
        <a:spcAft>
          <a:spcPct val="0"/>
        </a:spcAft>
        <a:defRPr sz="4100">
          <a:solidFill>
            <a:schemeClr val="tx1"/>
          </a:solidFill>
          <a:latin typeface="Calibri Light"/>
          <a:ea typeface="宋体" pitchFamily="2" charset="-122"/>
        </a:defRPr>
      </a:lvl7pPr>
      <a:lvl8pPr marL="1807344" algn="l" defTabSz="855590" rtl="0" fontAlgn="base">
        <a:lnSpc>
          <a:spcPct val="90000"/>
        </a:lnSpc>
        <a:spcBef>
          <a:spcPct val="0"/>
        </a:spcBef>
        <a:spcAft>
          <a:spcPct val="0"/>
        </a:spcAft>
        <a:defRPr sz="4100">
          <a:solidFill>
            <a:schemeClr val="tx1"/>
          </a:solidFill>
          <a:latin typeface="Calibri Light"/>
          <a:ea typeface="宋体" pitchFamily="2" charset="-122"/>
        </a:defRPr>
      </a:lvl8pPr>
      <a:lvl9pPr marL="2409781" algn="l" defTabSz="855590" rtl="0" fontAlgn="base">
        <a:lnSpc>
          <a:spcPct val="90000"/>
        </a:lnSpc>
        <a:spcBef>
          <a:spcPct val="0"/>
        </a:spcBef>
        <a:spcAft>
          <a:spcPct val="0"/>
        </a:spcAft>
        <a:defRPr sz="4100">
          <a:solidFill>
            <a:schemeClr val="tx1"/>
          </a:solidFill>
          <a:latin typeface="Calibri Light"/>
          <a:ea typeface="宋体" pitchFamily="2" charset="-122"/>
        </a:defRPr>
      </a:lvl9pPr>
    </p:titleStyle>
    <p:bodyStyle>
      <a:lvl1pPr marL="213383" indent="-213383" algn="l" defTabSz="855590" rtl="0" fontAlgn="base">
        <a:lnSpc>
          <a:spcPct val="90000"/>
        </a:lnSpc>
        <a:spcBef>
          <a:spcPts val="950"/>
        </a:spcBef>
        <a:spcAft>
          <a:spcPct val="0"/>
        </a:spcAft>
        <a:buFont typeface="Arial" pitchFamily="34" charset="0"/>
        <a:buChar char="•"/>
        <a:defRPr sz="2700" kern="1200">
          <a:solidFill>
            <a:schemeClr val="tx1"/>
          </a:solidFill>
          <a:latin typeface="+mn-lt"/>
          <a:ea typeface="+mn-ea"/>
          <a:cs typeface="+mn-cs"/>
        </a:defRPr>
      </a:lvl1pPr>
      <a:lvl2pPr marL="642151" indent="-213383" algn="l" defTabSz="855590" rtl="0" fontAlgn="base">
        <a:lnSpc>
          <a:spcPct val="90000"/>
        </a:lnSpc>
        <a:spcBef>
          <a:spcPts val="467"/>
        </a:spcBef>
        <a:spcAft>
          <a:spcPct val="0"/>
        </a:spcAft>
        <a:buFont typeface="Arial" pitchFamily="34" charset="0"/>
        <a:buChar char="•"/>
        <a:defRPr sz="2300" kern="1200">
          <a:solidFill>
            <a:schemeClr val="tx1"/>
          </a:solidFill>
          <a:latin typeface="+mn-lt"/>
          <a:ea typeface="+mn-ea"/>
          <a:cs typeface="+mn-cs"/>
        </a:defRPr>
      </a:lvl2pPr>
      <a:lvl3pPr marL="1071012" indent="-213383" algn="l" defTabSz="855590" rtl="0" fontAlgn="base">
        <a:lnSpc>
          <a:spcPct val="90000"/>
        </a:lnSpc>
        <a:spcBef>
          <a:spcPts val="467"/>
        </a:spcBef>
        <a:spcAft>
          <a:spcPct val="0"/>
        </a:spcAft>
        <a:buFont typeface="Arial" pitchFamily="34" charset="0"/>
        <a:buChar char="•"/>
        <a:defRPr sz="1900" kern="1200">
          <a:solidFill>
            <a:schemeClr val="tx1"/>
          </a:solidFill>
          <a:latin typeface="+mn-lt"/>
          <a:ea typeface="+mn-ea"/>
          <a:cs typeface="+mn-cs"/>
        </a:defRPr>
      </a:lvl3pPr>
      <a:lvl4pPr marL="1497743" indent="-213383" algn="l" defTabSz="855590" rtl="0" fontAlgn="base">
        <a:lnSpc>
          <a:spcPct val="90000"/>
        </a:lnSpc>
        <a:spcBef>
          <a:spcPts val="467"/>
        </a:spcBef>
        <a:spcAft>
          <a:spcPct val="0"/>
        </a:spcAft>
        <a:buFont typeface="Arial" pitchFamily="34" charset="0"/>
        <a:buChar char="•"/>
        <a:defRPr sz="1700" kern="1200">
          <a:solidFill>
            <a:schemeClr val="tx1"/>
          </a:solidFill>
          <a:latin typeface="+mn-lt"/>
          <a:ea typeface="+mn-ea"/>
          <a:cs typeface="+mn-cs"/>
        </a:defRPr>
      </a:lvl4pPr>
      <a:lvl5pPr marL="1926564" indent="-213383" algn="l" defTabSz="855590" rtl="0" fontAlgn="base">
        <a:lnSpc>
          <a:spcPct val="90000"/>
        </a:lnSpc>
        <a:spcBef>
          <a:spcPts val="467"/>
        </a:spcBef>
        <a:spcAft>
          <a:spcPct val="0"/>
        </a:spcAft>
        <a:buFont typeface="Arial" pitchFamily="34" charset="0"/>
        <a:buChar char="•"/>
        <a:defRPr sz="1700" kern="1200">
          <a:solidFill>
            <a:schemeClr val="tx1"/>
          </a:solidFill>
          <a:latin typeface="+mn-lt"/>
          <a:ea typeface="+mn-ea"/>
          <a:cs typeface="+mn-cs"/>
        </a:defRPr>
      </a:lvl5pPr>
      <a:lvl6pPr marL="2356537" indent="-214228" algn="l" defTabSz="856954" rtl="0" eaLnBrk="1" latinLnBrk="0" hangingPunct="1">
        <a:lnSpc>
          <a:spcPct val="90000"/>
        </a:lnSpc>
        <a:spcBef>
          <a:spcPts val="475"/>
        </a:spcBef>
        <a:buFont typeface="Arial" panose="020B0604020202020204" pitchFamily="34" charset="0"/>
        <a:buChar char="•"/>
        <a:defRPr sz="1700" kern="1200">
          <a:solidFill>
            <a:schemeClr val="tx1"/>
          </a:solidFill>
          <a:latin typeface="+mn-lt"/>
          <a:ea typeface="+mn-ea"/>
          <a:cs typeface="+mn-cs"/>
        </a:defRPr>
      </a:lvl6pPr>
      <a:lvl7pPr marL="2784990" indent="-214228" algn="l" defTabSz="856954" rtl="0" eaLnBrk="1" latinLnBrk="0" hangingPunct="1">
        <a:lnSpc>
          <a:spcPct val="90000"/>
        </a:lnSpc>
        <a:spcBef>
          <a:spcPts val="475"/>
        </a:spcBef>
        <a:buFont typeface="Arial" panose="020B0604020202020204" pitchFamily="34" charset="0"/>
        <a:buChar char="•"/>
        <a:defRPr sz="1700" kern="1200">
          <a:solidFill>
            <a:schemeClr val="tx1"/>
          </a:solidFill>
          <a:latin typeface="+mn-lt"/>
          <a:ea typeface="+mn-ea"/>
          <a:cs typeface="+mn-cs"/>
        </a:defRPr>
      </a:lvl7pPr>
      <a:lvl8pPr marL="3213452" indent="-214228" algn="l" defTabSz="856954" rtl="0" eaLnBrk="1" latinLnBrk="0" hangingPunct="1">
        <a:lnSpc>
          <a:spcPct val="90000"/>
        </a:lnSpc>
        <a:spcBef>
          <a:spcPts val="475"/>
        </a:spcBef>
        <a:buFont typeface="Arial" panose="020B0604020202020204" pitchFamily="34" charset="0"/>
        <a:buChar char="•"/>
        <a:defRPr sz="1700" kern="1200">
          <a:solidFill>
            <a:schemeClr val="tx1"/>
          </a:solidFill>
          <a:latin typeface="+mn-lt"/>
          <a:ea typeface="+mn-ea"/>
          <a:cs typeface="+mn-cs"/>
        </a:defRPr>
      </a:lvl8pPr>
      <a:lvl9pPr marL="3641913" indent="-214228" algn="l" defTabSz="856954" rtl="0" eaLnBrk="1" latinLnBrk="0" hangingPunct="1">
        <a:lnSpc>
          <a:spcPct val="90000"/>
        </a:lnSpc>
        <a:spcBef>
          <a:spcPts val="475"/>
        </a:spcBef>
        <a:buFont typeface="Arial" panose="020B0604020202020204" pitchFamily="34" charset="0"/>
        <a:buChar char="•"/>
        <a:defRPr sz="1700" kern="1200">
          <a:solidFill>
            <a:schemeClr val="tx1"/>
          </a:solidFill>
          <a:latin typeface="+mn-lt"/>
          <a:ea typeface="+mn-ea"/>
          <a:cs typeface="+mn-cs"/>
        </a:defRPr>
      </a:lvl9pPr>
    </p:bodyStyle>
    <p:otherStyle>
      <a:defPPr>
        <a:defRPr lang="zh-CN"/>
      </a:defPPr>
      <a:lvl1pPr marL="0" algn="l" defTabSz="856954" rtl="0" eaLnBrk="1" latinLnBrk="0" hangingPunct="1">
        <a:defRPr sz="1700" kern="1200">
          <a:solidFill>
            <a:schemeClr val="tx1"/>
          </a:solidFill>
          <a:latin typeface="+mn-lt"/>
          <a:ea typeface="+mn-ea"/>
          <a:cs typeface="+mn-cs"/>
        </a:defRPr>
      </a:lvl1pPr>
      <a:lvl2pPr marL="428460" algn="l" defTabSz="856954" rtl="0" eaLnBrk="1" latinLnBrk="0" hangingPunct="1">
        <a:defRPr sz="1700" kern="1200">
          <a:solidFill>
            <a:schemeClr val="tx1"/>
          </a:solidFill>
          <a:latin typeface="+mn-lt"/>
          <a:ea typeface="+mn-ea"/>
          <a:cs typeface="+mn-cs"/>
        </a:defRPr>
      </a:lvl2pPr>
      <a:lvl3pPr marL="856954" algn="l" defTabSz="856954" rtl="0" eaLnBrk="1" latinLnBrk="0" hangingPunct="1">
        <a:defRPr sz="1700" kern="1200">
          <a:solidFill>
            <a:schemeClr val="tx1"/>
          </a:solidFill>
          <a:latin typeface="+mn-lt"/>
          <a:ea typeface="+mn-ea"/>
          <a:cs typeface="+mn-cs"/>
        </a:defRPr>
      </a:lvl3pPr>
      <a:lvl4pPr marL="1285363" algn="l" defTabSz="856954" rtl="0" eaLnBrk="1" latinLnBrk="0" hangingPunct="1">
        <a:defRPr sz="1700" kern="1200">
          <a:solidFill>
            <a:schemeClr val="tx1"/>
          </a:solidFill>
          <a:latin typeface="+mn-lt"/>
          <a:ea typeface="+mn-ea"/>
          <a:cs typeface="+mn-cs"/>
        </a:defRPr>
      </a:lvl4pPr>
      <a:lvl5pPr marL="1713857" algn="l" defTabSz="856954" rtl="0" eaLnBrk="1" latinLnBrk="0" hangingPunct="1">
        <a:defRPr sz="1700" kern="1200">
          <a:solidFill>
            <a:schemeClr val="tx1"/>
          </a:solidFill>
          <a:latin typeface="+mn-lt"/>
          <a:ea typeface="+mn-ea"/>
          <a:cs typeface="+mn-cs"/>
        </a:defRPr>
      </a:lvl5pPr>
      <a:lvl6pPr marL="2142302" algn="l" defTabSz="856954" rtl="0" eaLnBrk="1" latinLnBrk="0" hangingPunct="1">
        <a:defRPr sz="1700" kern="1200">
          <a:solidFill>
            <a:schemeClr val="tx1"/>
          </a:solidFill>
          <a:latin typeface="+mn-lt"/>
          <a:ea typeface="+mn-ea"/>
          <a:cs typeface="+mn-cs"/>
        </a:defRPr>
      </a:lvl6pPr>
      <a:lvl7pPr marL="2570766" algn="l" defTabSz="856954" rtl="0" eaLnBrk="1" latinLnBrk="0" hangingPunct="1">
        <a:defRPr sz="1700" kern="1200">
          <a:solidFill>
            <a:schemeClr val="tx1"/>
          </a:solidFill>
          <a:latin typeface="+mn-lt"/>
          <a:ea typeface="+mn-ea"/>
          <a:cs typeface="+mn-cs"/>
        </a:defRPr>
      </a:lvl7pPr>
      <a:lvl8pPr marL="2999221" algn="l" defTabSz="856954" rtl="0" eaLnBrk="1" latinLnBrk="0" hangingPunct="1">
        <a:defRPr sz="1700" kern="1200">
          <a:solidFill>
            <a:schemeClr val="tx1"/>
          </a:solidFill>
          <a:latin typeface="+mn-lt"/>
          <a:ea typeface="+mn-ea"/>
          <a:cs typeface="+mn-cs"/>
        </a:defRPr>
      </a:lvl8pPr>
      <a:lvl9pPr marL="3427686" algn="l" defTabSz="856954" rtl="0" eaLnBrk="1" latinLnBrk="0" hangingPunct="1">
        <a:defRPr sz="17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Google Shape;6;p1"/>
          <p:cNvSpPr txBox="1">
            <a:spLocks noGrp="1"/>
          </p:cNvSpPr>
          <p:nvPr>
            <p:ph type="title"/>
          </p:nvPr>
        </p:nvSpPr>
        <p:spPr bwMode="auto">
          <a:xfrm>
            <a:off x="619207" y="592674"/>
            <a:ext cx="7905590" cy="764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vi-VN" smtClean="0">
              <a:sym typeface="Arial" pitchFamily="34" charset="0"/>
            </a:endParaRPr>
          </a:p>
        </p:txBody>
      </p:sp>
      <p:sp>
        <p:nvSpPr>
          <p:cNvPr id="1027" name="Google Shape;7;p1"/>
          <p:cNvSpPr txBox="1">
            <a:spLocks noGrp="1"/>
          </p:cNvSpPr>
          <p:nvPr>
            <p:ph type="body" idx="1"/>
          </p:nvPr>
        </p:nvSpPr>
        <p:spPr bwMode="auto">
          <a:xfrm>
            <a:off x="619207" y="1914770"/>
            <a:ext cx="7905590" cy="4176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vi-VN" smtClean="0">
              <a:sym typeface="Arial" pitchFamily="34" charset="0"/>
            </a:endParaRPr>
          </a:p>
        </p:txBody>
      </p:sp>
      <p:sp>
        <p:nvSpPr>
          <p:cNvPr id="2" name="Rounded Rectangle 1">
            <a:extLst/>
          </p:cNvPr>
          <p:cNvSpPr/>
          <p:nvPr userDrawn="1"/>
        </p:nvSpPr>
        <p:spPr>
          <a:xfrm>
            <a:off x="3542559" y="6402022"/>
            <a:ext cx="2458505" cy="495925"/>
          </a:xfrm>
          <a:prstGeom prst="roundRect">
            <a:avLst/>
          </a:prstGeom>
          <a:solidFill>
            <a:schemeClr val="accent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
                <a:srgbClr val="000000"/>
              </a:buClr>
              <a:buFont typeface="Arial"/>
              <a:buNone/>
              <a:defRPr/>
            </a:pPr>
            <a:r>
              <a:rPr lang="x-none" sz="1400" kern="0">
                <a:ln>
                  <a:solidFill>
                    <a:srgbClr val="94D9F7">
                      <a:lumMod val="50000"/>
                    </a:srgbClr>
                  </a:solidFill>
                </a:ln>
                <a:solidFill>
                  <a:srgbClr val="94D9F7">
                    <a:lumMod val="50000"/>
                  </a:srgbClr>
                </a:solidFill>
                <a:sym typeface="Arial"/>
              </a:rPr>
              <a:t>GVTH: LÊ VĂN DIÊN</a:t>
            </a:r>
          </a:p>
        </p:txBody>
      </p:sp>
    </p:spTree>
    <p:extLst>
      <p:ext uri="{BB962C8B-B14F-4D97-AF65-F5344CB8AC3E}">
        <p14:creationId xmlns:p14="http://schemas.microsoft.com/office/powerpoint/2010/main" val="4096565125"/>
      </p:ext>
    </p:extLst>
  </p:cSld>
  <p:clrMap bg1="lt1" tx1="dk1" bg2="dk2" tx2="lt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 id="2147483879" r:id="rId12"/>
    <p:sldLayoutId id="2147483880" r:id="rId13"/>
    <p:sldLayoutId id="2147483881" r:id="rId14"/>
    <p:sldLayoutId id="2147483882" r:id="rId15"/>
    <p:sldLayoutId id="2147483883" r:id="rId16"/>
    <p:sldLayoutId id="2147483884" r:id="rId17"/>
    <p:sldLayoutId id="2147483885" r:id="rId18"/>
    <p:sldLayoutId id="2147483886" r:id="rId19"/>
    <p:sldLayoutId id="2147483887" r:id="rId20"/>
    <p:sldLayoutId id="2147483888" r:id="rId21"/>
    <p:sldLayoutId id="2147483889" r:id="rId22"/>
    <p:sldLayoutId id="2147483890" r:id="rId23"/>
    <p:sldLayoutId id="2147483891" r:id="rId24"/>
    <p:sldLayoutId id="2147483892" r:id="rId25"/>
    <p:sldLayoutId id="2147483893" r:id="rId26"/>
    <p:sldLayoutId id="2147483894" r:id="rId27"/>
    <p:sldLayoutId id="2147483895" r:id="rId28"/>
  </p:sldLayoutIdLst>
  <p:hf sldNum="0"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itchFamily="34" charset="0"/>
        <a:defRPr sz="1700">
          <a:solidFill>
            <a:srgbClr val="000000"/>
          </a:solidFill>
          <a:latin typeface="Arial"/>
          <a:ea typeface="Arial"/>
          <a:cs typeface="Arial"/>
          <a:sym typeface="Arial" pitchFamily="34" charset="0"/>
        </a:defRPr>
      </a:lvl1pPr>
      <a:lvl2pPr lvl="1" algn="l" rtl="0" eaLnBrk="0" fontAlgn="base" hangingPunct="0">
        <a:spcBef>
          <a:spcPct val="0"/>
        </a:spcBef>
        <a:spcAft>
          <a:spcPct val="0"/>
        </a:spcAft>
        <a:buClr>
          <a:srgbClr val="000000"/>
        </a:buClr>
        <a:buFont typeface="Arial" pitchFamily="34" charset="0"/>
        <a:defRPr sz="1700">
          <a:solidFill>
            <a:srgbClr val="000000"/>
          </a:solidFill>
          <a:latin typeface="Arial"/>
          <a:ea typeface="Arial"/>
          <a:cs typeface="Arial"/>
          <a:sym typeface="Arial" pitchFamily="34" charset="0"/>
        </a:defRPr>
      </a:lvl2pPr>
      <a:lvl3pPr lvl="2" algn="l" rtl="0" eaLnBrk="0" fontAlgn="base" hangingPunct="0">
        <a:spcBef>
          <a:spcPct val="0"/>
        </a:spcBef>
        <a:spcAft>
          <a:spcPct val="0"/>
        </a:spcAft>
        <a:buClr>
          <a:srgbClr val="000000"/>
        </a:buClr>
        <a:buFont typeface="Arial" pitchFamily="34" charset="0"/>
        <a:defRPr sz="1700">
          <a:solidFill>
            <a:srgbClr val="000000"/>
          </a:solidFill>
          <a:latin typeface="Arial"/>
          <a:ea typeface="Arial"/>
          <a:cs typeface="Arial"/>
          <a:sym typeface="Arial" pitchFamily="34" charset="0"/>
        </a:defRPr>
      </a:lvl3pPr>
      <a:lvl4pPr lvl="3" algn="l" rtl="0" eaLnBrk="0" fontAlgn="base" hangingPunct="0">
        <a:spcBef>
          <a:spcPct val="0"/>
        </a:spcBef>
        <a:spcAft>
          <a:spcPct val="0"/>
        </a:spcAft>
        <a:buClr>
          <a:srgbClr val="000000"/>
        </a:buClr>
        <a:buFont typeface="Arial" pitchFamily="34" charset="0"/>
        <a:defRPr sz="1700">
          <a:solidFill>
            <a:srgbClr val="000000"/>
          </a:solidFill>
          <a:latin typeface="Arial"/>
          <a:ea typeface="Arial"/>
          <a:cs typeface="Arial"/>
          <a:sym typeface="Arial" pitchFamily="34" charset="0"/>
        </a:defRPr>
      </a:lvl4pPr>
      <a:lvl5pPr lvl="4" algn="l" rtl="0" eaLnBrk="0" fontAlgn="base" hangingPunct="0">
        <a:spcBef>
          <a:spcPct val="0"/>
        </a:spcBef>
        <a:spcAft>
          <a:spcPct val="0"/>
        </a:spcAft>
        <a:buClr>
          <a:srgbClr val="000000"/>
        </a:buClr>
        <a:buFont typeface="Arial" pitchFamily="34" charset="0"/>
        <a:defRPr sz="1700">
          <a:solidFill>
            <a:srgbClr val="000000"/>
          </a:solidFill>
          <a:latin typeface="Arial"/>
          <a:ea typeface="Arial"/>
          <a:cs typeface="Arial"/>
          <a:sym typeface="Arial" pitchFamily="34" charset="0"/>
        </a:defRPr>
      </a:lvl5pPr>
      <a:lvl6pPr marR="0" lvl="5" algn="l" rtl="0">
        <a:lnSpc>
          <a:spcPct val="100000"/>
        </a:lnSpc>
        <a:spcBef>
          <a:spcPts val="0"/>
        </a:spcBef>
        <a:spcAft>
          <a:spcPts val="0"/>
        </a:spcAft>
        <a:buClr>
          <a:srgbClr val="000000"/>
        </a:buClr>
        <a:buFont typeface="Arial"/>
        <a:defRPr sz="175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75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75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754"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342900" indent="-342900" algn="l" rtl="0" eaLnBrk="0" fontAlgn="base" hangingPunct="0">
        <a:spcBef>
          <a:spcPct val="0"/>
        </a:spcBef>
        <a:spcAft>
          <a:spcPct val="0"/>
        </a:spcAft>
        <a:buClr>
          <a:srgbClr val="000000"/>
        </a:buClr>
        <a:buFont typeface="Arial" pitchFamily="34" charset="0"/>
        <a:defRPr sz="1700">
          <a:solidFill>
            <a:srgbClr val="000000"/>
          </a:solidFill>
          <a:latin typeface="Arial"/>
          <a:ea typeface="Arial"/>
          <a:cs typeface="Arial"/>
          <a:sym typeface="Arial" pitchFamily="34" charset="0"/>
        </a:defRPr>
      </a:lvl1pPr>
      <a:lvl2pPr marL="742950" lvl="1" indent="-285750" algn="l" rtl="0" eaLnBrk="0" fontAlgn="base" hangingPunct="0">
        <a:spcBef>
          <a:spcPct val="0"/>
        </a:spcBef>
        <a:spcAft>
          <a:spcPct val="0"/>
        </a:spcAft>
        <a:buClr>
          <a:srgbClr val="000000"/>
        </a:buClr>
        <a:buFont typeface="Arial" pitchFamily="34" charset="0"/>
        <a:defRPr sz="1700">
          <a:solidFill>
            <a:srgbClr val="000000"/>
          </a:solidFill>
          <a:latin typeface="Arial"/>
          <a:ea typeface="Arial"/>
          <a:cs typeface="Arial"/>
          <a:sym typeface="Arial" pitchFamily="34" charset="0"/>
        </a:defRPr>
      </a:lvl2pPr>
      <a:lvl3pPr marL="1143000" lvl="2" indent="-228600" algn="l" rtl="0" eaLnBrk="0" fontAlgn="base" hangingPunct="0">
        <a:spcBef>
          <a:spcPct val="0"/>
        </a:spcBef>
        <a:spcAft>
          <a:spcPct val="0"/>
        </a:spcAft>
        <a:buClr>
          <a:srgbClr val="000000"/>
        </a:buClr>
        <a:buFont typeface="Arial" pitchFamily="34" charset="0"/>
        <a:defRPr sz="1700">
          <a:solidFill>
            <a:srgbClr val="000000"/>
          </a:solidFill>
          <a:latin typeface="Arial"/>
          <a:ea typeface="Arial"/>
          <a:cs typeface="Arial"/>
          <a:sym typeface="Arial" pitchFamily="34" charset="0"/>
        </a:defRPr>
      </a:lvl3pPr>
      <a:lvl4pPr marL="1600200" lvl="3" indent="-228600" algn="l" rtl="0" eaLnBrk="0" fontAlgn="base" hangingPunct="0">
        <a:spcBef>
          <a:spcPct val="0"/>
        </a:spcBef>
        <a:spcAft>
          <a:spcPct val="0"/>
        </a:spcAft>
        <a:buClr>
          <a:srgbClr val="000000"/>
        </a:buClr>
        <a:buFont typeface="Arial" pitchFamily="34" charset="0"/>
        <a:defRPr sz="1700">
          <a:solidFill>
            <a:srgbClr val="000000"/>
          </a:solidFill>
          <a:latin typeface="Arial"/>
          <a:ea typeface="Arial"/>
          <a:cs typeface="Arial"/>
          <a:sym typeface="Arial" pitchFamily="34" charset="0"/>
        </a:defRPr>
      </a:lvl4pPr>
      <a:lvl5pPr marL="2057400" lvl="4" indent="-228600" algn="l" rtl="0" eaLnBrk="0" fontAlgn="base" hangingPunct="0">
        <a:spcBef>
          <a:spcPct val="0"/>
        </a:spcBef>
        <a:spcAft>
          <a:spcPct val="0"/>
        </a:spcAft>
        <a:buClr>
          <a:srgbClr val="000000"/>
        </a:buClr>
        <a:buFont typeface="Arial" pitchFamily="34" charset="0"/>
        <a:defRPr sz="1700">
          <a:solidFill>
            <a:srgbClr val="000000"/>
          </a:solidFill>
          <a:latin typeface="Arial"/>
          <a:ea typeface="Arial"/>
          <a:cs typeface="Arial"/>
          <a:sym typeface="Arial" pitchFamily="34" charset="0"/>
        </a:defRPr>
      </a:lvl5pPr>
      <a:lvl6pPr marR="0" lvl="5" algn="l" rtl="0">
        <a:lnSpc>
          <a:spcPct val="100000"/>
        </a:lnSpc>
        <a:spcBef>
          <a:spcPts val="0"/>
        </a:spcBef>
        <a:spcAft>
          <a:spcPts val="0"/>
        </a:spcAft>
        <a:buClr>
          <a:srgbClr val="000000"/>
        </a:buClr>
        <a:buFont typeface="Arial"/>
        <a:defRPr sz="175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75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75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754"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75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75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75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75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75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75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75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75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754"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Google Shape;6;p1"/>
          <p:cNvSpPr txBox="1">
            <a:spLocks noGrp="1"/>
          </p:cNvSpPr>
          <p:nvPr>
            <p:ph type="title"/>
          </p:nvPr>
        </p:nvSpPr>
        <p:spPr bwMode="auto">
          <a:xfrm>
            <a:off x="619207" y="592664"/>
            <a:ext cx="7905590" cy="764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vi-VN" smtClean="0">
              <a:sym typeface="Arial" pitchFamily="34" charset="0"/>
            </a:endParaRPr>
          </a:p>
        </p:txBody>
      </p:sp>
      <p:sp>
        <p:nvSpPr>
          <p:cNvPr id="1027" name="Google Shape;7;p1"/>
          <p:cNvSpPr txBox="1">
            <a:spLocks noGrp="1"/>
          </p:cNvSpPr>
          <p:nvPr>
            <p:ph type="body" idx="1"/>
          </p:nvPr>
        </p:nvSpPr>
        <p:spPr bwMode="auto">
          <a:xfrm>
            <a:off x="619207" y="1914770"/>
            <a:ext cx="7905590" cy="4176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vi-VN" smtClean="0">
              <a:sym typeface="Arial" pitchFamily="34" charset="0"/>
            </a:endParaRPr>
          </a:p>
        </p:txBody>
      </p:sp>
      <p:sp>
        <p:nvSpPr>
          <p:cNvPr id="2" name="Rounded Rectangle 1">
            <a:extLst/>
          </p:cNvPr>
          <p:cNvSpPr/>
          <p:nvPr userDrawn="1"/>
        </p:nvSpPr>
        <p:spPr>
          <a:xfrm>
            <a:off x="3542553" y="6402022"/>
            <a:ext cx="2458505" cy="495925"/>
          </a:xfrm>
          <a:prstGeom prst="roundRect">
            <a:avLst/>
          </a:prstGeom>
          <a:solidFill>
            <a:schemeClr val="accent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
                <a:srgbClr val="000000"/>
              </a:buClr>
              <a:buFont typeface="Arial"/>
              <a:buNone/>
              <a:defRPr/>
            </a:pPr>
            <a:r>
              <a:rPr lang="x-none" sz="1400" kern="0">
                <a:ln>
                  <a:solidFill>
                    <a:srgbClr val="94D9F7">
                      <a:lumMod val="50000"/>
                    </a:srgbClr>
                  </a:solidFill>
                </a:ln>
                <a:solidFill>
                  <a:srgbClr val="94D9F7">
                    <a:lumMod val="50000"/>
                  </a:srgbClr>
                </a:solidFill>
                <a:sym typeface="Arial"/>
              </a:rPr>
              <a:t>GVTH: LÊ VĂN DIÊN</a:t>
            </a:r>
          </a:p>
        </p:txBody>
      </p:sp>
    </p:spTree>
    <p:extLst>
      <p:ext uri="{BB962C8B-B14F-4D97-AF65-F5344CB8AC3E}">
        <p14:creationId xmlns:p14="http://schemas.microsoft.com/office/powerpoint/2010/main" val="4284209665"/>
      </p:ext>
    </p:extLst>
  </p:cSld>
  <p:clrMap bg1="lt1" tx1="dk1" bg2="dk2" tx2="lt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 id="2147483901" r:id="rId5"/>
    <p:sldLayoutId id="2147483902" r:id="rId6"/>
    <p:sldLayoutId id="2147483903" r:id="rId7"/>
    <p:sldLayoutId id="2147483904" r:id="rId8"/>
    <p:sldLayoutId id="2147483905" r:id="rId9"/>
    <p:sldLayoutId id="2147483906" r:id="rId10"/>
    <p:sldLayoutId id="2147483907" r:id="rId11"/>
    <p:sldLayoutId id="2147483908" r:id="rId12"/>
    <p:sldLayoutId id="2147483909" r:id="rId13"/>
    <p:sldLayoutId id="2147483910" r:id="rId14"/>
    <p:sldLayoutId id="2147483911" r:id="rId15"/>
    <p:sldLayoutId id="2147483912" r:id="rId16"/>
    <p:sldLayoutId id="2147483913" r:id="rId17"/>
    <p:sldLayoutId id="2147483914" r:id="rId18"/>
    <p:sldLayoutId id="2147483915" r:id="rId19"/>
    <p:sldLayoutId id="2147483916" r:id="rId20"/>
    <p:sldLayoutId id="2147483917" r:id="rId21"/>
    <p:sldLayoutId id="2147483918" r:id="rId22"/>
    <p:sldLayoutId id="2147483919" r:id="rId23"/>
    <p:sldLayoutId id="2147483920" r:id="rId24"/>
    <p:sldLayoutId id="2147483921" r:id="rId25"/>
    <p:sldLayoutId id="2147483922" r:id="rId26"/>
    <p:sldLayoutId id="2147483923" r:id="rId27"/>
    <p:sldLayoutId id="2147483924" r:id="rId28"/>
  </p:sldLayoutIdLst>
  <p:hf sldNum="0"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itchFamily="34" charset="0"/>
        <a:defRPr sz="1700">
          <a:solidFill>
            <a:srgbClr val="000000"/>
          </a:solidFill>
          <a:latin typeface="Arial"/>
          <a:ea typeface="Arial"/>
          <a:cs typeface="Arial"/>
          <a:sym typeface="Arial" pitchFamily="34" charset="0"/>
        </a:defRPr>
      </a:lvl1pPr>
      <a:lvl2pPr lvl="1" algn="l" rtl="0" eaLnBrk="0" fontAlgn="base" hangingPunct="0">
        <a:spcBef>
          <a:spcPct val="0"/>
        </a:spcBef>
        <a:spcAft>
          <a:spcPct val="0"/>
        </a:spcAft>
        <a:buClr>
          <a:srgbClr val="000000"/>
        </a:buClr>
        <a:buFont typeface="Arial" pitchFamily="34" charset="0"/>
        <a:defRPr sz="1700">
          <a:solidFill>
            <a:srgbClr val="000000"/>
          </a:solidFill>
          <a:latin typeface="Arial"/>
          <a:ea typeface="Arial"/>
          <a:cs typeface="Arial"/>
          <a:sym typeface="Arial" pitchFamily="34" charset="0"/>
        </a:defRPr>
      </a:lvl2pPr>
      <a:lvl3pPr lvl="2" algn="l" rtl="0" eaLnBrk="0" fontAlgn="base" hangingPunct="0">
        <a:spcBef>
          <a:spcPct val="0"/>
        </a:spcBef>
        <a:spcAft>
          <a:spcPct val="0"/>
        </a:spcAft>
        <a:buClr>
          <a:srgbClr val="000000"/>
        </a:buClr>
        <a:buFont typeface="Arial" pitchFamily="34" charset="0"/>
        <a:defRPr sz="1700">
          <a:solidFill>
            <a:srgbClr val="000000"/>
          </a:solidFill>
          <a:latin typeface="Arial"/>
          <a:ea typeface="Arial"/>
          <a:cs typeface="Arial"/>
          <a:sym typeface="Arial" pitchFamily="34" charset="0"/>
        </a:defRPr>
      </a:lvl3pPr>
      <a:lvl4pPr lvl="3" algn="l" rtl="0" eaLnBrk="0" fontAlgn="base" hangingPunct="0">
        <a:spcBef>
          <a:spcPct val="0"/>
        </a:spcBef>
        <a:spcAft>
          <a:spcPct val="0"/>
        </a:spcAft>
        <a:buClr>
          <a:srgbClr val="000000"/>
        </a:buClr>
        <a:buFont typeface="Arial" pitchFamily="34" charset="0"/>
        <a:defRPr sz="1700">
          <a:solidFill>
            <a:srgbClr val="000000"/>
          </a:solidFill>
          <a:latin typeface="Arial"/>
          <a:ea typeface="Arial"/>
          <a:cs typeface="Arial"/>
          <a:sym typeface="Arial" pitchFamily="34" charset="0"/>
        </a:defRPr>
      </a:lvl4pPr>
      <a:lvl5pPr lvl="4" algn="l" rtl="0" eaLnBrk="0" fontAlgn="base" hangingPunct="0">
        <a:spcBef>
          <a:spcPct val="0"/>
        </a:spcBef>
        <a:spcAft>
          <a:spcPct val="0"/>
        </a:spcAft>
        <a:buClr>
          <a:srgbClr val="000000"/>
        </a:buClr>
        <a:buFont typeface="Arial" pitchFamily="34" charset="0"/>
        <a:defRPr sz="1700">
          <a:solidFill>
            <a:srgbClr val="000000"/>
          </a:solidFill>
          <a:latin typeface="Arial"/>
          <a:ea typeface="Arial"/>
          <a:cs typeface="Arial"/>
          <a:sym typeface="Arial" pitchFamily="34" charset="0"/>
        </a:defRPr>
      </a:lvl5pPr>
      <a:lvl6pPr marR="0" lvl="5" algn="l" rtl="0">
        <a:lnSpc>
          <a:spcPct val="100000"/>
        </a:lnSpc>
        <a:spcBef>
          <a:spcPts val="0"/>
        </a:spcBef>
        <a:spcAft>
          <a:spcPts val="0"/>
        </a:spcAft>
        <a:buClr>
          <a:srgbClr val="000000"/>
        </a:buClr>
        <a:buFont typeface="Arial"/>
        <a:defRPr sz="175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75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75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754"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342900" indent="-342900" algn="l" rtl="0" eaLnBrk="0" fontAlgn="base" hangingPunct="0">
        <a:spcBef>
          <a:spcPct val="0"/>
        </a:spcBef>
        <a:spcAft>
          <a:spcPct val="0"/>
        </a:spcAft>
        <a:buClr>
          <a:srgbClr val="000000"/>
        </a:buClr>
        <a:buFont typeface="Arial" pitchFamily="34" charset="0"/>
        <a:defRPr sz="1700">
          <a:solidFill>
            <a:srgbClr val="000000"/>
          </a:solidFill>
          <a:latin typeface="Arial"/>
          <a:ea typeface="Arial"/>
          <a:cs typeface="Arial"/>
          <a:sym typeface="Arial" pitchFamily="34" charset="0"/>
        </a:defRPr>
      </a:lvl1pPr>
      <a:lvl2pPr marL="742950" lvl="1" indent="-285750" algn="l" rtl="0" eaLnBrk="0" fontAlgn="base" hangingPunct="0">
        <a:spcBef>
          <a:spcPct val="0"/>
        </a:spcBef>
        <a:spcAft>
          <a:spcPct val="0"/>
        </a:spcAft>
        <a:buClr>
          <a:srgbClr val="000000"/>
        </a:buClr>
        <a:buFont typeface="Arial" pitchFamily="34" charset="0"/>
        <a:defRPr sz="1700">
          <a:solidFill>
            <a:srgbClr val="000000"/>
          </a:solidFill>
          <a:latin typeface="Arial"/>
          <a:ea typeface="Arial"/>
          <a:cs typeface="Arial"/>
          <a:sym typeface="Arial" pitchFamily="34" charset="0"/>
        </a:defRPr>
      </a:lvl2pPr>
      <a:lvl3pPr marL="1143000" lvl="2" indent="-228600" algn="l" rtl="0" eaLnBrk="0" fontAlgn="base" hangingPunct="0">
        <a:spcBef>
          <a:spcPct val="0"/>
        </a:spcBef>
        <a:spcAft>
          <a:spcPct val="0"/>
        </a:spcAft>
        <a:buClr>
          <a:srgbClr val="000000"/>
        </a:buClr>
        <a:buFont typeface="Arial" pitchFamily="34" charset="0"/>
        <a:defRPr sz="1700">
          <a:solidFill>
            <a:srgbClr val="000000"/>
          </a:solidFill>
          <a:latin typeface="Arial"/>
          <a:ea typeface="Arial"/>
          <a:cs typeface="Arial"/>
          <a:sym typeface="Arial" pitchFamily="34" charset="0"/>
        </a:defRPr>
      </a:lvl3pPr>
      <a:lvl4pPr marL="1600200" lvl="3" indent="-228600" algn="l" rtl="0" eaLnBrk="0" fontAlgn="base" hangingPunct="0">
        <a:spcBef>
          <a:spcPct val="0"/>
        </a:spcBef>
        <a:spcAft>
          <a:spcPct val="0"/>
        </a:spcAft>
        <a:buClr>
          <a:srgbClr val="000000"/>
        </a:buClr>
        <a:buFont typeface="Arial" pitchFamily="34" charset="0"/>
        <a:defRPr sz="1700">
          <a:solidFill>
            <a:srgbClr val="000000"/>
          </a:solidFill>
          <a:latin typeface="Arial"/>
          <a:ea typeface="Arial"/>
          <a:cs typeface="Arial"/>
          <a:sym typeface="Arial" pitchFamily="34" charset="0"/>
        </a:defRPr>
      </a:lvl4pPr>
      <a:lvl5pPr marL="2057400" lvl="4" indent="-228600" algn="l" rtl="0" eaLnBrk="0" fontAlgn="base" hangingPunct="0">
        <a:spcBef>
          <a:spcPct val="0"/>
        </a:spcBef>
        <a:spcAft>
          <a:spcPct val="0"/>
        </a:spcAft>
        <a:buClr>
          <a:srgbClr val="000000"/>
        </a:buClr>
        <a:buFont typeface="Arial" pitchFamily="34" charset="0"/>
        <a:defRPr sz="1700">
          <a:solidFill>
            <a:srgbClr val="000000"/>
          </a:solidFill>
          <a:latin typeface="Arial"/>
          <a:ea typeface="Arial"/>
          <a:cs typeface="Arial"/>
          <a:sym typeface="Arial" pitchFamily="34" charset="0"/>
        </a:defRPr>
      </a:lvl5pPr>
      <a:lvl6pPr marR="0" lvl="5" algn="l" rtl="0">
        <a:lnSpc>
          <a:spcPct val="100000"/>
        </a:lnSpc>
        <a:spcBef>
          <a:spcPts val="0"/>
        </a:spcBef>
        <a:spcAft>
          <a:spcPts val="0"/>
        </a:spcAft>
        <a:buClr>
          <a:srgbClr val="000000"/>
        </a:buClr>
        <a:buFont typeface="Arial"/>
        <a:defRPr sz="175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75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75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754"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75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75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75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75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75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75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75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75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754"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Google Shape;6;p1"/>
          <p:cNvSpPr txBox="1">
            <a:spLocks noGrp="1"/>
          </p:cNvSpPr>
          <p:nvPr>
            <p:ph type="title"/>
          </p:nvPr>
        </p:nvSpPr>
        <p:spPr bwMode="auto">
          <a:xfrm>
            <a:off x="619207" y="592659"/>
            <a:ext cx="7905590" cy="764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vi-VN" smtClean="0">
              <a:sym typeface="Arial" pitchFamily="34" charset="0"/>
            </a:endParaRPr>
          </a:p>
        </p:txBody>
      </p:sp>
      <p:sp>
        <p:nvSpPr>
          <p:cNvPr id="1027" name="Google Shape;7;p1"/>
          <p:cNvSpPr txBox="1">
            <a:spLocks noGrp="1"/>
          </p:cNvSpPr>
          <p:nvPr>
            <p:ph type="body" idx="1"/>
          </p:nvPr>
        </p:nvSpPr>
        <p:spPr bwMode="auto">
          <a:xfrm>
            <a:off x="619207" y="1914770"/>
            <a:ext cx="7905590" cy="4176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vi-VN" smtClean="0">
              <a:sym typeface="Arial" pitchFamily="34" charset="0"/>
            </a:endParaRPr>
          </a:p>
        </p:txBody>
      </p:sp>
      <p:sp>
        <p:nvSpPr>
          <p:cNvPr id="2" name="Rounded Rectangle 1">
            <a:extLst/>
          </p:cNvPr>
          <p:cNvSpPr/>
          <p:nvPr userDrawn="1"/>
        </p:nvSpPr>
        <p:spPr>
          <a:xfrm>
            <a:off x="3542545" y="6402022"/>
            <a:ext cx="2458505" cy="495925"/>
          </a:xfrm>
          <a:prstGeom prst="roundRect">
            <a:avLst/>
          </a:prstGeom>
          <a:solidFill>
            <a:schemeClr val="accent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
                <a:srgbClr val="000000"/>
              </a:buClr>
              <a:buFont typeface="Arial"/>
              <a:buNone/>
              <a:defRPr/>
            </a:pPr>
            <a:r>
              <a:rPr lang="x-none" sz="1400" kern="0">
                <a:ln>
                  <a:solidFill>
                    <a:srgbClr val="94D9F7">
                      <a:lumMod val="50000"/>
                    </a:srgbClr>
                  </a:solidFill>
                </a:ln>
                <a:solidFill>
                  <a:srgbClr val="94D9F7">
                    <a:lumMod val="50000"/>
                  </a:srgbClr>
                </a:solidFill>
                <a:sym typeface="Arial"/>
              </a:rPr>
              <a:t>GVTH: LÊ VĂN DIÊN</a:t>
            </a:r>
          </a:p>
        </p:txBody>
      </p:sp>
    </p:spTree>
    <p:extLst>
      <p:ext uri="{BB962C8B-B14F-4D97-AF65-F5344CB8AC3E}">
        <p14:creationId xmlns:p14="http://schemas.microsoft.com/office/powerpoint/2010/main" val="1345439062"/>
      </p:ext>
    </p:extLst>
  </p:cSld>
  <p:clrMap bg1="lt1" tx1="dk1" bg2="dk2" tx2="lt2" accent1="accent1" accent2="accent2" accent3="accent3" accent4="accent4" accent5="accent5" accent6="accent6" hlink="hlink" folHlink="folHlink"/>
  <p:sldLayoutIdLst>
    <p:sldLayoutId id="2147483926" r:id="rId1"/>
    <p:sldLayoutId id="2147483927" r:id="rId2"/>
    <p:sldLayoutId id="2147483928" r:id="rId3"/>
    <p:sldLayoutId id="2147483929" r:id="rId4"/>
    <p:sldLayoutId id="2147483930" r:id="rId5"/>
    <p:sldLayoutId id="2147483931" r:id="rId6"/>
    <p:sldLayoutId id="2147483932" r:id="rId7"/>
    <p:sldLayoutId id="2147483933" r:id="rId8"/>
    <p:sldLayoutId id="2147483934" r:id="rId9"/>
    <p:sldLayoutId id="2147483935" r:id="rId10"/>
    <p:sldLayoutId id="2147483936" r:id="rId11"/>
    <p:sldLayoutId id="2147483937" r:id="rId12"/>
    <p:sldLayoutId id="2147483938" r:id="rId13"/>
    <p:sldLayoutId id="2147483939" r:id="rId14"/>
    <p:sldLayoutId id="2147483940" r:id="rId15"/>
    <p:sldLayoutId id="2147483941" r:id="rId16"/>
    <p:sldLayoutId id="2147483942" r:id="rId17"/>
    <p:sldLayoutId id="2147483943" r:id="rId18"/>
    <p:sldLayoutId id="2147483944" r:id="rId19"/>
    <p:sldLayoutId id="2147483945" r:id="rId20"/>
    <p:sldLayoutId id="2147483946" r:id="rId21"/>
    <p:sldLayoutId id="2147483947" r:id="rId22"/>
    <p:sldLayoutId id="2147483948" r:id="rId23"/>
    <p:sldLayoutId id="2147483949" r:id="rId24"/>
    <p:sldLayoutId id="2147483950" r:id="rId25"/>
    <p:sldLayoutId id="2147483951" r:id="rId26"/>
    <p:sldLayoutId id="2147483952" r:id="rId27"/>
    <p:sldLayoutId id="2147483953" r:id="rId28"/>
  </p:sldLayoutIdLst>
  <p:hf sldNum="0"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itchFamily="34" charset="0"/>
        <a:defRPr sz="1700">
          <a:solidFill>
            <a:srgbClr val="000000"/>
          </a:solidFill>
          <a:latin typeface="Arial"/>
          <a:ea typeface="Arial"/>
          <a:cs typeface="Arial"/>
          <a:sym typeface="Arial" pitchFamily="34" charset="0"/>
        </a:defRPr>
      </a:lvl1pPr>
      <a:lvl2pPr lvl="1" algn="l" rtl="0" eaLnBrk="0" fontAlgn="base" hangingPunct="0">
        <a:spcBef>
          <a:spcPct val="0"/>
        </a:spcBef>
        <a:spcAft>
          <a:spcPct val="0"/>
        </a:spcAft>
        <a:buClr>
          <a:srgbClr val="000000"/>
        </a:buClr>
        <a:buFont typeface="Arial" pitchFamily="34" charset="0"/>
        <a:defRPr sz="1700">
          <a:solidFill>
            <a:srgbClr val="000000"/>
          </a:solidFill>
          <a:latin typeface="Arial"/>
          <a:ea typeface="Arial"/>
          <a:cs typeface="Arial"/>
          <a:sym typeface="Arial" pitchFamily="34" charset="0"/>
        </a:defRPr>
      </a:lvl2pPr>
      <a:lvl3pPr lvl="2" algn="l" rtl="0" eaLnBrk="0" fontAlgn="base" hangingPunct="0">
        <a:spcBef>
          <a:spcPct val="0"/>
        </a:spcBef>
        <a:spcAft>
          <a:spcPct val="0"/>
        </a:spcAft>
        <a:buClr>
          <a:srgbClr val="000000"/>
        </a:buClr>
        <a:buFont typeface="Arial" pitchFamily="34" charset="0"/>
        <a:defRPr sz="1700">
          <a:solidFill>
            <a:srgbClr val="000000"/>
          </a:solidFill>
          <a:latin typeface="Arial"/>
          <a:ea typeface="Arial"/>
          <a:cs typeface="Arial"/>
          <a:sym typeface="Arial" pitchFamily="34" charset="0"/>
        </a:defRPr>
      </a:lvl3pPr>
      <a:lvl4pPr lvl="3" algn="l" rtl="0" eaLnBrk="0" fontAlgn="base" hangingPunct="0">
        <a:spcBef>
          <a:spcPct val="0"/>
        </a:spcBef>
        <a:spcAft>
          <a:spcPct val="0"/>
        </a:spcAft>
        <a:buClr>
          <a:srgbClr val="000000"/>
        </a:buClr>
        <a:buFont typeface="Arial" pitchFamily="34" charset="0"/>
        <a:defRPr sz="1700">
          <a:solidFill>
            <a:srgbClr val="000000"/>
          </a:solidFill>
          <a:latin typeface="Arial"/>
          <a:ea typeface="Arial"/>
          <a:cs typeface="Arial"/>
          <a:sym typeface="Arial" pitchFamily="34" charset="0"/>
        </a:defRPr>
      </a:lvl4pPr>
      <a:lvl5pPr lvl="4" algn="l" rtl="0" eaLnBrk="0" fontAlgn="base" hangingPunct="0">
        <a:spcBef>
          <a:spcPct val="0"/>
        </a:spcBef>
        <a:spcAft>
          <a:spcPct val="0"/>
        </a:spcAft>
        <a:buClr>
          <a:srgbClr val="000000"/>
        </a:buClr>
        <a:buFont typeface="Arial" pitchFamily="34" charset="0"/>
        <a:defRPr sz="1700">
          <a:solidFill>
            <a:srgbClr val="000000"/>
          </a:solidFill>
          <a:latin typeface="Arial"/>
          <a:ea typeface="Arial"/>
          <a:cs typeface="Arial"/>
          <a:sym typeface="Arial" pitchFamily="34" charset="0"/>
        </a:defRPr>
      </a:lvl5pPr>
      <a:lvl6pPr marR="0" lvl="5" algn="l" rtl="0">
        <a:lnSpc>
          <a:spcPct val="100000"/>
        </a:lnSpc>
        <a:spcBef>
          <a:spcPts val="0"/>
        </a:spcBef>
        <a:spcAft>
          <a:spcPts val="0"/>
        </a:spcAft>
        <a:buClr>
          <a:srgbClr val="000000"/>
        </a:buClr>
        <a:buFont typeface="Arial"/>
        <a:defRPr sz="175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75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75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754"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342900" indent="-342900" algn="l" rtl="0" eaLnBrk="0" fontAlgn="base" hangingPunct="0">
        <a:spcBef>
          <a:spcPct val="0"/>
        </a:spcBef>
        <a:spcAft>
          <a:spcPct val="0"/>
        </a:spcAft>
        <a:buClr>
          <a:srgbClr val="000000"/>
        </a:buClr>
        <a:buFont typeface="Arial" pitchFamily="34" charset="0"/>
        <a:defRPr sz="1700">
          <a:solidFill>
            <a:srgbClr val="000000"/>
          </a:solidFill>
          <a:latin typeface="Arial"/>
          <a:ea typeface="Arial"/>
          <a:cs typeface="Arial"/>
          <a:sym typeface="Arial" pitchFamily="34" charset="0"/>
        </a:defRPr>
      </a:lvl1pPr>
      <a:lvl2pPr marL="742950" lvl="1" indent="-285750" algn="l" rtl="0" eaLnBrk="0" fontAlgn="base" hangingPunct="0">
        <a:spcBef>
          <a:spcPct val="0"/>
        </a:spcBef>
        <a:spcAft>
          <a:spcPct val="0"/>
        </a:spcAft>
        <a:buClr>
          <a:srgbClr val="000000"/>
        </a:buClr>
        <a:buFont typeface="Arial" pitchFamily="34" charset="0"/>
        <a:defRPr sz="1700">
          <a:solidFill>
            <a:srgbClr val="000000"/>
          </a:solidFill>
          <a:latin typeface="Arial"/>
          <a:ea typeface="Arial"/>
          <a:cs typeface="Arial"/>
          <a:sym typeface="Arial" pitchFamily="34" charset="0"/>
        </a:defRPr>
      </a:lvl2pPr>
      <a:lvl3pPr marL="1143000" lvl="2" indent="-228600" algn="l" rtl="0" eaLnBrk="0" fontAlgn="base" hangingPunct="0">
        <a:spcBef>
          <a:spcPct val="0"/>
        </a:spcBef>
        <a:spcAft>
          <a:spcPct val="0"/>
        </a:spcAft>
        <a:buClr>
          <a:srgbClr val="000000"/>
        </a:buClr>
        <a:buFont typeface="Arial" pitchFamily="34" charset="0"/>
        <a:defRPr sz="1700">
          <a:solidFill>
            <a:srgbClr val="000000"/>
          </a:solidFill>
          <a:latin typeface="Arial"/>
          <a:ea typeface="Arial"/>
          <a:cs typeface="Arial"/>
          <a:sym typeface="Arial" pitchFamily="34" charset="0"/>
        </a:defRPr>
      </a:lvl3pPr>
      <a:lvl4pPr marL="1600200" lvl="3" indent="-228600" algn="l" rtl="0" eaLnBrk="0" fontAlgn="base" hangingPunct="0">
        <a:spcBef>
          <a:spcPct val="0"/>
        </a:spcBef>
        <a:spcAft>
          <a:spcPct val="0"/>
        </a:spcAft>
        <a:buClr>
          <a:srgbClr val="000000"/>
        </a:buClr>
        <a:buFont typeface="Arial" pitchFamily="34" charset="0"/>
        <a:defRPr sz="1700">
          <a:solidFill>
            <a:srgbClr val="000000"/>
          </a:solidFill>
          <a:latin typeface="Arial"/>
          <a:ea typeface="Arial"/>
          <a:cs typeface="Arial"/>
          <a:sym typeface="Arial" pitchFamily="34" charset="0"/>
        </a:defRPr>
      </a:lvl4pPr>
      <a:lvl5pPr marL="2057400" lvl="4" indent="-228600" algn="l" rtl="0" eaLnBrk="0" fontAlgn="base" hangingPunct="0">
        <a:spcBef>
          <a:spcPct val="0"/>
        </a:spcBef>
        <a:spcAft>
          <a:spcPct val="0"/>
        </a:spcAft>
        <a:buClr>
          <a:srgbClr val="000000"/>
        </a:buClr>
        <a:buFont typeface="Arial" pitchFamily="34" charset="0"/>
        <a:defRPr sz="1700">
          <a:solidFill>
            <a:srgbClr val="000000"/>
          </a:solidFill>
          <a:latin typeface="Arial"/>
          <a:ea typeface="Arial"/>
          <a:cs typeface="Arial"/>
          <a:sym typeface="Arial" pitchFamily="34" charset="0"/>
        </a:defRPr>
      </a:lvl5pPr>
      <a:lvl6pPr marR="0" lvl="5" algn="l" rtl="0">
        <a:lnSpc>
          <a:spcPct val="100000"/>
        </a:lnSpc>
        <a:spcBef>
          <a:spcPts val="0"/>
        </a:spcBef>
        <a:spcAft>
          <a:spcPts val="0"/>
        </a:spcAft>
        <a:buClr>
          <a:srgbClr val="000000"/>
        </a:buClr>
        <a:buFont typeface="Arial"/>
        <a:defRPr sz="175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75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75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754"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75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75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75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75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75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75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75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75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754"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28.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4.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6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90.xml"/></Relationships>
</file>

<file path=ppt/slides/_rels/slide12.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16.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31.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6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7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06.xml"/></Relationships>
</file>

<file path=ppt/slides/_rels/slide17.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16.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26.xml"/><Relationship Id="rId5" Type="http://schemas.openxmlformats.org/officeDocument/2006/relationships/image" Target="../media/image16.png"/><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38.xml"/><Relationship Id="rId5" Type="http://schemas.openxmlformats.org/officeDocument/2006/relationships/image" Target="../media/image16.png"/><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350.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28.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image" Target="../media/image4.jpeg"/><Relationship Id="rId4" Type="http://schemas.openxmlformats.org/officeDocument/2006/relationships/notesSlide" Target="../notesSlides/notesSlide7.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6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6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6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6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6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62.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28.xml"/><Relationship Id="rId2" Type="http://schemas.openxmlformats.org/officeDocument/2006/relationships/tags" Target="../tags/tag10.xml"/><Relationship Id="rId1" Type="http://schemas.openxmlformats.org/officeDocument/2006/relationships/tags" Target="../tags/tag9.xml"/><Relationship Id="rId5" Type="http://schemas.openxmlformats.org/officeDocument/2006/relationships/image" Target="../media/image4.jpeg"/><Relationship Id="rId4" Type="http://schemas.openxmlformats.org/officeDocument/2006/relationships/notesSlide" Target="../notesSlides/notesSlide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8.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8.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7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86.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28.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image" Target="../media/image4.jpeg"/><Relationship Id="rId4"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28.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4.jpeg"/><Relationship Id="rId4"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4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246" y="0"/>
            <a:ext cx="913765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标题 5"/>
          <p:cNvSpPr txBox="1">
            <a:spLocks/>
          </p:cNvSpPr>
          <p:nvPr>
            <p:custDataLst>
              <p:tags r:id="rId2"/>
            </p:custDataLst>
          </p:nvPr>
        </p:nvSpPr>
        <p:spPr>
          <a:xfrm>
            <a:off x="2209834" y="1752633"/>
            <a:ext cx="5074357" cy="2659190"/>
          </a:xfrm>
          <a:prstGeom prst="rect">
            <a:avLst/>
          </a:prstGeom>
          <a:noFill/>
        </p:spPr>
        <p:txBody>
          <a:bodyPr lIns="0" tIns="0" rIns="0" bIns="0">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ctr" defTabSz="903895" fontAlgn="base">
              <a:lnSpc>
                <a:spcPct val="90000"/>
              </a:lnSpc>
              <a:spcBef>
                <a:spcPct val="0"/>
              </a:spcBef>
              <a:spcAft>
                <a:spcPct val="0"/>
              </a:spcAft>
            </a:pPr>
            <a:r>
              <a:rPr lang="vi-VN" altLang="zh-CN" sz="9600" b="1" dirty="0" smtClean="0">
                <a:solidFill>
                  <a:srgbClr val="595959"/>
                </a:solidFill>
                <a:ea typeface="Microsoft YaHei" pitchFamily="34" charset="-122"/>
                <a:cs typeface="Calibri" pitchFamily="34" charset="0"/>
                <a:sym typeface="Arial" pitchFamily="34" charset="0"/>
              </a:rPr>
              <a:t>KH</a:t>
            </a:r>
            <a:r>
              <a:rPr lang="en-US" altLang="zh-CN" sz="9600" b="1" dirty="0" smtClean="0">
                <a:solidFill>
                  <a:srgbClr val="595959"/>
                </a:solidFill>
                <a:ea typeface="Microsoft YaHei" pitchFamily="34" charset="-122"/>
                <a:cs typeface="Calibri" pitchFamily="34" charset="0"/>
                <a:sym typeface="Arial" pitchFamily="34" charset="0"/>
              </a:rPr>
              <a:t>ỞI ĐỘNG</a:t>
            </a:r>
            <a:endParaRPr lang="en-US" altLang="zh-CN" sz="9600" b="1" dirty="0">
              <a:solidFill>
                <a:srgbClr val="595959"/>
              </a:solidFill>
              <a:ea typeface="Microsoft YaHei" pitchFamily="34" charset="-122"/>
              <a:cs typeface="Calibri" pitchFamily="34" charset="0"/>
              <a:sym typeface="Arial" pitchFamily="34" charset="0"/>
            </a:endParaRPr>
          </a:p>
        </p:txBody>
      </p:sp>
    </p:spTree>
    <p:custDataLst>
      <p:tags r:id="rId1"/>
    </p:custDataLst>
    <p:extLst>
      <p:ext uri="{BB962C8B-B14F-4D97-AF65-F5344CB8AC3E}">
        <p14:creationId xmlns:p14="http://schemas.microsoft.com/office/powerpoint/2010/main" val="41869869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3"/>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2"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1+#ppt_w/2"/>
                                          </p:val>
                                        </p:tav>
                                        <p:tav tm="100000">
                                          <p:val>
                                            <p:strVal val="#ppt_x"/>
                                          </p:val>
                                        </p:tav>
                                      </p:tavLst>
                                    </p:anim>
                                    <p:anim calcmode="lin" valueType="num">
                                      <p:cBhvr additive="base">
                                        <p:cTn id="15"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p:cNvPr>
          <p:cNvGraphicFramePr/>
          <p:nvPr>
            <p:extLst>
              <p:ext uri="{D42A27DB-BD31-4B8C-83A1-F6EECF244321}">
                <p14:modId xmlns:p14="http://schemas.microsoft.com/office/powerpoint/2010/main" val="2468988856"/>
              </p:ext>
            </p:extLst>
          </p:nvPr>
        </p:nvGraphicFramePr>
        <p:xfrm>
          <a:off x="1726418" y="588984"/>
          <a:ext cx="7768875" cy="54184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Pentagon 1">
            <a:extLst/>
          </p:cNvPr>
          <p:cNvSpPr/>
          <p:nvPr/>
        </p:nvSpPr>
        <p:spPr>
          <a:xfrm>
            <a:off x="-228600" y="2819514"/>
            <a:ext cx="1952436" cy="1083057"/>
          </a:xfrm>
          <a:prstGeom prst="homePlate">
            <a:avLst/>
          </a:prstGeom>
          <a:solidFill>
            <a:schemeClr val="accent1">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
                <a:srgbClr val="000000"/>
              </a:buClr>
              <a:buFont typeface="Arial"/>
              <a:buNone/>
              <a:defRPr/>
            </a:pPr>
            <a:r>
              <a:rPr lang="x-none" sz="2400" b="1" kern="0" dirty="0">
                <a:solidFill>
                  <a:srgbClr val="002060"/>
                </a:solidFill>
                <a:latin typeface="Calibri" panose="020F0502020204030204" pitchFamily="34" charset="0"/>
                <a:cs typeface="Calibri" panose="020F0502020204030204" pitchFamily="34" charset="0"/>
                <a:sym typeface="Arial"/>
              </a:rPr>
              <a:t>HÌNH 3,5,6,7</a:t>
            </a:r>
          </a:p>
        </p:txBody>
      </p:sp>
    </p:spTree>
    <p:extLst>
      <p:ext uri="{BB962C8B-B14F-4D97-AF65-F5344CB8AC3E}">
        <p14:creationId xmlns:p14="http://schemas.microsoft.com/office/powerpoint/2010/main" val="190979836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Google Shape;453;p50"/>
          <p:cNvSpPr txBox="1">
            <a:spLocks noGrp="1"/>
          </p:cNvSpPr>
          <p:nvPr>
            <p:ph type="body" idx="1"/>
          </p:nvPr>
        </p:nvSpPr>
        <p:spPr>
          <a:xfrm>
            <a:off x="619207" y="1702240"/>
            <a:ext cx="3578820" cy="3956224"/>
          </a:xfrm>
        </p:spPr>
        <p:txBody>
          <a:bodyPr lIns="114540" tIns="114540" rIns="114540" bIns="114540"/>
          <a:lstStyle>
            <a:lvl1pPr marL="50800">
              <a:defRPr sz="1700">
                <a:solidFill>
                  <a:srgbClr val="000000"/>
                </a:solidFill>
                <a:latin typeface="Arial" pitchFamily="34" charset="0"/>
                <a:cs typeface="Arial" pitchFamily="34" charset="0"/>
                <a:sym typeface="Arial" pitchFamily="34" charset="0"/>
              </a:defRPr>
            </a:lvl1pPr>
            <a:lvl2pPr>
              <a:defRPr sz="1700">
                <a:solidFill>
                  <a:srgbClr val="000000"/>
                </a:solidFill>
                <a:latin typeface="Arial" pitchFamily="34" charset="0"/>
                <a:cs typeface="Arial" pitchFamily="34" charset="0"/>
                <a:sym typeface="Arial" pitchFamily="34" charset="0"/>
              </a:defRPr>
            </a:lvl2pPr>
            <a:lvl3pPr>
              <a:defRPr sz="1700">
                <a:solidFill>
                  <a:srgbClr val="000000"/>
                </a:solidFill>
                <a:latin typeface="Arial" pitchFamily="34" charset="0"/>
                <a:cs typeface="Arial" pitchFamily="34" charset="0"/>
                <a:sym typeface="Arial" pitchFamily="34" charset="0"/>
              </a:defRPr>
            </a:lvl3pPr>
            <a:lvl4pPr>
              <a:defRPr sz="1700">
                <a:solidFill>
                  <a:srgbClr val="000000"/>
                </a:solidFill>
                <a:latin typeface="Arial" pitchFamily="34" charset="0"/>
                <a:cs typeface="Arial" pitchFamily="34" charset="0"/>
                <a:sym typeface="Arial" pitchFamily="34" charset="0"/>
              </a:defRPr>
            </a:lvl4pPr>
            <a:lvl5pPr>
              <a:defRPr sz="17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buFont typeface="Arial" pitchFamily="34" charset="0"/>
              <a:defRPr sz="17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buFont typeface="Arial" pitchFamily="34" charset="0"/>
              <a:defRPr sz="17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buFont typeface="Arial" pitchFamily="34" charset="0"/>
              <a:defRPr sz="17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buFont typeface="Arial" pitchFamily="34" charset="0"/>
              <a:defRPr sz="1700">
                <a:solidFill>
                  <a:srgbClr val="000000"/>
                </a:solidFill>
                <a:latin typeface="Arial" pitchFamily="34" charset="0"/>
                <a:cs typeface="Arial" pitchFamily="34" charset="0"/>
                <a:sym typeface="Arial" pitchFamily="34" charset="0"/>
              </a:defRPr>
            </a:lvl9pPr>
          </a:lstStyle>
          <a:p>
            <a:pPr indent="0" algn="just" eaLnBrk="1" hangingPunct="1">
              <a:spcBef>
                <a:spcPct val="0"/>
              </a:spcBef>
              <a:spcAft>
                <a:spcPct val="0"/>
              </a:spcAft>
              <a:buFont typeface="Arial" pitchFamily="34" charset="0"/>
              <a:buNone/>
            </a:pPr>
            <a:r>
              <a:rPr lang="en-US" sz="2400" dirty="0" smtClean="0">
                <a:solidFill>
                  <a:srgbClr val="70312E"/>
                </a:solidFill>
                <a:latin typeface="Quicksand"/>
                <a:ea typeface="Quicksand"/>
                <a:cs typeface="Quicksand"/>
                <a:sym typeface="Quicksand"/>
              </a:rPr>
              <a:t>Các quyền, nghĩa vụ này là các quyền, nghĩa vụ cơ bản của công dân được quy định trong Hiến pháp - Đạo luật có giá trị pháp lí cao nhất trong hệ thống pháp luật nước Cộng hoà xã hội chủ nghĩa Việt Nam.</a:t>
            </a:r>
            <a:endParaRPr lang="vi-VN" sz="2400" dirty="0" smtClean="0">
              <a:solidFill>
                <a:srgbClr val="70312E"/>
              </a:solidFill>
              <a:latin typeface="Quicksand"/>
              <a:ea typeface="Quicksand"/>
              <a:cs typeface="Quicksand"/>
              <a:sym typeface="Quicksand"/>
            </a:endParaRPr>
          </a:p>
        </p:txBody>
      </p:sp>
      <p:pic>
        <p:nvPicPr>
          <p:cNvPr id="45058" name="Picture 2" descr="Text, letter&#10;&#10;Description automatically generate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03782" y="1905000"/>
            <a:ext cx="4598056"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8857800"/>
      </p:ext>
    </p:extLst>
  </p:cSld>
  <p:clrMapOvr>
    <a:masterClrMapping/>
  </p:clrMapOvr>
  <p:transition spd="slow">
    <p:randomBa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2" name="Picture 3"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7535906" y="5181601"/>
            <a:ext cx="1463675" cy="170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4"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45998" y="5295900"/>
            <a:ext cx="1676399"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4"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7612063" y="144463"/>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8"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263" y="144463"/>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04862" y="685834"/>
            <a:ext cx="8678863" cy="5189113"/>
          </a:xfrm>
          <a:prstGeom prst="rect">
            <a:avLst/>
          </a:prstGeom>
        </p:spPr>
        <p:txBody>
          <a:bodyPr wrap="square">
            <a:spAutoFit/>
          </a:bodyPr>
          <a:lstStyle/>
          <a:p>
            <a:pPr marL="342900" indent="-342900" algn="just" fontAlgn="base">
              <a:lnSpc>
                <a:spcPct val="115000"/>
              </a:lnSpc>
              <a:spcBef>
                <a:spcPct val="0"/>
              </a:spcBef>
              <a:spcAft>
                <a:spcPct val="0"/>
              </a:spcAft>
              <a:buClr>
                <a:srgbClr val="70312E"/>
              </a:buClr>
              <a:buSzPts val="1600"/>
            </a:pPr>
            <a:r>
              <a:rPr lang="en-US" sz="3600" b="1" kern="0" dirty="0">
                <a:solidFill>
                  <a:srgbClr val="70312E"/>
                </a:solidFill>
                <a:latin typeface="Quicksand"/>
                <a:ea typeface="Quicksand"/>
                <a:cs typeface="Quicksand"/>
                <a:sym typeface="Quicksand"/>
              </a:rPr>
              <a:t>-  </a:t>
            </a:r>
            <a:r>
              <a:rPr lang="en-US" sz="3600" b="1" kern="0" dirty="0">
                <a:solidFill>
                  <a:srgbClr val="FF0000"/>
                </a:solidFill>
                <a:latin typeface="Quicksand"/>
                <a:ea typeface="Quicksand"/>
                <a:cs typeface="Quicksand"/>
                <a:sym typeface="Quicksand"/>
              </a:rPr>
              <a:t>Quyền cơ bản của công dân</a:t>
            </a:r>
            <a:r>
              <a:rPr lang="en-US" sz="3600" kern="0" dirty="0">
                <a:solidFill>
                  <a:srgbClr val="FF0000"/>
                </a:solidFill>
                <a:latin typeface="Quicksand"/>
                <a:ea typeface="Quicksand"/>
                <a:cs typeface="Quicksand"/>
                <a:sym typeface="Quicksand"/>
              </a:rPr>
              <a:t> là những lợi ích cơ bản mà công dân được hưởng, được Nhà nước bảo vệ và đảm bảo theo Hiến pháp và pháp luật.</a:t>
            </a:r>
            <a:r>
              <a:rPr lang="vi-VN" sz="3600" kern="0" dirty="0">
                <a:solidFill>
                  <a:srgbClr val="FF0000"/>
                </a:solidFill>
                <a:latin typeface="Quicksand"/>
                <a:ea typeface="Quicksand"/>
                <a:cs typeface="Quicksand"/>
                <a:sym typeface="Quicksand"/>
              </a:rPr>
              <a:t> </a:t>
            </a:r>
          </a:p>
          <a:p>
            <a:pPr marL="285750" indent="-285750" algn="just" fontAlgn="base">
              <a:lnSpc>
                <a:spcPct val="115000"/>
              </a:lnSpc>
              <a:spcBef>
                <a:spcPct val="0"/>
              </a:spcBef>
              <a:spcAft>
                <a:spcPct val="0"/>
              </a:spcAft>
              <a:buClr>
                <a:srgbClr val="70312E"/>
              </a:buClr>
              <a:buSzPts val="1600"/>
              <a:buFontTx/>
              <a:buChar char="-"/>
            </a:pPr>
            <a:r>
              <a:rPr lang="en-US" sz="3600" b="1" kern="0" dirty="0">
                <a:solidFill>
                  <a:srgbClr val="FF0000"/>
                </a:solidFill>
                <a:latin typeface="Quicksand"/>
                <a:ea typeface="Quicksand"/>
                <a:cs typeface="Quicksand"/>
                <a:sym typeface="Quicksand"/>
              </a:rPr>
              <a:t>Nghĩa vụ cơ bản của công dân</a:t>
            </a:r>
            <a:r>
              <a:rPr lang="en-US" sz="3600" kern="0" dirty="0">
                <a:solidFill>
                  <a:srgbClr val="FF0000"/>
                </a:solidFill>
                <a:latin typeface="Quicksand"/>
                <a:ea typeface="Quicksand"/>
                <a:cs typeface="Quicksand"/>
                <a:sym typeface="Quicksand"/>
              </a:rPr>
              <a:t> là những việc mà Nhà nước bắt buộc công dân phải thực hiện theo quy định của Hiến pháp và pháp luật.</a:t>
            </a:r>
          </a:p>
        </p:txBody>
      </p:sp>
    </p:spTree>
    <p:extLst>
      <p:ext uri="{BB962C8B-B14F-4D97-AF65-F5344CB8AC3E}">
        <p14:creationId xmlns:p14="http://schemas.microsoft.com/office/powerpoint/2010/main" val="1770916248"/>
      </p:ext>
    </p:extLst>
  </p:cSld>
  <p:clrMapOvr>
    <a:masterClrMapping/>
  </p:clrMapOvr>
  <p:transition spd="slow">
    <p:cove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Google Shape;453;p50"/>
          <p:cNvSpPr txBox="1">
            <a:spLocks noGrp="1"/>
          </p:cNvSpPr>
          <p:nvPr>
            <p:ph type="body" idx="1"/>
          </p:nvPr>
        </p:nvSpPr>
        <p:spPr>
          <a:xfrm>
            <a:off x="5004219" y="1925012"/>
            <a:ext cx="3776536" cy="3954181"/>
          </a:xfrm>
        </p:spPr>
        <p:txBody>
          <a:bodyPr lIns="114540" tIns="114540" rIns="114540" bIns="114540"/>
          <a:lstStyle>
            <a:lvl1pPr marL="142875">
              <a:defRPr sz="1700">
                <a:solidFill>
                  <a:srgbClr val="000000"/>
                </a:solidFill>
                <a:latin typeface="Arial" pitchFamily="34" charset="0"/>
                <a:cs typeface="Arial" pitchFamily="34" charset="0"/>
                <a:sym typeface="Arial" pitchFamily="34" charset="0"/>
              </a:defRPr>
            </a:lvl1pPr>
            <a:lvl2pPr>
              <a:defRPr sz="1700">
                <a:solidFill>
                  <a:srgbClr val="000000"/>
                </a:solidFill>
                <a:latin typeface="Arial" pitchFamily="34" charset="0"/>
                <a:cs typeface="Arial" pitchFamily="34" charset="0"/>
                <a:sym typeface="Arial" pitchFamily="34" charset="0"/>
              </a:defRPr>
            </a:lvl2pPr>
            <a:lvl3pPr>
              <a:defRPr sz="1700">
                <a:solidFill>
                  <a:srgbClr val="000000"/>
                </a:solidFill>
                <a:latin typeface="Arial" pitchFamily="34" charset="0"/>
                <a:cs typeface="Arial" pitchFamily="34" charset="0"/>
                <a:sym typeface="Arial" pitchFamily="34" charset="0"/>
              </a:defRPr>
            </a:lvl3pPr>
            <a:lvl4pPr>
              <a:defRPr sz="1700">
                <a:solidFill>
                  <a:srgbClr val="000000"/>
                </a:solidFill>
                <a:latin typeface="Arial" pitchFamily="34" charset="0"/>
                <a:cs typeface="Arial" pitchFamily="34" charset="0"/>
                <a:sym typeface="Arial" pitchFamily="34" charset="0"/>
              </a:defRPr>
            </a:lvl4pPr>
            <a:lvl5pPr>
              <a:defRPr sz="17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buFont typeface="Arial" pitchFamily="34" charset="0"/>
              <a:defRPr sz="17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buFont typeface="Arial" pitchFamily="34" charset="0"/>
              <a:defRPr sz="17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buFont typeface="Arial" pitchFamily="34" charset="0"/>
              <a:defRPr sz="17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buFont typeface="Arial" pitchFamily="34" charset="0"/>
              <a:defRPr sz="1700">
                <a:solidFill>
                  <a:srgbClr val="000000"/>
                </a:solidFill>
                <a:latin typeface="Arial" pitchFamily="34" charset="0"/>
                <a:cs typeface="Arial" pitchFamily="34" charset="0"/>
                <a:sym typeface="Arial" pitchFamily="34" charset="0"/>
              </a:defRPr>
            </a:lvl9pPr>
          </a:lstStyle>
          <a:p>
            <a:pPr indent="0" algn="just" eaLnBrk="1" hangingPunct="1">
              <a:spcBef>
                <a:spcPct val="0"/>
              </a:spcBef>
              <a:spcAft>
                <a:spcPct val="0"/>
              </a:spcAft>
              <a:buFont typeface="Arial" pitchFamily="34" charset="0"/>
              <a:buNone/>
            </a:pPr>
            <a:r>
              <a:rPr lang="en-US" sz="2400" dirty="0" smtClean="0">
                <a:solidFill>
                  <a:srgbClr val="FF0000"/>
                </a:solidFill>
                <a:latin typeface="Quicksand"/>
                <a:ea typeface="Quicksand"/>
                <a:cs typeface="Quicksand"/>
                <a:sym typeface="Quicksand"/>
              </a:rPr>
              <a:t>- Các quyền con người, quyền công dân về chính trị, dân sự, kinh tế, văn hoá, xã hội được công nhận, tôn trọng, bảo vệ, bảo đảm theo Hiến pháp và pháp luật nước Cộng hoà xã hội chủ nghĩa Việt Nam.</a:t>
            </a:r>
            <a:endParaRPr lang="vi-VN" sz="2400" dirty="0" smtClean="0">
              <a:solidFill>
                <a:srgbClr val="FF0000"/>
              </a:solidFill>
              <a:latin typeface="Quicksand"/>
              <a:ea typeface="Quicksand"/>
              <a:cs typeface="Quicksand"/>
              <a:sym typeface="Quicksand"/>
            </a:endParaRPr>
          </a:p>
        </p:txBody>
      </p:sp>
      <p:pic>
        <p:nvPicPr>
          <p:cNvPr id="49154" name="Picture 2" descr="Text, letter&#10;&#10;Description automatically generate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7321" y="1924981"/>
            <a:ext cx="4598056" cy="3923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5" name="Google Shape;928;p61"/>
          <p:cNvSpPr txBox="1">
            <a:spLocks noGrp="1"/>
          </p:cNvSpPr>
          <p:nvPr>
            <p:ph type="title"/>
          </p:nvPr>
        </p:nvSpPr>
        <p:spPr>
          <a:xfrm>
            <a:off x="415362" y="423035"/>
            <a:ext cx="8365396" cy="974751"/>
          </a:xfrm>
        </p:spPr>
        <p:txBody>
          <a:bodyPr lIns="114540" tIns="114540" rIns="114540" bIns="114540"/>
          <a:lstStyle/>
          <a:p>
            <a:pPr algn="ctr" eaLnBrk="1" hangingPunct="1">
              <a:spcBef>
                <a:spcPct val="0"/>
              </a:spcBef>
              <a:spcAft>
                <a:spcPct val="0"/>
              </a:spcAft>
              <a:buClr>
                <a:srgbClr val="EF8981"/>
              </a:buClr>
              <a:buFont typeface="McLaren"/>
              <a:buNone/>
            </a:pPr>
            <a:r>
              <a:rPr lang="en-US" sz="4800" b="1" smtClean="0">
                <a:solidFill>
                  <a:srgbClr val="EF8981"/>
                </a:solidFill>
                <a:latin typeface="McLaren"/>
                <a:ea typeface="McLaren"/>
                <a:cs typeface="McLaren"/>
                <a:sym typeface="McLaren"/>
              </a:rPr>
              <a:t>KHÁI NIỆM</a:t>
            </a:r>
            <a:endParaRPr lang="vi-VN" sz="4800" b="1" smtClean="0">
              <a:solidFill>
                <a:srgbClr val="EF8981"/>
              </a:solidFill>
              <a:latin typeface="McLaren"/>
              <a:ea typeface="McLaren"/>
              <a:cs typeface="McLaren"/>
              <a:sym typeface="McLaren"/>
            </a:endParaRPr>
          </a:p>
        </p:txBody>
      </p:sp>
    </p:spTree>
    <p:extLst>
      <p:ext uri="{BB962C8B-B14F-4D97-AF65-F5344CB8AC3E}">
        <p14:creationId xmlns:p14="http://schemas.microsoft.com/office/powerpoint/2010/main" val="2592932744"/>
      </p:ext>
    </p:extLst>
  </p:cSld>
  <p:clrMapOvr>
    <a:masterClrMapping/>
  </p:clrMapOvr>
  <p:transition spd="slow">
    <p:randomBar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Rectangle 2"/>
          <p:cNvSpPr/>
          <p:nvPr/>
        </p:nvSpPr>
        <p:spPr>
          <a:xfrm>
            <a:off x="152412" y="2743200"/>
            <a:ext cx="8534400" cy="1446550"/>
          </a:xfrm>
          <a:prstGeom prst="rect">
            <a:avLst/>
          </a:prstGeom>
        </p:spPr>
        <p:txBody>
          <a:bodyPr wrap="square">
            <a:spAutoFit/>
          </a:bodyPr>
          <a:lstStyle/>
          <a:p>
            <a:pPr algn="just"/>
            <a:r>
              <a:rPr lang="en-US" sz="4400" b="1" kern="0" dirty="0" smtClean="0">
                <a:solidFill>
                  <a:srgbClr val="FF0000"/>
                </a:solidFill>
                <a:latin typeface="McLaren"/>
                <a:sym typeface="McLaren"/>
              </a:rPr>
              <a:t>2.Thực hiện quyền và nghĩa vụ cơ bản của công dân.</a:t>
            </a:r>
            <a:endParaRPr lang="en-US" dirty="0">
              <a:solidFill>
                <a:srgbClr val="FF0000"/>
              </a:solidFill>
            </a:endParaRPr>
          </a:p>
        </p:txBody>
      </p:sp>
    </p:spTree>
    <p:extLst>
      <p:ext uri="{BB962C8B-B14F-4D97-AF65-F5344CB8AC3E}">
        <p14:creationId xmlns:p14="http://schemas.microsoft.com/office/powerpoint/2010/main" val="135156161"/>
      </p:ext>
    </p:extLst>
  </p:cSld>
  <p:clrMapOvr>
    <a:masterClrMapping/>
  </p:clrMapOvr>
  <p:transition spd="slow">
    <p:cove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p:cNvGraphicFramePr>
            <a:graphicFrameLocks noGrp="1"/>
          </p:cNvGraphicFramePr>
          <p:nvPr>
            <p:extLst>
              <p:ext uri="{D42A27DB-BD31-4B8C-83A1-F6EECF244321}">
                <p14:modId xmlns:p14="http://schemas.microsoft.com/office/powerpoint/2010/main" val="2726144219"/>
              </p:ext>
            </p:extLst>
          </p:nvPr>
        </p:nvGraphicFramePr>
        <p:xfrm>
          <a:off x="-34822" y="-76200"/>
          <a:ext cx="8733241" cy="8108429"/>
        </p:xfrm>
        <a:graphic>
          <a:graphicData uri="http://schemas.openxmlformats.org/drawingml/2006/table">
            <a:tbl>
              <a:tblPr/>
              <a:tblGrid>
                <a:gridCol w="6723891">
                  <a:extLst>
                    <a:ext uri="{9D8B030D-6E8A-4147-A177-3AD203B41FA5}">
                      <a16:colId xmlns:a16="http://schemas.microsoft.com/office/drawing/2014/main" val="20000"/>
                    </a:ext>
                  </a:extLst>
                </a:gridCol>
                <a:gridCol w="1074412">
                  <a:extLst>
                    <a:ext uri="{9D8B030D-6E8A-4147-A177-3AD203B41FA5}">
                      <a16:colId xmlns:a16="http://schemas.microsoft.com/office/drawing/2014/main" val="20001"/>
                    </a:ext>
                  </a:extLst>
                </a:gridCol>
                <a:gridCol w="934938">
                  <a:extLst>
                    <a:ext uri="{9D8B030D-6E8A-4147-A177-3AD203B41FA5}">
                      <a16:colId xmlns:a16="http://schemas.microsoft.com/office/drawing/2014/main" val="20002"/>
                    </a:ext>
                  </a:extLst>
                </a:gridCol>
              </a:tblGrid>
              <a:tr h="121498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vi-VN" sz="1800" b="1" i="0" u="none" strike="noStrike" cap="none" normalizeH="0" baseline="0" dirty="0" smtClean="0">
                          <a:ln>
                            <a:noFill/>
                          </a:ln>
                          <a:solidFill>
                            <a:srgbClr val="000000"/>
                          </a:solidFill>
                          <a:effectLst/>
                          <a:latin typeface="Calibri" pitchFamily="34" charset="0"/>
                          <a:cs typeface="Calibri" pitchFamily="34" charset="0"/>
                          <a:sym typeface="Arial" pitchFamily="34" charset="0"/>
                        </a:rPr>
                        <a:t>THÔNG TIN TÌNH HUỐNG</a:t>
                      </a:r>
                    </a:p>
                  </a:txBody>
                  <a:tcPr marL="88283" marR="88283" marT="58853" marB="588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vi-VN" sz="1800" b="1" i="0" u="none" strike="noStrike" cap="none" normalizeH="0" baseline="0" smtClean="0">
                          <a:ln>
                            <a:noFill/>
                          </a:ln>
                          <a:solidFill>
                            <a:srgbClr val="000000"/>
                          </a:solidFill>
                          <a:effectLst/>
                          <a:latin typeface="Calibri" pitchFamily="34" charset="0"/>
                          <a:cs typeface="Calibri" pitchFamily="34" charset="0"/>
                          <a:sym typeface="Arial" pitchFamily="34" charset="0"/>
                        </a:rPr>
                        <a:t>TH (TỐT HAY CHƯA TỐT)</a:t>
                      </a:r>
                    </a:p>
                  </a:txBody>
                  <a:tcPr marL="88283" marR="88283" marT="58853" marB="588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vi-VN" sz="1800" b="1" i="0" u="none" strike="noStrike" cap="none" normalizeH="0" baseline="0" smtClean="0">
                          <a:ln>
                            <a:noFill/>
                          </a:ln>
                          <a:solidFill>
                            <a:srgbClr val="000000"/>
                          </a:solidFill>
                          <a:effectLst/>
                          <a:latin typeface="Calibri" pitchFamily="34" charset="0"/>
                          <a:cs typeface="Calibri" pitchFamily="34" charset="0"/>
                          <a:sym typeface="Arial" pitchFamily="34" charset="0"/>
                        </a:rPr>
                        <a:t>GIẢI THÍCH</a:t>
                      </a:r>
                    </a:p>
                  </a:txBody>
                  <a:tcPr marL="88283" marR="88283" marT="58853" marB="588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67000">
                <a:tc>
                  <a:txBody>
                    <a:bodyPr/>
                    <a:lstStyle/>
                    <a:p>
                      <a:pPr marL="0" marR="0" lvl="0" indent="0" algn="just" defTabSz="914400" rtl="0" eaLnBrk="1" fontAlgn="base" latinLnBrk="0" hangingPunct="1">
                        <a:lnSpc>
                          <a:spcPct val="100000"/>
                        </a:lnSpc>
                        <a:spcBef>
                          <a:spcPct val="0"/>
                        </a:spcBef>
                        <a:spcAft>
                          <a:spcPct val="0"/>
                        </a:spcAft>
                        <a:buClr>
                          <a:srgbClr val="000000"/>
                        </a:buClr>
                        <a:buSzTx/>
                        <a:buFont typeface="Arial" pitchFamily="34" charset="0"/>
                        <a:buNone/>
                        <a:tabLst/>
                      </a:pPr>
                      <a:r>
                        <a:rPr kumimoji="0" lang="en-US" sz="1800" b="0" i="0" u="none" strike="noStrike" cap="none" normalizeH="0" baseline="0" smtClean="0">
                          <a:ln>
                            <a:noFill/>
                          </a:ln>
                          <a:solidFill>
                            <a:srgbClr val="000000"/>
                          </a:solidFill>
                          <a:effectLst/>
                          <a:latin typeface="Calibri Light"/>
                          <a:ea typeface="Calibri Light"/>
                          <a:cs typeface="Calibri Light"/>
                          <a:sym typeface="Arial" pitchFamily="34" charset="0"/>
                        </a:rPr>
                        <a:t>1.Hương là học sinh lớp 6, ngoài việc học tốt, bạn còn chăm chỉ LĐ, giúp đỡ bố mẹ làm việc nhà.</a:t>
                      </a:r>
                      <a:endParaRPr kumimoji="0" lang="vi-VN" sz="1800" b="0" i="0" u="none" strike="noStrike" cap="none" normalizeH="0" baseline="0" smtClean="0">
                        <a:ln>
                          <a:noFill/>
                        </a:ln>
                        <a:solidFill>
                          <a:srgbClr val="000000"/>
                        </a:solidFill>
                        <a:effectLst/>
                        <a:latin typeface="Calibri Light"/>
                        <a:ea typeface="Calibri Light"/>
                        <a:cs typeface="Calibri Light"/>
                        <a:sym typeface="Arial" pitchFamily="34" charset="0"/>
                      </a:endParaRPr>
                    </a:p>
                  </a:txBody>
                  <a:tcPr marL="88283" marR="88283" marT="58853" marB="588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vi-VN" sz="2300" b="0" i="0" u="none" strike="noStrike" cap="none" normalizeH="0" baseline="0" smtClean="0">
                        <a:ln>
                          <a:noFill/>
                        </a:ln>
                        <a:solidFill>
                          <a:srgbClr val="000000"/>
                        </a:solidFill>
                        <a:effectLst/>
                        <a:latin typeface="Arial" pitchFamily="34" charset="0"/>
                        <a:cs typeface="Arial" pitchFamily="34" charset="0"/>
                        <a:sym typeface="Arial" pitchFamily="34" charset="0"/>
                      </a:endParaRPr>
                    </a:p>
                  </a:txBody>
                  <a:tcPr marL="88283" marR="88283" marT="58853" marB="5885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vi-VN" sz="2300" b="0" i="0" u="none" strike="noStrike" cap="none" normalizeH="0" baseline="0" smtClean="0">
                        <a:ln>
                          <a:noFill/>
                        </a:ln>
                        <a:solidFill>
                          <a:srgbClr val="000000"/>
                        </a:solidFill>
                        <a:effectLst/>
                        <a:latin typeface="Arial" pitchFamily="34" charset="0"/>
                        <a:cs typeface="Arial" pitchFamily="34" charset="0"/>
                        <a:sym typeface="Arial" pitchFamily="34" charset="0"/>
                      </a:endParaRPr>
                    </a:p>
                  </a:txBody>
                  <a:tcPr marL="88283" marR="88283" marT="58853" marB="5885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67000">
                <a:tc>
                  <a:txBody>
                    <a:bodyPr/>
                    <a:lstStyle/>
                    <a:p>
                      <a:pPr marL="0" marR="0" lvl="0" indent="0" algn="just" defTabSz="914400" rtl="0" eaLnBrk="1" fontAlgn="base" latinLnBrk="0" hangingPunct="1">
                        <a:lnSpc>
                          <a:spcPct val="100000"/>
                        </a:lnSpc>
                        <a:spcBef>
                          <a:spcPct val="0"/>
                        </a:spcBef>
                        <a:spcAft>
                          <a:spcPct val="0"/>
                        </a:spcAft>
                        <a:buClr>
                          <a:srgbClr val="000000"/>
                        </a:buClr>
                        <a:buSzTx/>
                        <a:buFont typeface="Arial" pitchFamily="34" charset="0"/>
                        <a:buNone/>
                        <a:tabLst/>
                      </a:pPr>
                      <a:r>
                        <a:rPr kumimoji="0" lang="en-US" sz="1800" b="0" i="0" u="none" strike="noStrike" cap="none" normalizeH="0" baseline="0" smtClean="0">
                          <a:ln>
                            <a:noFill/>
                          </a:ln>
                          <a:solidFill>
                            <a:srgbClr val="000000"/>
                          </a:solidFill>
                          <a:effectLst/>
                          <a:latin typeface="Calibri Light"/>
                          <a:ea typeface="Calibri Light"/>
                          <a:cs typeface="Calibri Light"/>
                          <a:sym typeface="Arial" pitchFamily="34" charset="0"/>
                        </a:rPr>
                        <a:t>2.Thấy bác lao công đang quét dọn sân trường, Bình vứt luôn vỏ hộp sữa xuống sân để bác dọn.</a:t>
                      </a:r>
                      <a:endParaRPr kumimoji="0" lang="vi-VN" sz="1800" b="0" i="0" u="none" strike="noStrike" cap="none" normalizeH="0" baseline="0" smtClean="0">
                        <a:ln>
                          <a:noFill/>
                        </a:ln>
                        <a:solidFill>
                          <a:srgbClr val="000000"/>
                        </a:solidFill>
                        <a:effectLst/>
                        <a:latin typeface="Calibri Light"/>
                        <a:ea typeface="Calibri Light"/>
                        <a:cs typeface="Calibri Light"/>
                        <a:sym typeface="Arial" pitchFamily="34" charset="0"/>
                      </a:endParaRPr>
                    </a:p>
                  </a:txBody>
                  <a:tcPr marL="88283" marR="88283" marT="58853" marB="588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vi-VN" sz="2300" b="0" i="0" u="none" strike="noStrike" cap="none" normalizeH="0" baseline="0" smtClean="0">
                        <a:ln>
                          <a:noFill/>
                        </a:ln>
                        <a:solidFill>
                          <a:srgbClr val="000000"/>
                        </a:solidFill>
                        <a:effectLst/>
                        <a:latin typeface="Arial" pitchFamily="34" charset="0"/>
                        <a:cs typeface="Arial" pitchFamily="34" charset="0"/>
                        <a:sym typeface="Arial" pitchFamily="34" charset="0"/>
                      </a:endParaRPr>
                    </a:p>
                  </a:txBody>
                  <a:tcPr marL="88283" marR="88283" marT="58853" marB="5885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vi-VN" sz="2300" b="0" i="0" u="none" strike="noStrike" cap="none" normalizeH="0" baseline="0" smtClean="0">
                        <a:ln>
                          <a:noFill/>
                        </a:ln>
                        <a:solidFill>
                          <a:srgbClr val="000000"/>
                        </a:solidFill>
                        <a:effectLst/>
                        <a:latin typeface="Arial" pitchFamily="34" charset="0"/>
                        <a:cs typeface="Arial" pitchFamily="34" charset="0"/>
                        <a:sym typeface="Arial" pitchFamily="34" charset="0"/>
                      </a:endParaRPr>
                    </a:p>
                  </a:txBody>
                  <a:tcPr marL="88283" marR="88283" marT="58853" marB="5885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152144">
                <a:tc>
                  <a:txBody>
                    <a:bodyPr/>
                    <a:lstStyle/>
                    <a:p>
                      <a:pPr marL="95250" marR="0" lvl="0" indent="-95250" algn="just" defTabSz="914400" rtl="0" eaLnBrk="1" fontAlgn="base" latinLnBrk="0" hangingPunct="1">
                        <a:lnSpc>
                          <a:spcPct val="140000"/>
                        </a:lnSpc>
                        <a:spcBef>
                          <a:spcPct val="0"/>
                        </a:spcBef>
                        <a:spcAft>
                          <a:spcPts val="200"/>
                        </a:spcAft>
                        <a:buClrTx/>
                        <a:buSzTx/>
                        <a:buFontTx/>
                        <a:buNone/>
                        <a:tabLst>
                          <a:tab pos="276225" algn="l"/>
                        </a:tabLst>
                      </a:pPr>
                      <a:r>
                        <a:rPr kumimoji="0" lang="en-US" sz="1800" b="0" i="0" u="none" strike="noStrike" cap="none" normalizeH="0" baseline="0" smtClean="0">
                          <a:ln>
                            <a:noFill/>
                          </a:ln>
                          <a:solidFill>
                            <a:srgbClr val="000000"/>
                          </a:solidFill>
                          <a:effectLst/>
                          <a:latin typeface="Calibri Light"/>
                          <a:ea typeface="Calibri Light"/>
                          <a:cs typeface="Calibri Light"/>
                          <a:sym typeface="Arial" pitchFamily="34" charset="0"/>
                        </a:rPr>
                        <a:t>  3. Biết Lan định bóc thư của bạn khác để xem, Minh đã khuyên Lan không nên làm như vậy vì sẽ     xâm phạm quyền bí mật thư tín.</a:t>
                      </a:r>
                      <a:endParaRPr kumimoji="0" lang="vi-VN" sz="1800" b="0" i="0" u="none" strike="noStrike" cap="none" normalizeH="0" baseline="0" smtClean="0">
                        <a:ln>
                          <a:noFill/>
                        </a:ln>
                        <a:solidFill>
                          <a:srgbClr val="000000"/>
                        </a:solidFill>
                        <a:effectLst/>
                        <a:latin typeface="Calibri Light"/>
                        <a:ea typeface="Calibri Light"/>
                        <a:cs typeface="Calibri Light"/>
                        <a:sym typeface="Arial" pitchFamily="34" charset="0"/>
                      </a:endParaRPr>
                    </a:p>
                  </a:txBody>
                  <a:tcPr marL="6131" marR="613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imes New Roman" pitchFamily="18" charset="0"/>
                          <a:cs typeface="Times New Roman" pitchFamily="18" charset="0"/>
                          <a:sym typeface="Arial" pitchFamily="34" charset="0"/>
                        </a:rPr>
                        <a:t> </a:t>
                      </a:r>
                      <a:endParaRPr kumimoji="0" lang="vi-VN" sz="1800" b="0" i="0" u="none" strike="noStrike" cap="none" normalizeH="0" baseline="0" smtClean="0">
                        <a:ln>
                          <a:noFill/>
                        </a:ln>
                        <a:solidFill>
                          <a:srgbClr val="000000"/>
                        </a:solidFill>
                        <a:effectLst/>
                        <a:latin typeface=".VnTime" pitchFamily="34" charset="0"/>
                        <a:cs typeface="Times New Roman" pitchFamily="18" charset="0"/>
                        <a:sym typeface="Arial" pitchFamily="34" charset="0"/>
                      </a:endParaRPr>
                    </a:p>
                  </a:txBody>
                  <a:tcPr marL="6131" marR="613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vi-VN" sz="2300" b="0" i="0" u="none" strike="noStrike" cap="none" normalizeH="0" baseline="0" smtClean="0">
                        <a:ln>
                          <a:noFill/>
                        </a:ln>
                        <a:solidFill>
                          <a:srgbClr val="000000"/>
                        </a:solidFill>
                        <a:effectLst/>
                        <a:latin typeface="Arial" pitchFamily="34" charset="0"/>
                        <a:cs typeface="Arial" pitchFamily="34" charset="0"/>
                        <a:sym typeface="Arial" pitchFamily="34" charset="0"/>
                      </a:endParaRPr>
                    </a:p>
                  </a:txBody>
                  <a:tcPr marL="88283" marR="88283" marT="58853" marB="5885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670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Light"/>
                          <a:ea typeface="Calibri Light"/>
                          <a:cs typeface="Calibri Light"/>
                          <a:sym typeface="Arial" pitchFamily="34" charset="0"/>
                        </a:rPr>
                        <a:t>4. Ngày nào bố mẹ cũng phải nhắc Thắng học bài nhưng bạn chỉ ôn bài khi sắp tới kì kiểm tra.</a:t>
                      </a:r>
                      <a:r>
                        <a:rPr kumimoji="0" lang="vi-VN" sz="1800" b="0" i="0" u="none" strike="noStrike" cap="none" normalizeH="0" baseline="0" smtClean="0">
                          <a:ln>
                            <a:noFill/>
                          </a:ln>
                          <a:solidFill>
                            <a:srgbClr val="000000"/>
                          </a:solidFill>
                          <a:effectLst/>
                          <a:latin typeface="Calibri Light"/>
                          <a:ea typeface="Calibri Light"/>
                          <a:cs typeface="Calibri Light"/>
                          <a:sym typeface="Arial" pitchFamily="34" charset="0"/>
                        </a:rPr>
                        <a:t> </a:t>
                      </a:r>
                    </a:p>
                  </a:txBody>
                  <a:tcPr marL="88283" marR="88283" marT="58853" marB="588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vi-VN" sz="2300" b="0" i="0" u="none" strike="noStrike" cap="none" normalizeH="0" baseline="0" smtClean="0">
                        <a:ln>
                          <a:noFill/>
                        </a:ln>
                        <a:solidFill>
                          <a:srgbClr val="000000"/>
                        </a:solidFill>
                        <a:effectLst/>
                        <a:latin typeface="Arial" pitchFamily="34" charset="0"/>
                        <a:cs typeface="Arial" pitchFamily="34" charset="0"/>
                        <a:sym typeface="Arial" pitchFamily="34" charset="0"/>
                      </a:endParaRPr>
                    </a:p>
                  </a:txBody>
                  <a:tcPr marL="88283" marR="88283" marT="58853" marB="5885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vi-VN" sz="2300" b="0" i="0" u="none" strike="noStrike" cap="none" normalizeH="0" baseline="0" smtClean="0">
                        <a:ln>
                          <a:noFill/>
                        </a:ln>
                        <a:solidFill>
                          <a:srgbClr val="000000"/>
                        </a:solidFill>
                        <a:effectLst/>
                        <a:latin typeface="Arial" pitchFamily="34" charset="0"/>
                        <a:cs typeface="Arial" pitchFamily="34" charset="0"/>
                        <a:sym typeface="Arial" pitchFamily="34" charset="0"/>
                      </a:endParaRPr>
                    </a:p>
                  </a:txBody>
                  <a:tcPr marL="88283" marR="88283" marT="58853" marB="5885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670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Light"/>
                          <a:ea typeface="Calibri Light"/>
                          <a:cs typeface="Calibri Light"/>
                          <a:sym typeface="Arial" pitchFamily="34" charset="0"/>
                        </a:rPr>
                        <a:t>5. Nhiều lần chứng kiến chú Hưng đánh con, nên Hà đã gọi điện báo với Tổng đài điện thoại quốc gia bảo vệ trẻ </a:t>
                      </a:r>
                      <a:endParaRPr kumimoji="0" lang="vi-VN" sz="1800" b="0" i="0" u="none" strike="noStrike" cap="none" normalizeH="0" baseline="0" smtClean="0">
                        <a:ln>
                          <a:noFill/>
                        </a:ln>
                        <a:solidFill>
                          <a:srgbClr val="000000"/>
                        </a:solidFill>
                        <a:effectLst/>
                        <a:latin typeface="Calibri Light"/>
                        <a:ea typeface="Calibri Light"/>
                        <a:cs typeface="Calibri Light"/>
                        <a:sym typeface="Arial" pitchFamily="34" charset="0"/>
                      </a:endParaRPr>
                    </a:p>
                  </a:txBody>
                  <a:tcPr marL="88283" marR="88283" marT="58853" marB="5885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vi-VN" sz="2300" b="0" i="0" u="none" strike="noStrike" cap="none" normalizeH="0" baseline="0" smtClean="0">
                        <a:ln>
                          <a:noFill/>
                        </a:ln>
                        <a:solidFill>
                          <a:srgbClr val="000000"/>
                        </a:solidFill>
                        <a:effectLst/>
                        <a:latin typeface="Arial" pitchFamily="34" charset="0"/>
                        <a:cs typeface="Arial" pitchFamily="34" charset="0"/>
                        <a:sym typeface="Arial" pitchFamily="34" charset="0"/>
                      </a:endParaRPr>
                    </a:p>
                  </a:txBody>
                  <a:tcPr marL="88283" marR="88283" marT="58853" marB="5885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vi-VN" sz="2300" b="0" i="0" u="none" strike="noStrike" cap="none" normalizeH="0" baseline="0" smtClean="0">
                        <a:ln>
                          <a:noFill/>
                        </a:ln>
                        <a:solidFill>
                          <a:srgbClr val="000000"/>
                        </a:solidFill>
                        <a:effectLst/>
                        <a:latin typeface="Arial" pitchFamily="34" charset="0"/>
                        <a:cs typeface="Arial" pitchFamily="34" charset="0"/>
                        <a:sym typeface="Arial" pitchFamily="34" charset="0"/>
                      </a:endParaRPr>
                    </a:p>
                  </a:txBody>
                  <a:tcPr marL="88283" marR="88283" marT="58853" marB="5885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1152144">
                <a:tc>
                  <a:txBody>
                    <a:bodyPr/>
                    <a:lstStyle/>
                    <a:p>
                      <a:pPr marL="52388" marR="0" lvl="0" indent="-52388" algn="just" defTabSz="914400" rtl="0" eaLnBrk="1" fontAlgn="base" latinLnBrk="0" hangingPunct="1">
                        <a:lnSpc>
                          <a:spcPct val="140000"/>
                        </a:lnSpc>
                        <a:spcBef>
                          <a:spcPct val="0"/>
                        </a:spcBef>
                        <a:spcAft>
                          <a:spcPts val="200"/>
                        </a:spcAft>
                        <a:buClrTx/>
                        <a:buSzTx/>
                        <a:buFontTx/>
                        <a:buNone/>
                        <a:tabLst>
                          <a:tab pos="423863" algn="l"/>
                        </a:tabLst>
                      </a:pPr>
                      <a:r>
                        <a:rPr kumimoji="0" lang="en-US" sz="1800" b="0" i="0" u="none" strike="noStrike" cap="none" normalizeH="0" baseline="0" smtClean="0">
                          <a:ln>
                            <a:noFill/>
                          </a:ln>
                          <a:solidFill>
                            <a:srgbClr val="000000"/>
                          </a:solidFill>
                          <a:effectLst/>
                          <a:latin typeface="Calibri Light"/>
                          <a:ea typeface="Calibri Light"/>
                          <a:cs typeface="Calibri Light"/>
                          <a:sym typeface="Arial" pitchFamily="34" charset="0"/>
                        </a:rPr>
                        <a:t> 6. GĐ Liên tìm mọi cách để anh trai không phải thực hiện nghĩa vụ quân sự. Biết chuyện, Liên không tán thành và khuyên anh nên thực hiện nghĩa vụ quân sự.</a:t>
                      </a:r>
                      <a:endParaRPr kumimoji="0" lang="vi-VN" sz="1800" b="0" i="0" u="none" strike="noStrike" cap="none" normalizeH="0" baseline="0" smtClean="0">
                        <a:ln>
                          <a:noFill/>
                        </a:ln>
                        <a:solidFill>
                          <a:srgbClr val="000000"/>
                        </a:solidFill>
                        <a:effectLst/>
                        <a:latin typeface="Calibri Light"/>
                        <a:ea typeface="Calibri Light"/>
                        <a:cs typeface="Calibri Light"/>
                        <a:sym typeface="Arial" pitchFamily="34" charset="0"/>
                      </a:endParaRPr>
                    </a:p>
                  </a:txBody>
                  <a:tcPr marL="6131" marR="613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vi-VN" sz="2300" b="0" i="0" u="none" strike="noStrike" cap="none" normalizeH="0" baseline="0" smtClean="0">
                        <a:ln>
                          <a:noFill/>
                        </a:ln>
                        <a:solidFill>
                          <a:srgbClr val="000000"/>
                        </a:solidFill>
                        <a:effectLst/>
                        <a:latin typeface="Arial" pitchFamily="34" charset="0"/>
                        <a:cs typeface="Arial" pitchFamily="34" charset="0"/>
                        <a:sym typeface="Arial" pitchFamily="34" charset="0"/>
                      </a:endParaRPr>
                    </a:p>
                  </a:txBody>
                  <a:tcPr marL="88283" marR="88283" marT="58853" marB="5885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vi-VN" sz="2300" b="0" i="0" u="none" strike="noStrike" cap="none" normalizeH="0" baseline="0" smtClean="0">
                        <a:ln>
                          <a:noFill/>
                        </a:ln>
                        <a:solidFill>
                          <a:srgbClr val="000000"/>
                        </a:solidFill>
                        <a:effectLst/>
                        <a:latin typeface="Arial" pitchFamily="34" charset="0"/>
                        <a:cs typeface="Arial" pitchFamily="34" charset="0"/>
                        <a:sym typeface="Arial" pitchFamily="34" charset="0"/>
                      </a:endParaRPr>
                    </a:p>
                  </a:txBody>
                  <a:tcPr marL="88283" marR="88283" marT="58853" marB="5885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1152144">
                <a:tc>
                  <a:txBody>
                    <a:bodyPr/>
                    <a:lstStyle/>
                    <a:p>
                      <a:pPr marL="52388" marR="0" lvl="0" indent="-52388" algn="just" defTabSz="914400" rtl="0" eaLnBrk="1" fontAlgn="base" latinLnBrk="0" hangingPunct="1">
                        <a:lnSpc>
                          <a:spcPct val="140000"/>
                        </a:lnSpc>
                        <a:spcBef>
                          <a:spcPct val="0"/>
                        </a:spcBef>
                        <a:spcAft>
                          <a:spcPts val="200"/>
                        </a:spcAft>
                        <a:buClrTx/>
                        <a:buSzTx/>
                        <a:buFontTx/>
                        <a:buNone/>
                        <a:tabLst>
                          <a:tab pos="423863" algn="l"/>
                        </a:tabLst>
                      </a:pPr>
                      <a:r>
                        <a:rPr kumimoji="0" lang="en-US" sz="1800" b="0" i="0" u="none" strike="noStrike" cap="none" normalizeH="0" baseline="0" smtClean="0">
                          <a:ln>
                            <a:noFill/>
                          </a:ln>
                          <a:solidFill>
                            <a:srgbClr val="000000"/>
                          </a:solidFill>
                          <a:effectLst/>
                          <a:latin typeface="Calibri Light"/>
                          <a:ea typeface="Calibri Light"/>
                          <a:cs typeface="Calibri Light"/>
                          <a:sym typeface="Arial" pitchFamily="34" charset="0"/>
                        </a:rPr>
                        <a:t> 7. Nhà trường tổ chức lấy ý kiến của học sinh nhưng Trang không tham gia vì cho rằng ý kiến của trẻ em sẽ không được thực hiện.</a:t>
                      </a:r>
                      <a:endParaRPr kumimoji="0" lang="vi-VN" sz="1800" b="0" i="0" u="none" strike="noStrike" cap="none" normalizeH="0" baseline="0" smtClean="0">
                        <a:ln>
                          <a:noFill/>
                        </a:ln>
                        <a:solidFill>
                          <a:srgbClr val="000000"/>
                        </a:solidFill>
                        <a:effectLst/>
                        <a:latin typeface="Calibri Light"/>
                        <a:ea typeface="Calibri Light"/>
                        <a:cs typeface="Calibri Light"/>
                        <a:sym typeface="Arial" pitchFamily="34" charset="0"/>
                      </a:endParaRPr>
                    </a:p>
                  </a:txBody>
                  <a:tcPr marL="6131" marR="613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imes New Roman" pitchFamily="18" charset="0"/>
                          <a:cs typeface="Times New Roman" pitchFamily="18" charset="0"/>
                          <a:sym typeface="Arial" pitchFamily="34" charset="0"/>
                        </a:rPr>
                        <a:t> </a:t>
                      </a:r>
                      <a:endParaRPr kumimoji="0" lang="vi-VN" sz="1800" b="0" i="0" u="none" strike="noStrike" cap="none" normalizeH="0" baseline="0" smtClean="0">
                        <a:ln>
                          <a:noFill/>
                        </a:ln>
                        <a:solidFill>
                          <a:srgbClr val="000000"/>
                        </a:solidFill>
                        <a:effectLst/>
                        <a:latin typeface=".VnTime" pitchFamily="34" charset="0"/>
                        <a:cs typeface="Times New Roman" pitchFamily="18" charset="0"/>
                        <a:sym typeface="Arial" pitchFamily="34" charset="0"/>
                      </a:endParaRPr>
                    </a:p>
                  </a:txBody>
                  <a:tcPr marL="6131" marR="613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vi-VN" sz="2300" b="0" i="0" u="none" strike="noStrike" cap="none" normalizeH="0" baseline="0" smtClean="0">
                        <a:ln>
                          <a:noFill/>
                        </a:ln>
                        <a:solidFill>
                          <a:srgbClr val="000000"/>
                        </a:solidFill>
                        <a:effectLst/>
                        <a:latin typeface="Arial" pitchFamily="34" charset="0"/>
                        <a:cs typeface="Arial" pitchFamily="34" charset="0"/>
                        <a:sym typeface="Arial" pitchFamily="34" charset="0"/>
                      </a:endParaRPr>
                    </a:p>
                  </a:txBody>
                  <a:tcPr marL="88283" marR="88283" marT="58853" marB="5885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769011">
                <a:tc>
                  <a:txBody>
                    <a:bodyPr/>
                    <a:lstStyle/>
                    <a:p>
                      <a:pPr marL="0" marR="0" lvl="0" indent="0" algn="just" defTabSz="914400" rtl="0" eaLnBrk="1" fontAlgn="base" latinLnBrk="0" hangingPunct="1">
                        <a:lnSpc>
                          <a:spcPct val="140000"/>
                        </a:lnSpc>
                        <a:spcBef>
                          <a:spcPct val="0"/>
                        </a:spcBef>
                        <a:spcAft>
                          <a:spcPts val="200"/>
                        </a:spcAft>
                        <a:buClr>
                          <a:srgbClr val="000000"/>
                        </a:buClr>
                        <a:buSzTx/>
                        <a:buFont typeface="Arial" pitchFamily="34" charset="0"/>
                        <a:buNone/>
                        <a:tabLst>
                          <a:tab pos="423863" algn="l"/>
                        </a:tabLst>
                      </a:pPr>
                      <a:r>
                        <a:rPr kumimoji="0" lang="en-US" sz="1800" b="0" i="0" u="none" strike="noStrike" cap="none" normalizeH="0" baseline="0" smtClean="0">
                          <a:ln>
                            <a:noFill/>
                          </a:ln>
                          <a:solidFill>
                            <a:srgbClr val="000000"/>
                          </a:solidFill>
                          <a:effectLst/>
                          <a:latin typeface="Calibri Light"/>
                          <a:ea typeface="Calibri Light"/>
                          <a:cs typeface="Calibri Light"/>
                          <a:sym typeface="Arial" pitchFamily="34" charset="0"/>
                        </a:rPr>
                        <a:t> 8. Hùng luôn tích cực học tập và rèn luyện để sau này trở thành người công dân có ích cho XH.</a:t>
                      </a:r>
                      <a:endParaRPr kumimoji="0" lang="vi-VN" sz="1800" b="0" i="0" u="none" strike="noStrike" cap="none" normalizeH="0" baseline="0" smtClean="0">
                        <a:ln>
                          <a:noFill/>
                        </a:ln>
                        <a:solidFill>
                          <a:srgbClr val="000000"/>
                        </a:solidFill>
                        <a:effectLst/>
                        <a:latin typeface="Calibri Light"/>
                        <a:ea typeface="Calibri Light"/>
                        <a:cs typeface="Calibri Light"/>
                        <a:sym typeface="Arial" pitchFamily="34" charset="0"/>
                      </a:endParaRPr>
                    </a:p>
                  </a:txBody>
                  <a:tcPr marL="6131" marR="613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3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vi-VN" sz="2300" b="0" i="0" u="none" strike="noStrike" cap="none" normalizeH="0" baseline="0" smtClean="0">
                        <a:ln>
                          <a:noFill/>
                        </a:ln>
                        <a:solidFill>
                          <a:srgbClr val="000000"/>
                        </a:solidFill>
                        <a:effectLst/>
                        <a:latin typeface="Arial" pitchFamily="34" charset="0"/>
                        <a:cs typeface="Arial" pitchFamily="34" charset="0"/>
                        <a:sym typeface="Arial" pitchFamily="34" charset="0"/>
                      </a:endParaRPr>
                    </a:p>
                  </a:txBody>
                  <a:tcPr marL="88283" marR="88283" marT="58853" marB="5885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3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vi-VN" sz="2300" b="0" i="0" u="none" strike="noStrike" cap="none" normalizeH="0" baseline="0" dirty="0" smtClean="0">
                        <a:ln>
                          <a:noFill/>
                        </a:ln>
                        <a:solidFill>
                          <a:srgbClr val="000000"/>
                        </a:solidFill>
                        <a:effectLst/>
                        <a:latin typeface="Arial" pitchFamily="34" charset="0"/>
                        <a:cs typeface="Arial" pitchFamily="34" charset="0"/>
                        <a:sym typeface="Arial" pitchFamily="34" charset="0"/>
                      </a:endParaRPr>
                    </a:p>
                  </a:txBody>
                  <a:tcPr marL="88283" marR="88283" marT="58853" marB="5885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3F3"/>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34268833"/>
      </p:ext>
    </p:extLst>
  </p:cSld>
  <p:clrMapOvr>
    <a:masterClrMapping/>
  </p:clrMapOvr>
  <p:transition spd="slow">
    <p:split orient="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3479" name="Group 55"/>
          <p:cNvGraphicFramePr>
            <a:graphicFrameLocks noGrp="1"/>
          </p:cNvGraphicFramePr>
          <p:nvPr/>
        </p:nvGraphicFramePr>
        <p:xfrm>
          <a:off x="108855" y="55175"/>
          <a:ext cx="8771557" cy="7009950"/>
        </p:xfrm>
        <a:graphic>
          <a:graphicData uri="http://schemas.openxmlformats.org/drawingml/2006/table">
            <a:tbl>
              <a:tblPr/>
              <a:tblGrid>
                <a:gridCol w="3393365">
                  <a:extLst>
                    <a:ext uri="{9D8B030D-6E8A-4147-A177-3AD203B41FA5}">
                      <a16:colId xmlns:a16="http://schemas.microsoft.com/office/drawing/2014/main" val="20000"/>
                    </a:ext>
                  </a:extLst>
                </a:gridCol>
                <a:gridCol w="841444">
                  <a:extLst>
                    <a:ext uri="{9D8B030D-6E8A-4147-A177-3AD203B41FA5}">
                      <a16:colId xmlns:a16="http://schemas.microsoft.com/office/drawing/2014/main" val="20001"/>
                    </a:ext>
                  </a:extLst>
                </a:gridCol>
                <a:gridCol w="4536748">
                  <a:extLst>
                    <a:ext uri="{9D8B030D-6E8A-4147-A177-3AD203B41FA5}">
                      <a16:colId xmlns:a16="http://schemas.microsoft.com/office/drawing/2014/main" val="20002"/>
                    </a:ext>
                  </a:extLst>
                </a:gridCol>
              </a:tblGrid>
              <a:tr h="668402">
                <a:tc>
                  <a:txBody>
                    <a:bodyPr/>
                    <a:lstStyle/>
                    <a:p>
                      <a:pPr marL="0" marR="0" lvl="0" indent="0" algn="ctr" defTabSz="914400" rtl="0" eaLnBrk="0" fontAlgn="base" latinLnBrk="0" hangingPunct="0">
                        <a:lnSpc>
                          <a:spcPct val="115000"/>
                        </a:lnSpc>
                        <a:spcBef>
                          <a:spcPct val="0"/>
                        </a:spcBef>
                        <a:spcAft>
                          <a:spcPts val="600"/>
                        </a:spcAft>
                        <a:buClr>
                          <a:srgbClr val="000000"/>
                        </a:buClr>
                        <a:buSzTx/>
                        <a:buFontTx/>
                        <a:buNone/>
                        <a:tabLst/>
                      </a:pPr>
                      <a:r>
                        <a:rPr kumimoji="0" lang="en-US" sz="1700" b="0" i="0" u="none" strike="noStrike" cap="none" normalizeH="0" baseline="0" smtClean="0">
                          <a:ln>
                            <a:noFill/>
                          </a:ln>
                          <a:solidFill>
                            <a:srgbClr val="000000"/>
                          </a:solidFill>
                          <a:effectLst/>
                          <a:latin typeface="Arial Unicode MS" pitchFamily="34" charset="-128"/>
                          <a:ea typeface="Arial Unicode MS" pitchFamily="34" charset="-128"/>
                          <a:cs typeface="Times New Roman" pitchFamily="18" charset="0"/>
                          <a:sym typeface="Arial" pitchFamily="34" charset="0"/>
                        </a:rPr>
                        <a:t>Thông tin/tình huống</a:t>
                      </a:r>
                      <a:endParaRPr kumimoji="0" lang="en-US" sz="1700" b="0" i="0" u="none" strike="noStrike" cap="none" normalizeH="0" baseline="0" smtClean="0">
                        <a:ln>
                          <a:noFill/>
                        </a:ln>
                        <a:solidFill>
                          <a:srgbClr val="0000FF"/>
                        </a:solidFill>
                        <a:effectLst/>
                        <a:latin typeface="Arial Unicode MS" pitchFamily="34" charset="-128"/>
                        <a:ea typeface="Arial Unicode MS" pitchFamily="34" charset="-128"/>
                        <a:cs typeface="Times New Roman" pitchFamily="18" charset="0"/>
                        <a:sym typeface="Arial" pitchFamily="34" charset="0"/>
                      </a:endParaRPr>
                    </a:p>
                  </a:txBody>
                  <a:tcPr marL="51434" marR="5143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BE5D6"/>
                    </a:solidFill>
                  </a:tcPr>
                </a:tc>
                <a:tc>
                  <a:txBody>
                    <a:bodyPr/>
                    <a:lstStyle/>
                    <a:p>
                      <a:pPr marL="0" marR="0" lvl="0" indent="0" algn="ctr" defTabSz="914400" rtl="0" eaLnBrk="0" fontAlgn="base" latinLnBrk="0" hangingPunct="0">
                        <a:lnSpc>
                          <a:spcPct val="129000"/>
                        </a:lnSpc>
                        <a:spcBef>
                          <a:spcPct val="0"/>
                        </a:spcBef>
                        <a:spcAft>
                          <a:spcPct val="0"/>
                        </a:spcAft>
                        <a:buClr>
                          <a:srgbClr val="000000"/>
                        </a:buClr>
                        <a:buSzTx/>
                        <a:buFontTx/>
                        <a:buNone/>
                        <a:tabLst/>
                      </a:pPr>
                      <a:r>
                        <a:rPr kumimoji="0" lang="vi-VN" sz="1700" b="0" i="0" u="none" strike="noStrike" cap="none" normalizeH="0" baseline="0" smtClean="0">
                          <a:ln>
                            <a:noFill/>
                          </a:ln>
                          <a:solidFill>
                            <a:srgbClr val="000000"/>
                          </a:solidFill>
                          <a:effectLst/>
                          <a:latin typeface="Arial Unicode MS" pitchFamily="34" charset="-128"/>
                          <a:ea typeface="Arial Unicode MS" pitchFamily="34" charset="-128"/>
                          <a:cs typeface="Times New Roman" pitchFamily="18" charset="0"/>
                          <a:sym typeface="Arial" pitchFamily="34" charset="0"/>
                        </a:rPr>
                        <a:t>Tốt /Ch</a:t>
                      </a:r>
                      <a:r>
                        <a:rPr kumimoji="0" lang="en-US" sz="1700" b="0" i="0" u="none" strike="noStrike" cap="none" normalizeH="0" baseline="0" smtClean="0">
                          <a:ln>
                            <a:noFill/>
                          </a:ln>
                          <a:solidFill>
                            <a:srgbClr val="000000"/>
                          </a:solidFill>
                          <a:effectLst/>
                          <a:latin typeface="Arial Unicode MS" pitchFamily="34" charset="-128"/>
                          <a:ea typeface="Arial Unicode MS" pitchFamily="34" charset="-128"/>
                          <a:cs typeface="Times New Roman" pitchFamily="18" charset="0"/>
                          <a:sym typeface="Arial" pitchFamily="34" charset="0"/>
                        </a:rPr>
                        <a:t>ưa</a:t>
                      </a:r>
                      <a:r>
                        <a:rPr kumimoji="0" lang="vi-VN" sz="1700" b="0" i="0" u="none" strike="noStrike" cap="none" normalizeH="0" baseline="0" smtClean="0">
                          <a:ln>
                            <a:noFill/>
                          </a:ln>
                          <a:solidFill>
                            <a:srgbClr val="000000"/>
                          </a:solidFill>
                          <a:effectLst/>
                          <a:latin typeface="Arial Unicode MS" pitchFamily="34" charset="-128"/>
                          <a:ea typeface="Arial Unicode MS" pitchFamily="34" charset="-128"/>
                          <a:cs typeface="Times New Roman" pitchFamily="18" charset="0"/>
                          <a:sym typeface="Arial" pitchFamily="34" charset="0"/>
                        </a:rPr>
                        <a:t> </a:t>
                      </a:r>
                      <a:endParaRPr kumimoji="0" lang="en-US" sz="1700" b="0" i="0" u="none" strike="noStrike" cap="none" normalizeH="0" baseline="0" smtClean="0">
                        <a:ln>
                          <a:noFill/>
                        </a:ln>
                        <a:solidFill>
                          <a:srgbClr val="000000"/>
                        </a:solidFill>
                        <a:effectLst/>
                        <a:latin typeface="Arial Unicode MS" pitchFamily="34" charset="-128"/>
                        <a:ea typeface="Arial Unicode MS" pitchFamily="34" charset="-128"/>
                        <a:cs typeface="Times New Roman" pitchFamily="18" charset="0"/>
                        <a:sym typeface="Arial" pitchFamily="34" charset="0"/>
                      </a:endParaRPr>
                    </a:p>
                  </a:txBody>
                  <a:tcPr marL="4763" marR="476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BE5D6"/>
                    </a:solidFill>
                  </a:tcPr>
                </a:tc>
                <a:tc>
                  <a:txBody>
                    <a:bodyPr/>
                    <a:lstStyle/>
                    <a:p>
                      <a:pPr marL="0" marR="0" lvl="0" indent="0" algn="ctr" defTabSz="914400" rtl="0" eaLnBrk="0" fontAlgn="base" latinLnBrk="0" hangingPunct="0">
                        <a:lnSpc>
                          <a:spcPct val="129000"/>
                        </a:lnSpc>
                        <a:spcBef>
                          <a:spcPct val="0"/>
                        </a:spcBef>
                        <a:spcAft>
                          <a:spcPct val="0"/>
                        </a:spcAft>
                        <a:buClr>
                          <a:srgbClr val="000000"/>
                        </a:buClr>
                        <a:buSzTx/>
                        <a:buFontTx/>
                        <a:buNone/>
                        <a:tabLst/>
                      </a:pPr>
                      <a:r>
                        <a:rPr kumimoji="0" lang="vi-VN" sz="1700" b="0" i="0" u="none" strike="noStrike" cap="none" normalizeH="0" baseline="0" smtClean="0">
                          <a:ln>
                            <a:noFill/>
                          </a:ln>
                          <a:solidFill>
                            <a:srgbClr val="000000"/>
                          </a:solidFill>
                          <a:effectLst/>
                          <a:latin typeface="Arial Unicode MS" pitchFamily="34" charset="-128"/>
                          <a:ea typeface="Arial Unicode MS" pitchFamily="34" charset="-128"/>
                          <a:cs typeface="Times New Roman" pitchFamily="18" charset="0"/>
                          <a:sym typeface="Arial" pitchFamily="34" charset="0"/>
                        </a:rPr>
                        <a:t>Giải thích</a:t>
                      </a:r>
                      <a:endParaRPr kumimoji="0" lang="en-US" sz="1700" b="0" i="0" u="none" strike="noStrike" cap="none" normalizeH="0" baseline="0" smtClean="0">
                        <a:ln>
                          <a:noFill/>
                        </a:ln>
                        <a:solidFill>
                          <a:srgbClr val="000000"/>
                        </a:solidFill>
                        <a:effectLst/>
                        <a:latin typeface="Arial Unicode MS" pitchFamily="34" charset="-128"/>
                        <a:ea typeface="Arial Unicode MS" pitchFamily="34" charset="-128"/>
                        <a:cs typeface="Times New Roman" pitchFamily="18" charset="0"/>
                        <a:sym typeface="Arial" pitchFamily="34" charset="0"/>
                      </a:endParaRPr>
                    </a:p>
                  </a:txBody>
                  <a:tcPr marL="4763" marR="476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BE5D6"/>
                    </a:solidFill>
                  </a:tcPr>
                </a:tc>
                <a:extLst>
                  <a:ext uri="{0D108BD9-81ED-4DB2-BD59-A6C34878D82A}">
                    <a16:rowId xmlns:a16="http://schemas.microsoft.com/office/drawing/2014/main" val="10000"/>
                  </a:ext>
                </a:extLst>
              </a:tr>
              <a:tr h="683514">
                <a:tc>
                  <a:txBody>
                    <a:bodyPr/>
                    <a:lstStyle/>
                    <a:p>
                      <a:pPr marL="0" marR="0" lvl="0" indent="0" algn="just" defTabSz="914400" rtl="0" eaLnBrk="0" fontAlgn="base" latinLnBrk="0" hangingPunct="0">
                        <a:lnSpc>
                          <a:spcPct val="115000"/>
                        </a:lnSpc>
                        <a:spcBef>
                          <a:spcPct val="0"/>
                        </a:spcBef>
                        <a:spcAft>
                          <a:spcPts val="400"/>
                        </a:spcAft>
                        <a:buClr>
                          <a:srgbClr val="000000"/>
                        </a:buClr>
                        <a:buSzTx/>
                        <a:buFontTx/>
                        <a:buNone/>
                        <a:tabLst>
                          <a:tab pos="276225" algn="l"/>
                        </a:tabLst>
                      </a:pPr>
                      <a:r>
                        <a:rPr kumimoji="0" lang="en-US" sz="1300" b="0" i="0" u="none" strike="noStrike" cap="none" normalizeH="0" baseline="0" smtClean="0">
                          <a:ln>
                            <a:noFill/>
                          </a:ln>
                          <a:solidFill>
                            <a:srgbClr val="000000"/>
                          </a:solidFill>
                          <a:effectLst/>
                          <a:latin typeface="Arial Unicode MS" pitchFamily="34" charset="-128"/>
                          <a:ea typeface="Arial Unicode MS" pitchFamily="34" charset="-128"/>
                          <a:cs typeface="Times New Roman" pitchFamily="18" charset="0"/>
                          <a:sym typeface="Arial" pitchFamily="34" charset="0"/>
                        </a:rPr>
                        <a:t>1.</a:t>
                      </a:r>
                      <a:r>
                        <a:rPr kumimoji="0" lang="en-US" sz="1300" b="1" i="0" u="none" strike="noStrike" cap="none" normalizeH="0" baseline="0" smtClean="0">
                          <a:ln>
                            <a:noFill/>
                          </a:ln>
                          <a:solidFill>
                            <a:srgbClr val="000000"/>
                          </a:solidFill>
                          <a:effectLst/>
                          <a:latin typeface="Arial Unicode MS" pitchFamily="34" charset="-128"/>
                          <a:ea typeface="Arial Unicode MS" pitchFamily="34" charset="-128"/>
                          <a:cs typeface="Times New Roman" pitchFamily="18" charset="0"/>
                          <a:sym typeface="Arial" pitchFamily="34" charset="0"/>
                        </a:rPr>
                        <a:t>Hương </a:t>
                      </a:r>
                      <a:r>
                        <a:rPr kumimoji="0" lang="en-US" sz="1300" b="0" i="0" u="none" strike="noStrike" cap="none" normalizeH="0" baseline="0" smtClean="0">
                          <a:ln>
                            <a:noFill/>
                          </a:ln>
                          <a:solidFill>
                            <a:srgbClr val="000000"/>
                          </a:solidFill>
                          <a:effectLst/>
                          <a:latin typeface="Arial Unicode MS" pitchFamily="34" charset="-128"/>
                          <a:ea typeface="Arial Unicode MS" pitchFamily="34" charset="-128"/>
                          <a:cs typeface="Times New Roman" pitchFamily="18" charset="0"/>
                          <a:sym typeface="Arial" pitchFamily="34" charset="0"/>
                        </a:rPr>
                        <a:t>là học sinh lớp 6, ngoài việc </a:t>
                      </a:r>
                      <a:r>
                        <a:rPr kumimoji="0" lang="en-US" sz="1300" b="1" i="0" u="none" strike="noStrike" cap="none" normalizeH="0" baseline="0" smtClean="0">
                          <a:ln>
                            <a:noFill/>
                          </a:ln>
                          <a:solidFill>
                            <a:srgbClr val="000000"/>
                          </a:solidFill>
                          <a:effectLst/>
                          <a:latin typeface="Arial Unicode MS" pitchFamily="34" charset="-128"/>
                          <a:ea typeface="Arial Unicode MS" pitchFamily="34" charset="-128"/>
                          <a:cs typeface="Times New Roman" pitchFamily="18" charset="0"/>
                          <a:sym typeface="Arial" pitchFamily="34" charset="0"/>
                        </a:rPr>
                        <a:t>học tốt, bạn còn chăm chỉ lao động, giúp đỡ bố mẹ làm việc </a:t>
                      </a:r>
                      <a:r>
                        <a:rPr kumimoji="0" lang="en-US" sz="1300" b="0" i="0" u="none" strike="noStrike" cap="none" normalizeH="0" baseline="0" smtClean="0">
                          <a:ln>
                            <a:noFill/>
                          </a:ln>
                          <a:solidFill>
                            <a:srgbClr val="000000"/>
                          </a:solidFill>
                          <a:effectLst/>
                          <a:latin typeface="Arial Unicode MS" pitchFamily="34" charset="-128"/>
                          <a:ea typeface="Arial Unicode MS" pitchFamily="34" charset="-128"/>
                          <a:cs typeface="Times New Roman" pitchFamily="18" charset="0"/>
                          <a:sym typeface="Arial" pitchFamily="34" charset="0"/>
                        </a:rPr>
                        <a:t>nhà</a:t>
                      </a:r>
                    </a:p>
                  </a:txBody>
                  <a:tcPr marL="4763" marR="476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15000"/>
                        </a:lnSpc>
                        <a:spcBef>
                          <a:spcPct val="0"/>
                        </a:spcBef>
                        <a:spcAft>
                          <a:spcPts val="600"/>
                        </a:spcAft>
                        <a:buClr>
                          <a:srgbClr val="000000"/>
                        </a:buClr>
                        <a:buSzTx/>
                        <a:buFontTx/>
                        <a:buNone/>
                        <a:tabLst/>
                      </a:pPr>
                      <a:r>
                        <a:rPr kumimoji="0" lang="vi-VN" sz="1300" b="0" i="0" u="none" strike="noStrike" cap="none" normalizeH="0" baseline="0" smtClean="0">
                          <a:ln>
                            <a:noFill/>
                          </a:ln>
                          <a:solidFill>
                            <a:srgbClr val="000000"/>
                          </a:solidFill>
                          <a:effectLst/>
                          <a:latin typeface="Arial Unicode MS" pitchFamily="34" charset="-128"/>
                          <a:ea typeface="Arial Unicode MS" pitchFamily="34" charset="-128"/>
                          <a:cs typeface="Times New Roman" pitchFamily="18" charset="0"/>
                          <a:sym typeface="Arial" pitchFamily="34" charset="0"/>
                        </a:rPr>
                        <a:t> </a:t>
                      </a:r>
                      <a:r>
                        <a:rPr kumimoji="0" lang="en-US" sz="1300" b="0" i="0" u="none" strike="noStrike" cap="none" normalizeH="0" baseline="0" smtClean="0">
                          <a:ln>
                            <a:noFill/>
                          </a:ln>
                          <a:solidFill>
                            <a:srgbClr val="000000"/>
                          </a:solidFill>
                          <a:effectLst/>
                          <a:latin typeface="Arial Unicode MS" pitchFamily="34" charset="-128"/>
                          <a:ea typeface="Arial Unicode MS" pitchFamily="34" charset="-128"/>
                          <a:cs typeface="Times New Roman" pitchFamily="18" charset="0"/>
                          <a:sym typeface="Arial" pitchFamily="34" charset="0"/>
                        </a:rPr>
                        <a:t>Tốt</a:t>
                      </a:r>
                    </a:p>
                  </a:txBody>
                  <a:tcPr marL="51434" marR="5143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0" fontAlgn="base" latinLnBrk="0" hangingPunct="0">
                        <a:lnSpc>
                          <a:spcPct val="115000"/>
                        </a:lnSpc>
                        <a:spcBef>
                          <a:spcPct val="0"/>
                        </a:spcBef>
                        <a:spcAft>
                          <a:spcPts val="600"/>
                        </a:spcAft>
                        <a:buClr>
                          <a:srgbClr val="000000"/>
                        </a:buClr>
                        <a:buSzTx/>
                        <a:buFontTx/>
                        <a:buNone/>
                        <a:tabLst/>
                      </a:pPr>
                      <a:r>
                        <a:rPr kumimoji="0" lang="vi-VN" sz="1300" b="0" i="0" u="none" strike="noStrike" cap="none" normalizeH="0" baseline="0" smtClean="0">
                          <a:ln>
                            <a:noFill/>
                          </a:ln>
                          <a:solidFill>
                            <a:srgbClr val="000000"/>
                          </a:solidFill>
                          <a:effectLst/>
                          <a:latin typeface="Arial Unicode MS" pitchFamily="34" charset="-128"/>
                          <a:ea typeface="Arial Unicode MS" pitchFamily="34" charset="-128"/>
                          <a:cs typeface="Times New Roman" pitchFamily="18" charset="0"/>
                          <a:sym typeface="Arial" pitchFamily="34" charset="0"/>
                        </a:rPr>
                        <a:t> 1/ Học tập, rèn luyện, giữ gìn nền nếp gia đình, phụ giúp cha mẹ và các thành viên trong gia đình những công việc phù hợp với độ tuổi (trích Điếu 37 - Luật Trẻ em).</a:t>
                      </a:r>
                      <a:endParaRPr kumimoji="0" lang="en-US" sz="1300" b="0" i="0" u="none" strike="noStrike" cap="none" normalizeH="0" baseline="0" smtClean="0">
                        <a:ln>
                          <a:noFill/>
                        </a:ln>
                        <a:solidFill>
                          <a:srgbClr val="000000"/>
                        </a:solidFill>
                        <a:effectLst/>
                        <a:latin typeface="Arial Unicode MS" pitchFamily="34" charset="-128"/>
                        <a:ea typeface="Arial Unicode MS" pitchFamily="34" charset="-128"/>
                        <a:cs typeface="Times New Roman" pitchFamily="18" charset="0"/>
                        <a:sym typeface="Arial" pitchFamily="34" charset="0"/>
                      </a:endParaRPr>
                    </a:p>
                  </a:txBody>
                  <a:tcPr marL="51434" marR="5143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683514">
                <a:tc>
                  <a:txBody>
                    <a:bodyPr/>
                    <a:lstStyle/>
                    <a:p>
                      <a:pPr marL="0" marR="0" lvl="0" indent="0" algn="just" defTabSz="914400" rtl="0" eaLnBrk="0" fontAlgn="base" latinLnBrk="0" hangingPunct="0">
                        <a:lnSpc>
                          <a:spcPct val="115000"/>
                        </a:lnSpc>
                        <a:spcBef>
                          <a:spcPct val="0"/>
                        </a:spcBef>
                        <a:spcAft>
                          <a:spcPts val="400"/>
                        </a:spcAft>
                        <a:buClr>
                          <a:srgbClr val="000000"/>
                        </a:buClr>
                        <a:buSzTx/>
                        <a:buFontTx/>
                        <a:buNone/>
                        <a:tabLst>
                          <a:tab pos="276225" algn="l"/>
                        </a:tabLst>
                      </a:pPr>
                      <a:r>
                        <a:rPr kumimoji="0" lang="en-US" sz="1300" b="1" i="0" u="none" strike="noStrike" cap="none" normalizeH="0" baseline="0" smtClean="0">
                          <a:ln>
                            <a:noFill/>
                          </a:ln>
                          <a:solidFill>
                            <a:srgbClr val="000000"/>
                          </a:solidFill>
                          <a:effectLst/>
                          <a:latin typeface="Arial Unicode MS" pitchFamily="34" charset="-128"/>
                          <a:ea typeface="Arial Unicode MS" pitchFamily="34" charset="-128"/>
                          <a:cs typeface="Times New Roman" pitchFamily="18" charset="0"/>
                          <a:sym typeface="Arial" pitchFamily="34" charset="0"/>
                        </a:rPr>
                        <a:t>2.Thấy bác lao công đang quét dọn sân trường, Bình vứt luôn vỏ hộp sữa xuống sân </a:t>
                      </a:r>
                      <a:r>
                        <a:rPr kumimoji="0" lang="en-US" sz="1300" b="0" i="0" u="none" strike="noStrike" cap="none" normalizeH="0" baseline="0" smtClean="0">
                          <a:ln>
                            <a:noFill/>
                          </a:ln>
                          <a:solidFill>
                            <a:srgbClr val="000000"/>
                          </a:solidFill>
                          <a:effectLst/>
                          <a:latin typeface="Arial Unicode MS" pitchFamily="34" charset="-128"/>
                          <a:ea typeface="Arial Unicode MS" pitchFamily="34" charset="-128"/>
                          <a:cs typeface="Times New Roman" pitchFamily="18" charset="0"/>
                          <a:sym typeface="Arial" pitchFamily="34" charset="0"/>
                        </a:rPr>
                        <a:t>để bác dọn.</a:t>
                      </a:r>
                    </a:p>
                  </a:txBody>
                  <a:tcPr marL="4763" marR="476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15000"/>
                        </a:lnSpc>
                        <a:spcBef>
                          <a:spcPct val="0"/>
                        </a:spcBef>
                        <a:spcAft>
                          <a:spcPts val="600"/>
                        </a:spcAft>
                        <a:buClr>
                          <a:srgbClr val="000000"/>
                        </a:buClr>
                        <a:buSzTx/>
                        <a:buFontTx/>
                        <a:buNone/>
                        <a:tabLst/>
                      </a:pPr>
                      <a:r>
                        <a:rPr kumimoji="0" lang="en-US" sz="1300" b="0" i="0" u="none" strike="noStrike" cap="none" normalizeH="0" baseline="0" smtClean="0">
                          <a:ln>
                            <a:noFill/>
                          </a:ln>
                          <a:solidFill>
                            <a:srgbClr val="000000"/>
                          </a:solidFill>
                          <a:effectLst/>
                          <a:latin typeface="Arial Unicode MS" pitchFamily="34" charset="-128"/>
                          <a:ea typeface="Arial Unicode MS" pitchFamily="34" charset="-128"/>
                          <a:cs typeface="Times New Roman" pitchFamily="18" charset="0"/>
                          <a:sym typeface="Arial" pitchFamily="34" charset="0"/>
                        </a:rPr>
                        <a:t>Chưa tốt</a:t>
                      </a:r>
                    </a:p>
                  </a:txBody>
                  <a:tcPr marL="51434" marR="5143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0" fontAlgn="base" latinLnBrk="0" hangingPunct="0">
                        <a:lnSpc>
                          <a:spcPct val="115000"/>
                        </a:lnSpc>
                        <a:spcBef>
                          <a:spcPct val="0"/>
                        </a:spcBef>
                        <a:spcAft>
                          <a:spcPts val="600"/>
                        </a:spcAft>
                        <a:buClr>
                          <a:srgbClr val="000000"/>
                        </a:buClr>
                        <a:buSzTx/>
                        <a:buFontTx/>
                        <a:buNone/>
                        <a:tabLst/>
                      </a:pPr>
                      <a:r>
                        <a:rPr kumimoji="0" lang="vi-VN" sz="1300" b="0" i="0" u="none" strike="noStrike" cap="none" normalizeH="0" baseline="0" smtClean="0">
                          <a:ln>
                            <a:noFill/>
                          </a:ln>
                          <a:solidFill>
                            <a:srgbClr val="000000"/>
                          </a:solidFill>
                          <a:effectLst/>
                          <a:latin typeface="Arial Unicode MS" pitchFamily="34" charset="-128"/>
                          <a:ea typeface="Arial Unicode MS" pitchFamily="34" charset="-128"/>
                          <a:cs typeface="Times New Roman" pitchFamily="18" charset="0"/>
                          <a:sym typeface="Arial" pitchFamily="34" charset="0"/>
                        </a:rPr>
                        <a:t>2/ Công dân có nghĩa vụ tuân theo Hiến pháp và pháp luật; chấp hành những quy tắc sinh hoạt công cộng (trích Điều 46 - Hiến pháp).</a:t>
                      </a:r>
                      <a:endParaRPr kumimoji="0" lang="en-US" sz="1300" b="0" i="0" u="none" strike="noStrike" cap="none" normalizeH="0" baseline="0" smtClean="0">
                        <a:ln>
                          <a:noFill/>
                        </a:ln>
                        <a:solidFill>
                          <a:srgbClr val="000000"/>
                        </a:solidFill>
                        <a:effectLst/>
                        <a:latin typeface="Arial Unicode MS" pitchFamily="34" charset="-128"/>
                        <a:ea typeface="Arial Unicode MS" pitchFamily="34" charset="-128"/>
                        <a:cs typeface="Times New Roman" pitchFamily="18" charset="0"/>
                        <a:sym typeface="Arial" pitchFamily="34" charset="0"/>
                      </a:endParaRPr>
                    </a:p>
                  </a:txBody>
                  <a:tcPr marL="51434" marR="5143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709097">
                <a:tc>
                  <a:txBody>
                    <a:bodyPr/>
                    <a:lstStyle/>
                    <a:p>
                      <a:pPr marL="0" marR="0" lvl="0" indent="0" algn="just" defTabSz="914400" rtl="0" eaLnBrk="0" fontAlgn="base" latinLnBrk="0" hangingPunct="0">
                        <a:lnSpc>
                          <a:spcPct val="115000"/>
                        </a:lnSpc>
                        <a:spcBef>
                          <a:spcPct val="0"/>
                        </a:spcBef>
                        <a:spcAft>
                          <a:spcPts val="400"/>
                        </a:spcAft>
                        <a:buClr>
                          <a:srgbClr val="000000"/>
                        </a:buClr>
                        <a:buSzTx/>
                        <a:buFontTx/>
                        <a:buNone/>
                        <a:tabLst>
                          <a:tab pos="276225" algn="l"/>
                        </a:tabLst>
                      </a:pPr>
                      <a:r>
                        <a:rPr kumimoji="0" lang="en-US" sz="1300" b="0" i="0" u="none" strike="noStrike" cap="none" normalizeH="0" baseline="0" smtClean="0">
                          <a:ln>
                            <a:noFill/>
                          </a:ln>
                          <a:solidFill>
                            <a:srgbClr val="000000"/>
                          </a:solidFill>
                          <a:effectLst/>
                          <a:latin typeface="Arial Unicode MS" pitchFamily="34" charset="-128"/>
                          <a:ea typeface="Arial Unicode MS" pitchFamily="34" charset="-128"/>
                          <a:cs typeface="Times New Roman" pitchFamily="18" charset="0"/>
                          <a:sym typeface="Arial" pitchFamily="34" charset="0"/>
                        </a:rPr>
                        <a:t>3. </a:t>
                      </a:r>
                      <a:r>
                        <a:rPr kumimoji="0" lang="en-US" sz="1300" b="1" i="0" u="none" strike="noStrike" cap="none" normalizeH="0" baseline="0" smtClean="0">
                          <a:ln>
                            <a:noFill/>
                          </a:ln>
                          <a:solidFill>
                            <a:srgbClr val="000000"/>
                          </a:solidFill>
                          <a:effectLst/>
                          <a:latin typeface="Arial Unicode MS" pitchFamily="34" charset="-128"/>
                          <a:ea typeface="Arial Unicode MS" pitchFamily="34" charset="-128"/>
                          <a:cs typeface="Times New Roman" pitchFamily="18" charset="0"/>
                          <a:sym typeface="Arial" pitchFamily="34" charset="0"/>
                        </a:rPr>
                        <a:t>Biết Lan định bóc thư của bạn khác để xem</a:t>
                      </a:r>
                      <a:r>
                        <a:rPr kumimoji="0" lang="en-US" sz="1300" b="0" i="0" u="none" strike="noStrike" cap="none" normalizeH="0" baseline="0" smtClean="0">
                          <a:ln>
                            <a:noFill/>
                          </a:ln>
                          <a:solidFill>
                            <a:srgbClr val="000000"/>
                          </a:solidFill>
                          <a:effectLst/>
                          <a:latin typeface="Arial Unicode MS" pitchFamily="34" charset="-128"/>
                          <a:ea typeface="Arial Unicode MS" pitchFamily="34" charset="-128"/>
                          <a:cs typeface="Times New Roman" pitchFamily="18" charset="0"/>
                          <a:sym typeface="Arial" pitchFamily="34" charset="0"/>
                        </a:rPr>
                        <a:t>, Minh đã khuyên Lan không nên làm như vậy vì sẽ xâm phạm quyền bí mật thư tín.</a:t>
                      </a:r>
                    </a:p>
                  </a:txBody>
                  <a:tcPr marL="4763" marR="476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15000"/>
                        </a:lnSpc>
                        <a:spcBef>
                          <a:spcPct val="0"/>
                        </a:spcBef>
                        <a:spcAft>
                          <a:spcPts val="600"/>
                        </a:spcAft>
                        <a:buClr>
                          <a:srgbClr val="000000"/>
                        </a:buClr>
                        <a:buSzTx/>
                        <a:buFontTx/>
                        <a:buNone/>
                        <a:tabLst/>
                      </a:pPr>
                      <a:r>
                        <a:rPr kumimoji="0" lang="en-US" sz="1300" b="0" i="0" u="none" strike="noStrike" cap="none" normalizeH="0" baseline="0" smtClean="0">
                          <a:ln>
                            <a:noFill/>
                          </a:ln>
                          <a:solidFill>
                            <a:srgbClr val="000000"/>
                          </a:solidFill>
                          <a:effectLst/>
                          <a:latin typeface="Arial Unicode MS" pitchFamily="34" charset="-128"/>
                          <a:ea typeface="Arial Unicode MS" pitchFamily="34" charset="-128"/>
                          <a:cs typeface="Times New Roman" pitchFamily="18" charset="0"/>
                          <a:sym typeface="Arial" pitchFamily="34" charset="0"/>
                        </a:rPr>
                        <a:t>Chưa tốt</a:t>
                      </a:r>
                    </a:p>
                  </a:txBody>
                  <a:tcPr marL="51434" marR="5143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0" fontAlgn="base" latinLnBrk="0" hangingPunct="0">
                        <a:lnSpc>
                          <a:spcPct val="115000"/>
                        </a:lnSpc>
                        <a:spcBef>
                          <a:spcPct val="0"/>
                        </a:spcBef>
                        <a:spcAft>
                          <a:spcPts val="600"/>
                        </a:spcAft>
                        <a:buClr>
                          <a:srgbClr val="000000"/>
                        </a:buClr>
                        <a:buSzTx/>
                        <a:buFontTx/>
                        <a:buNone/>
                        <a:tabLst/>
                      </a:pPr>
                      <a:r>
                        <a:rPr kumimoji="0" lang="vi-VN" sz="1300" b="0" i="0" u="none" strike="noStrike" cap="none" normalizeH="0" baseline="0" smtClean="0">
                          <a:ln>
                            <a:noFill/>
                          </a:ln>
                          <a:solidFill>
                            <a:srgbClr val="000000"/>
                          </a:solidFill>
                          <a:effectLst/>
                          <a:latin typeface="Arial Unicode MS" pitchFamily="34" charset="-128"/>
                          <a:ea typeface="Arial Unicode MS" pitchFamily="34" charset="-128"/>
                          <a:cs typeface="Times New Roman" pitchFamily="18" charset="0"/>
                          <a:sym typeface="Arial" pitchFamily="34" charset="0"/>
                        </a:rPr>
                        <a:t>3/ Không ai được bóc mở, kiểm soát, thu giữ trái luật thư tín, điện thoại, điện tín và các hình thức trao đổi thông tin riêng tư của người khác (trích Điều 21- Hiến pháp).</a:t>
                      </a:r>
                      <a:endParaRPr kumimoji="0" lang="en-US" sz="1300" b="0" i="0" u="none" strike="noStrike" cap="none" normalizeH="0" baseline="0" smtClean="0">
                        <a:ln>
                          <a:noFill/>
                        </a:ln>
                        <a:solidFill>
                          <a:srgbClr val="000000"/>
                        </a:solidFill>
                        <a:effectLst/>
                        <a:latin typeface="Arial Unicode MS" pitchFamily="34" charset="-128"/>
                        <a:ea typeface="Arial Unicode MS" pitchFamily="34" charset="-128"/>
                        <a:cs typeface="Times New Roman" pitchFamily="18" charset="0"/>
                        <a:sym typeface="Arial" pitchFamily="34" charset="0"/>
                      </a:endParaRPr>
                    </a:p>
                  </a:txBody>
                  <a:tcPr marL="51434" marR="5143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455676">
                <a:tc>
                  <a:txBody>
                    <a:bodyPr/>
                    <a:lstStyle/>
                    <a:p>
                      <a:pPr marL="0" marR="0" lvl="0" indent="0" algn="l" defTabSz="914400" rtl="0" eaLnBrk="0" fontAlgn="base" latinLnBrk="0" hangingPunct="0">
                        <a:lnSpc>
                          <a:spcPct val="107000"/>
                        </a:lnSpc>
                        <a:spcBef>
                          <a:spcPct val="0"/>
                        </a:spcBef>
                        <a:spcAft>
                          <a:spcPct val="0"/>
                        </a:spcAft>
                        <a:buClr>
                          <a:srgbClr val="000000"/>
                        </a:buClr>
                        <a:buSzTx/>
                        <a:buFontTx/>
                        <a:buNone/>
                        <a:tabLst/>
                      </a:pPr>
                      <a:r>
                        <a:rPr kumimoji="0" lang="en-US" sz="1300" b="0" i="0" u="none" strike="noStrike" cap="none" normalizeH="0" baseline="0" smtClean="0">
                          <a:ln>
                            <a:noFill/>
                          </a:ln>
                          <a:solidFill>
                            <a:srgbClr val="000000"/>
                          </a:solidFill>
                          <a:effectLst/>
                          <a:latin typeface="Arial Unicode MS" pitchFamily="34" charset="-128"/>
                          <a:ea typeface="Arial Unicode MS" pitchFamily="34" charset="-128"/>
                          <a:cs typeface="Times New Roman" pitchFamily="18" charset="0"/>
                          <a:sym typeface="Arial" pitchFamily="34" charset="0"/>
                        </a:rPr>
                        <a:t>4</a:t>
                      </a:r>
                      <a:r>
                        <a:rPr kumimoji="0" lang="en-US" sz="1300" b="1" i="0" u="none" strike="noStrike" cap="none" normalizeH="0" baseline="0" smtClean="0">
                          <a:ln>
                            <a:noFill/>
                          </a:ln>
                          <a:solidFill>
                            <a:srgbClr val="000000"/>
                          </a:solidFill>
                          <a:effectLst/>
                          <a:latin typeface="Arial Unicode MS" pitchFamily="34" charset="-128"/>
                          <a:ea typeface="Arial Unicode MS" pitchFamily="34" charset="-128"/>
                          <a:cs typeface="Times New Roman" pitchFamily="18" charset="0"/>
                          <a:sym typeface="Arial" pitchFamily="34" charset="0"/>
                        </a:rPr>
                        <a:t>. Ngày nào bố mẹ cũng phải nhắc Thắng học bài nhưng bạn chỉ ôn bài khi sắp tới kì kiểm tra.</a:t>
                      </a:r>
                    </a:p>
                  </a:txBody>
                  <a:tcPr marL="4763" marR="476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15000"/>
                        </a:lnSpc>
                        <a:spcBef>
                          <a:spcPct val="0"/>
                        </a:spcBef>
                        <a:spcAft>
                          <a:spcPts val="600"/>
                        </a:spcAft>
                        <a:buClr>
                          <a:srgbClr val="000000"/>
                        </a:buClr>
                        <a:buSzTx/>
                        <a:buFontTx/>
                        <a:buNone/>
                        <a:tabLst/>
                      </a:pPr>
                      <a:r>
                        <a:rPr kumimoji="0" lang="en-US" sz="1300" b="0" i="0" u="none" strike="noStrike" cap="none" normalizeH="0" baseline="0" smtClean="0">
                          <a:ln>
                            <a:noFill/>
                          </a:ln>
                          <a:solidFill>
                            <a:srgbClr val="000000"/>
                          </a:solidFill>
                          <a:effectLst/>
                          <a:latin typeface="Arial Unicode MS" pitchFamily="34" charset="-128"/>
                          <a:ea typeface="Arial Unicode MS" pitchFamily="34" charset="-128"/>
                          <a:cs typeface="Times New Roman" pitchFamily="18" charset="0"/>
                          <a:sym typeface="Arial" pitchFamily="34" charset="0"/>
                        </a:rPr>
                        <a:t>Chua tốt</a:t>
                      </a:r>
                    </a:p>
                  </a:txBody>
                  <a:tcPr marL="51434" marR="5143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0" fontAlgn="base" latinLnBrk="0" hangingPunct="0">
                        <a:lnSpc>
                          <a:spcPct val="115000"/>
                        </a:lnSpc>
                        <a:spcBef>
                          <a:spcPct val="0"/>
                        </a:spcBef>
                        <a:spcAft>
                          <a:spcPts val="600"/>
                        </a:spcAft>
                        <a:buClr>
                          <a:srgbClr val="000000"/>
                        </a:buClr>
                        <a:buSzTx/>
                        <a:buFontTx/>
                        <a:buNone/>
                        <a:tabLst/>
                      </a:pPr>
                      <a:r>
                        <a:rPr kumimoji="0" lang="en-US" sz="1300" b="0" i="0" u="none" strike="noStrike" cap="none" normalizeH="0" baseline="0" smtClean="0">
                          <a:ln>
                            <a:noFill/>
                          </a:ln>
                          <a:solidFill>
                            <a:srgbClr val="000000"/>
                          </a:solidFill>
                          <a:effectLst/>
                          <a:latin typeface="Arial Unicode MS" pitchFamily="34" charset="-128"/>
                          <a:ea typeface="Arial Unicode MS" pitchFamily="34" charset="-128"/>
                          <a:cs typeface="Times New Roman" pitchFamily="18" charset="0"/>
                          <a:sym typeface="Arial" pitchFamily="34" charset="0"/>
                        </a:rPr>
                        <a:t>4/</a:t>
                      </a:r>
                      <a:r>
                        <a:rPr kumimoji="0" lang="vi-VN" sz="1300" b="0" i="0" u="none" strike="noStrike" cap="none" normalizeH="0" baseline="0" smtClean="0">
                          <a:ln>
                            <a:noFill/>
                          </a:ln>
                          <a:solidFill>
                            <a:srgbClr val="000000"/>
                          </a:solidFill>
                          <a:effectLst/>
                          <a:latin typeface="Arial Unicode MS" pitchFamily="34" charset="-128"/>
                          <a:ea typeface="Arial Unicode MS" pitchFamily="34" charset="-128"/>
                          <a:cs typeface="Times New Roman" pitchFamily="18" charset="0"/>
                          <a:sym typeface="Arial" pitchFamily="34" charset="0"/>
                        </a:rPr>
                        <a:t>Học tập, rèn luyện, giữ gìn nền nếp gia đình,</a:t>
                      </a:r>
                      <a:r>
                        <a:rPr kumimoji="0" lang="en-US" sz="1300" b="0" i="0" u="none" strike="noStrike" cap="none" normalizeH="0" baseline="0" smtClean="0">
                          <a:ln>
                            <a:noFill/>
                          </a:ln>
                          <a:solidFill>
                            <a:srgbClr val="000000"/>
                          </a:solidFill>
                          <a:effectLst/>
                          <a:latin typeface="Arial Unicode MS" pitchFamily="34" charset="-128"/>
                          <a:ea typeface="Arial Unicode MS" pitchFamily="34" charset="-128"/>
                          <a:cs typeface="Times New Roman" pitchFamily="18" charset="0"/>
                          <a:sym typeface="Arial" pitchFamily="34" charset="0"/>
                        </a:rPr>
                        <a:t>..</a:t>
                      </a:r>
                      <a:r>
                        <a:rPr kumimoji="0" lang="vi-VN" sz="1300" b="0" i="0" u="none" strike="noStrike" cap="none" normalizeH="0" baseline="0" smtClean="0">
                          <a:ln>
                            <a:noFill/>
                          </a:ln>
                          <a:solidFill>
                            <a:srgbClr val="000000"/>
                          </a:solidFill>
                          <a:effectLst/>
                          <a:latin typeface="Arial Unicode MS" pitchFamily="34" charset="-128"/>
                          <a:ea typeface="Arial Unicode MS" pitchFamily="34" charset="-128"/>
                          <a:cs typeface="Times New Roman" pitchFamily="18" charset="0"/>
                          <a:sym typeface="Arial" pitchFamily="34" charset="0"/>
                        </a:rPr>
                        <a:t> </a:t>
                      </a:r>
                      <a:r>
                        <a:rPr kumimoji="0" lang="en-US" sz="1300" b="0" i="0" u="none" strike="noStrike" cap="none" normalizeH="0" baseline="0" smtClean="0">
                          <a:ln>
                            <a:noFill/>
                          </a:ln>
                          <a:solidFill>
                            <a:srgbClr val="000000"/>
                          </a:solidFill>
                          <a:effectLst/>
                          <a:latin typeface="Arial Unicode MS" pitchFamily="34" charset="-128"/>
                          <a:ea typeface="Arial Unicode MS" pitchFamily="34" charset="-128"/>
                          <a:cs typeface="Times New Roman" pitchFamily="18" charset="0"/>
                          <a:sym typeface="Arial" pitchFamily="34" charset="0"/>
                        </a:rPr>
                        <a:t>(</a:t>
                      </a:r>
                      <a:r>
                        <a:rPr kumimoji="0" lang="vi-VN" sz="1300" b="0" i="0" u="none" strike="noStrike" cap="none" normalizeH="0" baseline="0" smtClean="0">
                          <a:ln>
                            <a:noFill/>
                          </a:ln>
                          <a:solidFill>
                            <a:srgbClr val="000000"/>
                          </a:solidFill>
                          <a:effectLst/>
                          <a:latin typeface="Arial Unicode MS" pitchFamily="34" charset="-128"/>
                          <a:ea typeface="Arial Unicode MS" pitchFamily="34" charset="-128"/>
                          <a:cs typeface="Times New Roman" pitchFamily="18" charset="0"/>
                          <a:sym typeface="Arial" pitchFamily="34" charset="0"/>
                        </a:rPr>
                        <a:t>trích Điếu 37 - Luật Trẻ em).</a:t>
                      </a:r>
                      <a:endParaRPr kumimoji="0" lang="en-US" sz="1300" b="0" i="0" u="none" strike="noStrike" cap="none" normalizeH="0" baseline="0" smtClean="0">
                        <a:ln>
                          <a:noFill/>
                        </a:ln>
                        <a:solidFill>
                          <a:srgbClr val="000000"/>
                        </a:solidFill>
                        <a:effectLst/>
                        <a:latin typeface="Arial Unicode MS" pitchFamily="34" charset="-128"/>
                        <a:ea typeface="Arial Unicode MS" pitchFamily="34" charset="-128"/>
                        <a:cs typeface="Times New Roman" pitchFamily="18" charset="0"/>
                        <a:sym typeface="Arial" pitchFamily="34" charset="0"/>
                      </a:endParaRPr>
                    </a:p>
                  </a:txBody>
                  <a:tcPr marL="51434" marR="5143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635890">
                <a:tc>
                  <a:txBody>
                    <a:bodyPr/>
                    <a:lstStyle/>
                    <a:p>
                      <a:pPr marL="0" marR="0" lvl="0" indent="0" algn="l" defTabSz="914400" rtl="0" eaLnBrk="0" fontAlgn="base" latinLnBrk="0" hangingPunct="0">
                        <a:lnSpc>
                          <a:spcPct val="107000"/>
                        </a:lnSpc>
                        <a:spcBef>
                          <a:spcPct val="0"/>
                        </a:spcBef>
                        <a:spcAft>
                          <a:spcPct val="0"/>
                        </a:spcAft>
                        <a:buClr>
                          <a:srgbClr val="000000"/>
                        </a:buClr>
                        <a:buSzTx/>
                        <a:buFontTx/>
                        <a:buNone/>
                        <a:tabLst/>
                      </a:pPr>
                      <a:r>
                        <a:rPr kumimoji="0" lang="en-US" sz="1300" b="0" i="0" u="none" strike="noStrike" cap="none" normalizeH="0" baseline="0" smtClean="0">
                          <a:ln>
                            <a:noFill/>
                          </a:ln>
                          <a:solidFill>
                            <a:srgbClr val="000000"/>
                          </a:solidFill>
                          <a:effectLst/>
                          <a:latin typeface="Arial Unicode MS" pitchFamily="34" charset="-128"/>
                          <a:ea typeface="Arial Unicode MS" pitchFamily="34" charset="-128"/>
                          <a:cs typeface="Times New Roman" pitchFamily="18" charset="0"/>
                          <a:sym typeface="Arial" pitchFamily="34" charset="0"/>
                        </a:rPr>
                        <a:t>5. Nhiều lần chứng kiến </a:t>
                      </a:r>
                      <a:r>
                        <a:rPr kumimoji="0" lang="en-US" sz="1300" b="1" i="0" u="none" strike="noStrike" cap="none" normalizeH="0" baseline="0" smtClean="0">
                          <a:ln>
                            <a:noFill/>
                          </a:ln>
                          <a:solidFill>
                            <a:srgbClr val="000000"/>
                          </a:solidFill>
                          <a:effectLst/>
                          <a:latin typeface="Arial Unicode MS" pitchFamily="34" charset="-128"/>
                          <a:ea typeface="Arial Unicode MS" pitchFamily="34" charset="-128"/>
                          <a:cs typeface="Times New Roman" pitchFamily="18" charset="0"/>
                          <a:sym typeface="Arial" pitchFamily="34" charset="0"/>
                        </a:rPr>
                        <a:t>chú Hưng đánh con, </a:t>
                      </a:r>
                      <a:r>
                        <a:rPr kumimoji="0" lang="en-US" sz="1300" b="0" i="0" u="none" strike="noStrike" cap="none" normalizeH="0" baseline="0" smtClean="0">
                          <a:ln>
                            <a:noFill/>
                          </a:ln>
                          <a:solidFill>
                            <a:srgbClr val="000000"/>
                          </a:solidFill>
                          <a:effectLst/>
                          <a:latin typeface="Arial Unicode MS" pitchFamily="34" charset="-128"/>
                          <a:ea typeface="Arial Unicode MS" pitchFamily="34" charset="-128"/>
                          <a:cs typeface="Times New Roman" pitchFamily="18" charset="0"/>
                          <a:sym typeface="Arial" pitchFamily="34" charset="0"/>
                        </a:rPr>
                        <a:t>nên </a:t>
                      </a:r>
                      <a:r>
                        <a:rPr kumimoji="0" lang="en-US" sz="1300" b="1" i="0" u="none" strike="noStrike" cap="none" normalizeH="0" baseline="0" smtClean="0">
                          <a:ln>
                            <a:noFill/>
                          </a:ln>
                          <a:solidFill>
                            <a:srgbClr val="000000"/>
                          </a:solidFill>
                          <a:effectLst/>
                          <a:latin typeface="Arial Unicode MS" pitchFamily="34" charset="-128"/>
                          <a:ea typeface="Arial Unicode MS" pitchFamily="34" charset="-128"/>
                          <a:cs typeface="Times New Roman" pitchFamily="18" charset="0"/>
                          <a:sym typeface="Arial" pitchFamily="34" charset="0"/>
                        </a:rPr>
                        <a:t>Hà đã gọi điện báo với Tổng đài điện thoại quốc gia bảo vệ trẻ em 111</a:t>
                      </a:r>
                    </a:p>
                  </a:txBody>
                  <a:tcPr marL="4763" marR="476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15000"/>
                        </a:lnSpc>
                        <a:spcBef>
                          <a:spcPct val="0"/>
                        </a:spcBef>
                        <a:spcAft>
                          <a:spcPts val="600"/>
                        </a:spcAft>
                        <a:buClr>
                          <a:srgbClr val="000000"/>
                        </a:buClr>
                        <a:buSzTx/>
                        <a:buFontTx/>
                        <a:buNone/>
                        <a:tabLst/>
                      </a:pPr>
                      <a:r>
                        <a:rPr kumimoji="0" lang="en-US" sz="1300" b="0" i="0" u="none" strike="noStrike" cap="none" normalizeH="0" baseline="0" smtClean="0">
                          <a:ln>
                            <a:noFill/>
                          </a:ln>
                          <a:solidFill>
                            <a:srgbClr val="000000"/>
                          </a:solidFill>
                          <a:effectLst/>
                          <a:latin typeface="Arial Unicode MS" pitchFamily="34" charset="-128"/>
                          <a:ea typeface="Arial Unicode MS" pitchFamily="34" charset="-128"/>
                          <a:cs typeface="Times New Roman" pitchFamily="18" charset="0"/>
                          <a:sym typeface="Arial" pitchFamily="34" charset="0"/>
                        </a:rPr>
                        <a:t>Chưa tốt</a:t>
                      </a:r>
                    </a:p>
                  </a:txBody>
                  <a:tcPr marL="51434" marR="5143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0" fontAlgn="base" latinLnBrk="0" hangingPunct="0">
                        <a:lnSpc>
                          <a:spcPct val="115000"/>
                        </a:lnSpc>
                        <a:spcBef>
                          <a:spcPct val="0"/>
                        </a:spcBef>
                        <a:spcAft>
                          <a:spcPts val="600"/>
                        </a:spcAft>
                        <a:buClr>
                          <a:srgbClr val="000000"/>
                        </a:buClr>
                        <a:buSzTx/>
                        <a:buFontTx/>
                        <a:buNone/>
                        <a:tabLst/>
                      </a:pPr>
                      <a:r>
                        <a:rPr kumimoji="0" lang="vi-VN" sz="1300" b="0" i="0" u="none" strike="noStrike" cap="none" normalizeH="0" baseline="0" smtClean="0">
                          <a:ln>
                            <a:noFill/>
                          </a:ln>
                          <a:solidFill>
                            <a:srgbClr val="000000"/>
                          </a:solidFill>
                          <a:effectLst/>
                          <a:latin typeface="Arial Unicode MS" pitchFamily="34" charset="-128"/>
                          <a:ea typeface="Arial Unicode MS" pitchFamily="34" charset="-128"/>
                          <a:cs typeface="Times New Roman" pitchFamily="18" charset="0"/>
                          <a:sym typeface="Arial" pitchFamily="34" charset="0"/>
                        </a:rPr>
                        <a:t>5/ Nghiêm cấm xâm hại, hành hạ, ngược đãi trẻ em (trích Điều 37 - Hiến pháp).</a:t>
                      </a:r>
                      <a:endParaRPr kumimoji="0" lang="en-US" sz="1300" b="0" i="0" u="none" strike="noStrike" cap="none" normalizeH="0" baseline="0" smtClean="0">
                        <a:ln>
                          <a:noFill/>
                        </a:ln>
                        <a:solidFill>
                          <a:srgbClr val="000000"/>
                        </a:solidFill>
                        <a:effectLst/>
                        <a:latin typeface="Arial Unicode MS" pitchFamily="34" charset="-128"/>
                        <a:ea typeface="Arial Unicode MS" pitchFamily="34" charset="-128"/>
                        <a:cs typeface="Times New Roman" pitchFamily="18" charset="0"/>
                        <a:sym typeface="Arial" pitchFamily="34" charset="0"/>
                      </a:endParaRPr>
                    </a:p>
                  </a:txBody>
                  <a:tcPr marL="51434" marR="5143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911351">
                <a:tc>
                  <a:txBody>
                    <a:bodyPr/>
                    <a:lstStyle/>
                    <a:p>
                      <a:pPr marL="0" marR="0" lvl="0" indent="0" algn="just" defTabSz="914400" rtl="0" eaLnBrk="0" fontAlgn="base" latinLnBrk="0" hangingPunct="0">
                        <a:lnSpc>
                          <a:spcPct val="115000"/>
                        </a:lnSpc>
                        <a:spcBef>
                          <a:spcPct val="0"/>
                        </a:spcBef>
                        <a:spcAft>
                          <a:spcPts val="500"/>
                        </a:spcAft>
                        <a:buClr>
                          <a:srgbClr val="000000"/>
                        </a:buClr>
                        <a:buSzTx/>
                        <a:buFontTx/>
                        <a:buNone/>
                        <a:tabLst>
                          <a:tab pos="423863" algn="l"/>
                        </a:tabLst>
                      </a:pPr>
                      <a:r>
                        <a:rPr kumimoji="0" lang="en-US" sz="1300" b="0" i="0" u="none" strike="noStrike" cap="none" normalizeH="0" baseline="0" smtClean="0">
                          <a:ln>
                            <a:noFill/>
                          </a:ln>
                          <a:solidFill>
                            <a:srgbClr val="000000"/>
                          </a:solidFill>
                          <a:effectLst/>
                          <a:latin typeface="Arial Unicode MS" pitchFamily="34" charset="-128"/>
                          <a:ea typeface="Arial Unicode MS" pitchFamily="34" charset="-128"/>
                          <a:cs typeface="Times New Roman" pitchFamily="18" charset="0"/>
                          <a:sym typeface="Arial" pitchFamily="34" charset="0"/>
                        </a:rPr>
                        <a:t>6</a:t>
                      </a:r>
                      <a:r>
                        <a:rPr kumimoji="0" lang="en-US" sz="1300" b="1" i="0" u="none" strike="noStrike" cap="none" normalizeH="0" baseline="0" smtClean="0">
                          <a:ln>
                            <a:noFill/>
                          </a:ln>
                          <a:solidFill>
                            <a:srgbClr val="000000"/>
                          </a:solidFill>
                          <a:effectLst/>
                          <a:latin typeface="Arial Unicode MS" pitchFamily="34" charset="-128"/>
                          <a:ea typeface="Arial Unicode MS" pitchFamily="34" charset="-128"/>
                          <a:cs typeface="Times New Roman" pitchFamily="18" charset="0"/>
                          <a:sym typeface="Arial" pitchFamily="34" charset="0"/>
                        </a:rPr>
                        <a:t>. Gia đình Liên tìm mọi cách để anh trai không phải thực hiện nghĩa vụ quân sự. </a:t>
                      </a:r>
                      <a:r>
                        <a:rPr kumimoji="0" lang="en-US" sz="1300" b="0" i="0" u="none" strike="noStrike" cap="none" normalizeH="0" baseline="0" smtClean="0">
                          <a:ln>
                            <a:noFill/>
                          </a:ln>
                          <a:solidFill>
                            <a:srgbClr val="000000"/>
                          </a:solidFill>
                          <a:effectLst/>
                          <a:latin typeface="Arial Unicode MS" pitchFamily="34" charset="-128"/>
                          <a:ea typeface="Arial Unicode MS" pitchFamily="34" charset="-128"/>
                          <a:cs typeface="Times New Roman" pitchFamily="18" charset="0"/>
                          <a:sym typeface="Arial" pitchFamily="34" charset="0"/>
                        </a:rPr>
                        <a:t>Biết chuyện, Liên không tán thành và khuyên anh nên thực hiện nghĩa vụ quân sự.</a:t>
                      </a:r>
                    </a:p>
                  </a:txBody>
                  <a:tcPr marL="4763" marR="476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15000"/>
                        </a:lnSpc>
                        <a:spcBef>
                          <a:spcPct val="0"/>
                        </a:spcBef>
                        <a:spcAft>
                          <a:spcPts val="600"/>
                        </a:spcAft>
                        <a:buClr>
                          <a:srgbClr val="000000"/>
                        </a:buClr>
                        <a:buSzTx/>
                        <a:buFontTx/>
                        <a:buNone/>
                        <a:tabLst/>
                      </a:pPr>
                      <a:r>
                        <a:rPr kumimoji="0" lang="en-US" sz="1300" b="0" i="0" u="none" strike="noStrike" cap="none" normalizeH="0" baseline="0" smtClean="0">
                          <a:ln>
                            <a:noFill/>
                          </a:ln>
                          <a:solidFill>
                            <a:srgbClr val="000000"/>
                          </a:solidFill>
                          <a:effectLst/>
                          <a:latin typeface="Arial Unicode MS" pitchFamily="34" charset="-128"/>
                          <a:ea typeface="Arial Unicode MS" pitchFamily="34" charset="-128"/>
                          <a:cs typeface="Times New Roman" pitchFamily="18" charset="0"/>
                          <a:sym typeface="Arial" pitchFamily="34" charset="0"/>
                        </a:rPr>
                        <a:t>Chưa tốt</a:t>
                      </a:r>
                    </a:p>
                  </a:txBody>
                  <a:tcPr marL="51434" marR="5143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0" fontAlgn="base" latinLnBrk="0" hangingPunct="0">
                        <a:lnSpc>
                          <a:spcPct val="115000"/>
                        </a:lnSpc>
                        <a:spcBef>
                          <a:spcPct val="0"/>
                        </a:spcBef>
                        <a:spcAft>
                          <a:spcPts val="600"/>
                        </a:spcAft>
                        <a:buClr>
                          <a:srgbClr val="000000"/>
                        </a:buClr>
                        <a:buSzTx/>
                        <a:buFontTx/>
                        <a:buNone/>
                        <a:tabLst/>
                      </a:pPr>
                      <a:r>
                        <a:rPr kumimoji="0" lang="vi-VN" sz="1300" b="0" i="0" u="none" strike="noStrike" cap="none" normalizeH="0" baseline="0" smtClean="0">
                          <a:ln>
                            <a:noFill/>
                          </a:ln>
                          <a:solidFill>
                            <a:srgbClr val="000000"/>
                          </a:solidFill>
                          <a:effectLst/>
                          <a:latin typeface="Arial Unicode MS" pitchFamily="34" charset="-128"/>
                          <a:ea typeface="Arial Unicode MS" pitchFamily="34" charset="-128"/>
                          <a:cs typeface="Times New Roman" pitchFamily="18" charset="0"/>
                          <a:sym typeface="Arial" pitchFamily="34" charset="0"/>
                        </a:rPr>
                        <a:t>6/ Công dân có trách nhiệm thực hiện nghĩa vụ đối với Nhà nước và xã hội (trích Điều 15 - Hiến pháp); Công dân phải thực hiện nghĩa vụ quân sự (trích Điều 45 - Hiến pháp). </a:t>
                      </a:r>
                      <a:endParaRPr kumimoji="0" lang="en-US" sz="1300" b="0" i="0" u="none" strike="noStrike" cap="none" normalizeH="0" baseline="0" smtClean="0">
                        <a:ln>
                          <a:noFill/>
                        </a:ln>
                        <a:solidFill>
                          <a:srgbClr val="000000"/>
                        </a:solidFill>
                        <a:effectLst/>
                        <a:latin typeface="Arial Unicode MS" pitchFamily="34" charset="-128"/>
                        <a:ea typeface="Arial Unicode MS" pitchFamily="34" charset="-128"/>
                        <a:cs typeface="Times New Roman" pitchFamily="18" charset="0"/>
                        <a:sym typeface="Arial" pitchFamily="34" charset="0"/>
                      </a:endParaRPr>
                    </a:p>
                  </a:txBody>
                  <a:tcPr marL="51434" marR="5143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1367028">
                <a:tc>
                  <a:txBody>
                    <a:bodyPr/>
                    <a:lstStyle/>
                    <a:p>
                      <a:pPr marL="0" marR="0" lvl="0" indent="0" algn="just" defTabSz="914400" rtl="0" eaLnBrk="0" fontAlgn="base" latinLnBrk="0" hangingPunct="0">
                        <a:lnSpc>
                          <a:spcPct val="115000"/>
                        </a:lnSpc>
                        <a:spcBef>
                          <a:spcPct val="0"/>
                        </a:spcBef>
                        <a:spcAft>
                          <a:spcPts val="500"/>
                        </a:spcAft>
                        <a:buClr>
                          <a:srgbClr val="000000"/>
                        </a:buClr>
                        <a:buSzTx/>
                        <a:buFontTx/>
                        <a:buNone/>
                        <a:tabLst>
                          <a:tab pos="423863" algn="l"/>
                        </a:tabLst>
                      </a:pPr>
                      <a:r>
                        <a:rPr kumimoji="0" lang="en-US" sz="1300" b="0" i="0" u="none" strike="noStrike" cap="none" normalizeH="0" baseline="0" smtClean="0">
                          <a:ln>
                            <a:noFill/>
                          </a:ln>
                          <a:solidFill>
                            <a:srgbClr val="000000"/>
                          </a:solidFill>
                          <a:effectLst/>
                          <a:latin typeface="Arial Unicode MS" pitchFamily="34" charset="-128"/>
                          <a:ea typeface="Arial Unicode MS" pitchFamily="34" charset="-128"/>
                          <a:cs typeface="Times New Roman" pitchFamily="18" charset="0"/>
                          <a:sym typeface="Arial" pitchFamily="34" charset="0"/>
                        </a:rPr>
                        <a:t>7. </a:t>
                      </a:r>
                      <a:r>
                        <a:rPr kumimoji="0" lang="en-US" sz="1300" b="1" i="0" u="none" strike="noStrike" cap="none" normalizeH="0" baseline="0" smtClean="0">
                          <a:ln>
                            <a:noFill/>
                          </a:ln>
                          <a:solidFill>
                            <a:srgbClr val="000000"/>
                          </a:solidFill>
                          <a:effectLst/>
                          <a:latin typeface="Arial Unicode MS" pitchFamily="34" charset="-128"/>
                          <a:ea typeface="Arial Unicode MS" pitchFamily="34" charset="-128"/>
                          <a:cs typeface="Times New Roman" pitchFamily="18" charset="0"/>
                          <a:sym typeface="Arial" pitchFamily="34" charset="0"/>
                        </a:rPr>
                        <a:t>Nhà trường tổ chức lấy ý kiến của học sinh nhưng Trang không tham gia vì cho rằng ý kiến của trẻ em sẽ không được thực hiện.</a:t>
                      </a:r>
                    </a:p>
                  </a:txBody>
                  <a:tcPr marL="4763" marR="476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15000"/>
                        </a:lnSpc>
                        <a:spcBef>
                          <a:spcPct val="0"/>
                        </a:spcBef>
                        <a:spcAft>
                          <a:spcPts val="600"/>
                        </a:spcAft>
                        <a:buClr>
                          <a:srgbClr val="000000"/>
                        </a:buClr>
                        <a:buSzTx/>
                        <a:buFontTx/>
                        <a:buNone/>
                        <a:tabLst/>
                      </a:pPr>
                      <a:r>
                        <a:rPr kumimoji="0" lang="vi-VN" sz="1300" b="0" i="0" u="none" strike="noStrike" cap="none" normalizeH="0" baseline="0" smtClean="0">
                          <a:ln>
                            <a:noFill/>
                          </a:ln>
                          <a:solidFill>
                            <a:srgbClr val="000000"/>
                          </a:solidFill>
                          <a:effectLst/>
                          <a:latin typeface="Arial Unicode MS" pitchFamily="34" charset="-128"/>
                          <a:ea typeface="Arial Unicode MS" pitchFamily="34" charset="-128"/>
                          <a:cs typeface="Times New Roman" pitchFamily="18" charset="0"/>
                          <a:sym typeface="Arial" pitchFamily="34" charset="0"/>
                        </a:rPr>
                        <a:t> </a:t>
                      </a:r>
                      <a:r>
                        <a:rPr kumimoji="0" lang="en-US" sz="1300" b="0" i="0" u="none" strike="noStrike" cap="none" normalizeH="0" baseline="0" smtClean="0">
                          <a:ln>
                            <a:noFill/>
                          </a:ln>
                          <a:solidFill>
                            <a:srgbClr val="000000"/>
                          </a:solidFill>
                          <a:effectLst/>
                          <a:latin typeface="Arial Unicode MS" pitchFamily="34" charset="-128"/>
                          <a:ea typeface="Arial Unicode MS" pitchFamily="34" charset="-128"/>
                          <a:cs typeface="Times New Roman" pitchFamily="18" charset="0"/>
                          <a:sym typeface="Arial" pitchFamily="34" charset="0"/>
                        </a:rPr>
                        <a:t>Chưa tốt</a:t>
                      </a:r>
                    </a:p>
                  </a:txBody>
                  <a:tcPr marL="51434" marR="5143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0" fontAlgn="base" latinLnBrk="0" hangingPunct="0">
                        <a:lnSpc>
                          <a:spcPct val="115000"/>
                        </a:lnSpc>
                        <a:spcBef>
                          <a:spcPct val="0"/>
                        </a:spcBef>
                        <a:spcAft>
                          <a:spcPts val="600"/>
                        </a:spcAft>
                        <a:buClr>
                          <a:srgbClr val="000000"/>
                        </a:buClr>
                        <a:buSzTx/>
                        <a:buFontTx/>
                        <a:buNone/>
                        <a:tabLst/>
                      </a:pPr>
                      <a:r>
                        <a:rPr kumimoji="0" lang="vi-VN" sz="1300" b="0" i="0" u="none" strike="noStrike" cap="none" normalizeH="0" baseline="0" smtClean="0">
                          <a:ln>
                            <a:noFill/>
                          </a:ln>
                          <a:solidFill>
                            <a:srgbClr val="000000"/>
                          </a:solidFill>
                          <a:effectLst/>
                          <a:latin typeface="Arial Unicode MS" pitchFamily="34" charset="-128"/>
                          <a:ea typeface="Arial Unicode MS" pitchFamily="34" charset="-128"/>
                          <a:cs typeface="Times New Roman" pitchFamily="18" charset="0"/>
                          <a:sym typeface="Arial" pitchFamily="34" charset="0"/>
                        </a:rPr>
                        <a:t> 7/ Trẻ em có quyền được bày tỏ ý kiến, nguyện vọng về các vấn đề liên quan đến trẻ em; được tự do hội họp theo quy định của pháp luật phù hợp với độ tuổi, mức độ trưởng</a:t>
                      </a:r>
                      <a:r>
                        <a:rPr kumimoji="0" lang="en-US" sz="1300" b="0" i="0" u="none" strike="noStrike" cap="none" normalizeH="0" baseline="0" smtClean="0">
                          <a:ln>
                            <a:noFill/>
                          </a:ln>
                          <a:solidFill>
                            <a:srgbClr val="000000"/>
                          </a:solidFill>
                          <a:effectLst/>
                          <a:latin typeface="Arial Unicode MS" pitchFamily="34" charset="-128"/>
                          <a:ea typeface="Arial Unicode MS" pitchFamily="34" charset="-128"/>
                          <a:cs typeface="Times New Roman" pitchFamily="18" charset="0"/>
                          <a:sym typeface="Arial" pitchFamily="34" charset="0"/>
                        </a:rPr>
                        <a:t> </a:t>
                      </a:r>
                      <a:r>
                        <a:rPr kumimoji="0" lang="vi-VN" sz="1300" b="0" i="0" u="none" strike="noStrike" cap="none" normalizeH="0" baseline="0" smtClean="0">
                          <a:ln>
                            <a:noFill/>
                          </a:ln>
                          <a:solidFill>
                            <a:srgbClr val="000000"/>
                          </a:solidFill>
                          <a:effectLst/>
                          <a:latin typeface="Arial Unicode MS" pitchFamily="34" charset="-128"/>
                          <a:ea typeface="Arial Unicode MS" pitchFamily="34" charset="-128"/>
                          <a:cs typeface="Times New Roman" pitchFamily="18" charset="0"/>
                          <a:sym typeface="Arial" pitchFamily="34" charset="0"/>
                        </a:rPr>
                        <a:t>thành và sự phát triển của trẻ em; được cơ quan, tổ chức, cơ sở giáo dục, gia đình, cá nhân lắng nghe, tiếp thu, phản hồi ý kiến, nguyện vọng chính đáng (Điều 34 - Luật Trẻ em).</a:t>
                      </a:r>
                      <a:endParaRPr kumimoji="0" lang="en-US" sz="1300" b="0" i="0" u="none" strike="noStrike" cap="none" normalizeH="0" baseline="0" smtClean="0">
                        <a:ln>
                          <a:noFill/>
                        </a:ln>
                        <a:solidFill>
                          <a:srgbClr val="000000"/>
                        </a:solidFill>
                        <a:effectLst/>
                        <a:latin typeface="Arial Unicode MS" pitchFamily="34" charset="-128"/>
                        <a:ea typeface="Arial Unicode MS" pitchFamily="34" charset="-128"/>
                        <a:cs typeface="Times New Roman" pitchFamily="18" charset="0"/>
                        <a:sym typeface="Arial" pitchFamily="34" charset="0"/>
                      </a:endParaRPr>
                    </a:p>
                  </a:txBody>
                  <a:tcPr marL="51434" marR="5143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895477">
                <a:tc>
                  <a:txBody>
                    <a:bodyPr/>
                    <a:lstStyle/>
                    <a:p>
                      <a:pPr marL="0" marR="0" lvl="0" indent="0" algn="just" defTabSz="914400" rtl="0" eaLnBrk="0" fontAlgn="base" latinLnBrk="0" hangingPunct="0">
                        <a:lnSpc>
                          <a:spcPct val="115000"/>
                        </a:lnSpc>
                        <a:spcBef>
                          <a:spcPct val="0"/>
                        </a:spcBef>
                        <a:spcAft>
                          <a:spcPct val="0"/>
                        </a:spcAft>
                        <a:buClr>
                          <a:srgbClr val="000000"/>
                        </a:buClr>
                        <a:buSzTx/>
                        <a:buFontTx/>
                        <a:buNone/>
                        <a:tabLst>
                          <a:tab pos="423863" algn="l"/>
                        </a:tabLst>
                      </a:pPr>
                      <a:r>
                        <a:rPr kumimoji="0" lang="en-US" sz="1300" b="0" i="0" u="none" strike="noStrike" cap="none" normalizeH="0" baseline="0" smtClean="0">
                          <a:ln>
                            <a:noFill/>
                          </a:ln>
                          <a:solidFill>
                            <a:srgbClr val="000000"/>
                          </a:solidFill>
                          <a:effectLst/>
                          <a:latin typeface="Arial Unicode MS" pitchFamily="34" charset="-128"/>
                          <a:ea typeface="Arial Unicode MS" pitchFamily="34" charset="-128"/>
                          <a:cs typeface="Times New Roman" pitchFamily="18" charset="0"/>
                          <a:sym typeface="Arial" pitchFamily="34" charset="0"/>
                        </a:rPr>
                        <a:t>8. </a:t>
                      </a:r>
                      <a:r>
                        <a:rPr kumimoji="0" lang="en-US" sz="1300" b="1" i="0" u="none" strike="noStrike" cap="none" normalizeH="0" baseline="0" smtClean="0">
                          <a:ln>
                            <a:noFill/>
                          </a:ln>
                          <a:solidFill>
                            <a:srgbClr val="000000"/>
                          </a:solidFill>
                          <a:effectLst/>
                          <a:latin typeface="Arial Unicode MS" pitchFamily="34" charset="-128"/>
                          <a:ea typeface="Arial Unicode MS" pitchFamily="34" charset="-128"/>
                          <a:cs typeface="Times New Roman" pitchFamily="18" charset="0"/>
                          <a:sym typeface="Arial" pitchFamily="34" charset="0"/>
                        </a:rPr>
                        <a:t>Hùng luôn tích cực học tập và rèn luyện để sau này trở thành người công dân có ích cho xã hội.</a:t>
                      </a:r>
                    </a:p>
                    <a:p>
                      <a:pPr marL="0" marR="0" lvl="0" indent="0" algn="l" defTabSz="914400" rtl="0" eaLnBrk="0" fontAlgn="base" latinLnBrk="0" hangingPunct="0">
                        <a:lnSpc>
                          <a:spcPct val="107000"/>
                        </a:lnSpc>
                        <a:spcBef>
                          <a:spcPct val="0"/>
                        </a:spcBef>
                        <a:spcAft>
                          <a:spcPct val="0"/>
                        </a:spcAft>
                        <a:buClr>
                          <a:srgbClr val="000000"/>
                        </a:buClr>
                        <a:buSzTx/>
                        <a:buFontTx/>
                        <a:buNone/>
                        <a:tabLst>
                          <a:tab pos="423863" algn="l"/>
                        </a:tabLst>
                      </a:pPr>
                      <a:r>
                        <a:rPr kumimoji="0" lang="en-US" sz="1300" b="0" i="0" u="none" strike="noStrike" cap="none" normalizeH="0" baseline="0" smtClean="0">
                          <a:ln>
                            <a:noFill/>
                          </a:ln>
                          <a:solidFill>
                            <a:srgbClr val="000000"/>
                          </a:solidFill>
                          <a:effectLst/>
                          <a:latin typeface="Arial Unicode MS" pitchFamily="34" charset="-128"/>
                          <a:ea typeface="Arial Unicode MS" pitchFamily="34" charset="-128"/>
                          <a:cs typeface="Times New Roman" pitchFamily="18" charset="0"/>
                          <a:sym typeface="Arial" pitchFamily="34" charset="0"/>
                        </a:rPr>
                        <a:t> </a:t>
                      </a:r>
                    </a:p>
                  </a:txBody>
                  <a:tcPr marL="4763" marR="476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15000"/>
                        </a:lnSpc>
                        <a:spcBef>
                          <a:spcPct val="0"/>
                        </a:spcBef>
                        <a:spcAft>
                          <a:spcPts val="600"/>
                        </a:spcAft>
                        <a:buClr>
                          <a:srgbClr val="000000"/>
                        </a:buClr>
                        <a:buSzTx/>
                        <a:buFontTx/>
                        <a:buNone/>
                        <a:tabLst/>
                      </a:pPr>
                      <a:r>
                        <a:rPr kumimoji="0" lang="vi-VN" sz="1300" b="0" i="0" u="none" strike="noStrike" cap="none" normalizeH="0" baseline="0" smtClean="0">
                          <a:ln>
                            <a:noFill/>
                          </a:ln>
                          <a:solidFill>
                            <a:srgbClr val="000000"/>
                          </a:solidFill>
                          <a:effectLst/>
                          <a:latin typeface="Arial Unicode MS" pitchFamily="34" charset="-128"/>
                          <a:ea typeface="Arial Unicode MS" pitchFamily="34" charset="-128"/>
                          <a:cs typeface="Times New Roman" pitchFamily="18" charset="0"/>
                          <a:sym typeface="Arial" pitchFamily="34" charset="0"/>
                        </a:rPr>
                        <a:t> </a:t>
                      </a:r>
                      <a:r>
                        <a:rPr kumimoji="0" lang="en-US" sz="1300" b="0" i="0" u="none" strike="noStrike" cap="none" normalizeH="0" baseline="0" smtClean="0">
                          <a:ln>
                            <a:noFill/>
                          </a:ln>
                          <a:solidFill>
                            <a:srgbClr val="000000"/>
                          </a:solidFill>
                          <a:effectLst/>
                          <a:latin typeface="Arial Unicode MS" pitchFamily="34" charset="-128"/>
                          <a:ea typeface="Arial Unicode MS" pitchFamily="34" charset="-128"/>
                          <a:cs typeface="Times New Roman" pitchFamily="18" charset="0"/>
                          <a:sym typeface="Arial" pitchFamily="34" charset="0"/>
                        </a:rPr>
                        <a:t>Tốt</a:t>
                      </a:r>
                    </a:p>
                  </a:txBody>
                  <a:tcPr marL="51434" marR="5143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0" fontAlgn="base" latinLnBrk="0" hangingPunct="0">
                        <a:lnSpc>
                          <a:spcPct val="115000"/>
                        </a:lnSpc>
                        <a:spcBef>
                          <a:spcPct val="0"/>
                        </a:spcBef>
                        <a:spcAft>
                          <a:spcPts val="600"/>
                        </a:spcAft>
                        <a:buClr>
                          <a:srgbClr val="000000"/>
                        </a:buClr>
                        <a:buSzTx/>
                        <a:buFontTx/>
                        <a:buNone/>
                        <a:tabLst/>
                      </a:pPr>
                      <a:r>
                        <a:rPr kumimoji="0" lang="vi-VN" sz="1300" b="0" i="0" u="none" strike="noStrike" cap="none" normalizeH="0" baseline="0" smtClean="0">
                          <a:ln>
                            <a:noFill/>
                          </a:ln>
                          <a:solidFill>
                            <a:srgbClr val="000000"/>
                          </a:solidFill>
                          <a:effectLst/>
                          <a:latin typeface="Arial Unicode MS" pitchFamily="34" charset="-128"/>
                          <a:ea typeface="Arial Unicode MS" pitchFamily="34" charset="-128"/>
                          <a:cs typeface="Times New Roman" pitchFamily="18" charset="0"/>
                          <a:sym typeface="Arial" pitchFamily="34" charset="0"/>
                        </a:rPr>
                        <a:t> 1/ Học tập, rèn luyện, giữ gìn nền nếp gia đình, phụ giúp cha mẹ và các thành viên trong gia đình những công việc phù hợp với độ tuổi (trích Điếu 37 - Luật Trẻ em).</a:t>
                      </a:r>
                      <a:endParaRPr kumimoji="0" lang="en-US" sz="1300" b="0" i="0" u="none" strike="noStrike" cap="none" normalizeH="0" baseline="0" smtClean="0">
                        <a:ln>
                          <a:noFill/>
                        </a:ln>
                        <a:solidFill>
                          <a:srgbClr val="000000"/>
                        </a:solidFill>
                        <a:effectLst/>
                        <a:latin typeface="Arial Unicode MS" pitchFamily="34" charset="-128"/>
                        <a:ea typeface="Arial Unicode MS" pitchFamily="34" charset="-128"/>
                        <a:cs typeface="Times New Roman" pitchFamily="18" charset="0"/>
                        <a:sym typeface="Arial" pitchFamily="34" charset="0"/>
                      </a:endParaRPr>
                    </a:p>
                  </a:txBody>
                  <a:tcPr marL="51434" marR="5143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41826693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2" name="Picture 3"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7535906" y="5181601"/>
            <a:ext cx="1463675" cy="170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4"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45998" y="5295900"/>
            <a:ext cx="1676399"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4"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7612063" y="144463"/>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8"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263" y="144463"/>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304800" y="993412"/>
            <a:ext cx="8382000" cy="5016758"/>
          </a:xfrm>
          <a:prstGeom prst="rect">
            <a:avLst/>
          </a:prstGeom>
        </p:spPr>
        <p:txBody>
          <a:bodyPr wrap="square">
            <a:spAutoFit/>
          </a:bodyPr>
          <a:lstStyle/>
          <a:p>
            <a:pPr lvl="0" algn="just"/>
            <a:r>
              <a:rPr lang="vi-VN" sz="4000" b="1" dirty="0">
                <a:solidFill>
                  <a:srgbClr val="FF0000"/>
                </a:solidFill>
                <a:latin typeface="Times New Roman"/>
              </a:rPr>
              <a:t>HS nên học tập, noi gương</a:t>
            </a:r>
            <a:r>
              <a:rPr lang="vi-VN" sz="4000" dirty="0">
                <a:solidFill>
                  <a:srgbClr val="FF0000"/>
                </a:solidFill>
                <a:latin typeface="Times New Roman"/>
              </a:rPr>
              <a:t> </a:t>
            </a:r>
            <a:r>
              <a:rPr lang="vi-VN" sz="4000" dirty="0">
                <a:solidFill>
                  <a:srgbClr val="0000FF"/>
                </a:solidFill>
                <a:latin typeface="Times New Roman"/>
              </a:rPr>
              <a:t>bạn Hương (thông tin 1), bạn Minh (thông tin 3), bạn Hà (thông tin 5), bạn Liên (thông tin 6), bạn Hùng (thông tin 8) </a:t>
            </a:r>
            <a:endParaRPr lang="en-US" sz="4000" dirty="0">
              <a:solidFill>
                <a:srgbClr val="0000FF"/>
              </a:solidFill>
              <a:latin typeface="Calibri Light"/>
            </a:endParaRPr>
          </a:p>
          <a:p>
            <a:pPr lvl="0" algn="just"/>
            <a:r>
              <a:rPr lang="en-US" sz="4000" dirty="0">
                <a:solidFill>
                  <a:srgbClr val="0000FF"/>
                </a:solidFill>
                <a:latin typeface="Calibri Light"/>
              </a:rPr>
              <a:t>- </a:t>
            </a:r>
            <a:r>
              <a:rPr lang="en-US" sz="4000" b="1" dirty="0">
                <a:solidFill>
                  <a:srgbClr val="FF0000"/>
                </a:solidFill>
                <a:latin typeface="Calibri Light"/>
              </a:rPr>
              <a:t>K</a:t>
            </a:r>
            <a:r>
              <a:rPr lang="vi-VN" sz="4000" b="1" dirty="0">
                <a:solidFill>
                  <a:srgbClr val="FF0000"/>
                </a:solidFill>
                <a:latin typeface="Times New Roman"/>
              </a:rPr>
              <a:t>hông nên thực hiện theo </a:t>
            </a:r>
            <a:r>
              <a:rPr lang="vi-VN" sz="4000" b="1" dirty="0">
                <a:solidFill>
                  <a:srgbClr val="0070C0"/>
                </a:solidFill>
                <a:latin typeface="Times New Roman"/>
              </a:rPr>
              <a:t>bạn Bình </a:t>
            </a:r>
            <a:r>
              <a:rPr lang="vi-VN" sz="4000" dirty="0">
                <a:solidFill>
                  <a:srgbClr val="0000FF"/>
                </a:solidFill>
                <a:latin typeface="Times New Roman"/>
              </a:rPr>
              <a:t>(thông tin 2), bạn Phương (thông tin 3), bạn Thắng (thông tin 4), gia đình Liên (thông tin 6), bạn Trang (thông tin 7).</a:t>
            </a:r>
            <a:endParaRPr lang="en-US" dirty="0"/>
          </a:p>
        </p:txBody>
      </p:sp>
    </p:spTree>
    <p:extLst>
      <p:ext uri="{BB962C8B-B14F-4D97-AF65-F5344CB8AC3E}">
        <p14:creationId xmlns:p14="http://schemas.microsoft.com/office/powerpoint/2010/main" val="64845715"/>
      </p:ext>
    </p:extLst>
  </p:cSld>
  <p:clrMapOvr>
    <a:masterClrMapping/>
  </p:clrMapOvr>
  <p:transition spd="slow">
    <p:cove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5" y="420476"/>
            <a:ext cx="6136727" cy="6592149"/>
            <a:chOff x="114868" y="-346472"/>
            <a:chExt cx="7805125" cy="7426902"/>
          </a:xfrm>
        </p:grpSpPr>
        <p:pic>
          <p:nvPicPr>
            <p:cNvPr id="6" name="Google Shape;154;p8"/>
            <p:cNvPicPr preferRelativeResize="0"/>
            <p:nvPr/>
          </p:nvPicPr>
          <p:blipFill rotWithShape="1">
            <a:blip r:embed="rId2">
              <a:alphaModFix/>
            </a:blip>
            <a:srcRect l="16992" t="-937" r="50159" b="17086"/>
            <a:stretch/>
          </p:blipFill>
          <p:spPr>
            <a:xfrm>
              <a:off x="114868" y="-346472"/>
              <a:ext cx="7805125" cy="6999519"/>
            </a:xfrm>
            <a:prstGeom prst="rect">
              <a:avLst/>
            </a:prstGeom>
            <a:noFill/>
            <a:ln>
              <a:noFill/>
            </a:ln>
          </p:spPr>
        </p:pic>
        <p:pic>
          <p:nvPicPr>
            <p:cNvPr id="7" name="Google Shape;155;p8"/>
            <p:cNvPicPr preferRelativeResize="0"/>
            <p:nvPr/>
          </p:nvPicPr>
          <p:blipFill rotWithShape="1">
            <a:blip r:embed="rId3">
              <a:alphaModFix/>
            </a:blip>
            <a:srcRect/>
            <a:stretch/>
          </p:blipFill>
          <p:spPr>
            <a:xfrm>
              <a:off x="3068240" y="4750073"/>
              <a:ext cx="2072846" cy="2330357"/>
            </a:xfrm>
            <a:prstGeom prst="rect">
              <a:avLst/>
            </a:prstGeom>
            <a:noFill/>
            <a:ln>
              <a:noFill/>
            </a:ln>
          </p:spPr>
        </p:pic>
      </p:grpSp>
      <p:sp>
        <p:nvSpPr>
          <p:cNvPr id="8" name="Rectangle 7"/>
          <p:cNvSpPr/>
          <p:nvPr/>
        </p:nvSpPr>
        <p:spPr>
          <a:xfrm>
            <a:off x="429724" y="2280319"/>
            <a:ext cx="5041304" cy="2871620"/>
          </a:xfrm>
          <a:prstGeom prst="rect">
            <a:avLst/>
          </a:prstGeom>
        </p:spPr>
        <p:txBody>
          <a:bodyPr wrap="square">
            <a:spAutoFit/>
          </a:bodyPr>
          <a:lstStyle/>
          <a:p>
            <a:pPr marL="342900" indent="-342900" algn="just">
              <a:lnSpc>
                <a:spcPct val="129000"/>
              </a:lnSpc>
              <a:spcAft>
                <a:spcPts val="200"/>
              </a:spcAft>
              <a:buClr>
                <a:srgbClr val="000000"/>
              </a:buClr>
              <a:buSzPts val="1000"/>
              <a:buFont typeface="Symbol" panose="05050102010706020507" pitchFamily="18" charset="2"/>
              <a:buChar char="-"/>
              <a:tabLst>
                <a:tab pos="542290" algn="l"/>
              </a:tabLst>
            </a:pPr>
            <a:r>
              <a:rPr lang="en-US" sz="2800" b="1" dirty="0">
                <a:solidFill>
                  <a:srgbClr val="0000FF"/>
                </a:solidFill>
                <a:latin typeface="Times New Roman" pitchFamily="18" charset="0"/>
                <a:cs typeface="Times New Roman" pitchFamily="18" charset="0"/>
              </a:rPr>
              <a:t>Từ các thông tin, tình huống và thực tiễn cuộc sống, em đã được hưởng những quyền và phải thực hiện các nghĩa vụ cơ bản nào của công </a:t>
            </a:r>
            <a:r>
              <a:rPr lang="en-US" sz="2800" b="1" dirty="0" smtClean="0">
                <a:solidFill>
                  <a:srgbClr val="0000FF"/>
                </a:solidFill>
                <a:latin typeface="Times New Roman" pitchFamily="18" charset="0"/>
                <a:cs typeface="Times New Roman" pitchFamily="18" charset="0"/>
              </a:rPr>
              <a:t>dân</a:t>
            </a:r>
            <a:r>
              <a:rPr lang="en-US" sz="2800" b="1" dirty="0">
                <a:solidFill>
                  <a:srgbClr val="0000FF"/>
                </a:solidFill>
                <a:latin typeface="Times New Roman" pitchFamily="18" charset="0"/>
                <a:cs typeface="Times New Roman" pitchFamily="18" charset="0"/>
              </a:rPr>
              <a:t>?</a:t>
            </a:r>
            <a:r>
              <a:rPr lang="en-US" sz="2800" dirty="0" smtClean="0">
                <a:solidFill>
                  <a:srgbClr val="0000FF"/>
                </a:solidFill>
                <a:latin typeface="Times New Roman" pitchFamily="18" charset="0"/>
                <a:cs typeface="Times New Roman" pitchFamily="18" charset="0"/>
              </a:rPr>
              <a:t> </a:t>
            </a:r>
            <a:endParaRPr lang="en-US" sz="2800" b="1" dirty="0">
              <a:solidFill>
                <a:srgbClr val="0000FF"/>
              </a:solidFill>
              <a:latin typeface="Times New Roman" pitchFamily="18" charset="0"/>
              <a:ea typeface="Cambria" panose="02040503050406030204" pitchFamily="18" charset="0"/>
              <a:cs typeface="Times New Roman" pitchFamily="18" charset="0"/>
            </a:endParaRPr>
          </a:p>
        </p:txBody>
      </p:sp>
      <p:pic>
        <p:nvPicPr>
          <p:cNvPr id="9" name="Shape 95"/>
          <p:cNvPicPr/>
          <p:nvPr/>
        </p:nvPicPr>
        <p:blipFill>
          <a:blip r:embed="rId4"/>
          <a:stretch/>
        </p:blipFill>
        <p:spPr>
          <a:xfrm>
            <a:off x="5726824" y="1040525"/>
            <a:ext cx="3417176" cy="4999320"/>
          </a:xfrm>
          <a:prstGeom prst="rect">
            <a:avLst/>
          </a:prstGeom>
        </p:spPr>
      </p:pic>
      <p:pic>
        <p:nvPicPr>
          <p:cNvPr id="10" name="Picture 9"/>
          <p:cNvPicPr>
            <a:picLocks noChangeAspect="1"/>
          </p:cNvPicPr>
          <p:nvPr/>
        </p:nvPicPr>
        <p:blipFill>
          <a:blip r:embed="rId5"/>
          <a:stretch>
            <a:fillRect/>
          </a:stretch>
        </p:blipFill>
        <p:spPr>
          <a:xfrm>
            <a:off x="8202605" y="0"/>
            <a:ext cx="941429" cy="937524"/>
          </a:xfrm>
          <a:prstGeom prst="rect">
            <a:avLst/>
          </a:prstGeom>
        </p:spPr>
      </p:pic>
      <p:sp>
        <p:nvSpPr>
          <p:cNvPr id="11" name="Rectangle: Rounded Corners 1">
            <a:extLst>
              <a:ext uri="{FF2B5EF4-FFF2-40B4-BE49-F238E27FC236}">
                <a16:creationId xmlns:a16="http://schemas.microsoft.com/office/drawing/2014/main" id="{49368C2B-08BB-4567-BA27-2402FAA3C31F}"/>
              </a:ext>
            </a:extLst>
          </p:cNvPr>
          <p:cNvSpPr/>
          <p:nvPr/>
        </p:nvSpPr>
        <p:spPr>
          <a:xfrm>
            <a:off x="1825250" y="210926"/>
            <a:ext cx="5166360" cy="726598"/>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65100" algn="just">
              <a:lnSpc>
                <a:spcPct val="130000"/>
              </a:lnSpc>
              <a:spcAft>
                <a:spcPts val="200"/>
              </a:spcAft>
            </a:pPr>
            <a:endParaRPr lang="en-US" sz="3200" b="1" dirty="0" smtClean="0">
              <a:solidFill>
                <a:srgbClr val="FF0000"/>
              </a:solidFill>
              <a:latin typeface="SVN-Vanilla Daisy Pro" panose="00000500000000000000" pitchFamily="2" charset="0"/>
              <a:ea typeface="Times New Roman" panose="02020603050405020304" pitchFamily="18" charset="0"/>
            </a:endParaRPr>
          </a:p>
          <a:p>
            <a:pPr algn="ctr"/>
            <a:r>
              <a:rPr lang="en-US" sz="3200" b="1">
                <a:solidFill>
                  <a:srgbClr val="FF0000"/>
                </a:solidFill>
                <a:latin typeface="Times New Roman" pitchFamily="18" charset="0"/>
                <a:cs typeface="Times New Roman" pitchFamily="18" charset="0"/>
              </a:rPr>
              <a:t>* Trách nhiệm của công dân</a:t>
            </a:r>
            <a:endParaRPr lang="en-US" sz="3200">
              <a:solidFill>
                <a:srgbClr val="FF0000"/>
              </a:solidFill>
              <a:latin typeface="Times New Roman" pitchFamily="18" charset="0"/>
              <a:cs typeface="Times New Roman" pitchFamily="18" charset="0"/>
            </a:endParaRPr>
          </a:p>
          <a:p>
            <a:pPr algn="ctr"/>
            <a:endParaRPr lang="en-US" sz="3200" b="1" dirty="0" smtClean="0">
              <a:solidFill>
                <a:srgbClr val="FF0000"/>
              </a:solidFill>
              <a:latin typeface="SVN-Vanilla Daisy Pro" panose="00000500000000000000" pitchFamily="2" charset="0"/>
              <a:ea typeface="Times New Roman" panose="02020603050405020304" pitchFamily="18" charset="0"/>
            </a:endParaRPr>
          </a:p>
          <a:p>
            <a:pPr algn="ctr"/>
            <a:r>
              <a:rPr lang="en-US" dirty="0">
                <a:solidFill>
                  <a:prstClr val="white"/>
                </a:solidFill>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1853734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2" y="420480"/>
            <a:ext cx="6136727" cy="7279739"/>
            <a:chOff x="114868" y="-346472"/>
            <a:chExt cx="7805125" cy="7426902"/>
          </a:xfrm>
        </p:grpSpPr>
        <p:pic>
          <p:nvPicPr>
            <p:cNvPr id="6" name="Google Shape;154;p8"/>
            <p:cNvPicPr preferRelativeResize="0"/>
            <p:nvPr/>
          </p:nvPicPr>
          <p:blipFill rotWithShape="1">
            <a:blip r:embed="rId2">
              <a:alphaModFix/>
            </a:blip>
            <a:srcRect l="16992" t="-937" r="50159" b="17086"/>
            <a:stretch/>
          </p:blipFill>
          <p:spPr>
            <a:xfrm>
              <a:off x="114868" y="-346472"/>
              <a:ext cx="7805125" cy="6999519"/>
            </a:xfrm>
            <a:prstGeom prst="rect">
              <a:avLst/>
            </a:prstGeom>
            <a:noFill/>
            <a:ln>
              <a:noFill/>
            </a:ln>
          </p:spPr>
        </p:pic>
        <p:pic>
          <p:nvPicPr>
            <p:cNvPr id="7" name="Google Shape;155;p8"/>
            <p:cNvPicPr preferRelativeResize="0"/>
            <p:nvPr/>
          </p:nvPicPr>
          <p:blipFill rotWithShape="1">
            <a:blip r:embed="rId3">
              <a:alphaModFix/>
            </a:blip>
            <a:srcRect/>
            <a:stretch/>
          </p:blipFill>
          <p:spPr>
            <a:xfrm>
              <a:off x="3068240" y="4750073"/>
              <a:ext cx="2072846" cy="2330357"/>
            </a:xfrm>
            <a:prstGeom prst="rect">
              <a:avLst/>
            </a:prstGeom>
            <a:noFill/>
            <a:ln>
              <a:noFill/>
            </a:ln>
          </p:spPr>
        </p:pic>
      </p:grpSp>
      <p:sp>
        <p:nvSpPr>
          <p:cNvPr id="8" name="Rectangle 7"/>
          <p:cNvSpPr/>
          <p:nvPr/>
        </p:nvSpPr>
        <p:spPr>
          <a:xfrm>
            <a:off x="0" y="1749996"/>
            <a:ext cx="5716914" cy="6045116"/>
          </a:xfrm>
          <a:prstGeom prst="rect">
            <a:avLst/>
          </a:prstGeom>
        </p:spPr>
        <p:txBody>
          <a:bodyPr wrap="square">
            <a:spAutoFit/>
          </a:bodyPr>
          <a:lstStyle/>
          <a:p>
            <a:pPr marL="342900" indent="-342900" algn="just">
              <a:lnSpc>
                <a:spcPct val="129000"/>
              </a:lnSpc>
              <a:spcAft>
                <a:spcPts val="200"/>
              </a:spcAft>
              <a:buClr>
                <a:srgbClr val="000000"/>
              </a:buClr>
              <a:buSzPts val="1000"/>
              <a:buFont typeface="Symbol" panose="05050102010706020507" pitchFamily="18" charset="2"/>
              <a:buChar char="-"/>
              <a:tabLst>
                <a:tab pos="542290" algn="l"/>
              </a:tabLst>
            </a:pPr>
            <a:r>
              <a:rPr lang="en-US" sz="2400" dirty="0" smtClean="0">
                <a:solidFill>
                  <a:srgbClr val="0000FF"/>
                </a:solidFill>
                <a:latin typeface="Times New Roman" pitchFamily="18" charset="0"/>
                <a:cs typeface="Times New Roman" pitchFamily="18" charset="0"/>
              </a:rPr>
              <a:t>Là </a:t>
            </a:r>
            <a:r>
              <a:rPr lang="en-US" sz="2400" dirty="0">
                <a:solidFill>
                  <a:srgbClr val="0000FF"/>
                </a:solidFill>
                <a:latin typeface="Times New Roman" pitchFamily="18" charset="0"/>
                <a:cs typeface="Times New Roman" pitchFamily="18" charset="0"/>
              </a:rPr>
              <a:t>học sinh em đã được hưởng quyền: được học tập, bảo vệ, chăm sóc, vui chơi và phải thực hiện các nhiệm vụ cơ bản có nghĩa vụ học tập. Mọi người có nghĩa vụ bảo vệ môi trường.  Em đã chăm chỉ học tập, rèn luyện đạo đức, bảo vệ môi trường… để thực hiện đúng nghĩa vụ đó</a:t>
            </a:r>
            <a:r>
              <a:rPr lang="en-US" sz="2400" dirty="0" smtClean="0">
                <a:solidFill>
                  <a:srgbClr val="0000FF"/>
                </a:solidFill>
                <a:latin typeface="Times New Roman" pitchFamily="18" charset="0"/>
                <a:cs typeface="Times New Roman" pitchFamily="18" charset="0"/>
              </a:rPr>
              <a:t>.</a:t>
            </a:r>
          </a:p>
          <a:p>
            <a:pPr marL="342900" indent="-342900" algn="just">
              <a:lnSpc>
                <a:spcPct val="129000"/>
              </a:lnSpc>
              <a:spcAft>
                <a:spcPts val="200"/>
              </a:spcAft>
              <a:buClr>
                <a:srgbClr val="000000"/>
              </a:buClr>
              <a:buSzPts val="1000"/>
              <a:buFont typeface="Symbol" panose="05050102010706020507" pitchFamily="18" charset="2"/>
              <a:buChar char="-"/>
              <a:tabLst>
                <a:tab pos="542290" algn="l"/>
              </a:tabLst>
            </a:pPr>
            <a:r>
              <a:rPr lang="en-US" sz="2400" dirty="0" smtClean="0">
                <a:solidFill>
                  <a:srgbClr val="0000FF"/>
                </a:solidFill>
              </a:rPr>
              <a:t> </a:t>
            </a:r>
            <a:r>
              <a:rPr lang="vi-VN" sz="2400" dirty="0" smtClean="0">
                <a:solidFill>
                  <a:srgbClr val="0000FF"/>
                </a:solidFill>
                <a:latin typeface="Times New Roman"/>
              </a:rPr>
              <a:t>Tự </a:t>
            </a:r>
            <a:r>
              <a:rPr lang="vi-VN" sz="2400" dirty="0">
                <a:solidFill>
                  <a:srgbClr val="0000FF"/>
                </a:solidFill>
                <a:latin typeface="Times New Roman"/>
              </a:rPr>
              <a:t>giác thực hiện tốt và khuyên các bạn cùng thực hiện tốt quyền, nghĩa vụ công dân phù hợp lứa tuổi.</a:t>
            </a:r>
            <a:endParaRPr lang="en-US" sz="2400" dirty="0">
              <a:solidFill>
                <a:srgbClr val="0000FF"/>
              </a:solidFill>
              <a:latin typeface="Calibri Light"/>
            </a:endParaRPr>
          </a:p>
          <a:p>
            <a:pPr marL="342900" indent="-342900" algn="just">
              <a:lnSpc>
                <a:spcPct val="129000"/>
              </a:lnSpc>
              <a:spcAft>
                <a:spcPts val="200"/>
              </a:spcAft>
              <a:buClr>
                <a:srgbClr val="000000"/>
              </a:buClr>
              <a:buSzPts val="1000"/>
              <a:buFont typeface="Symbol" panose="05050102010706020507" pitchFamily="18" charset="2"/>
              <a:buChar char="-"/>
              <a:tabLst>
                <a:tab pos="542290" algn="l"/>
              </a:tabLst>
            </a:pPr>
            <a:endParaRPr lang="en-US" sz="2800" dirty="0">
              <a:solidFill>
                <a:srgbClr val="0000FF"/>
              </a:solidFill>
              <a:latin typeface="Times New Roman" pitchFamily="18" charset="0"/>
              <a:cs typeface="Times New Roman" pitchFamily="18" charset="0"/>
            </a:endParaRPr>
          </a:p>
          <a:p>
            <a:pPr marL="342900" indent="-342900" algn="just">
              <a:lnSpc>
                <a:spcPct val="129000"/>
              </a:lnSpc>
              <a:spcAft>
                <a:spcPts val="200"/>
              </a:spcAft>
              <a:buClr>
                <a:srgbClr val="000000"/>
              </a:buClr>
              <a:buSzPts val="1000"/>
              <a:buFont typeface="Symbol" panose="05050102010706020507" pitchFamily="18" charset="2"/>
              <a:buChar char="-"/>
              <a:tabLst>
                <a:tab pos="542290" algn="l"/>
              </a:tabLst>
            </a:pPr>
            <a:r>
              <a:rPr lang="en-US" sz="2800" dirty="0" smtClean="0">
                <a:solidFill>
                  <a:srgbClr val="0000FF"/>
                </a:solidFill>
                <a:latin typeface="Times New Roman" pitchFamily="18" charset="0"/>
                <a:cs typeface="Times New Roman" pitchFamily="18" charset="0"/>
              </a:rPr>
              <a:t> </a:t>
            </a:r>
            <a:endParaRPr lang="en-US" sz="2800" b="1" dirty="0">
              <a:solidFill>
                <a:srgbClr val="0000FF"/>
              </a:solidFill>
              <a:latin typeface="Times New Roman" pitchFamily="18" charset="0"/>
              <a:ea typeface="Cambria" panose="02040503050406030204" pitchFamily="18" charset="0"/>
              <a:cs typeface="Times New Roman" pitchFamily="18" charset="0"/>
            </a:endParaRPr>
          </a:p>
        </p:txBody>
      </p:sp>
      <p:pic>
        <p:nvPicPr>
          <p:cNvPr id="9" name="Shape 95"/>
          <p:cNvPicPr/>
          <p:nvPr/>
        </p:nvPicPr>
        <p:blipFill>
          <a:blip r:embed="rId4"/>
          <a:stretch/>
        </p:blipFill>
        <p:spPr>
          <a:xfrm>
            <a:off x="5726824" y="1040525"/>
            <a:ext cx="3417176" cy="4999320"/>
          </a:xfrm>
          <a:prstGeom prst="rect">
            <a:avLst/>
          </a:prstGeom>
        </p:spPr>
      </p:pic>
      <p:pic>
        <p:nvPicPr>
          <p:cNvPr id="10" name="Picture 9"/>
          <p:cNvPicPr>
            <a:picLocks noChangeAspect="1"/>
          </p:cNvPicPr>
          <p:nvPr/>
        </p:nvPicPr>
        <p:blipFill>
          <a:blip r:embed="rId5"/>
          <a:stretch>
            <a:fillRect/>
          </a:stretch>
        </p:blipFill>
        <p:spPr>
          <a:xfrm>
            <a:off x="8202602" y="0"/>
            <a:ext cx="941429" cy="937524"/>
          </a:xfrm>
          <a:prstGeom prst="rect">
            <a:avLst/>
          </a:prstGeom>
        </p:spPr>
      </p:pic>
      <p:sp>
        <p:nvSpPr>
          <p:cNvPr id="11" name="Rectangle: Rounded Corners 1">
            <a:extLst>
              <a:ext uri="{FF2B5EF4-FFF2-40B4-BE49-F238E27FC236}">
                <a16:creationId xmlns:a16="http://schemas.microsoft.com/office/drawing/2014/main" id="{49368C2B-08BB-4567-BA27-2402FAA3C31F}"/>
              </a:ext>
            </a:extLst>
          </p:cNvPr>
          <p:cNvSpPr/>
          <p:nvPr/>
        </p:nvSpPr>
        <p:spPr>
          <a:xfrm>
            <a:off x="1825250" y="210926"/>
            <a:ext cx="5166360" cy="726598"/>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65100" algn="just">
              <a:lnSpc>
                <a:spcPct val="130000"/>
              </a:lnSpc>
              <a:spcAft>
                <a:spcPts val="200"/>
              </a:spcAft>
            </a:pPr>
            <a:endParaRPr lang="en-US" sz="3200" b="1" dirty="0" smtClean="0">
              <a:solidFill>
                <a:srgbClr val="FF0000"/>
              </a:solidFill>
              <a:latin typeface="SVN-Vanilla Daisy Pro" panose="00000500000000000000" pitchFamily="2" charset="0"/>
              <a:ea typeface="Times New Roman" panose="02020603050405020304" pitchFamily="18" charset="0"/>
            </a:endParaRPr>
          </a:p>
          <a:p>
            <a:pPr algn="ctr"/>
            <a:r>
              <a:rPr lang="en-US" sz="3200" b="1">
                <a:solidFill>
                  <a:srgbClr val="FF0000"/>
                </a:solidFill>
                <a:latin typeface="Times New Roman" pitchFamily="18" charset="0"/>
                <a:cs typeface="Times New Roman" pitchFamily="18" charset="0"/>
              </a:rPr>
              <a:t>* Trách nhiệm của công dân</a:t>
            </a:r>
            <a:endParaRPr lang="en-US" sz="3200">
              <a:solidFill>
                <a:srgbClr val="FF0000"/>
              </a:solidFill>
              <a:latin typeface="Times New Roman" pitchFamily="18" charset="0"/>
              <a:cs typeface="Times New Roman" pitchFamily="18" charset="0"/>
            </a:endParaRPr>
          </a:p>
          <a:p>
            <a:pPr algn="ctr"/>
            <a:endParaRPr lang="en-US" sz="3200" b="1" dirty="0" smtClean="0">
              <a:solidFill>
                <a:srgbClr val="FF0000"/>
              </a:solidFill>
              <a:latin typeface="SVN-Vanilla Daisy Pro" panose="00000500000000000000" pitchFamily="2" charset="0"/>
              <a:ea typeface="Times New Roman" panose="02020603050405020304" pitchFamily="18" charset="0"/>
            </a:endParaRPr>
          </a:p>
          <a:p>
            <a:pPr algn="ctr"/>
            <a:r>
              <a:rPr lang="en-US" dirty="0">
                <a:solidFill>
                  <a:prstClr val="white"/>
                </a:solidFill>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2726335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841" name="Google Shape;1170;p66"/>
          <p:cNvGrpSpPr>
            <a:grpSpLocks/>
          </p:cNvGrpSpPr>
          <p:nvPr/>
        </p:nvGrpSpPr>
        <p:grpSpPr bwMode="auto">
          <a:xfrm>
            <a:off x="1057554" y="-134871"/>
            <a:ext cx="7094800" cy="7254440"/>
            <a:chOff x="873885" y="454508"/>
            <a:chExt cx="5866381" cy="4497275"/>
          </a:xfrm>
        </p:grpSpPr>
        <p:sp>
          <p:nvSpPr>
            <p:cNvPr id="1171" name="Google Shape;1171;p66"/>
            <p:cNvSpPr/>
            <p:nvPr/>
          </p:nvSpPr>
          <p:spPr>
            <a:xfrm>
              <a:off x="5196682" y="2083662"/>
              <a:ext cx="17742" cy="2462733"/>
            </a:xfrm>
            <a:custGeom>
              <a:avLst/>
              <a:gdLst/>
              <a:ahLst/>
              <a:cxnLst/>
              <a:rect l="l" t="t" r="r" b="b"/>
              <a:pathLst>
                <a:path w="143" h="18991" extrusionOk="0">
                  <a:moveTo>
                    <a:pt x="0" y="1"/>
                  </a:moveTo>
                  <a:lnTo>
                    <a:pt x="0" y="18991"/>
                  </a:lnTo>
                  <a:lnTo>
                    <a:pt x="142" y="18991"/>
                  </a:lnTo>
                  <a:lnTo>
                    <a:pt x="142" y="1"/>
                  </a:lnTo>
                  <a:close/>
                </a:path>
              </a:pathLst>
            </a:custGeom>
            <a:solidFill>
              <a:srgbClr val="70312E"/>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1172" name="Google Shape;1172;p66"/>
            <p:cNvSpPr/>
            <p:nvPr/>
          </p:nvSpPr>
          <p:spPr>
            <a:xfrm>
              <a:off x="4806350" y="4148608"/>
              <a:ext cx="742644" cy="524471"/>
            </a:xfrm>
            <a:custGeom>
              <a:avLst/>
              <a:gdLst/>
              <a:ahLst/>
              <a:cxnLst/>
              <a:rect l="l" t="t" r="r" b="b"/>
              <a:pathLst>
                <a:path w="5724" h="4046" extrusionOk="0">
                  <a:moveTo>
                    <a:pt x="1947" y="1"/>
                  </a:moveTo>
                  <a:cubicBezTo>
                    <a:pt x="1766" y="1"/>
                    <a:pt x="1558" y="48"/>
                    <a:pt x="1322" y="162"/>
                  </a:cubicBezTo>
                  <a:cubicBezTo>
                    <a:pt x="0" y="802"/>
                    <a:pt x="2532" y="4045"/>
                    <a:pt x="2532" y="4045"/>
                  </a:cubicBezTo>
                  <a:cubicBezTo>
                    <a:pt x="2532" y="4045"/>
                    <a:pt x="5724" y="2256"/>
                    <a:pt x="5215" y="1107"/>
                  </a:cubicBezTo>
                  <a:cubicBezTo>
                    <a:pt x="5044" y="723"/>
                    <a:pt x="4745" y="596"/>
                    <a:pt x="4425" y="596"/>
                  </a:cubicBezTo>
                  <a:cubicBezTo>
                    <a:pt x="3795" y="596"/>
                    <a:pt x="3081" y="1087"/>
                    <a:pt x="3081" y="1087"/>
                  </a:cubicBezTo>
                  <a:cubicBezTo>
                    <a:pt x="3081" y="1087"/>
                    <a:pt x="2816" y="1"/>
                    <a:pt x="1947" y="1"/>
                  </a:cubicBezTo>
                  <a:close/>
                </a:path>
              </a:pathLst>
            </a:custGeom>
            <a:solidFill>
              <a:srgbClr val="FFDA9F"/>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1173" name="Google Shape;1173;p66"/>
            <p:cNvSpPr/>
            <p:nvPr/>
          </p:nvSpPr>
          <p:spPr>
            <a:xfrm>
              <a:off x="4892527" y="4144808"/>
              <a:ext cx="646328" cy="534606"/>
            </a:xfrm>
            <a:custGeom>
              <a:avLst/>
              <a:gdLst/>
              <a:ahLst/>
              <a:cxnLst/>
              <a:rect l="l" t="t" r="r" b="b"/>
              <a:pathLst>
                <a:path w="4983" h="4117" extrusionOk="0">
                  <a:moveTo>
                    <a:pt x="1272" y="70"/>
                  </a:moveTo>
                  <a:cubicBezTo>
                    <a:pt x="1414" y="70"/>
                    <a:pt x="1546" y="100"/>
                    <a:pt x="1668" y="151"/>
                  </a:cubicBezTo>
                  <a:cubicBezTo>
                    <a:pt x="2197" y="405"/>
                    <a:pt x="2380" y="1117"/>
                    <a:pt x="2380" y="1117"/>
                  </a:cubicBezTo>
                  <a:cubicBezTo>
                    <a:pt x="2380" y="1137"/>
                    <a:pt x="2390" y="1137"/>
                    <a:pt x="2400" y="1148"/>
                  </a:cubicBezTo>
                  <a:cubicBezTo>
                    <a:pt x="2411" y="1148"/>
                    <a:pt x="2420" y="1148"/>
                    <a:pt x="2431" y="1137"/>
                  </a:cubicBezTo>
                  <a:cubicBezTo>
                    <a:pt x="2440" y="1137"/>
                    <a:pt x="3146" y="657"/>
                    <a:pt x="3759" y="657"/>
                  </a:cubicBezTo>
                  <a:cubicBezTo>
                    <a:pt x="3848" y="657"/>
                    <a:pt x="3934" y="667"/>
                    <a:pt x="4017" y="690"/>
                  </a:cubicBezTo>
                  <a:cubicBezTo>
                    <a:pt x="4241" y="761"/>
                    <a:pt x="4413" y="913"/>
                    <a:pt x="4515" y="1157"/>
                  </a:cubicBezTo>
                  <a:cubicBezTo>
                    <a:pt x="4982" y="2205"/>
                    <a:pt x="2176" y="3862"/>
                    <a:pt x="1871" y="4035"/>
                  </a:cubicBezTo>
                  <a:cubicBezTo>
                    <a:pt x="1679" y="3780"/>
                    <a:pt x="93" y="1656"/>
                    <a:pt x="326" y="649"/>
                  </a:cubicBezTo>
                  <a:cubicBezTo>
                    <a:pt x="367" y="456"/>
                    <a:pt x="489" y="314"/>
                    <a:pt x="662" y="233"/>
                  </a:cubicBezTo>
                  <a:cubicBezTo>
                    <a:pt x="886" y="121"/>
                    <a:pt x="1089" y="70"/>
                    <a:pt x="1272" y="70"/>
                  </a:cubicBezTo>
                  <a:close/>
                  <a:moveTo>
                    <a:pt x="1282" y="1"/>
                  </a:moveTo>
                  <a:cubicBezTo>
                    <a:pt x="1079" y="1"/>
                    <a:pt x="860" y="56"/>
                    <a:pt x="631" y="161"/>
                  </a:cubicBezTo>
                  <a:cubicBezTo>
                    <a:pt x="439" y="263"/>
                    <a:pt x="306" y="416"/>
                    <a:pt x="256" y="629"/>
                  </a:cubicBezTo>
                  <a:cubicBezTo>
                    <a:pt x="1" y="1727"/>
                    <a:pt x="1760" y="4004"/>
                    <a:pt x="1841" y="4096"/>
                  </a:cubicBezTo>
                  <a:cubicBezTo>
                    <a:pt x="1841" y="4106"/>
                    <a:pt x="1851" y="4116"/>
                    <a:pt x="1862" y="4116"/>
                  </a:cubicBezTo>
                  <a:cubicBezTo>
                    <a:pt x="1871" y="4116"/>
                    <a:pt x="1871" y="4106"/>
                    <a:pt x="1882" y="4106"/>
                  </a:cubicBezTo>
                  <a:cubicBezTo>
                    <a:pt x="1892" y="4106"/>
                    <a:pt x="2685" y="3648"/>
                    <a:pt x="3417" y="3069"/>
                  </a:cubicBezTo>
                  <a:cubicBezTo>
                    <a:pt x="4403" y="2276"/>
                    <a:pt x="4799" y="1615"/>
                    <a:pt x="4576" y="1127"/>
                  </a:cubicBezTo>
                  <a:cubicBezTo>
                    <a:pt x="4464" y="863"/>
                    <a:pt x="4281" y="700"/>
                    <a:pt x="4037" y="629"/>
                  </a:cubicBezTo>
                  <a:cubicBezTo>
                    <a:pt x="3946" y="603"/>
                    <a:pt x="3850" y="592"/>
                    <a:pt x="3752" y="592"/>
                  </a:cubicBezTo>
                  <a:cubicBezTo>
                    <a:pt x="3200" y="592"/>
                    <a:pt x="2595" y="952"/>
                    <a:pt x="2431" y="1056"/>
                  </a:cubicBezTo>
                  <a:cubicBezTo>
                    <a:pt x="2380" y="893"/>
                    <a:pt x="2176" y="324"/>
                    <a:pt x="1699" y="90"/>
                  </a:cubicBezTo>
                  <a:cubicBezTo>
                    <a:pt x="1570" y="30"/>
                    <a:pt x="1430" y="1"/>
                    <a:pt x="1282" y="1"/>
                  </a:cubicBezTo>
                  <a:close/>
                </a:path>
              </a:pathLst>
            </a:custGeom>
            <a:solidFill>
              <a:srgbClr val="70312E"/>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1174" name="Google Shape;1174;p66"/>
            <p:cNvSpPr/>
            <p:nvPr/>
          </p:nvSpPr>
          <p:spPr>
            <a:xfrm>
              <a:off x="4973635" y="4230953"/>
              <a:ext cx="74771" cy="144420"/>
            </a:xfrm>
            <a:custGeom>
              <a:avLst/>
              <a:gdLst/>
              <a:ahLst/>
              <a:cxnLst/>
              <a:rect l="l" t="t" r="r" b="b"/>
              <a:pathLst>
                <a:path w="580" h="1119" extrusionOk="0">
                  <a:moveTo>
                    <a:pt x="285" y="1"/>
                  </a:moveTo>
                  <a:cubicBezTo>
                    <a:pt x="123" y="1"/>
                    <a:pt x="1" y="254"/>
                    <a:pt x="1" y="559"/>
                  </a:cubicBezTo>
                  <a:cubicBezTo>
                    <a:pt x="1" y="875"/>
                    <a:pt x="123" y="1119"/>
                    <a:pt x="285" y="1119"/>
                  </a:cubicBezTo>
                  <a:cubicBezTo>
                    <a:pt x="448" y="1119"/>
                    <a:pt x="580" y="875"/>
                    <a:pt x="580" y="559"/>
                  </a:cubicBezTo>
                  <a:cubicBezTo>
                    <a:pt x="580" y="254"/>
                    <a:pt x="448" y="1"/>
                    <a:pt x="285" y="1"/>
                  </a:cubicBezTo>
                  <a:close/>
                </a:path>
              </a:pathLst>
            </a:custGeom>
            <a:solidFill>
              <a:srgbClr val="FFFFFF"/>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1175" name="Google Shape;1175;p66"/>
            <p:cNvSpPr/>
            <p:nvPr/>
          </p:nvSpPr>
          <p:spPr>
            <a:xfrm>
              <a:off x="4070042" y="2438376"/>
              <a:ext cx="19010" cy="2399391"/>
            </a:xfrm>
            <a:custGeom>
              <a:avLst/>
              <a:gdLst/>
              <a:ahLst/>
              <a:cxnLst/>
              <a:rect l="l" t="t" r="r" b="b"/>
              <a:pathLst>
                <a:path w="143" h="18502" extrusionOk="0">
                  <a:moveTo>
                    <a:pt x="1" y="0"/>
                  </a:moveTo>
                  <a:lnTo>
                    <a:pt x="1" y="18502"/>
                  </a:lnTo>
                  <a:lnTo>
                    <a:pt x="143" y="18502"/>
                  </a:lnTo>
                  <a:lnTo>
                    <a:pt x="143" y="0"/>
                  </a:lnTo>
                  <a:close/>
                </a:path>
              </a:pathLst>
            </a:custGeom>
            <a:solidFill>
              <a:srgbClr val="70312E"/>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1176" name="Google Shape;1176;p66"/>
            <p:cNvSpPr/>
            <p:nvPr/>
          </p:nvSpPr>
          <p:spPr>
            <a:xfrm>
              <a:off x="3738007" y="4490654"/>
              <a:ext cx="639992" cy="456062"/>
            </a:xfrm>
            <a:custGeom>
              <a:avLst/>
              <a:gdLst/>
              <a:ahLst/>
              <a:cxnLst/>
              <a:rect l="l" t="t" r="r" b="b"/>
              <a:pathLst>
                <a:path w="4932" h="3515" extrusionOk="0">
                  <a:moveTo>
                    <a:pt x="3558" y="0"/>
                  </a:moveTo>
                  <a:cubicBezTo>
                    <a:pt x="2814" y="0"/>
                    <a:pt x="2410" y="1166"/>
                    <a:pt x="2410" y="1166"/>
                  </a:cubicBezTo>
                  <a:cubicBezTo>
                    <a:pt x="2410" y="1166"/>
                    <a:pt x="1999" y="349"/>
                    <a:pt x="1410" y="349"/>
                  </a:cubicBezTo>
                  <a:cubicBezTo>
                    <a:pt x="1235" y="349"/>
                    <a:pt x="1045" y="421"/>
                    <a:pt x="845" y="607"/>
                  </a:cubicBezTo>
                  <a:cubicBezTo>
                    <a:pt x="1" y="1390"/>
                    <a:pt x="2695" y="3514"/>
                    <a:pt x="2695" y="3514"/>
                  </a:cubicBezTo>
                  <a:cubicBezTo>
                    <a:pt x="2695" y="3514"/>
                    <a:pt x="4932" y="831"/>
                    <a:pt x="4148" y="231"/>
                  </a:cubicBezTo>
                  <a:cubicBezTo>
                    <a:pt x="3933" y="67"/>
                    <a:pt x="3736" y="0"/>
                    <a:pt x="3558" y="0"/>
                  </a:cubicBezTo>
                  <a:close/>
                </a:path>
              </a:pathLst>
            </a:custGeom>
            <a:solidFill>
              <a:srgbClr val="EF8981"/>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1177" name="Google Shape;1177;p66"/>
            <p:cNvSpPr/>
            <p:nvPr/>
          </p:nvSpPr>
          <p:spPr>
            <a:xfrm>
              <a:off x="3821649" y="4485587"/>
              <a:ext cx="494251" cy="466196"/>
            </a:xfrm>
            <a:custGeom>
              <a:avLst/>
              <a:gdLst/>
              <a:ahLst/>
              <a:cxnLst/>
              <a:rect l="l" t="t" r="r" b="b"/>
              <a:pathLst>
                <a:path w="3813" h="3592" extrusionOk="0">
                  <a:moveTo>
                    <a:pt x="2911" y="67"/>
                  </a:moveTo>
                  <a:cubicBezTo>
                    <a:pt x="3098" y="67"/>
                    <a:pt x="3289" y="145"/>
                    <a:pt x="3487" y="297"/>
                  </a:cubicBezTo>
                  <a:cubicBezTo>
                    <a:pt x="3579" y="358"/>
                    <a:pt x="3620" y="450"/>
                    <a:pt x="3640" y="582"/>
                  </a:cubicBezTo>
                  <a:cubicBezTo>
                    <a:pt x="3731" y="1406"/>
                    <a:pt x="2247" y="3266"/>
                    <a:pt x="2054" y="3500"/>
                  </a:cubicBezTo>
                  <a:cubicBezTo>
                    <a:pt x="1820" y="3317"/>
                    <a:pt x="112" y="1903"/>
                    <a:pt x="71" y="1050"/>
                  </a:cubicBezTo>
                  <a:cubicBezTo>
                    <a:pt x="71" y="897"/>
                    <a:pt x="112" y="765"/>
                    <a:pt x="224" y="674"/>
                  </a:cubicBezTo>
                  <a:cubicBezTo>
                    <a:pt x="397" y="501"/>
                    <a:pt x="580" y="419"/>
                    <a:pt x="773" y="419"/>
                  </a:cubicBezTo>
                  <a:cubicBezTo>
                    <a:pt x="803" y="419"/>
                    <a:pt x="844" y="419"/>
                    <a:pt x="875" y="430"/>
                  </a:cubicBezTo>
                  <a:cubicBezTo>
                    <a:pt x="1383" y="521"/>
                    <a:pt x="1739" y="1212"/>
                    <a:pt x="1739" y="1223"/>
                  </a:cubicBezTo>
                  <a:cubicBezTo>
                    <a:pt x="1746" y="1230"/>
                    <a:pt x="1753" y="1237"/>
                    <a:pt x="1764" y="1237"/>
                  </a:cubicBezTo>
                  <a:cubicBezTo>
                    <a:pt x="1768" y="1237"/>
                    <a:pt x="1773" y="1236"/>
                    <a:pt x="1779" y="1233"/>
                  </a:cubicBezTo>
                  <a:cubicBezTo>
                    <a:pt x="1790" y="1233"/>
                    <a:pt x="1800" y="1223"/>
                    <a:pt x="1810" y="1212"/>
                  </a:cubicBezTo>
                  <a:cubicBezTo>
                    <a:pt x="1810" y="1202"/>
                    <a:pt x="2135" y="277"/>
                    <a:pt x="2725" y="94"/>
                  </a:cubicBezTo>
                  <a:cubicBezTo>
                    <a:pt x="2787" y="76"/>
                    <a:pt x="2849" y="67"/>
                    <a:pt x="2911" y="67"/>
                  </a:cubicBezTo>
                  <a:close/>
                  <a:moveTo>
                    <a:pt x="2920" y="0"/>
                  </a:moveTo>
                  <a:cubicBezTo>
                    <a:pt x="2847" y="0"/>
                    <a:pt x="2776" y="11"/>
                    <a:pt x="2705" y="33"/>
                  </a:cubicBezTo>
                  <a:cubicBezTo>
                    <a:pt x="2176" y="196"/>
                    <a:pt x="1861" y="887"/>
                    <a:pt x="1769" y="1121"/>
                  </a:cubicBezTo>
                  <a:cubicBezTo>
                    <a:pt x="1657" y="938"/>
                    <a:pt x="1332" y="440"/>
                    <a:pt x="885" y="358"/>
                  </a:cubicBezTo>
                  <a:cubicBezTo>
                    <a:pt x="845" y="352"/>
                    <a:pt x="805" y="348"/>
                    <a:pt x="765" y="348"/>
                  </a:cubicBezTo>
                  <a:cubicBezTo>
                    <a:pt x="564" y="348"/>
                    <a:pt x="369" y="436"/>
                    <a:pt x="173" y="623"/>
                  </a:cubicBezTo>
                  <a:cubicBezTo>
                    <a:pt x="51" y="735"/>
                    <a:pt x="1" y="877"/>
                    <a:pt x="1" y="1050"/>
                  </a:cubicBezTo>
                  <a:cubicBezTo>
                    <a:pt x="41" y="1995"/>
                    <a:pt x="1952" y="3520"/>
                    <a:pt x="2034" y="3581"/>
                  </a:cubicBezTo>
                  <a:cubicBezTo>
                    <a:pt x="2044" y="3581"/>
                    <a:pt x="2054" y="3591"/>
                    <a:pt x="2054" y="3591"/>
                  </a:cubicBezTo>
                  <a:cubicBezTo>
                    <a:pt x="2064" y="3591"/>
                    <a:pt x="2074" y="3581"/>
                    <a:pt x="2084" y="3571"/>
                  </a:cubicBezTo>
                  <a:cubicBezTo>
                    <a:pt x="2156" y="3489"/>
                    <a:pt x="3812" y="1487"/>
                    <a:pt x="3711" y="572"/>
                  </a:cubicBezTo>
                  <a:cubicBezTo>
                    <a:pt x="3690" y="430"/>
                    <a:pt x="3629" y="318"/>
                    <a:pt x="3528" y="236"/>
                  </a:cubicBezTo>
                  <a:cubicBezTo>
                    <a:pt x="3320" y="80"/>
                    <a:pt x="3117" y="0"/>
                    <a:pt x="2920" y="0"/>
                  </a:cubicBezTo>
                  <a:close/>
                </a:path>
              </a:pathLst>
            </a:custGeom>
            <a:solidFill>
              <a:srgbClr val="70312E"/>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1178" name="Google Shape;1178;p66"/>
            <p:cNvSpPr/>
            <p:nvPr/>
          </p:nvSpPr>
          <p:spPr>
            <a:xfrm>
              <a:off x="3869807" y="4643942"/>
              <a:ext cx="77306" cy="108948"/>
            </a:xfrm>
            <a:custGeom>
              <a:avLst/>
              <a:gdLst/>
              <a:ahLst/>
              <a:cxnLst/>
              <a:rect l="l" t="t" r="r" b="b"/>
              <a:pathLst>
                <a:path w="590" h="847" extrusionOk="0">
                  <a:moveTo>
                    <a:pt x="204" y="0"/>
                  </a:moveTo>
                  <a:cubicBezTo>
                    <a:pt x="190" y="0"/>
                    <a:pt x="176" y="2"/>
                    <a:pt x="163" y="7"/>
                  </a:cubicBezTo>
                  <a:cubicBezTo>
                    <a:pt x="41" y="37"/>
                    <a:pt x="0" y="261"/>
                    <a:pt x="82" y="484"/>
                  </a:cubicBezTo>
                  <a:cubicBezTo>
                    <a:pt x="146" y="694"/>
                    <a:pt x="275" y="847"/>
                    <a:pt x="389" y="847"/>
                  </a:cubicBezTo>
                  <a:cubicBezTo>
                    <a:pt x="402" y="847"/>
                    <a:pt x="415" y="845"/>
                    <a:pt x="427" y="840"/>
                  </a:cubicBezTo>
                  <a:cubicBezTo>
                    <a:pt x="549" y="800"/>
                    <a:pt x="590" y="586"/>
                    <a:pt x="509" y="352"/>
                  </a:cubicBezTo>
                  <a:cubicBezTo>
                    <a:pt x="446" y="144"/>
                    <a:pt x="317" y="0"/>
                    <a:pt x="204" y="0"/>
                  </a:cubicBezTo>
                  <a:close/>
                </a:path>
              </a:pathLst>
            </a:custGeom>
            <a:solidFill>
              <a:srgbClr val="FFFFFF"/>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1179" name="Google Shape;1179;p66"/>
            <p:cNvSpPr/>
            <p:nvPr/>
          </p:nvSpPr>
          <p:spPr>
            <a:xfrm>
              <a:off x="2703881" y="1250082"/>
              <a:ext cx="16475" cy="2790845"/>
            </a:xfrm>
            <a:custGeom>
              <a:avLst/>
              <a:gdLst/>
              <a:ahLst/>
              <a:cxnLst/>
              <a:rect l="l" t="t" r="r" b="b"/>
              <a:pathLst>
                <a:path w="132" h="21522" extrusionOk="0">
                  <a:moveTo>
                    <a:pt x="0" y="1"/>
                  </a:moveTo>
                  <a:lnTo>
                    <a:pt x="0" y="21522"/>
                  </a:lnTo>
                  <a:lnTo>
                    <a:pt x="132" y="21522"/>
                  </a:lnTo>
                  <a:lnTo>
                    <a:pt x="132" y="1"/>
                  </a:lnTo>
                  <a:close/>
                </a:path>
              </a:pathLst>
            </a:custGeom>
            <a:solidFill>
              <a:srgbClr val="70312E"/>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1180" name="Google Shape;1180;p66"/>
            <p:cNvSpPr/>
            <p:nvPr/>
          </p:nvSpPr>
          <p:spPr>
            <a:xfrm>
              <a:off x="2370579" y="3692546"/>
              <a:ext cx="639991" cy="456062"/>
            </a:xfrm>
            <a:custGeom>
              <a:avLst/>
              <a:gdLst/>
              <a:ahLst/>
              <a:cxnLst/>
              <a:rect l="l" t="t" r="r" b="b"/>
              <a:pathLst>
                <a:path w="4931" h="3520" extrusionOk="0">
                  <a:moveTo>
                    <a:pt x="3551" y="1"/>
                  </a:moveTo>
                  <a:cubicBezTo>
                    <a:pt x="2806" y="1"/>
                    <a:pt x="2409" y="1171"/>
                    <a:pt x="2409" y="1171"/>
                  </a:cubicBezTo>
                  <a:cubicBezTo>
                    <a:pt x="2409" y="1171"/>
                    <a:pt x="1993" y="350"/>
                    <a:pt x="1402" y="350"/>
                  </a:cubicBezTo>
                  <a:cubicBezTo>
                    <a:pt x="1226" y="350"/>
                    <a:pt x="1035" y="423"/>
                    <a:pt x="834" y="612"/>
                  </a:cubicBezTo>
                  <a:cubicBezTo>
                    <a:pt x="0" y="1394"/>
                    <a:pt x="2694" y="3519"/>
                    <a:pt x="2694" y="3519"/>
                  </a:cubicBezTo>
                  <a:cubicBezTo>
                    <a:pt x="2694" y="3519"/>
                    <a:pt x="4930" y="825"/>
                    <a:pt x="4148" y="236"/>
                  </a:cubicBezTo>
                  <a:cubicBezTo>
                    <a:pt x="3929" y="68"/>
                    <a:pt x="3730" y="1"/>
                    <a:pt x="3551" y="1"/>
                  </a:cubicBezTo>
                  <a:close/>
                </a:path>
              </a:pathLst>
            </a:custGeom>
            <a:solidFill>
              <a:srgbClr val="8A93E2"/>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1181" name="Google Shape;1181;p66"/>
            <p:cNvSpPr/>
            <p:nvPr/>
          </p:nvSpPr>
          <p:spPr>
            <a:xfrm>
              <a:off x="2452954" y="3688746"/>
              <a:ext cx="494251" cy="463663"/>
            </a:xfrm>
            <a:custGeom>
              <a:avLst/>
              <a:gdLst/>
              <a:ahLst/>
              <a:cxnLst/>
              <a:rect l="l" t="t" r="r" b="b"/>
              <a:pathLst>
                <a:path w="3813" h="3581" extrusionOk="0">
                  <a:moveTo>
                    <a:pt x="2925" y="65"/>
                  </a:moveTo>
                  <a:cubicBezTo>
                    <a:pt x="3110" y="65"/>
                    <a:pt x="3304" y="138"/>
                    <a:pt x="3498" y="287"/>
                  </a:cubicBezTo>
                  <a:cubicBezTo>
                    <a:pt x="3579" y="358"/>
                    <a:pt x="3629" y="449"/>
                    <a:pt x="3640" y="571"/>
                  </a:cubicBezTo>
                  <a:cubicBezTo>
                    <a:pt x="3742" y="1405"/>
                    <a:pt x="2257" y="3255"/>
                    <a:pt x="2064" y="3499"/>
                  </a:cubicBezTo>
                  <a:cubicBezTo>
                    <a:pt x="1820" y="3316"/>
                    <a:pt x="112" y="1904"/>
                    <a:pt x="82" y="1050"/>
                  </a:cubicBezTo>
                  <a:cubicBezTo>
                    <a:pt x="71" y="887"/>
                    <a:pt x="123" y="765"/>
                    <a:pt x="234" y="663"/>
                  </a:cubicBezTo>
                  <a:cubicBezTo>
                    <a:pt x="407" y="501"/>
                    <a:pt x="590" y="419"/>
                    <a:pt x="773" y="419"/>
                  </a:cubicBezTo>
                  <a:cubicBezTo>
                    <a:pt x="814" y="419"/>
                    <a:pt x="844" y="419"/>
                    <a:pt x="885" y="429"/>
                  </a:cubicBezTo>
                  <a:cubicBezTo>
                    <a:pt x="1383" y="510"/>
                    <a:pt x="1749" y="1212"/>
                    <a:pt x="1749" y="1212"/>
                  </a:cubicBezTo>
                  <a:cubicBezTo>
                    <a:pt x="1759" y="1233"/>
                    <a:pt x="1769" y="1233"/>
                    <a:pt x="1779" y="1233"/>
                  </a:cubicBezTo>
                  <a:cubicBezTo>
                    <a:pt x="1800" y="1233"/>
                    <a:pt x="1810" y="1222"/>
                    <a:pt x="1810" y="1212"/>
                  </a:cubicBezTo>
                  <a:cubicBezTo>
                    <a:pt x="1820" y="1202"/>
                    <a:pt x="2135" y="277"/>
                    <a:pt x="2725" y="94"/>
                  </a:cubicBezTo>
                  <a:cubicBezTo>
                    <a:pt x="2790" y="75"/>
                    <a:pt x="2857" y="65"/>
                    <a:pt x="2925" y="65"/>
                  </a:cubicBezTo>
                  <a:close/>
                  <a:moveTo>
                    <a:pt x="2922" y="0"/>
                  </a:moveTo>
                  <a:cubicBezTo>
                    <a:pt x="2849" y="0"/>
                    <a:pt x="2776" y="11"/>
                    <a:pt x="2705" y="33"/>
                  </a:cubicBezTo>
                  <a:cubicBezTo>
                    <a:pt x="2176" y="196"/>
                    <a:pt x="1861" y="887"/>
                    <a:pt x="1769" y="1120"/>
                  </a:cubicBezTo>
                  <a:cubicBezTo>
                    <a:pt x="1668" y="937"/>
                    <a:pt x="1342" y="440"/>
                    <a:pt x="895" y="358"/>
                  </a:cubicBezTo>
                  <a:cubicBezTo>
                    <a:pt x="855" y="352"/>
                    <a:pt x="814" y="348"/>
                    <a:pt x="774" y="348"/>
                  </a:cubicBezTo>
                  <a:cubicBezTo>
                    <a:pt x="571" y="348"/>
                    <a:pt x="370" y="434"/>
                    <a:pt x="184" y="612"/>
                  </a:cubicBezTo>
                  <a:cubicBezTo>
                    <a:pt x="62" y="724"/>
                    <a:pt x="1" y="876"/>
                    <a:pt x="10" y="1050"/>
                  </a:cubicBezTo>
                  <a:cubicBezTo>
                    <a:pt x="51" y="1995"/>
                    <a:pt x="1962" y="3510"/>
                    <a:pt x="2044" y="3581"/>
                  </a:cubicBezTo>
                  <a:lnTo>
                    <a:pt x="2064" y="3581"/>
                  </a:lnTo>
                  <a:cubicBezTo>
                    <a:pt x="2074" y="3581"/>
                    <a:pt x="2084" y="3581"/>
                    <a:pt x="2095" y="3571"/>
                  </a:cubicBezTo>
                  <a:cubicBezTo>
                    <a:pt x="2165" y="3489"/>
                    <a:pt x="3812" y="1486"/>
                    <a:pt x="3711" y="571"/>
                  </a:cubicBezTo>
                  <a:cubicBezTo>
                    <a:pt x="3701" y="419"/>
                    <a:pt x="3640" y="307"/>
                    <a:pt x="3538" y="236"/>
                  </a:cubicBezTo>
                  <a:cubicBezTo>
                    <a:pt x="3330" y="80"/>
                    <a:pt x="3122" y="0"/>
                    <a:pt x="2922" y="0"/>
                  </a:cubicBezTo>
                  <a:close/>
                </a:path>
              </a:pathLst>
            </a:custGeom>
            <a:solidFill>
              <a:srgbClr val="70312E"/>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1182" name="Google Shape;1182;p66"/>
            <p:cNvSpPr/>
            <p:nvPr/>
          </p:nvSpPr>
          <p:spPr>
            <a:xfrm>
              <a:off x="2502379" y="3844567"/>
              <a:ext cx="76039" cy="111482"/>
            </a:xfrm>
            <a:custGeom>
              <a:avLst/>
              <a:gdLst/>
              <a:ahLst/>
              <a:cxnLst/>
              <a:rect l="l" t="t" r="r" b="b"/>
              <a:pathLst>
                <a:path w="580" h="852" extrusionOk="0">
                  <a:moveTo>
                    <a:pt x="196" y="0"/>
                  </a:moveTo>
                  <a:cubicBezTo>
                    <a:pt x="185" y="0"/>
                    <a:pt x="174" y="2"/>
                    <a:pt x="164" y="4"/>
                  </a:cubicBezTo>
                  <a:cubicBezTo>
                    <a:pt x="42" y="45"/>
                    <a:pt x="1" y="258"/>
                    <a:pt x="72" y="492"/>
                  </a:cubicBezTo>
                  <a:cubicBezTo>
                    <a:pt x="137" y="706"/>
                    <a:pt x="279" y="852"/>
                    <a:pt x="396" y="852"/>
                  </a:cubicBezTo>
                  <a:cubicBezTo>
                    <a:pt x="407" y="852"/>
                    <a:pt x="417" y="850"/>
                    <a:pt x="428" y="848"/>
                  </a:cubicBezTo>
                  <a:cubicBezTo>
                    <a:pt x="539" y="807"/>
                    <a:pt x="580" y="594"/>
                    <a:pt x="509" y="360"/>
                  </a:cubicBezTo>
                  <a:cubicBezTo>
                    <a:pt x="444" y="146"/>
                    <a:pt x="311" y="0"/>
                    <a:pt x="196" y="0"/>
                  </a:cubicBezTo>
                  <a:close/>
                </a:path>
              </a:pathLst>
            </a:custGeom>
            <a:solidFill>
              <a:srgbClr val="FFFFFF"/>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1183" name="Google Shape;1183;p66"/>
            <p:cNvSpPr/>
            <p:nvPr/>
          </p:nvSpPr>
          <p:spPr>
            <a:xfrm>
              <a:off x="4650470" y="2432043"/>
              <a:ext cx="19010" cy="1716565"/>
            </a:xfrm>
            <a:custGeom>
              <a:avLst/>
              <a:gdLst/>
              <a:ahLst/>
              <a:cxnLst/>
              <a:rect l="l" t="t" r="r" b="b"/>
              <a:pathLst>
                <a:path w="143" h="13237" extrusionOk="0">
                  <a:moveTo>
                    <a:pt x="0" y="1"/>
                  </a:moveTo>
                  <a:lnTo>
                    <a:pt x="0" y="13236"/>
                  </a:lnTo>
                  <a:lnTo>
                    <a:pt x="143" y="13236"/>
                  </a:lnTo>
                  <a:lnTo>
                    <a:pt x="143" y="1"/>
                  </a:lnTo>
                  <a:close/>
                </a:path>
              </a:pathLst>
            </a:custGeom>
            <a:solidFill>
              <a:srgbClr val="70312E"/>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1184" name="Google Shape;1184;p66"/>
            <p:cNvSpPr/>
            <p:nvPr/>
          </p:nvSpPr>
          <p:spPr>
            <a:xfrm>
              <a:off x="4407147" y="3869903"/>
              <a:ext cx="492984" cy="323044"/>
            </a:xfrm>
            <a:custGeom>
              <a:avLst/>
              <a:gdLst/>
              <a:ahLst/>
              <a:cxnLst/>
              <a:rect l="l" t="t" r="r" b="b"/>
              <a:pathLst>
                <a:path w="3803" h="2486" extrusionOk="0">
                  <a:moveTo>
                    <a:pt x="1292" y="1"/>
                  </a:moveTo>
                  <a:cubicBezTo>
                    <a:pt x="1171" y="1"/>
                    <a:pt x="1033" y="38"/>
                    <a:pt x="874" y="127"/>
                  </a:cubicBezTo>
                  <a:cubicBezTo>
                    <a:pt x="0" y="626"/>
                    <a:pt x="1810" y="2486"/>
                    <a:pt x="1810" y="2486"/>
                  </a:cubicBezTo>
                  <a:cubicBezTo>
                    <a:pt x="1810" y="2486"/>
                    <a:pt x="3802" y="1764"/>
                    <a:pt x="3466" y="870"/>
                  </a:cubicBezTo>
                  <a:cubicBezTo>
                    <a:pt x="3353" y="563"/>
                    <a:pt x="3153" y="462"/>
                    <a:pt x="2939" y="462"/>
                  </a:cubicBezTo>
                  <a:cubicBezTo>
                    <a:pt x="2519" y="462"/>
                    <a:pt x="2043" y="849"/>
                    <a:pt x="2043" y="849"/>
                  </a:cubicBezTo>
                  <a:cubicBezTo>
                    <a:pt x="2043" y="849"/>
                    <a:pt x="1870" y="1"/>
                    <a:pt x="1292" y="1"/>
                  </a:cubicBezTo>
                  <a:close/>
                </a:path>
              </a:pathLst>
            </a:custGeom>
            <a:solidFill>
              <a:srgbClr val="8A93E2"/>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1185" name="Google Shape;1185;p66"/>
            <p:cNvSpPr/>
            <p:nvPr/>
          </p:nvSpPr>
          <p:spPr>
            <a:xfrm>
              <a:off x="4470512" y="3864836"/>
              <a:ext cx="397936" cy="333179"/>
            </a:xfrm>
            <a:custGeom>
              <a:avLst/>
              <a:gdLst/>
              <a:ahLst/>
              <a:cxnLst/>
              <a:rect l="l" t="t" r="r" b="b"/>
              <a:pathLst>
                <a:path w="3062" h="2564" extrusionOk="0">
                  <a:moveTo>
                    <a:pt x="794" y="73"/>
                  </a:moveTo>
                  <a:cubicBezTo>
                    <a:pt x="865" y="73"/>
                    <a:pt x="936" y="83"/>
                    <a:pt x="1008" y="114"/>
                  </a:cubicBezTo>
                  <a:cubicBezTo>
                    <a:pt x="1383" y="286"/>
                    <a:pt x="1516" y="886"/>
                    <a:pt x="1516" y="886"/>
                  </a:cubicBezTo>
                  <a:cubicBezTo>
                    <a:pt x="1516" y="907"/>
                    <a:pt x="1526" y="916"/>
                    <a:pt x="1536" y="916"/>
                  </a:cubicBezTo>
                  <a:cubicBezTo>
                    <a:pt x="1546" y="916"/>
                    <a:pt x="1566" y="916"/>
                    <a:pt x="1577" y="907"/>
                  </a:cubicBezTo>
                  <a:cubicBezTo>
                    <a:pt x="1577" y="907"/>
                    <a:pt x="2048" y="533"/>
                    <a:pt x="2445" y="533"/>
                  </a:cubicBezTo>
                  <a:cubicBezTo>
                    <a:pt x="2492" y="533"/>
                    <a:pt x="2539" y="539"/>
                    <a:pt x="2583" y="550"/>
                  </a:cubicBezTo>
                  <a:cubicBezTo>
                    <a:pt x="2746" y="591"/>
                    <a:pt x="2868" y="713"/>
                    <a:pt x="2939" y="916"/>
                  </a:cubicBezTo>
                  <a:cubicBezTo>
                    <a:pt x="2990" y="1059"/>
                    <a:pt x="2990" y="1212"/>
                    <a:pt x="2919" y="1364"/>
                  </a:cubicBezTo>
                  <a:cubicBezTo>
                    <a:pt x="2634" y="1964"/>
                    <a:pt x="1496" y="2421"/>
                    <a:pt x="1323" y="2482"/>
                  </a:cubicBezTo>
                  <a:cubicBezTo>
                    <a:pt x="1180" y="2330"/>
                    <a:pt x="82" y="1151"/>
                    <a:pt x="174" y="500"/>
                  </a:cubicBezTo>
                  <a:cubicBezTo>
                    <a:pt x="195" y="367"/>
                    <a:pt x="265" y="266"/>
                    <a:pt x="398" y="195"/>
                  </a:cubicBezTo>
                  <a:cubicBezTo>
                    <a:pt x="540" y="114"/>
                    <a:pt x="672" y="73"/>
                    <a:pt x="794" y="73"/>
                  </a:cubicBezTo>
                  <a:close/>
                  <a:moveTo>
                    <a:pt x="796" y="0"/>
                  </a:moveTo>
                  <a:cubicBezTo>
                    <a:pt x="660" y="0"/>
                    <a:pt x="514" y="46"/>
                    <a:pt x="357" y="134"/>
                  </a:cubicBezTo>
                  <a:cubicBezTo>
                    <a:pt x="215" y="215"/>
                    <a:pt x="134" y="337"/>
                    <a:pt x="113" y="500"/>
                  </a:cubicBezTo>
                  <a:cubicBezTo>
                    <a:pt x="1" y="1221"/>
                    <a:pt x="1241" y="2492"/>
                    <a:pt x="1292" y="2553"/>
                  </a:cubicBezTo>
                  <a:cubicBezTo>
                    <a:pt x="1302" y="2553"/>
                    <a:pt x="1302" y="2563"/>
                    <a:pt x="1313" y="2563"/>
                  </a:cubicBezTo>
                  <a:cubicBezTo>
                    <a:pt x="1323" y="2563"/>
                    <a:pt x="1323" y="2563"/>
                    <a:pt x="1323" y="2553"/>
                  </a:cubicBezTo>
                  <a:cubicBezTo>
                    <a:pt x="1383" y="2533"/>
                    <a:pt x="2664" y="2065"/>
                    <a:pt x="2980" y="1395"/>
                  </a:cubicBezTo>
                  <a:cubicBezTo>
                    <a:pt x="3061" y="1232"/>
                    <a:pt x="3061" y="1059"/>
                    <a:pt x="3000" y="896"/>
                  </a:cubicBezTo>
                  <a:cubicBezTo>
                    <a:pt x="2919" y="672"/>
                    <a:pt x="2786" y="530"/>
                    <a:pt x="2603" y="489"/>
                  </a:cubicBezTo>
                  <a:cubicBezTo>
                    <a:pt x="2550" y="474"/>
                    <a:pt x="2494" y="467"/>
                    <a:pt x="2437" y="467"/>
                  </a:cubicBezTo>
                  <a:cubicBezTo>
                    <a:pt x="2085" y="467"/>
                    <a:pt x="1700" y="729"/>
                    <a:pt x="1577" y="825"/>
                  </a:cubicBezTo>
                  <a:cubicBezTo>
                    <a:pt x="1526" y="663"/>
                    <a:pt x="1383" y="205"/>
                    <a:pt x="1038" y="53"/>
                  </a:cubicBezTo>
                  <a:cubicBezTo>
                    <a:pt x="960" y="18"/>
                    <a:pt x="880" y="0"/>
                    <a:pt x="796" y="0"/>
                  </a:cubicBezTo>
                  <a:close/>
                </a:path>
              </a:pathLst>
            </a:custGeom>
            <a:solidFill>
              <a:srgbClr val="70312E"/>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1186" name="Google Shape;1186;p66"/>
            <p:cNvSpPr/>
            <p:nvPr/>
          </p:nvSpPr>
          <p:spPr>
            <a:xfrm>
              <a:off x="4517403" y="3901575"/>
              <a:ext cx="50692" cy="115282"/>
            </a:xfrm>
            <a:custGeom>
              <a:avLst/>
              <a:gdLst/>
              <a:ahLst/>
              <a:cxnLst/>
              <a:rect l="l" t="t" r="r" b="b"/>
              <a:pathLst>
                <a:path w="387" h="885" extrusionOk="0">
                  <a:moveTo>
                    <a:pt x="193" y="0"/>
                  </a:moveTo>
                  <a:cubicBezTo>
                    <a:pt x="81" y="0"/>
                    <a:pt x="0" y="203"/>
                    <a:pt x="0" y="447"/>
                  </a:cubicBezTo>
                  <a:cubicBezTo>
                    <a:pt x="0" y="682"/>
                    <a:pt x="81" y="885"/>
                    <a:pt x="193" y="885"/>
                  </a:cubicBezTo>
                  <a:cubicBezTo>
                    <a:pt x="305" y="885"/>
                    <a:pt x="386" y="682"/>
                    <a:pt x="386" y="447"/>
                  </a:cubicBezTo>
                  <a:cubicBezTo>
                    <a:pt x="386" y="203"/>
                    <a:pt x="305" y="0"/>
                    <a:pt x="193" y="0"/>
                  </a:cubicBezTo>
                  <a:close/>
                </a:path>
              </a:pathLst>
            </a:custGeom>
            <a:solidFill>
              <a:srgbClr val="FFFFFF"/>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1187" name="Google Shape;1187;p66"/>
            <p:cNvSpPr/>
            <p:nvPr/>
          </p:nvSpPr>
          <p:spPr>
            <a:xfrm>
              <a:off x="3332467" y="2581529"/>
              <a:ext cx="16475" cy="2061145"/>
            </a:xfrm>
            <a:custGeom>
              <a:avLst/>
              <a:gdLst/>
              <a:ahLst/>
              <a:cxnLst/>
              <a:rect l="l" t="t" r="r" b="b"/>
              <a:pathLst>
                <a:path w="134" h="15901" extrusionOk="0">
                  <a:moveTo>
                    <a:pt x="1" y="1"/>
                  </a:moveTo>
                  <a:lnTo>
                    <a:pt x="1" y="15900"/>
                  </a:lnTo>
                  <a:lnTo>
                    <a:pt x="133" y="15900"/>
                  </a:lnTo>
                  <a:lnTo>
                    <a:pt x="133" y="1"/>
                  </a:lnTo>
                  <a:close/>
                </a:path>
              </a:pathLst>
            </a:custGeom>
            <a:solidFill>
              <a:srgbClr val="70312E"/>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1188" name="Google Shape;1188;p66"/>
            <p:cNvSpPr/>
            <p:nvPr/>
          </p:nvSpPr>
          <p:spPr>
            <a:xfrm>
              <a:off x="3057462" y="4332300"/>
              <a:ext cx="551280" cy="359782"/>
            </a:xfrm>
            <a:custGeom>
              <a:avLst/>
              <a:gdLst/>
              <a:ahLst/>
              <a:cxnLst/>
              <a:rect l="l" t="t" r="r" b="b"/>
              <a:pathLst>
                <a:path w="4250" h="2776" extrusionOk="0">
                  <a:moveTo>
                    <a:pt x="1442" y="1"/>
                  </a:moveTo>
                  <a:cubicBezTo>
                    <a:pt x="1307" y="1"/>
                    <a:pt x="1152" y="42"/>
                    <a:pt x="976" y="142"/>
                  </a:cubicBezTo>
                  <a:cubicBezTo>
                    <a:pt x="0" y="702"/>
                    <a:pt x="2024" y="2776"/>
                    <a:pt x="2024" y="2776"/>
                  </a:cubicBezTo>
                  <a:cubicBezTo>
                    <a:pt x="2024" y="2776"/>
                    <a:pt x="4250" y="1972"/>
                    <a:pt x="3874" y="976"/>
                  </a:cubicBezTo>
                  <a:cubicBezTo>
                    <a:pt x="3746" y="634"/>
                    <a:pt x="3521" y="521"/>
                    <a:pt x="3281" y="521"/>
                  </a:cubicBezTo>
                  <a:cubicBezTo>
                    <a:pt x="2815" y="521"/>
                    <a:pt x="2288" y="946"/>
                    <a:pt x="2288" y="946"/>
                  </a:cubicBezTo>
                  <a:cubicBezTo>
                    <a:pt x="2288" y="946"/>
                    <a:pt x="2086" y="1"/>
                    <a:pt x="1442" y="1"/>
                  </a:cubicBezTo>
                  <a:close/>
                </a:path>
              </a:pathLst>
            </a:custGeom>
            <a:solidFill>
              <a:srgbClr val="FFDA9F"/>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1189" name="Google Shape;1189;p66"/>
            <p:cNvSpPr/>
            <p:nvPr/>
          </p:nvSpPr>
          <p:spPr>
            <a:xfrm>
              <a:off x="3132232" y="4328499"/>
              <a:ext cx="441024" cy="368650"/>
            </a:xfrm>
            <a:custGeom>
              <a:avLst/>
              <a:gdLst/>
              <a:ahLst/>
              <a:cxnLst/>
              <a:rect l="l" t="t" r="r" b="b"/>
              <a:pathLst>
                <a:path w="3407" h="2846" extrusionOk="0">
                  <a:moveTo>
                    <a:pt x="875" y="70"/>
                  </a:moveTo>
                  <a:cubicBezTo>
                    <a:pt x="956" y="70"/>
                    <a:pt x="1037" y="80"/>
                    <a:pt x="1119" y="121"/>
                  </a:cubicBezTo>
                  <a:cubicBezTo>
                    <a:pt x="1536" y="314"/>
                    <a:pt x="1688" y="975"/>
                    <a:pt x="1688" y="985"/>
                  </a:cubicBezTo>
                  <a:cubicBezTo>
                    <a:pt x="1688" y="995"/>
                    <a:pt x="1699" y="1005"/>
                    <a:pt x="1708" y="1005"/>
                  </a:cubicBezTo>
                  <a:cubicBezTo>
                    <a:pt x="1714" y="1010"/>
                    <a:pt x="1719" y="1013"/>
                    <a:pt x="1724" y="1013"/>
                  </a:cubicBezTo>
                  <a:cubicBezTo>
                    <a:pt x="1729" y="1013"/>
                    <a:pt x="1734" y="1010"/>
                    <a:pt x="1739" y="1005"/>
                  </a:cubicBezTo>
                  <a:cubicBezTo>
                    <a:pt x="1748" y="996"/>
                    <a:pt x="2261" y="587"/>
                    <a:pt x="2710" y="587"/>
                  </a:cubicBezTo>
                  <a:cubicBezTo>
                    <a:pt x="2767" y="587"/>
                    <a:pt x="2824" y="594"/>
                    <a:pt x="2878" y="609"/>
                  </a:cubicBezTo>
                  <a:cubicBezTo>
                    <a:pt x="3050" y="650"/>
                    <a:pt x="3183" y="792"/>
                    <a:pt x="3274" y="1016"/>
                  </a:cubicBezTo>
                  <a:cubicBezTo>
                    <a:pt x="3335" y="1178"/>
                    <a:pt x="3325" y="1351"/>
                    <a:pt x="3244" y="1524"/>
                  </a:cubicBezTo>
                  <a:cubicBezTo>
                    <a:pt x="2928" y="2195"/>
                    <a:pt x="1647" y="2703"/>
                    <a:pt x="1464" y="2764"/>
                  </a:cubicBezTo>
                  <a:cubicBezTo>
                    <a:pt x="1312" y="2601"/>
                    <a:pt x="82" y="1280"/>
                    <a:pt x="184" y="558"/>
                  </a:cubicBezTo>
                  <a:cubicBezTo>
                    <a:pt x="204" y="395"/>
                    <a:pt x="285" y="284"/>
                    <a:pt x="428" y="202"/>
                  </a:cubicBezTo>
                  <a:cubicBezTo>
                    <a:pt x="590" y="110"/>
                    <a:pt x="732" y="70"/>
                    <a:pt x="875" y="70"/>
                  </a:cubicBezTo>
                  <a:close/>
                  <a:moveTo>
                    <a:pt x="871" y="1"/>
                  </a:moveTo>
                  <a:cubicBezTo>
                    <a:pt x="722" y="1"/>
                    <a:pt x="560" y="48"/>
                    <a:pt x="387" y="141"/>
                  </a:cubicBezTo>
                  <a:cubicBezTo>
                    <a:pt x="235" y="232"/>
                    <a:pt x="143" y="365"/>
                    <a:pt x="113" y="548"/>
                  </a:cubicBezTo>
                  <a:cubicBezTo>
                    <a:pt x="1" y="1351"/>
                    <a:pt x="1373" y="2774"/>
                    <a:pt x="1434" y="2835"/>
                  </a:cubicBezTo>
                  <a:cubicBezTo>
                    <a:pt x="1434" y="2835"/>
                    <a:pt x="1444" y="2845"/>
                    <a:pt x="1455" y="2845"/>
                  </a:cubicBezTo>
                  <a:cubicBezTo>
                    <a:pt x="1464" y="2845"/>
                    <a:pt x="1464" y="2845"/>
                    <a:pt x="1464" y="2835"/>
                  </a:cubicBezTo>
                  <a:cubicBezTo>
                    <a:pt x="1525" y="2815"/>
                    <a:pt x="2959" y="2296"/>
                    <a:pt x="3305" y="1544"/>
                  </a:cubicBezTo>
                  <a:cubicBezTo>
                    <a:pt x="3396" y="1361"/>
                    <a:pt x="3406" y="1168"/>
                    <a:pt x="3335" y="985"/>
                  </a:cubicBezTo>
                  <a:cubicBezTo>
                    <a:pt x="3244" y="741"/>
                    <a:pt x="3091" y="589"/>
                    <a:pt x="2888" y="537"/>
                  </a:cubicBezTo>
                  <a:cubicBezTo>
                    <a:pt x="2829" y="521"/>
                    <a:pt x="2769" y="514"/>
                    <a:pt x="2708" y="514"/>
                  </a:cubicBezTo>
                  <a:cubicBezTo>
                    <a:pt x="2311" y="514"/>
                    <a:pt x="1880" y="817"/>
                    <a:pt x="1739" y="914"/>
                  </a:cubicBezTo>
                  <a:cubicBezTo>
                    <a:pt x="1699" y="751"/>
                    <a:pt x="1536" y="232"/>
                    <a:pt x="1139" y="60"/>
                  </a:cubicBezTo>
                  <a:cubicBezTo>
                    <a:pt x="1056" y="20"/>
                    <a:pt x="966" y="1"/>
                    <a:pt x="871" y="1"/>
                  </a:cubicBezTo>
                  <a:close/>
                </a:path>
              </a:pathLst>
            </a:custGeom>
            <a:solidFill>
              <a:srgbClr val="70312E"/>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1190" name="Google Shape;1190;p66"/>
            <p:cNvSpPr/>
            <p:nvPr/>
          </p:nvSpPr>
          <p:spPr>
            <a:xfrm>
              <a:off x="3181658" y="4369038"/>
              <a:ext cx="55762" cy="127951"/>
            </a:xfrm>
            <a:custGeom>
              <a:avLst/>
              <a:gdLst/>
              <a:ahLst/>
              <a:cxnLst/>
              <a:rect l="l" t="t" r="r" b="b"/>
              <a:pathLst>
                <a:path w="428" h="988" extrusionOk="0">
                  <a:moveTo>
                    <a:pt x="215" y="1"/>
                  </a:moveTo>
                  <a:cubicBezTo>
                    <a:pt x="103" y="1"/>
                    <a:pt x="1" y="224"/>
                    <a:pt x="1" y="489"/>
                  </a:cubicBezTo>
                  <a:cubicBezTo>
                    <a:pt x="1" y="764"/>
                    <a:pt x="103" y="987"/>
                    <a:pt x="215" y="987"/>
                  </a:cubicBezTo>
                  <a:cubicBezTo>
                    <a:pt x="337" y="987"/>
                    <a:pt x="428" y="764"/>
                    <a:pt x="428" y="489"/>
                  </a:cubicBezTo>
                  <a:cubicBezTo>
                    <a:pt x="428" y="224"/>
                    <a:pt x="337" y="1"/>
                    <a:pt x="215" y="1"/>
                  </a:cubicBezTo>
                  <a:close/>
                </a:path>
              </a:pathLst>
            </a:custGeom>
            <a:solidFill>
              <a:srgbClr val="FFFFFF"/>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1191" name="Google Shape;1191;p66"/>
            <p:cNvSpPr/>
            <p:nvPr/>
          </p:nvSpPr>
          <p:spPr>
            <a:xfrm>
              <a:off x="2118384" y="3118669"/>
              <a:ext cx="32950" cy="1587348"/>
            </a:xfrm>
            <a:custGeom>
              <a:avLst/>
              <a:gdLst/>
              <a:ahLst/>
              <a:cxnLst/>
              <a:rect l="l" t="t" r="r" b="b"/>
              <a:pathLst>
                <a:path w="255" h="12241" extrusionOk="0">
                  <a:moveTo>
                    <a:pt x="112" y="1"/>
                  </a:moveTo>
                  <a:lnTo>
                    <a:pt x="0" y="12240"/>
                  </a:lnTo>
                  <a:lnTo>
                    <a:pt x="132" y="12240"/>
                  </a:lnTo>
                  <a:lnTo>
                    <a:pt x="254" y="1"/>
                  </a:lnTo>
                  <a:close/>
                </a:path>
              </a:pathLst>
            </a:custGeom>
            <a:solidFill>
              <a:srgbClr val="70312E"/>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1192" name="Google Shape;1192;p66"/>
            <p:cNvSpPr/>
            <p:nvPr/>
          </p:nvSpPr>
          <p:spPr>
            <a:xfrm>
              <a:off x="1767339" y="4344968"/>
              <a:ext cx="670407" cy="476331"/>
            </a:xfrm>
            <a:custGeom>
              <a:avLst/>
              <a:gdLst/>
              <a:ahLst/>
              <a:cxnLst/>
              <a:rect l="l" t="t" r="r" b="b"/>
              <a:pathLst>
                <a:path w="5175" h="3672" extrusionOk="0">
                  <a:moveTo>
                    <a:pt x="1763" y="1"/>
                  </a:moveTo>
                  <a:cubicBezTo>
                    <a:pt x="1600" y="1"/>
                    <a:pt x="1413" y="43"/>
                    <a:pt x="1200" y="143"/>
                  </a:cubicBezTo>
                  <a:cubicBezTo>
                    <a:pt x="0" y="703"/>
                    <a:pt x="2267" y="3671"/>
                    <a:pt x="2267" y="3671"/>
                  </a:cubicBezTo>
                  <a:cubicBezTo>
                    <a:pt x="2267" y="3671"/>
                    <a:pt x="5174" y="2075"/>
                    <a:pt x="4727" y="1038"/>
                  </a:cubicBezTo>
                  <a:cubicBezTo>
                    <a:pt x="4573" y="677"/>
                    <a:pt x="4295" y="559"/>
                    <a:pt x="3996" y="559"/>
                  </a:cubicBezTo>
                  <a:cubicBezTo>
                    <a:pt x="3428" y="559"/>
                    <a:pt x="2786" y="987"/>
                    <a:pt x="2786" y="987"/>
                  </a:cubicBezTo>
                  <a:cubicBezTo>
                    <a:pt x="2786" y="987"/>
                    <a:pt x="2555" y="1"/>
                    <a:pt x="1763" y="1"/>
                  </a:cubicBezTo>
                  <a:close/>
                </a:path>
              </a:pathLst>
            </a:custGeom>
            <a:solidFill>
              <a:srgbClr val="EF8981"/>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1193" name="Google Shape;1193;p66"/>
            <p:cNvSpPr/>
            <p:nvPr/>
          </p:nvSpPr>
          <p:spPr>
            <a:xfrm>
              <a:off x="1843378" y="4341167"/>
              <a:ext cx="585497" cy="483932"/>
            </a:xfrm>
            <a:custGeom>
              <a:avLst/>
              <a:gdLst/>
              <a:ahLst/>
              <a:cxnLst/>
              <a:rect l="l" t="t" r="r" b="b"/>
              <a:pathLst>
                <a:path w="4514" h="3737" extrusionOk="0">
                  <a:moveTo>
                    <a:pt x="1169" y="67"/>
                  </a:moveTo>
                  <a:cubicBezTo>
                    <a:pt x="1301" y="67"/>
                    <a:pt x="1423" y="97"/>
                    <a:pt x="1535" y="148"/>
                  </a:cubicBezTo>
                  <a:cubicBezTo>
                    <a:pt x="2002" y="381"/>
                    <a:pt x="2165" y="1022"/>
                    <a:pt x="2165" y="1032"/>
                  </a:cubicBezTo>
                  <a:cubicBezTo>
                    <a:pt x="2165" y="1043"/>
                    <a:pt x="2175" y="1052"/>
                    <a:pt x="2185" y="1052"/>
                  </a:cubicBezTo>
                  <a:cubicBezTo>
                    <a:pt x="2191" y="1058"/>
                    <a:pt x="2196" y="1060"/>
                    <a:pt x="2201" y="1060"/>
                  </a:cubicBezTo>
                  <a:cubicBezTo>
                    <a:pt x="2206" y="1060"/>
                    <a:pt x="2211" y="1058"/>
                    <a:pt x="2216" y="1052"/>
                  </a:cubicBezTo>
                  <a:cubicBezTo>
                    <a:pt x="2225" y="1044"/>
                    <a:pt x="2859" y="623"/>
                    <a:pt x="3412" y="623"/>
                  </a:cubicBezTo>
                  <a:cubicBezTo>
                    <a:pt x="3497" y="623"/>
                    <a:pt x="3581" y="633"/>
                    <a:pt x="3660" y="656"/>
                  </a:cubicBezTo>
                  <a:cubicBezTo>
                    <a:pt x="3852" y="717"/>
                    <a:pt x="4005" y="860"/>
                    <a:pt x="4107" y="1083"/>
                  </a:cubicBezTo>
                  <a:cubicBezTo>
                    <a:pt x="4514" y="2039"/>
                    <a:pt x="1972" y="3503"/>
                    <a:pt x="1688" y="3665"/>
                  </a:cubicBezTo>
                  <a:cubicBezTo>
                    <a:pt x="1505" y="3421"/>
                    <a:pt x="91" y="1490"/>
                    <a:pt x="315" y="585"/>
                  </a:cubicBezTo>
                  <a:cubicBezTo>
                    <a:pt x="355" y="412"/>
                    <a:pt x="457" y="290"/>
                    <a:pt x="620" y="209"/>
                  </a:cubicBezTo>
                  <a:cubicBezTo>
                    <a:pt x="813" y="117"/>
                    <a:pt x="996" y="67"/>
                    <a:pt x="1169" y="67"/>
                  </a:cubicBezTo>
                  <a:close/>
                  <a:moveTo>
                    <a:pt x="1171" y="1"/>
                  </a:moveTo>
                  <a:cubicBezTo>
                    <a:pt x="991" y="1"/>
                    <a:pt x="797" y="50"/>
                    <a:pt x="590" y="148"/>
                  </a:cubicBezTo>
                  <a:cubicBezTo>
                    <a:pt x="407" y="229"/>
                    <a:pt x="294" y="372"/>
                    <a:pt x="244" y="564"/>
                  </a:cubicBezTo>
                  <a:cubicBezTo>
                    <a:pt x="0" y="1561"/>
                    <a:pt x="1586" y="3634"/>
                    <a:pt x="1647" y="3726"/>
                  </a:cubicBezTo>
                  <a:cubicBezTo>
                    <a:pt x="1657" y="3736"/>
                    <a:pt x="1667" y="3736"/>
                    <a:pt x="1677" y="3736"/>
                  </a:cubicBezTo>
                  <a:lnTo>
                    <a:pt x="1688" y="3736"/>
                  </a:lnTo>
                  <a:cubicBezTo>
                    <a:pt x="1697" y="3736"/>
                    <a:pt x="2429" y="3329"/>
                    <a:pt x="3090" y="2801"/>
                  </a:cubicBezTo>
                  <a:cubicBezTo>
                    <a:pt x="3995" y="2089"/>
                    <a:pt x="4361" y="1500"/>
                    <a:pt x="4168" y="1052"/>
                  </a:cubicBezTo>
                  <a:cubicBezTo>
                    <a:pt x="4066" y="819"/>
                    <a:pt x="3893" y="656"/>
                    <a:pt x="3680" y="595"/>
                  </a:cubicBezTo>
                  <a:cubicBezTo>
                    <a:pt x="3594" y="570"/>
                    <a:pt x="3503" y="559"/>
                    <a:pt x="3411" y="559"/>
                  </a:cubicBezTo>
                  <a:cubicBezTo>
                    <a:pt x="2915" y="559"/>
                    <a:pt x="2370" y="877"/>
                    <a:pt x="2216" y="971"/>
                  </a:cubicBezTo>
                  <a:cubicBezTo>
                    <a:pt x="2175" y="808"/>
                    <a:pt x="1993" y="300"/>
                    <a:pt x="1555" y="87"/>
                  </a:cubicBezTo>
                  <a:cubicBezTo>
                    <a:pt x="1436" y="30"/>
                    <a:pt x="1308" y="1"/>
                    <a:pt x="1171" y="1"/>
                  </a:cubicBezTo>
                  <a:close/>
                </a:path>
              </a:pathLst>
            </a:custGeom>
            <a:solidFill>
              <a:srgbClr val="70312E"/>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1194" name="Google Shape;1194;p66"/>
            <p:cNvSpPr/>
            <p:nvPr/>
          </p:nvSpPr>
          <p:spPr>
            <a:xfrm>
              <a:off x="1916882" y="4418445"/>
              <a:ext cx="69702" cy="131751"/>
            </a:xfrm>
            <a:custGeom>
              <a:avLst/>
              <a:gdLst/>
              <a:ahLst/>
              <a:cxnLst/>
              <a:rect l="l" t="t" r="r" b="b"/>
              <a:pathLst>
                <a:path w="529" h="1008" extrusionOk="0">
                  <a:moveTo>
                    <a:pt x="274" y="0"/>
                  </a:moveTo>
                  <a:cubicBezTo>
                    <a:pt x="122" y="0"/>
                    <a:pt x="0" y="224"/>
                    <a:pt x="0" y="499"/>
                  </a:cubicBezTo>
                  <a:cubicBezTo>
                    <a:pt x="0" y="783"/>
                    <a:pt x="112" y="1007"/>
                    <a:pt x="265" y="1007"/>
                  </a:cubicBezTo>
                  <a:cubicBezTo>
                    <a:pt x="267" y="1007"/>
                    <a:pt x="270" y="1007"/>
                    <a:pt x="273" y="1007"/>
                  </a:cubicBezTo>
                  <a:cubicBezTo>
                    <a:pt x="412" y="1007"/>
                    <a:pt x="529" y="778"/>
                    <a:pt x="529" y="508"/>
                  </a:cubicBezTo>
                  <a:cubicBezTo>
                    <a:pt x="529" y="224"/>
                    <a:pt x="417" y="0"/>
                    <a:pt x="274" y="0"/>
                  </a:cubicBezTo>
                  <a:close/>
                </a:path>
              </a:pathLst>
            </a:custGeom>
            <a:solidFill>
              <a:srgbClr val="FFFFFF"/>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1195" name="Google Shape;1195;p66"/>
            <p:cNvSpPr/>
            <p:nvPr/>
          </p:nvSpPr>
          <p:spPr>
            <a:xfrm>
              <a:off x="873885" y="548254"/>
              <a:ext cx="5866381" cy="3421730"/>
            </a:xfrm>
            <a:custGeom>
              <a:avLst/>
              <a:gdLst/>
              <a:ahLst/>
              <a:cxnLst/>
              <a:rect l="l" t="t" r="r" b="b"/>
              <a:pathLst>
                <a:path w="45233" h="26388" extrusionOk="0">
                  <a:moveTo>
                    <a:pt x="26126" y="1"/>
                  </a:moveTo>
                  <a:cubicBezTo>
                    <a:pt x="20739" y="1"/>
                    <a:pt x="17908" y="3660"/>
                    <a:pt x="17908" y="3660"/>
                  </a:cubicBezTo>
                  <a:cubicBezTo>
                    <a:pt x="17908" y="3660"/>
                    <a:pt x="16400" y="2270"/>
                    <a:pt x="14038" y="2270"/>
                  </a:cubicBezTo>
                  <a:cubicBezTo>
                    <a:pt x="13298" y="2270"/>
                    <a:pt x="12473" y="2406"/>
                    <a:pt x="11585" y="2765"/>
                  </a:cubicBezTo>
                  <a:cubicBezTo>
                    <a:pt x="8138" y="4159"/>
                    <a:pt x="9663" y="9567"/>
                    <a:pt x="9663" y="9567"/>
                  </a:cubicBezTo>
                  <a:cubicBezTo>
                    <a:pt x="9663" y="9567"/>
                    <a:pt x="8468" y="8767"/>
                    <a:pt x="6788" y="8767"/>
                  </a:cubicBezTo>
                  <a:cubicBezTo>
                    <a:pt x="5683" y="8767"/>
                    <a:pt x="4368" y="9113"/>
                    <a:pt x="3046" y="10258"/>
                  </a:cubicBezTo>
                  <a:cubicBezTo>
                    <a:pt x="0" y="12903"/>
                    <a:pt x="1554" y="23252"/>
                    <a:pt x="10893" y="23252"/>
                  </a:cubicBezTo>
                  <a:cubicBezTo>
                    <a:pt x="12714" y="23252"/>
                    <a:pt x="14831" y="22859"/>
                    <a:pt x="17267" y="21938"/>
                  </a:cubicBezTo>
                  <a:cubicBezTo>
                    <a:pt x="17267" y="21938"/>
                    <a:pt x="17471" y="25659"/>
                    <a:pt x="20093" y="26300"/>
                  </a:cubicBezTo>
                  <a:cubicBezTo>
                    <a:pt x="20340" y="26360"/>
                    <a:pt x="20582" y="26387"/>
                    <a:pt x="20818" y="26387"/>
                  </a:cubicBezTo>
                  <a:cubicBezTo>
                    <a:pt x="23088" y="26387"/>
                    <a:pt x="24790" y="23860"/>
                    <a:pt x="24790" y="23860"/>
                  </a:cubicBezTo>
                  <a:cubicBezTo>
                    <a:pt x="24790" y="23860"/>
                    <a:pt x="25690" y="24656"/>
                    <a:pt x="27026" y="24656"/>
                  </a:cubicBezTo>
                  <a:cubicBezTo>
                    <a:pt x="28028" y="24656"/>
                    <a:pt x="29276" y="24208"/>
                    <a:pt x="30575" y="22640"/>
                  </a:cubicBezTo>
                  <a:cubicBezTo>
                    <a:pt x="30575" y="22640"/>
                    <a:pt x="32956" y="23745"/>
                    <a:pt x="35781" y="23745"/>
                  </a:cubicBezTo>
                  <a:cubicBezTo>
                    <a:pt x="37522" y="23745"/>
                    <a:pt x="39431" y="23326"/>
                    <a:pt x="41055" y="21969"/>
                  </a:cubicBezTo>
                  <a:cubicBezTo>
                    <a:pt x="45233" y="18480"/>
                    <a:pt x="42556" y="10757"/>
                    <a:pt x="36814" y="10757"/>
                  </a:cubicBezTo>
                  <a:cubicBezTo>
                    <a:pt x="36701" y="10757"/>
                    <a:pt x="36586" y="10760"/>
                    <a:pt x="36471" y="10766"/>
                  </a:cubicBezTo>
                  <a:cubicBezTo>
                    <a:pt x="36471" y="10766"/>
                    <a:pt x="34987" y="1109"/>
                    <a:pt x="27850" y="122"/>
                  </a:cubicBezTo>
                  <a:cubicBezTo>
                    <a:pt x="27249" y="39"/>
                    <a:pt x="26674" y="1"/>
                    <a:pt x="26126" y="1"/>
                  </a:cubicBezTo>
                  <a:close/>
                </a:path>
              </a:pathLst>
            </a:custGeom>
            <a:solidFill>
              <a:srgbClr val="FFFFFF"/>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1196" name="Google Shape;1196;p66"/>
            <p:cNvSpPr/>
            <p:nvPr/>
          </p:nvSpPr>
          <p:spPr>
            <a:xfrm>
              <a:off x="1076655" y="543187"/>
              <a:ext cx="5460842" cy="3431865"/>
            </a:xfrm>
            <a:custGeom>
              <a:avLst/>
              <a:gdLst/>
              <a:ahLst/>
              <a:cxnLst/>
              <a:rect l="l" t="t" r="r" b="b"/>
              <a:pathLst>
                <a:path w="42108" h="26460" extrusionOk="0">
                  <a:moveTo>
                    <a:pt x="24577" y="71"/>
                  </a:moveTo>
                  <a:cubicBezTo>
                    <a:pt x="25117" y="71"/>
                    <a:pt x="25685" y="108"/>
                    <a:pt x="26279" y="191"/>
                  </a:cubicBezTo>
                  <a:cubicBezTo>
                    <a:pt x="29949" y="700"/>
                    <a:pt x="32093" y="3556"/>
                    <a:pt x="33243" y="5864"/>
                  </a:cubicBezTo>
                  <a:cubicBezTo>
                    <a:pt x="34493" y="8374"/>
                    <a:pt x="34869" y="10794"/>
                    <a:pt x="34879" y="10814"/>
                  </a:cubicBezTo>
                  <a:cubicBezTo>
                    <a:pt x="34879" y="10834"/>
                    <a:pt x="34889" y="10845"/>
                    <a:pt x="34910" y="10845"/>
                  </a:cubicBezTo>
                  <a:cubicBezTo>
                    <a:pt x="35031" y="10838"/>
                    <a:pt x="35151" y="10835"/>
                    <a:pt x="35269" y="10835"/>
                  </a:cubicBezTo>
                  <a:cubicBezTo>
                    <a:pt x="38294" y="10835"/>
                    <a:pt x="40207" y="12926"/>
                    <a:pt x="40999" y="14932"/>
                  </a:cubicBezTo>
                  <a:cubicBezTo>
                    <a:pt x="42036" y="17575"/>
                    <a:pt x="41436" y="20340"/>
                    <a:pt x="39474" y="21976"/>
                  </a:cubicBezTo>
                  <a:cubicBezTo>
                    <a:pt x="37826" y="23356"/>
                    <a:pt x="35871" y="23747"/>
                    <a:pt x="34195" y="23747"/>
                  </a:cubicBezTo>
                  <a:cubicBezTo>
                    <a:pt x="33648" y="23747"/>
                    <a:pt x="33130" y="23706"/>
                    <a:pt x="32663" y="23643"/>
                  </a:cubicBezTo>
                  <a:cubicBezTo>
                    <a:pt x="30609" y="23369"/>
                    <a:pt x="29044" y="22658"/>
                    <a:pt x="29023" y="22647"/>
                  </a:cubicBezTo>
                  <a:cubicBezTo>
                    <a:pt x="29021" y="22644"/>
                    <a:pt x="29017" y="22643"/>
                    <a:pt x="29013" y="22643"/>
                  </a:cubicBezTo>
                  <a:cubicBezTo>
                    <a:pt x="29003" y="22643"/>
                    <a:pt x="28990" y="22650"/>
                    <a:pt x="28983" y="22658"/>
                  </a:cubicBezTo>
                  <a:cubicBezTo>
                    <a:pt x="27966" y="23887"/>
                    <a:pt x="26868" y="24558"/>
                    <a:pt x="25720" y="24650"/>
                  </a:cubicBezTo>
                  <a:cubicBezTo>
                    <a:pt x="25634" y="24657"/>
                    <a:pt x="25550" y="24660"/>
                    <a:pt x="25468" y="24660"/>
                  </a:cubicBezTo>
                  <a:cubicBezTo>
                    <a:pt x="24159" y="24660"/>
                    <a:pt x="23259" y="23877"/>
                    <a:pt x="23249" y="23867"/>
                  </a:cubicBezTo>
                  <a:lnTo>
                    <a:pt x="23219" y="23867"/>
                  </a:lnTo>
                  <a:cubicBezTo>
                    <a:pt x="23209" y="23867"/>
                    <a:pt x="23209" y="23867"/>
                    <a:pt x="23199" y="23877"/>
                  </a:cubicBezTo>
                  <a:cubicBezTo>
                    <a:pt x="23180" y="23905"/>
                    <a:pt x="21473" y="26391"/>
                    <a:pt x="19245" y="26391"/>
                  </a:cubicBezTo>
                  <a:cubicBezTo>
                    <a:pt x="19016" y="26391"/>
                    <a:pt x="18781" y="26364"/>
                    <a:pt x="18543" y="26307"/>
                  </a:cubicBezTo>
                  <a:cubicBezTo>
                    <a:pt x="15971" y="25676"/>
                    <a:pt x="15747" y="22007"/>
                    <a:pt x="15747" y="21966"/>
                  </a:cubicBezTo>
                  <a:cubicBezTo>
                    <a:pt x="15747" y="21956"/>
                    <a:pt x="15737" y="21946"/>
                    <a:pt x="15727" y="21946"/>
                  </a:cubicBezTo>
                  <a:cubicBezTo>
                    <a:pt x="15727" y="21935"/>
                    <a:pt x="15717" y="21935"/>
                    <a:pt x="15706" y="21935"/>
                  </a:cubicBezTo>
                  <a:lnTo>
                    <a:pt x="15696" y="21935"/>
                  </a:lnTo>
                  <a:cubicBezTo>
                    <a:pt x="13378" y="22814"/>
                    <a:pt x="11252" y="23255"/>
                    <a:pt x="9336" y="23255"/>
                  </a:cubicBezTo>
                  <a:cubicBezTo>
                    <a:pt x="8304" y="23255"/>
                    <a:pt x="7333" y="23127"/>
                    <a:pt x="6425" y="22871"/>
                  </a:cubicBezTo>
                  <a:cubicBezTo>
                    <a:pt x="4290" y="22271"/>
                    <a:pt x="2562" y="20950"/>
                    <a:pt x="1424" y="19059"/>
                  </a:cubicBezTo>
                  <a:cubicBezTo>
                    <a:pt x="529" y="17554"/>
                    <a:pt x="62" y="15786"/>
                    <a:pt x="112" y="14067"/>
                  </a:cubicBezTo>
                  <a:cubicBezTo>
                    <a:pt x="153" y="12420"/>
                    <a:pt x="661" y="11058"/>
                    <a:pt x="1515" y="10326"/>
                  </a:cubicBezTo>
                  <a:cubicBezTo>
                    <a:pt x="2855" y="9161"/>
                    <a:pt x="4190" y="8842"/>
                    <a:pt x="5243" y="8842"/>
                  </a:cubicBezTo>
                  <a:cubicBezTo>
                    <a:pt x="5531" y="8842"/>
                    <a:pt x="5799" y="8866"/>
                    <a:pt x="6039" y="8903"/>
                  </a:cubicBezTo>
                  <a:cubicBezTo>
                    <a:pt x="7259" y="9086"/>
                    <a:pt x="8082" y="9635"/>
                    <a:pt x="8092" y="9635"/>
                  </a:cubicBezTo>
                  <a:cubicBezTo>
                    <a:pt x="8097" y="9640"/>
                    <a:pt x="8102" y="9643"/>
                    <a:pt x="8108" y="9643"/>
                  </a:cubicBezTo>
                  <a:cubicBezTo>
                    <a:pt x="8113" y="9643"/>
                    <a:pt x="8118" y="9640"/>
                    <a:pt x="8123" y="9635"/>
                  </a:cubicBezTo>
                  <a:cubicBezTo>
                    <a:pt x="8143" y="9625"/>
                    <a:pt x="8143" y="9614"/>
                    <a:pt x="8143" y="9594"/>
                  </a:cubicBezTo>
                  <a:cubicBezTo>
                    <a:pt x="8123" y="9544"/>
                    <a:pt x="6659" y="4206"/>
                    <a:pt x="10034" y="2834"/>
                  </a:cubicBezTo>
                  <a:cubicBezTo>
                    <a:pt x="10912" y="2478"/>
                    <a:pt x="11729" y="2343"/>
                    <a:pt x="12464" y="2343"/>
                  </a:cubicBezTo>
                  <a:cubicBezTo>
                    <a:pt x="14794" y="2343"/>
                    <a:pt x="16301" y="3703"/>
                    <a:pt x="16316" y="3718"/>
                  </a:cubicBezTo>
                  <a:cubicBezTo>
                    <a:pt x="16327" y="3729"/>
                    <a:pt x="16337" y="3729"/>
                    <a:pt x="16347" y="3729"/>
                  </a:cubicBezTo>
                  <a:cubicBezTo>
                    <a:pt x="16357" y="3729"/>
                    <a:pt x="16367" y="3729"/>
                    <a:pt x="16367" y="3718"/>
                  </a:cubicBezTo>
                  <a:cubicBezTo>
                    <a:pt x="16377" y="3709"/>
                    <a:pt x="17242" y="2600"/>
                    <a:pt x="18898" y="1614"/>
                  </a:cubicBezTo>
                  <a:cubicBezTo>
                    <a:pt x="20144" y="870"/>
                    <a:pt x="22071" y="71"/>
                    <a:pt x="24577" y="71"/>
                  </a:cubicBezTo>
                  <a:close/>
                  <a:moveTo>
                    <a:pt x="24589" y="0"/>
                  </a:moveTo>
                  <a:cubicBezTo>
                    <a:pt x="22063" y="0"/>
                    <a:pt x="20122" y="808"/>
                    <a:pt x="18858" y="1553"/>
                  </a:cubicBezTo>
                  <a:cubicBezTo>
                    <a:pt x="17343" y="2458"/>
                    <a:pt x="16489" y="3465"/>
                    <a:pt x="16337" y="3648"/>
                  </a:cubicBezTo>
                  <a:cubicBezTo>
                    <a:pt x="16117" y="3458"/>
                    <a:pt x="14648" y="2274"/>
                    <a:pt x="12469" y="2274"/>
                  </a:cubicBezTo>
                  <a:cubicBezTo>
                    <a:pt x="11726" y="2274"/>
                    <a:pt x="10900" y="2411"/>
                    <a:pt x="10013" y="2773"/>
                  </a:cubicBezTo>
                  <a:cubicBezTo>
                    <a:pt x="8590" y="3352"/>
                    <a:pt x="7808" y="4715"/>
                    <a:pt x="7736" y="6727"/>
                  </a:cubicBezTo>
                  <a:cubicBezTo>
                    <a:pt x="7696" y="8029"/>
                    <a:pt x="7971" y="9208"/>
                    <a:pt x="8052" y="9533"/>
                  </a:cubicBezTo>
                  <a:cubicBezTo>
                    <a:pt x="7818" y="9391"/>
                    <a:pt x="7076" y="8995"/>
                    <a:pt x="6049" y="8832"/>
                  </a:cubicBezTo>
                  <a:cubicBezTo>
                    <a:pt x="5807" y="8795"/>
                    <a:pt x="5538" y="8771"/>
                    <a:pt x="5248" y="8771"/>
                  </a:cubicBezTo>
                  <a:cubicBezTo>
                    <a:pt x="4183" y="8771"/>
                    <a:pt x="2830" y="9094"/>
                    <a:pt x="1464" y="10276"/>
                  </a:cubicBezTo>
                  <a:cubicBezTo>
                    <a:pt x="600" y="11028"/>
                    <a:pt x="82" y="12400"/>
                    <a:pt x="41" y="14057"/>
                  </a:cubicBezTo>
                  <a:cubicBezTo>
                    <a:pt x="1" y="15795"/>
                    <a:pt x="468" y="17575"/>
                    <a:pt x="1373" y="19089"/>
                  </a:cubicBezTo>
                  <a:cubicBezTo>
                    <a:pt x="2511" y="21000"/>
                    <a:pt x="4250" y="22332"/>
                    <a:pt x="6405" y="22942"/>
                  </a:cubicBezTo>
                  <a:cubicBezTo>
                    <a:pt x="7314" y="23199"/>
                    <a:pt x="8288" y="23327"/>
                    <a:pt x="9323" y="23327"/>
                  </a:cubicBezTo>
                  <a:cubicBezTo>
                    <a:pt x="11239" y="23327"/>
                    <a:pt x="13366" y="22888"/>
                    <a:pt x="15676" y="22017"/>
                  </a:cubicBezTo>
                  <a:cubicBezTo>
                    <a:pt x="15717" y="22454"/>
                    <a:pt x="16072" y="25768"/>
                    <a:pt x="18523" y="26368"/>
                  </a:cubicBezTo>
                  <a:cubicBezTo>
                    <a:pt x="18767" y="26429"/>
                    <a:pt x="19011" y="26460"/>
                    <a:pt x="19254" y="26460"/>
                  </a:cubicBezTo>
                  <a:cubicBezTo>
                    <a:pt x="21379" y="26460"/>
                    <a:pt x="23026" y="24243"/>
                    <a:pt x="23229" y="23948"/>
                  </a:cubicBezTo>
                  <a:cubicBezTo>
                    <a:pt x="23400" y="24081"/>
                    <a:pt x="24265" y="24730"/>
                    <a:pt x="25475" y="24730"/>
                  </a:cubicBezTo>
                  <a:cubicBezTo>
                    <a:pt x="25558" y="24730"/>
                    <a:pt x="25643" y="24727"/>
                    <a:pt x="25730" y="24721"/>
                  </a:cubicBezTo>
                  <a:cubicBezTo>
                    <a:pt x="26889" y="24630"/>
                    <a:pt x="27997" y="23959"/>
                    <a:pt x="29023" y="22719"/>
                  </a:cubicBezTo>
                  <a:cubicBezTo>
                    <a:pt x="29227" y="22810"/>
                    <a:pt x="30721" y="23460"/>
                    <a:pt x="32653" y="23715"/>
                  </a:cubicBezTo>
                  <a:cubicBezTo>
                    <a:pt x="33202" y="23787"/>
                    <a:pt x="33718" y="23820"/>
                    <a:pt x="34204" y="23820"/>
                  </a:cubicBezTo>
                  <a:cubicBezTo>
                    <a:pt x="36784" y="23820"/>
                    <a:pt x="38488" y="22891"/>
                    <a:pt x="39514" y="22027"/>
                  </a:cubicBezTo>
                  <a:cubicBezTo>
                    <a:pt x="41507" y="20370"/>
                    <a:pt x="42107" y="17575"/>
                    <a:pt x="41060" y="14911"/>
                  </a:cubicBezTo>
                  <a:cubicBezTo>
                    <a:pt x="40266" y="12880"/>
                    <a:pt x="38326" y="10765"/>
                    <a:pt x="35277" y="10765"/>
                  </a:cubicBezTo>
                  <a:cubicBezTo>
                    <a:pt x="35166" y="10765"/>
                    <a:pt x="35054" y="10768"/>
                    <a:pt x="34940" y="10773"/>
                  </a:cubicBezTo>
                  <a:cubicBezTo>
                    <a:pt x="34889" y="10479"/>
                    <a:pt x="34483" y="8202"/>
                    <a:pt x="33304" y="5843"/>
                  </a:cubicBezTo>
                  <a:cubicBezTo>
                    <a:pt x="32145" y="3515"/>
                    <a:pt x="29990" y="639"/>
                    <a:pt x="26289" y="120"/>
                  </a:cubicBezTo>
                  <a:cubicBezTo>
                    <a:pt x="25696" y="37"/>
                    <a:pt x="25129" y="0"/>
                    <a:pt x="24589" y="0"/>
                  </a:cubicBezTo>
                  <a:close/>
                </a:path>
              </a:pathLst>
            </a:custGeom>
            <a:solidFill>
              <a:srgbClr val="70312E"/>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1197" name="Google Shape;1197;p66"/>
            <p:cNvSpPr/>
            <p:nvPr/>
          </p:nvSpPr>
          <p:spPr>
            <a:xfrm>
              <a:off x="5614894" y="1418572"/>
              <a:ext cx="82375" cy="230565"/>
            </a:xfrm>
            <a:custGeom>
              <a:avLst/>
              <a:gdLst/>
              <a:ahLst/>
              <a:cxnLst/>
              <a:rect l="l" t="t" r="r" b="b"/>
              <a:pathLst>
                <a:path w="632" h="1783" extrusionOk="0">
                  <a:moveTo>
                    <a:pt x="62" y="0"/>
                  </a:moveTo>
                  <a:cubicBezTo>
                    <a:pt x="55" y="0"/>
                    <a:pt x="48" y="1"/>
                    <a:pt x="41" y="3"/>
                  </a:cubicBezTo>
                  <a:cubicBezTo>
                    <a:pt x="11" y="23"/>
                    <a:pt x="1" y="54"/>
                    <a:pt x="11" y="84"/>
                  </a:cubicBezTo>
                  <a:cubicBezTo>
                    <a:pt x="194" y="613"/>
                    <a:pt x="357" y="1162"/>
                    <a:pt x="509" y="1731"/>
                  </a:cubicBezTo>
                  <a:cubicBezTo>
                    <a:pt x="509" y="1762"/>
                    <a:pt x="540" y="1782"/>
                    <a:pt x="570" y="1782"/>
                  </a:cubicBezTo>
                  <a:lnTo>
                    <a:pt x="581" y="1782"/>
                  </a:lnTo>
                  <a:cubicBezTo>
                    <a:pt x="611" y="1772"/>
                    <a:pt x="631" y="1741"/>
                    <a:pt x="621" y="1701"/>
                  </a:cubicBezTo>
                  <a:cubicBezTo>
                    <a:pt x="479" y="1132"/>
                    <a:pt x="306" y="572"/>
                    <a:pt x="123" y="43"/>
                  </a:cubicBezTo>
                  <a:cubicBezTo>
                    <a:pt x="115" y="18"/>
                    <a:pt x="92" y="0"/>
                    <a:pt x="62" y="0"/>
                  </a:cubicBezTo>
                  <a:close/>
                </a:path>
              </a:pathLst>
            </a:custGeom>
            <a:solidFill>
              <a:srgbClr val="70312E"/>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1198" name="Google Shape;1198;p66"/>
            <p:cNvSpPr/>
            <p:nvPr/>
          </p:nvSpPr>
          <p:spPr>
            <a:xfrm>
              <a:off x="4829162" y="495047"/>
              <a:ext cx="759119" cy="822178"/>
            </a:xfrm>
            <a:custGeom>
              <a:avLst/>
              <a:gdLst/>
              <a:ahLst/>
              <a:cxnLst/>
              <a:rect l="l" t="t" r="r" b="b"/>
              <a:pathLst>
                <a:path w="5856" h="6338" extrusionOk="0">
                  <a:moveTo>
                    <a:pt x="69" y="0"/>
                  </a:moveTo>
                  <a:cubicBezTo>
                    <a:pt x="47" y="0"/>
                    <a:pt x="28" y="11"/>
                    <a:pt x="21" y="35"/>
                  </a:cubicBezTo>
                  <a:cubicBezTo>
                    <a:pt x="0" y="65"/>
                    <a:pt x="21" y="105"/>
                    <a:pt x="51" y="116"/>
                  </a:cubicBezTo>
                  <a:cubicBezTo>
                    <a:pt x="1433" y="624"/>
                    <a:pt x="4015" y="2108"/>
                    <a:pt x="5734" y="6297"/>
                  </a:cubicBezTo>
                  <a:cubicBezTo>
                    <a:pt x="5744" y="6317"/>
                    <a:pt x="5764" y="6337"/>
                    <a:pt x="5795" y="6337"/>
                  </a:cubicBezTo>
                  <a:cubicBezTo>
                    <a:pt x="5795" y="6337"/>
                    <a:pt x="5805" y="6327"/>
                    <a:pt x="5815" y="6327"/>
                  </a:cubicBezTo>
                  <a:cubicBezTo>
                    <a:pt x="5845" y="6317"/>
                    <a:pt x="5856" y="6276"/>
                    <a:pt x="5845" y="6245"/>
                  </a:cubicBezTo>
                  <a:cubicBezTo>
                    <a:pt x="4107" y="2027"/>
                    <a:pt x="1494" y="523"/>
                    <a:pt x="91" y="4"/>
                  </a:cubicBezTo>
                  <a:cubicBezTo>
                    <a:pt x="84" y="1"/>
                    <a:pt x="76" y="0"/>
                    <a:pt x="69" y="0"/>
                  </a:cubicBezTo>
                  <a:close/>
                </a:path>
              </a:pathLst>
            </a:custGeom>
            <a:solidFill>
              <a:srgbClr val="70312E"/>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1199" name="Google Shape;1199;p66"/>
            <p:cNvSpPr/>
            <p:nvPr/>
          </p:nvSpPr>
          <p:spPr>
            <a:xfrm>
              <a:off x="4674550" y="454508"/>
              <a:ext cx="68435" cy="25337"/>
            </a:xfrm>
            <a:custGeom>
              <a:avLst/>
              <a:gdLst/>
              <a:ahLst/>
              <a:cxnLst/>
              <a:rect l="l" t="t" r="r" b="b"/>
              <a:pathLst>
                <a:path w="530" h="194" extrusionOk="0">
                  <a:moveTo>
                    <a:pt x="72" y="1"/>
                  </a:moveTo>
                  <a:cubicBezTo>
                    <a:pt x="41" y="1"/>
                    <a:pt x="11" y="31"/>
                    <a:pt x="11" y="62"/>
                  </a:cubicBezTo>
                  <a:cubicBezTo>
                    <a:pt x="0" y="92"/>
                    <a:pt x="31" y="123"/>
                    <a:pt x="61" y="123"/>
                  </a:cubicBezTo>
                  <a:cubicBezTo>
                    <a:pt x="61" y="123"/>
                    <a:pt x="204" y="133"/>
                    <a:pt x="448" y="194"/>
                  </a:cubicBezTo>
                  <a:lnTo>
                    <a:pt x="458" y="194"/>
                  </a:lnTo>
                  <a:cubicBezTo>
                    <a:pt x="488" y="194"/>
                    <a:pt x="509" y="173"/>
                    <a:pt x="519" y="143"/>
                  </a:cubicBezTo>
                  <a:cubicBezTo>
                    <a:pt x="529" y="112"/>
                    <a:pt x="509" y="82"/>
                    <a:pt x="468" y="72"/>
                  </a:cubicBezTo>
                  <a:cubicBezTo>
                    <a:pt x="224" y="21"/>
                    <a:pt x="82" y="1"/>
                    <a:pt x="72" y="1"/>
                  </a:cubicBezTo>
                  <a:close/>
                </a:path>
              </a:pathLst>
            </a:custGeom>
            <a:solidFill>
              <a:srgbClr val="70312E"/>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1200" name="Google Shape;1200;p66"/>
            <p:cNvSpPr/>
            <p:nvPr/>
          </p:nvSpPr>
          <p:spPr>
            <a:xfrm>
              <a:off x="1269286" y="3306161"/>
              <a:ext cx="169820" cy="145686"/>
            </a:xfrm>
            <a:custGeom>
              <a:avLst/>
              <a:gdLst/>
              <a:ahLst/>
              <a:cxnLst/>
              <a:rect l="l" t="t" r="r" b="b"/>
              <a:pathLst>
                <a:path w="1312" h="1122" extrusionOk="0">
                  <a:moveTo>
                    <a:pt x="67" y="1"/>
                  </a:moveTo>
                  <a:cubicBezTo>
                    <a:pt x="51" y="1"/>
                    <a:pt x="36" y="8"/>
                    <a:pt x="21" y="23"/>
                  </a:cubicBezTo>
                  <a:cubicBezTo>
                    <a:pt x="1" y="44"/>
                    <a:pt x="1" y="84"/>
                    <a:pt x="21" y="105"/>
                  </a:cubicBezTo>
                  <a:cubicBezTo>
                    <a:pt x="376" y="481"/>
                    <a:pt x="783" y="816"/>
                    <a:pt x="1210" y="1112"/>
                  </a:cubicBezTo>
                  <a:cubicBezTo>
                    <a:pt x="1221" y="1121"/>
                    <a:pt x="1230" y="1121"/>
                    <a:pt x="1241" y="1121"/>
                  </a:cubicBezTo>
                  <a:cubicBezTo>
                    <a:pt x="1261" y="1121"/>
                    <a:pt x="1282" y="1112"/>
                    <a:pt x="1291" y="1091"/>
                  </a:cubicBezTo>
                  <a:cubicBezTo>
                    <a:pt x="1312" y="1071"/>
                    <a:pt x="1312" y="1030"/>
                    <a:pt x="1282" y="1010"/>
                  </a:cubicBezTo>
                  <a:cubicBezTo>
                    <a:pt x="855" y="725"/>
                    <a:pt x="458" y="389"/>
                    <a:pt x="112" y="23"/>
                  </a:cubicBezTo>
                  <a:cubicBezTo>
                    <a:pt x="97" y="8"/>
                    <a:pt x="82" y="1"/>
                    <a:pt x="67" y="1"/>
                  </a:cubicBezTo>
                  <a:close/>
                </a:path>
              </a:pathLst>
            </a:custGeom>
            <a:solidFill>
              <a:srgbClr val="70312E"/>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sp>
          <p:nvSpPr>
            <p:cNvPr id="1201" name="Google Shape;1201;p66"/>
            <p:cNvSpPr/>
            <p:nvPr/>
          </p:nvSpPr>
          <p:spPr>
            <a:xfrm>
              <a:off x="968934" y="2604333"/>
              <a:ext cx="221779" cy="580212"/>
            </a:xfrm>
            <a:custGeom>
              <a:avLst/>
              <a:gdLst/>
              <a:ahLst/>
              <a:cxnLst/>
              <a:rect l="l" t="t" r="r" b="b"/>
              <a:pathLst>
                <a:path w="1709" h="4475" extrusionOk="0">
                  <a:moveTo>
                    <a:pt x="76" y="0"/>
                  </a:moveTo>
                  <a:cubicBezTo>
                    <a:pt x="72" y="0"/>
                    <a:pt x="67" y="1"/>
                    <a:pt x="62" y="2"/>
                  </a:cubicBezTo>
                  <a:cubicBezTo>
                    <a:pt x="21" y="2"/>
                    <a:pt x="1" y="33"/>
                    <a:pt x="1" y="63"/>
                  </a:cubicBezTo>
                  <a:cubicBezTo>
                    <a:pt x="1" y="83"/>
                    <a:pt x="102" y="2371"/>
                    <a:pt x="1597" y="4455"/>
                  </a:cubicBezTo>
                  <a:cubicBezTo>
                    <a:pt x="1607" y="4465"/>
                    <a:pt x="1627" y="4475"/>
                    <a:pt x="1638" y="4475"/>
                  </a:cubicBezTo>
                  <a:cubicBezTo>
                    <a:pt x="1658" y="4475"/>
                    <a:pt x="1668" y="4475"/>
                    <a:pt x="1678" y="4465"/>
                  </a:cubicBezTo>
                  <a:cubicBezTo>
                    <a:pt x="1709" y="4445"/>
                    <a:pt x="1709" y="4404"/>
                    <a:pt x="1688" y="4384"/>
                  </a:cubicBezTo>
                  <a:cubicBezTo>
                    <a:pt x="224" y="2330"/>
                    <a:pt x="123" y="83"/>
                    <a:pt x="123" y="63"/>
                  </a:cubicBezTo>
                  <a:cubicBezTo>
                    <a:pt x="123" y="27"/>
                    <a:pt x="107" y="0"/>
                    <a:pt x="76" y="0"/>
                  </a:cubicBezTo>
                  <a:close/>
                </a:path>
              </a:pathLst>
            </a:custGeom>
            <a:solidFill>
              <a:srgbClr val="70312E"/>
            </a:solidFill>
            <a:ln>
              <a:noFill/>
            </a:ln>
          </p:spPr>
          <p:txBody>
            <a:bodyPr spcFirstLastPara="1" lIns="114540" tIns="114540" rIns="114540" bIns="114540" anchor="ctr"/>
            <a:lstStyle/>
            <a:p>
              <a:pPr>
                <a:buClr>
                  <a:srgbClr val="000000"/>
                </a:buClr>
                <a:buFont typeface="Arial"/>
                <a:buNone/>
                <a:defRPr/>
              </a:pPr>
              <a:endParaRPr sz="1754" kern="0">
                <a:solidFill>
                  <a:srgbClr val="000000"/>
                </a:solidFill>
                <a:ea typeface="Arial"/>
                <a:cs typeface="Arial"/>
                <a:sym typeface="Arial"/>
              </a:endParaRPr>
            </a:p>
          </p:txBody>
        </p:sp>
      </p:grpSp>
      <p:sp>
        <p:nvSpPr>
          <p:cNvPr id="35842" name="Google Shape;1202;p66"/>
          <p:cNvSpPr txBox="1">
            <a:spLocks noGrp="1"/>
          </p:cNvSpPr>
          <p:nvPr>
            <p:ph type="title" idx="4294967295"/>
          </p:nvPr>
        </p:nvSpPr>
        <p:spPr>
          <a:xfrm>
            <a:off x="2352672" y="1986354"/>
            <a:ext cx="4438656" cy="1553063"/>
          </a:xfrm>
        </p:spPr>
        <p:txBody>
          <a:bodyPr lIns="114540" tIns="114540" rIns="114540" bIns="114540"/>
          <a:lstStyle/>
          <a:p>
            <a:pPr algn="ctr" eaLnBrk="1" hangingPunct="1">
              <a:buClr>
                <a:srgbClr val="70312E"/>
              </a:buClr>
              <a:buSzPts val="2800"/>
              <a:buFont typeface="McLaren"/>
              <a:buNone/>
            </a:pPr>
            <a:r>
              <a:rPr lang="vi-VN" sz="3600" b="1" smtClean="0">
                <a:solidFill>
                  <a:srgbClr val="70312E"/>
                </a:solidFill>
                <a:latin typeface="McLaren"/>
                <a:ea typeface="McLaren"/>
                <a:cs typeface="McLaren"/>
                <a:sym typeface="McLaren"/>
              </a:rPr>
              <a:t>HS ĐÓNG TIỂU PHẨM TÌNH HUỐNG </a:t>
            </a:r>
            <a:br>
              <a:rPr lang="vi-VN" sz="3600" b="1" smtClean="0">
                <a:solidFill>
                  <a:srgbClr val="70312E"/>
                </a:solidFill>
                <a:latin typeface="McLaren"/>
                <a:ea typeface="McLaren"/>
                <a:cs typeface="McLaren"/>
                <a:sym typeface="McLaren"/>
              </a:rPr>
            </a:br>
            <a:r>
              <a:rPr lang="vi-VN" sz="3600" b="1" smtClean="0">
                <a:solidFill>
                  <a:srgbClr val="70312E"/>
                </a:solidFill>
                <a:latin typeface="McLaren"/>
                <a:ea typeface="McLaren"/>
                <a:cs typeface="McLaren"/>
                <a:sym typeface="McLaren"/>
              </a:rPr>
              <a:t>KHỞI ĐỘNG SGK</a:t>
            </a:r>
          </a:p>
        </p:txBody>
      </p:sp>
    </p:spTree>
    <p:extLst>
      <p:ext uri="{BB962C8B-B14F-4D97-AF65-F5344CB8AC3E}">
        <p14:creationId xmlns:p14="http://schemas.microsoft.com/office/powerpoint/2010/main" val="3781890835"/>
      </p:ext>
    </p:extLst>
  </p:cSld>
  <p:clrMapOvr>
    <a:masterClrMapping/>
  </p:clrMapOvr>
  <p:transition spd="slow">
    <p:split orient="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80502" y="1269666"/>
            <a:ext cx="5666873" cy="5292346"/>
          </a:xfrm>
          <a:prstGeom prst="rect">
            <a:avLst/>
          </a:prstGeom>
        </p:spPr>
        <p:txBody>
          <a:bodyPr wrap="square">
            <a:spAutoFit/>
          </a:bodyPr>
          <a:lstStyle/>
          <a:p>
            <a:r>
              <a:rPr lang="en-US" sz="2400" dirty="0" smtClean="0">
                <a:solidFill>
                  <a:srgbClr val="0000FF"/>
                </a:solidFill>
                <a:latin typeface="Calibri Light"/>
              </a:rPr>
              <a:t>- </a:t>
            </a:r>
            <a:r>
              <a:rPr lang="vi-VN" sz="2400" dirty="0" smtClean="0">
                <a:solidFill>
                  <a:srgbClr val="0000FF"/>
                </a:solidFill>
                <a:latin typeface="Times New Roman"/>
              </a:rPr>
              <a:t>Quyền </a:t>
            </a:r>
            <a:r>
              <a:rPr lang="vi-VN" sz="2400" dirty="0">
                <a:solidFill>
                  <a:srgbClr val="0000FF"/>
                </a:solidFill>
                <a:latin typeface="Times New Roman"/>
              </a:rPr>
              <a:t>công dân không tách rời nghĩa vụ công dân. Công dân được hưởng các quyền và phải thực hiện các nghĩa vụ do Nhà nước quy định. Mọi người có nghĩa vụ tôn trọng quyền của người khác.</a:t>
            </a:r>
            <a:endParaRPr lang="en-US" sz="2400" dirty="0">
              <a:solidFill>
                <a:srgbClr val="0000FF"/>
              </a:solidFill>
              <a:latin typeface="Calibri Light"/>
            </a:endParaRPr>
          </a:p>
          <a:p>
            <a:r>
              <a:rPr lang="en-US" sz="2400" dirty="0" smtClean="0">
                <a:solidFill>
                  <a:srgbClr val="0000FF"/>
                </a:solidFill>
                <a:latin typeface="Calibri Light"/>
              </a:rPr>
              <a:t>- </a:t>
            </a:r>
            <a:r>
              <a:rPr lang="vi-VN" sz="2400" dirty="0" smtClean="0">
                <a:solidFill>
                  <a:srgbClr val="0000FF"/>
                </a:solidFill>
                <a:latin typeface="Times New Roman"/>
              </a:rPr>
              <a:t>Việc </a:t>
            </a:r>
            <a:r>
              <a:rPr lang="vi-VN" sz="2400" dirty="0">
                <a:solidFill>
                  <a:srgbClr val="0000FF"/>
                </a:solidFill>
                <a:latin typeface="Times New Roman"/>
              </a:rPr>
              <a:t>thực hiện quyền công dân không được xâm phạm lợi ích quốc gia, dân tộc, quyền và lợi ích hợp pháp của người khác.</a:t>
            </a:r>
            <a:endParaRPr lang="en-US" sz="2400" dirty="0">
              <a:solidFill>
                <a:srgbClr val="0000FF"/>
              </a:solidFill>
              <a:latin typeface="Calibri Light"/>
            </a:endParaRPr>
          </a:p>
          <a:p>
            <a:r>
              <a:rPr lang="en-US" sz="2400" dirty="0" smtClean="0">
                <a:solidFill>
                  <a:srgbClr val="0000FF"/>
                </a:solidFill>
                <a:latin typeface="Calibri Light"/>
              </a:rPr>
              <a:t>- </a:t>
            </a:r>
            <a:r>
              <a:rPr lang="vi-VN" sz="2400" dirty="0" smtClean="0">
                <a:solidFill>
                  <a:srgbClr val="0000FF"/>
                </a:solidFill>
                <a:latin typeface="Times New Roman"/>
              </a:rPr>
              <a:t>Mọi </a:t>
            </a:r>
            <a:r>
              <a:rPr lang="vi-VN" sz="2400" dirty="0">
                <a:solidFill>
                  <a:srgbClr val="0000FF"/>
                </a:solidFill>
                <a:latin typeface="Times New Roman"/>
              </a:rPr>
              <a:t>người đều bình đẳng trước pháp luật. Không ai bị phân biệt đối xử trong đời sống chính trị, dân sự, kinh tế, văn hoá, xã hội.</a:t>
            </a:r>
            <a:endParaRPr lang="en-US" sz="2400" dirty="0">
              <a:solidFill>
                <a:srgbClr val="0000FF"/>
              </a:solidFill>
              <a:latin typeface="Calibri Light"/>
            </a:endParaRPr>
          </a:p>
          <a:p>
            <a:pPr marL="342900" indent="-342900" algn="just">
              <a:lnSpc>
                <a:spcPct val="129000"/>
              </a:lnSpc>
              <a:spcAft>
                <a:spcPts val="200"/>
              </a:spcAft>
              <a:buClr>
                <a:srgbClr val="000000"/>
              </a:buClr>
              <a:buSzPts val="1000"/>
              <a:buFont typeface="Symbol" panose="05050102010706020507" pitchFamily="18" charset="2"/>
              <a:buChar char="-"/>
              <a:tabLst>
                <a:tab pos="542290" algn="l"/>
              </a:tabLst>
            </a:pPr>
            <a:endParaRPr lang="en-US" sz="2800" b="1" dirty="0" smtClean="0">
              <a:solidFill>
                <a:srgbClr val="0000FF"/>
              </a:solidFill>
              <a:latin typeface="Times New Roman" pitchFamily="18" charset="0"/>
              <a:ea typeface="Cambria" panose="02040503050406030204" pitchFamily="18" charset="0"/>
              <a:cs typeface="Times New Roman" pitchFamily="18" charset="0"/>
            </a:endParaRPr>
          </a:p>
          <a:p>
            <a:pPr marL="342900" indent="-342900" algn="just">
              <a:lnSpc>
                <a:spcPct val="129000"/>
              </a:lnSpc>
              <a:spcAft>
                <a:spcPts val="200"/>
              </a:spcAft>
              <a:buClr>
                <a:srgbClr val="000000"/>
              </a:buClr>
              <a:buSzPts val="1000"/>
              <a:buFont typeface="Symbol" panose="05050102010706020507" pitchFamily="18" charset="2"/>
              <a:buChar char="-"/>
              <a:tabLst>
                <a:tab pos="542290" algn="l"/>
              </a:tabLst>
            </a:pPr>
            <a:endParaRPr lang="en-US" sz="2800" b="1" dirty="0">
              <a:solidFill>
                <a:srgbClr val="0000FF"/>
              </a:solidFill>
              <a:latin typeface="Times New Roman" pitchFamily="18" charset="0"/>
              <a:ea typeface="Cambria" panose="02040503050406030204" pitchFamily="18" charset="0"/>
              <a:cs typeface="Times New Roman" pitchFamily="18" charset="0"/>
            </a:endParaRPr>
          </a:p>
        </p:txBody>
      </p:sp>
      <p:pic>
        <p:nvPicPr>
          <p:cNvPr id="9" name="Shape 95"/>
          <p:cNvPicPr/>
          <p:nvPr/>
        </p:nvPicPr>
        <p:blipFill>
          <a:blip r:embed="rId2"/>
          <a:stretch/>
        </p:blipFill>
        <p:spPr>
          <a:xfrm>
            <a:off x="5726824" y="1040525"/>
            <a:ext cx="3417176" cy="4999320"/>
          </a:xfrm>
          <a:prstGeom prst="rect">
            <a:avLst/>
          </a:prstGeom>
        </p:spPr>
      </p:pic>
      <p:pic>
        <p:nvPicPr>
          <p:cNvPr id="10" name="Picture 9"/>
          <p:cNvPicPr>
            <a:picLocks noChangeAspect="1"/>
          </p:cNvPicPr>
          <p:nvPr/>
        </p:nvPicPr>
        <p:blipFill>
          <a:blip r:embed="rId3"/>
          <a:stretch>
            <a:fillRect/>
          </a:stretch>
        </p:blipFill>
        <p:spPr>
          <a:xfrm>
            <a:off x="8202598" y="0"/>
            <a:ext cx="941429" cy="937524"/>
          </a:xfrm>
          <a:prstGeom prst="rect">
            <a:avLst/>
          </a:prstGeom>
        </p:spPr>
      </p:pic>
      <p:sp>
        <p:nvSpPr>
          <p:cNvPr id="11" name="Rectangle: Rounded Corners 1">
            <a:extLst>
              <a:ext uri="{FF2B5EF4-FFF2-40B4-BE49-F238E27FC236}">
                <a16:creationId xmlns:a16="http://schemas.microsoft.com/office/drawing/2014/main" id="{49368C2B-08BB-4567-BA27-2402FAA3C31F}"/>
              </a:ext>
            </a:extLst>
          </p:cNvPr>
          <p:cNvSpPr/>
          <p:nvPr/>
        </p:nvSpPr>
        <p:spPr>
          <a:xfrm>
            <a:off x="1825250" y="210926"/>
            <a:ext cx="5166360" cy="726598"/>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65100" algn="just">
              <a:lnSpc>
                <a:spcPct val="130000"/>
              </a:lnSpc>
              <a:spcAft>
                <a:spcPts val="200"/>
              </a:spcAft>
            </a:pPr>
            <a:endParaRPr lang="en-US" sz="3200" b="1" dirty="0" smtClean="0">
              <a:solidFill>
                <a:srgbClr val="FF0000"/>
              </a:solidFill>
              <a:latin typeface="SVN-Vanilla Daisy Pro" panose="00000500000000000000" pitchFamily="2" charset="0"/>
              <a:ea typeface="Times New Roman" panose="02020603050405020304" pitchFamily="18" charset="0"/>
            </a:endParaRPr>
          </a:p>
          <a:p>
            <a:pPr algn="ctr"/>
            <a:r>
              <a:rPr lang="en-US" sz="3200" b="1">
                <a:solidFill>
                  <a:srgbClr val="FF0000"/>
                </a:solidFill>
                <a:latin typeface="Times New Roman" pitchFamily="18" charset="0"/>
                <a:cs typeface="Times New Roman" pitchFamily="18" charset="0"/>
              </a:rPr>
              <a:t>* Trách nhiệm của công dân</a:t>
            </a:r>
            <a:endParaRPr lang="en-US" sz="3200">
              <a:solidFill>
                <a:srgbClr val="FF0000"/>
              </a:solidFill>
              <a:latin typeface="Times New Roman" pitchFamily="18" charset="0"/>
              <a:cs typeface="Times New Roman" pitchFamily="18" charset="0"/>
            </a:endParaRPr>
          </a:p>
          <a:p>
            <a:pPr algn="ctr"/>
            <a:endParaRPr lang="en-US" sz="3200" b="1" dirty="0" smtClean="0">
              <a:solidFill>
                <a:srgbClr val="FF0000"/>
              </a:solidFill>
              <a:latin typeface="SVN-Vanilla Daisy Pro" panose="00000500000000000000" pitchFamily="2" charset="0"/>
              <a:ea typeface="Times New Roman" panose="02020603050405020304" pitchFamily="18" charset="0"/>
            </a:endParaRPr>
          </a:p>
          <a:p>
            <a:pPr algn="ctr"/>
            <a:r>
              <a:rPr lang="en-US" dirty="0">
                <a:solidFill>
                  <a:prstClr val="white"/>
                </a:solidFill>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4199637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6937" y="0"/>
            <a:ext cx="913765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标题 5"/>
          <p:cNvSpPr txBox="1">
            <a:spLocks/>
          </p:cNvSpPr>
          <p:nvPr>
            <p:custDataLst>
              <p:tags r:id="rId2"/>
            </p:custDataLst>
          </p:nvPr>
        </p:nvSpPr>
        <p:spPr>
          <a:xfrm>
            <a:off x="1569646" y="2764206"/>
            <a:ext cx="6172188" cy="1329595"/>
          </a:xfrm>
          <a:prstGeom prst="rect">
            <a:avLst/>
          </a:prstGeom>
          <a:noFill/>
        </p:spPr>
        <p:txBody>
          <a:bodyPr wrap="square" lIns="0" tIns="0" rIns="0" bIns="0">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ctr" defTabSz="903895" fontAlgn="base">
              <a:lnSpc>
                <a:spcPct val="90000"/>
              </a:lnSpc>
              <a:spcBef>
                <a:spcPct val="0"/>
              </a:spcBef>
              <a:spcAft>
                <a:spcPct val="0"/>
              </a:spcAft>
            </a:pPr>
            <a:r>
              <a:rPr lang="en-US" altLang="zh-CN" sz="9600" b="1" dirty="0" smtClean="0">
                <a:solidFill>
                  <a:srgbClr val="595959"/>
                </a:solidFill>
                <a:ea typeface="Microsoft YaHei" pitchFamily="34" charset="-122"/>
                <a:cs typeface="Calibri" pitchFamily="34" charset="0"/>
                <a:sym typeface="Arial" pitchFamily="34" charset="0"/>
              </a:rPr>
              <a:t>LUYỆN TẬP</a:t>
            </a:r>
            <a:endParaRPr lang="en-US" altLang="zh-CN" sz="9600" b="1" dirty="0">
              <a:solidFill>
                <a:srgbClr val="595959"/>
              </a:solidFill>
              <a:ea typeface="Microsoft YaHei" pitchFamily="34" charset="-122"/>
              <a:cs typeface="Calibri" pitchFamily="34" charset="0"/>
              <a:sym typeface="Arial" pitchFamily="34" charset="0"/>
            </a:endParaRPr>
          </a:p>
        </p:txBody>
      </p:sp>
    </p:spTree>
    <p:custDataLst>
      <p:tags r:id="rId1"/>
    </p:custDataLst>
    <p:extLst>
      <p:ext uri="{BB962C8B-B14F-4D97-AF65-F5344CB8AC3E}">
        <p14:creationId xmlns:p14="http://schemas.microsoft.com/office/powerpoint/2010/main" val="148280123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3"/>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2"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1+#ppt_w/2"/>
                                          </p:val>
                                        </p:tav>
                                        <p:tav tm="100000">
                                          <p:val>
                                            <p:strVal val="#ppt_x"/>
                                          </p:val>
                                        </p:tav>
                                      </p:tavLst>
                                    </p:anim>
                                    <p:anim calcmode="lin" valueType="num">
                                      <p:cBhvr additive="base">
                                        <p:cTn id="15"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18"/>
          <p:cNvSpPr/>
          <p:nvPr/>
        </p:nvSpPr>
        <p:spPr bwMode="auto">
          <a:xfrm>
            <a:off x="3265908" y="2370138"/>
            <a:ext cx="2690813" cy="4487862"/>
          </a:xfrm>
          <a:custGeom>
            <a:avLst/>
            <a:gdLst/>
            <a:ahLst/>
            <a:cxnLst>
              <a:cxn ang="0">
                <a:pos x="935" y="802"/>
              </a:cxn>
              <a:cxn ang="0">
                <a:pos x="1068" y="631"/>
              </a:cxn>
              <a:cxn ang="0">
                <a:pos x="859" y="776"/>
              </a:cxn>
              <a:cxn ang="0">
                <a:pos x="733" y="833"/>
              </a:cxn>
              <a:cxn ang="0">
                <a:pos x="756" y="774"/>
              </a:cxn>
              <a:cxn ang="0">
                <a:pos x="787" y="673"/>
              </a:cxn>
              <a:cxn ang="0">
                <a:pos x="1102" y="378"/>
              </a:cxn>
              <a:cxn ang="0">
                <a:pos x="799" y="562"/>
              </a:cxn>
              <a:cxn ang="0">
                <a:pos x="784" y="427"/>
              </a:cxn>
              <a:cxn ang="0">
                <a:pos x="899" y="191"/>
              </a:cxn>
              <a:cxn ang="0">
                <a:pos x="763" y="361"/>
              </a:cxn>
              <a:cxn ang="0">
                <a:pos x="690" y="229"/>
              </a:cxn>
              <a:cxn ang="0">
                <a:pos x="721" y="695"/>
              </a:cxn>
              <a:cxn ang="0">
                <a:pos x="558" y="380"/>
              </a:cxn>
              <a:cxn ang="0">
                <a:pos x="641" y="869"/>
              </a:cxn>
              <a:cxn ang="0">
                <a:pos x="590" y="1012"/>
              </a:cxn>
              <a:cxn ang="0">
                <a:pos x="493" y="807"/>
              </a:cxn>
              <a:cxn ang="0">
                <a:pos x="539" y="595"/>
              </a:cxn>
              <a:cxn ang="0">
                <a:pos x="471" y="746"/>
              </a:cxn>
              <a:cxn ang="0">
                <a:pos x="459" y="704"/>
              </a:cxn>
              <a:cxn ang="0">
                <a:pos x="605" y="0"/>
              </a:cxn>
              <a:cxn ang="0">
                <a:pos x="474" y="213"/>
              </a:cxn>
              <a:cxn ang="0">
                <a:pos x="357" y="22"/>
              </a:cxn>
              <a:cxn ang="0">
                <a:pos x="440" y="298"/>
              </a:cxn>
              <a:cxn ang="0">
                <a:pos x="391" y="665"/>
              </a:cxn>
              <a:cxn ang="0">
                <a:pos x="423" y="846"/>
              </a:cxn>
              <a:cxn ang="0">
                <a:pos x="282" y="227"/>
              </a:cxn>
              <a:cxn ang="0">
                <a:pos x="271" y="507"/>
              </a:cxn>
              <a:cxn ang="0">
                <a:pos x="0" y="422"/>
              </a:cxn>
              <a:cxn ang="0">
                <a:pos x="276" y="569"/>
              </a:cxn>
              <a:cxn ang="0">
                <a:pos x="346" y="842"/>
              </a:cxn>
              <a:cxn ang="0">
                <a:pos x="212" y="826"/>
              </a:cxn>
              <a:cxn ang="0">
                <a:pos x="54" y="627"/>
              </a:cxn>
              <a:cxn ang="0">
                <a:pos x="167" y="836"/>
              </a:cxn>
              <a:cxn ang="0">
                <a:pos x="22" y="913"/>
              </a:cxn>
              <a:cxn ang="0">
                <a:pos x="389" y="929"/>
              </a:cxn>
              <a:cxn ang="0">
                <a:pos x="440" y="1007"/>
              </a:cxn>
              <a:cxn ang="0">
                <a:pos x="655" y="1517"/>
              </a:cxn>
              <a:cxn ang="0">
                <a:pos x="485" y="1601"/>
              </a:cxn>
              <a:cxn ang="0">
                <a:pos x="978" y="1601"/>
              </a:cxn>
              <a:cxn ang="0">
                <a:pos x="843" y="1513"/>
              </a:cxn>
              <a:cxn ang="0">
                <a:pos x="843" y="1513"/>
              </a:cxn>
              <a:cxn ang="0">
                <a:pos x="707" y="1144"/>
              </a:cxn>
              <a:cxn ang="0">
                <a:pos x="688" y="1006"/>
              </a:cxn>
              <a:cxn ang="0">
                <a:pos x="874" y="822"/>
              </a:cxn>
              <a:cxn ang="0">
                <a:pos x="876" y="822"/>
              </a:cxn>
              <a:cxn ang="0">
                <a:pos x="1091" y="949"/>
              </a:cxn>
              <a:cxn ang="0">
                <a:pos x="935" y="802"/>
              </a:cxn>
            </a:cxnLst>
            <a:rect l="0" t="0" r="r" b="b"/>
            <a:pathLst>
              <a:path w="1102" h="1601">
                <a:moveTo>
                  <a:pt x="935" y="802"/>
                </a:moveTo>
                <a:cubicBezTo>
                  <a:pt x="1004" y="772"/>
                  <a:pt x="1064" y="712"/>
                  <a:pt x="1068" y="631"/>
                </a:cubicBezTo>
                <a:cubicBezTo>
                  <a:pt x="1047" y="762"/>
                  <a:pt x="933" y="762"/>
                  <a:pt x="859" y="776"/>
                </a:cubicBezTo>
                <a:cubicBezTo>
                  <a:pt x="800" y="786"/>
                  <a:pt x="766" y="801"/>
                  <a:pt x="733" y="833"/>
                </a:cubicBezTo>
                <a:cubicBezTo>
                  <a:pt x="740" y="815"/>
                  <a:pt x="747" y="795"/>
                  <a:pt x="756" y="774"/>
                </a:cubicBezTo>
                <a:cubicBezTo>
                  <a:pt x="769" y="741"/>
                  <a:pt x="780" y="707"/>
                  <a:pt x="787" y="673"/>
                </a:cubicBezTo>
                <a:cubicBezTo>
                  <a:pt x="837" y="539"/>
                  <a:pt x="931" y="384"/>
                  <a:pt x="1102" y="378"/>
                </a:cubicBezTo>
                <a:cubicBezTo>
                  <a:pt x="1000" y="373"/>
                  <a:pt x="882" y="453"/>
                  <a:pt x="799" y="562"/>
                </a:cubicBezTo>
                <a:cubicBezTo>
                  <a:pt x="799" y="517"/>
                  <a:pt x="795" y="472"/>
                  <a:pt x="784" y="427"/>
                </a:cubicBezTo>
                <a:cubicBezTo>
                  <a:pt x="779" y="342"/>
                  <a:pt x="802" y="248"/>
                  <a:pt x="899" y="191"/>
                </a:cubicBezTo>
                <a:cubicBezTo>
                  <a:pt x="839" y="221"/>
                  <a:pt x="785" y="279"/>
                  <a:pt x="763" y="361"/>
                </a:cubicBezTo>
                <a:cubicBezTo>
                  <a:pt x="746" y="315"/>
                  <a:pt x="722" y="271"/>
                  <a:pt x="690" y="229"/>
                </a:cubicBezTo>
                <a:cubicBezTo>
                  <a:pt x="803" y="411"/>
                  <a:pt x="773" y="565"/>
                  <a:pt x="721" y="695"/>
                </a:cubicBezTo>
                <a:cubicBezTo>
                  <a:pt x="713" y="559"/>
                  <a:pt x="646" y="447"/>
                  <a:pt x="558" y="380"/>
                </a:cubicBezTo>
                <a:cubicBezTo>
                  <a:pt x="696" y="522"/>
                  <a:pt x="690" y="728"/>
                  <a:pt x="641" y="869"/>
                </a:cubicBezTo>
                <a:cubicBezTo>
                  <a:pt x="614" y="927"/>
                  <a:pt x="596" y="967"/>
                  <a:pt x="590" y="1012"/>
                </a:cubicBezTo>
                <a:cubicBezTo>
                  <a:pt x="552" y="943"/>
                  <a:pt x="518" y="871"/>
                  <a:pt x="493" y="807"/>
                </a:cubicBezTo>
                <a:cubicBezTo>
                  <a:pt x="549" y="704"/>
                  <a:pt x="539" y="595"/>
                  <a:pt x="539" y="595"/>
                </a:cubicBezTo>
                <a:cubicBezTo>
                  <a:pt x="540" y="660"/>
                  <a:pt x="494" y="719"/>
                  <a:pt x="471" y="746"/>
                </a:cubicBezTo>
                <a:cubicBezTo>
                  <a:pt x="466" y="731"/>
                  <a:pt x="462" y="717"/>
                  <a:pt x="459" y="704"/>
                </a:cubicBezTo>
                <a:cubicBezTo>
                  <a:pt x="417" y="531"/>
                  <a:pt x="425" y="253"/>
                  <a:pt x="605" y="0"/>
                </a:cubicBezTo>
                <a:cubicBezTo>
                  <a:pt x="558" y="58"/>
                  <a:pt x="511" y="131"/>
                  <a:pt x="474" y="213"/>
                </a:cubicBezTo>
                <a:cubicBezTo>
                  <a:pt x="462" y="127"/>
                  <a:pt x="415" y="60"/>
                  <a:pt x="357" y="22"/>
                </a:cubicBezTo>
                <a:cubicBezTo>
                  <a:pt x="457" y="97"/>
                  <a:pt x="461" y="209"/>
                  <a:pt x="440" y="298"/>
                </a:cubicBezTo>
                <a:cubicBezTo>
                  <a:pt x="398" y="414"/>
                  <a:pt x="376" y="541"/>
                  <a:pt x="391" y="665"/>
                </a:cubicBezTo>
                <a:cubicBezTo>
                  <a:pt x="395" y="695"/>
                  <a:pt x="406" y="786"/>
                  <a:pt x="423" y="846"/>
                </a:cubicBezTo>
                <a:cubicBezTo>
                  <a:pt x="321" y="706"/>
                  <a:pt x="254" y="499"/>
                  <a:pt x="282" y="227"/>
                </a:cubicBezTo>
                <a:cubicBezTo>
                  <a:pt x="267" y="310"/>
                  <a:pt x="263" y="406"/>
                  <a:pt x="271" y="507"/>
                </a:cubicBezTo>
                <a:cubicBezTo>
                  <a:pt x="192" y="422"/>
                  <a:pt x="86" y="400"/>
                  <a:pt x="0" y="422"/>
                </a:cubicBezTo>
                <a:cubicBezTo>
                  <a:pt x="143" y="398"/>
                  <a:pt x="233" y="482"/>
                  <a:pt x="276" y="569"/>
                </a:cubicBezTo>
                <a:cubicBezTo>
                  <a:pt x="289" y="663"/>
                  <a:pt x="310" y="754"/>
                  <a:pt x="346" y="842"/>
                </a:cubicBezTo>
                <a:cubicBezTo>
                  <a:pt x="301" y="826"/>
                  <a:pt x="256" y="822"/>
                  <a:pt x="212" y="826"/>
                </a:cubicBezTo>
                <a:cubicBezTo>
                  <a:pt x="139" y="798"/>
                  <a:pt x="67" y="740"/>
                  <a:pt x="54" y="627"/>
                </a:cubicBezTo>
                <a:cubicBezTo>
                  <a:pt x="58" y="702"/>
                  <a:pt x="96" y="784"/>
                  <a:pt x="167" y="836"/>
                </a:cubicBezTo>
                <a:cubicBezTo>
                  <a:pt x="114" y="850"/>
                  <a:pt x="64" y="876"/>
                  <a:pt x="22" y="913"/>
                </a:cubicBezTo>
                <a:cubicBezTo>
                  <a:pt x="188" y="850"/>
                  <a:pt x="303" y="870"/>
                  <a:pt x="389" y="929"/>
                </a:cubicBezTo>
                <a:cubicBezTo>
                  <a:pt x="404" y="955"/>
                  <a:pt x="421" y="983"/>
                  <a:pt x="440" y="1007"/>
                </a:cubicBezTo>
                <a:cubicBezTo>
                  <a:pt x="578" y="1192"/>
                  <a:pt x="661" y="1342"/>
                  <a:pt x="655" y="1517"/>
                </a:cubicBezTo>
                <a:cubicBezTo>
                  <a:pt x="653" y="1533"/>
                  <a:pt x="632" y="1582"/>
                  <a:pt x="485" y="1601"/>
                </a:cubicBezTo>
                <a:cubicBezTo>
                  <a:pt x="978" y="1601"/>
                  <a:pt x="978" y="1601"/>
                  <a:pt x="978" y="1601"/>
                </a:cubicBezTo>
                <a:cubicBezTo>
                  <a:pt x="978" y="1601"/>
                  <a:pt x="865" y="1568"/>
                  <a:pt x="843" y="1513"/>
                </a:cubicBezTo>
                <a:cubicBezTo>
                  <a:pt x="843" y="1513"/>
                  <a:pt x="843" y="1513"/>
                  <a:pt x="843" y="1513"/>
                </a:cubicBezTo>
                <a:cubicBezTo>
                  <a:pt x="836" y="1386"/>
                  <a:pt x="791" y="1260"/>
                  <a:pt x="707" y="1144"/>
                </a:cubicBezTo>
                <a:cubicBezTo>
                  <a:pt x="692" y="1093"/>
                  <a:pt x="685" y="1050"/>
                  <a:pt x="688" y="1006"/>
                </a:cubicBezTo>
                <a:cubicBezTo>
                  <a:pt x="721" y="915"/>
                  <a:pt x="766" y="845"/>
                  <a:pt x="874" y="822"/>
                </a:cubicBezTo>
                <a:cubicBezTo>
                  <a:pt x="876" y="822"/>
                  <a:pt x="876" y="822"/>
                  <a:pt x="876" y="822"/>
                </a:cubicBezTo>
                <a:cubicBezTo>
                  <a:pt x="953" y="822"/>
                  <a:pt x="1040" y="848"/>
                  <a:pt x="1091" y="949"/>
                </a:cubicBezTo>
                <a:cubicBezTo>
                  <a:pt x="1064" y="886"/>
                  <a:pt x="1010" y="828"/>
                  <a:pt x="935" y="802"/>
                </a:cubicBezTo>
                <a:close/>
              </a:path>
            </a:pathLst>
          </a:custGeom>
          <a:solidFill>
            <a:schemeClr val="bg2">
              <a:lumMod val="25000"/>
            </a:schemeClr>
          </a:solidFill>
          <a:ln w="9525">
            <a:noFill/>
            <a:round/>
          </a:ln>
        </p:spPr>
        <p:txBody>
          <a:bodyPr lIns="121682" tIns="60841" rIns="121682" bIns="60841"/>
          <a:lstStyle/>
          <a:p>
            <a:pPr defTabSz="1217295">
              <a:defRPr/>
            </a:pPr>
            <a:endParaRPr lang="en-US" sz="3190" kern="0" dirty="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5" name="Freeform 6"/>
          <p:cNvSpPr/>
          <p:nvPr/>
        </p:nvSpPr>
        <p:spPr bwMode="auto">
          <a:xfrm>
            <a:off x="1981201" y="3349628"/>
            <a:ext cx="1549004" cy="1560513"/>
          </a:xfrm>
          <a:custGeom>
            <a:avLst/>
            <a:gdLst/>
            <a:ahLst/>
            <a:cxnLst>
              <a:cxn ang="0">
                <a:pos x="287" y="191"/>
              </a:cxn>
              <a:cxn ang="0">
                <a:pos x="118" y="163"/>
              </a:cxn>
              <a:cxn ang="0">
                <a:pos x="0" y="23"/>
              </a:cxn>
              <a:cxn ang="0">
                <a:pos x="238" y="55"/>
              </a:cxn>
              <a:cxn ang="0">
                <a:pos x="295" y="177"/>
              </a:cxn>
              <a:cxn ang="0">
                <a:pos x="77" y="39"/>
              </a:cxn>
              <a:cxn ang="0">
                <a:pos x="287" y="191"/>
              </a:cxn>
            </a:cxnLst>
            <a:rect l="0" t="0" r="r" b="b"/>
            <a:pathLst>
              <a:path w="312" h="238">
                <a:moveTo>
                  <a:pt x="287" y="191"/>
                </a:moveTo>
                <a:cubicBezTo>
                  <a:pt x="231" y="238"/>
                  <a:pt x="159" y="236"/>
                  <a:pt x="118" y="163"/>
                </a:cubicBezTo>
                <a:cubicBezTo>
                  <a:pt x="88" y="107"/>
                  <a:pt x="58" y="57"/>
                  <a:pt x="0" y="23"/>
                </a:cubicBezTo>
                <a:cubicBezTo>
                  <a:pt x="88" y="0"/>
                  <a:pt x="169" y="3"/>
                  <a:pt x="238" y="55"/>
                </a:cubicBezTo>
                <a:cubicBezTo>
                  <a:pt x="238" y="55"/>
                  <a:pt x="312" y="99"/>
                  <a:pt x="295" y="177"/>
                </a:cubicBezTo>
                <a:cubicBezTo>
                  <a:pt x="237" y="111"/>
                  <a:pt x="159" y="67"/>
                  <a:pt x="77" y="39"/>
                </a:cubicBezTo>
                <a:cubicBezTo>
                  <a:pt x="173" y="79"/>
                  <a:pt x="237" y="127"/>
                  <a:pt x="287" y="191"/>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6" name="Freeform 5"/>
          <p:cNvSpPr/>
          <p:nvPr/>
        </p:nvSpPr>
        <p:spPr bwMode="auto">
          <a:xfrm>
            <a:off x="4507706" y="1144589"/>
            <a:ext cx="1468041" cy="1438275"/>
          </a:xfrm>
          <a:custGeom>
            <a:avLst/>
            <a:gdLst/>
            <a:ahLst/>
            <a:cxnLst>
              <a:cxn ang="0">
                <a:pos x="45" y="281"/>
              </a:cxn>
              <a:cxn ang="0">
                <a:pos x="242" y="195"/>
              </a:cxn>
              <a:cxn ang="0">
                <a:pos x="361" y="2"/>
              </a:cxn>
              <a:cxn ang="0">
                <a:pos x="36" y="131"/>
              </a:cxn>
              <a:cxn ang="0">
                <a:pos x="30" y="269"/>
              </a:cxn>
              <a:cxn ang="0">
                <a:pos x="286" y="38"/>
              </a:cxn>
              <a:cxn ang="0">
                <a:pos x="45" y="281"/>
              </a:cxn>
            </a:cxnLst>
            <a:rect l="0" t="0" r="r" b="b"/>
            <a:pathLst>
              <a:path w="361" h="304">
                <a:moveTo>
                  <a:pt x="45" y="281"/>
                </a:moveTo>
                <a:cubicBezTo>
                  <a:pt x="131" y="304"/>
                  <a:pt x="212" y="283"/>
                  <a:pt x="242" y="195"/>
                </a:cubicBezTo>
                <a:cubicBezTo>
                  <a:pt x="274" y="105"/>
                  <a:pt x="303" y="42"/>
                  <a:pt x="361" y="2"/>
                </a:cubicBezTo>
                <a:cubicBezTo>
                  <a:pt x="229" y="0"/>
                  <a:pt x="109" y="24"/>
                  <a:pt x="36" y="131"/>
                </a:cubicBezTo>
                <a:cubicBezTo>
                  <a:pt x="0" y="185"/>
                  <a:pt x="5" y="231"/>
                  <a:pt x="30" y="269"/>
                </a:cubicBezTo>
                <a:cubicBezTo>
                  <a:pt x="90" y="165"/>
                  <a:pt x="182" y="90"/>
                  <a:pt x="286" y="38"/>
                </a:cubicBezTo>
                <a:cubicBezTo>
                  <a:pt x="167" y="107"/>
                  <a:pt x="98" y="185"/>
                  <a:pt x="45" y="28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7" name="Freeform 7"/>
          <p:cNvSpPr/>
          <p:nvPr/>
        </p:nvSpPr>
        <p:spPr bwMode="auto">
          <a:xfrm>
            <a:off x="3724298" y="3292475"/>
            <a:ext cx="198835" cy="458788"/>
          </a:xfrm>
          <a:custGeom>
            <a:avLst/>
            <a:gdLst/>
            <a:ahLst/>
            <a:cxnLst>
              <a:cxn ang="0">
                <a:pos x="39" y="170"/>
              </a:cxn>
              <a:cxn ang="0">
                <a:pos x="11" y="106"/>
              </a:cxn>
              <a:cxn ang="0">
                <a:pos x="15" y="0"/>
              </a:cxn>
              <a:cxn ang="0">
                <a:pos x="96" y="116"/>
              </a:cxn>
              <a:cxn ang="0">
                <a:pos x="49" y="170"/>
              </a:cxn>
              <a:cxn ang="0">
                <a:pos x="34" y="32"/>
              </a:cxn>
              <a:cxn ang="0">
                <a:pos x="39" y="170"/>
              </a:cxn>
            </a:cxnLst>
            <a:rect l="0" t="0" r="r" b="b"/>
            <a:pathLst>
              <a:path w="100" h="172">
                <a:moveTo>
                  <a:pt x="39" y="170"/>
                </a:moveTo>
                <a:cubicBezTo>
                  <a:pt x="11" y="156"/>
                  <a:pt x="0" y="130"/>
                  <a:pt x="11" y="106"/>
                </a:cubicBezTo>
                <a:cubicBezTo>
                  <a:pt x="24" y="72"/>
                  <a:pt x="24" y="36"/>
                  <a:pt x="15" y="0"/>
                </a:cubicBezTo>
                <a:cubicBezTo>
                  <a:pt x="51" y="28"/>
                  <a:pt x="90" y="62"/>
                  <a:pt x="96" y="116"/>
                </a:cubicBezTo>
                <a:cubicBezTo>
                  <a:pt x="100" y="152"/>
                  <a:pt x="86" y="172"/>
                  <a:pt x="49" y="170"/>
                </a:cubicBezTo>
                <a:cubicBezTo>
                  <a:pt x="53" y="130"/>
                  <a:pt x="51" y="80"/>
                  <a:pt x="34" y="32"/>
                </a:cubicBezTo>
                <a:cubicBezTo>
                  <a:pt x="51" y="86"/>
                  <a:pt x="49" y="128"/>
                  <a:pt x="39" y="170"/>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8" name="Freeform 8"/>
          <p:cNvSpPr/>
          <p:nvPr/>
        </p:nvSpPr>
        <p:spPr bwMode="auto">
          <a:xfrm>
            <a:off x="4251722" y="4127547"/>
            <a:ext cx="198834" cy="454025"/>
          </a:xfrm>
          <a:custGeom>
            <a:avLst/>
            <a:gdLst/>
            <a:ahLst/>
            <a:cxnLst>
              <a:cxn ang="0">
                <a:pos x="40" y="169"/>
              </a:cxn>
              <a:cxn ang="0">
                <a:pos x="11" y="105"/>
              </a:cxn>
              <a:cxn ang="0">
                <a:pos x="15" y="0"/>
              </a:cxn>
              <a:cxn ang="0">
                <a:pos x="96" y="115"/>
              </a:cxn>
              <a:cxn ang="0">
                <a:pos x="49" y="169"/>
              </a:cxn>
              <a:cxn ang="0">
                <a:pos x="34" y="31"/>
              </a:cxn>
              <a:cxn ang="0">
                <a:pos x="40" y="169"/>
              </a:cxn>
            </a:cxnLst>
            <a:rect l="0" t="0" r="r" b="b"/>
            <a:pathLst>
              <a:path w="100" h="171">
                <a:moveTo>
                  <a:pt x="40" y="169"/>
                </a:moveTo>
                <a:cubicBezTo>
                  <a:pt x="11" y="155"/>
                  <a:pt x="0" y="129"/>
                  <a:pt x="11" y="105"/>
                </a:cubicBezTo>
                <a:cubicBezTo>
                  <a:pt x="25" y="71"/>
                  <a:pt x="25" y="35"/>
                  <a:pt x="15" y="0"/>
                </a:cubicBezTo>
                <a:cubicBezTo>
                  <a:pt x="51" y="27"/>
                  <a:pt x="90" y="61"/>
                  <a:pt x="96" y="115"/>
                </a:cubicBezTo>
                <a:cubicBezTo>
                  <a:pt x="100" y="151"/>
                  <a:pt x="87" y="171"/>
                  <a:pt x="49" y="169"/>
                </a:cubicBezTo>
                <a:cubicBezTo>
                  <a:pt x="53" y="129"/>
                  <a:pt x="51" y="79"/>
                  <a:pt x="34" y="31"/>
                </a:cubicBezTo>
                <a:cubicBezTo>
                  <a:pt x="51" y="85"/>
                  <a:pt x="49" y="127"/>
                  <a:pt x="40" y="169"/>
                </a:cubicBezTo>
                <a:close/>
              </a:path>
            </a:pathLst>
          </a:custGeom>
          <a:solidFill>
            <a:srgbClr val="E71F3C"/>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9" name="Freeform 10"/>
          <p:cNvSpPr/>
          <p:nvPr/>
        </p:nvSpPr>
        <p:spPr bwMode="auto">
          <a:xfrm>
            <a:off x="3237310" y="4765722"/>
            <a:ext cx="183356" cy="409575"/>
          </a:xfrm>
          <a:custGeom>
            <a:avLst/>
            <a:gdLst/>
            <a:ahLst/>
            <a:cxnLst>
              <a:cxn ang="0">
                <a:pos x="80" y="217"/>
              </a:cxn>
              <a:cxn ang="0">
                <a:pos x="119" y="138"/>
              </a:cxn>
              <a:cxn ang="0">
                <a:pos x="125" y="0"/>
              </a:cxn>
              <a:cxn ang="0">
                <a:pos x="7" y="140"/>
              </a:cxn>
              <a:cxn ang="0">
                <a:pos x="73" y="217"/>
              </a:cxn>
              <a:cxn ang="0">
                <a:pos x="96" y="38"/>
              </a:cxn>
              <a:cxn ang="0">
                <a:pos x="80" y="217"/>
              </a:cxn>
            </a:cxnLst>
            <a:rect l="0" t="0" r="r" b="b"/>
            <a:pathLst>
              <a:path w="130" h="217">
                <a:moveTo>
                  <a:pt x="80" y="217"/>
                </a:moveTo>
                <a:cubicBezTo>
                  <a:pt x="119" y="204"/>
                  <a:pt x="130" y="171"/>
                  <a:pt x="119" y="138"/>
                </a:cubicBezTo>
                <a:cubicBezTo>
                  <a:pt x="106" y="91"/>
                  <a:pt x="109" y="47"/>
                  <a:pt x="125" y="0"/>
                </a:cubicBezTo>
                <a:cubicBezTo>
                  <a:pt x="75" y="33"/>
                  <a:pt x="21" y="71"/>
                  <a:pt x="7" y="140"/>
                </a:cubicBezTo>
                <a:cubicBezTo>
                  <a:pt x="0" y="187"/>
                  <a:pt x="21" y="215"/>
                  <a:pt x="73" y="217"/>
                </a:cubicBezTo>
                <a:cubicBezTo>
                  <a:pt x="54" y="157"/>
                  <a:pt x="67" y="94"/>
                  <a:pt x="96" y="38"/>
                </a:cubicBezTo>
                <a:cubicBezTo>
                  <a:pt x="67" y="107"/>
                  <a:pt x="65" y="162"/>
                  <a:pt x="80" y="217"/>
                </a:cubicBezTo>
                <a:close/>
              </a:path>
            </a:pathLst>
          </a:custGeom>
          <a:solidFill>
            <a:srgbClr val="FCC725"/>
          </a:solidFill>
          <a:ln w="9525">
            <a:noFill/>
            <a:round/>
          </a:ln>
        </p:spPr>
        <p:txBody>
          <a:bodyPr lIns="121682" tIns="60841" rIns="121682" bIns="60841"/>
          <a:lstStyle/>
          <a:p>
            <a:pPr defTabSz="1217295">
              <a:defRPr/>
            </a:pPr>
            <a:endParaRPr lang="en-US" sz="3190" kern="0" dirty="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0" name="Freeform 12"/>
          <p:cNvSpPr/>
          <p:nvPr/>
        </p:nvSpPr>
        <p:spPr bwMode="auto">
          <a:xfrm>
            <a:off x="3714751" y="3062335"/>
            <a:ext cx="261938" cy="274637"/>
          </a:xfrm>
          <a:custGeom>
            <a:avLst/>
            <a:gdLst/>
            <a:ahLst/>
            <a:cxnLst>
              <a:cxn ang="0">
                <a:pos x="116" y="84"/>
              </a:cxn>
              <a:cxn ang="0">
                <a:pos x="46" y="69"/>
              </a:cxn>
              <a:cxn ang="0">
                <a:pos x="0" y="10"/>
              </a:cxn>
              <a:cxn ang="0">
                <a:pos x="98" y="27"/>
              </a:cxn>
              <a:cxn ang="0">
                <a:pos x="121" y="76"/>
              </a:cxn>
              <a:cxn ang="0">
                <a:pos x="32" y="17"/>
              </a:cxn>
              <a:cxn ang="0">
                <a:pos x="116" y="84"/>
              </a:cxn>
            </a:cxnLst>
            <a:rect l="0" t="0" r="r" b="b"/>
            <a:pathLst>
              <a:path w="130" h="103">
                <a:moveTo>
                  <a:pt x="116" y="84"/>
                </a:moveTo>
                <a:cubicBezTo>
                  <a:pt x="91" y="103"/>
                  <a:pt x="63" y="101"/>
                  <a:pt x="46" y="69"/>
                </a:cubicBezTo>
                <a:cubicBezTo>
                  <a:pt x="35" y="47"/>
                  <a:pt x="23" y="24"/>
                  <a:pt x="0" y="10"/>
                </a:cubicBezTo>
                <a:cubicBezTo>
                  <a:pt x="37" y="0"/>
                  <a:pt x="70" y="5"/>
                  <a:pt x="98" y="27"/>
                </a:cubicBezTo>
                <a:cubicBezTo>
                  <a:pt x="98" y="27"/>
                  <a:pt x="130" y="44"/>
                  <a:pt x="121" y="76"/>
                </a:cubicBezTo>
                <a:cubicBezTo>
                  <a:pt x="98" y="52"/>
                  <a:pt x="65" y="29"/>
                  <a:pt x="32" y="17"/>
                </a:cubicBezTo>
                <a:cubicBezTo>
                  <a:pt x="70" y="37"/>
                  <a:pt x="95" y="57"/>
                  <a:pt x="116" y="84"/>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1" name="Freeform 13"/>
          <p:cNvSpPr/>
          <p:nvPr/>
        </p:nvSpPr>
        <p:spPr bwMode="auto">
          <a:xfrm>
            <a:off x="4295775" y="3333753"/>
            <a:ext cx="456010" cy="455613"/>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2" name="Freeform 14"/>
          <p:cNvSpPr/>
          <p:nvPr/>
        </p:nvSpPr>
        <p:spPr bwMode="auto">
          <a:xfrm>
            <a:off x="5688808" y="3102022"/>
            <a:ext cx="528638" cy="511175"/>
          </a:xfrm>
          <a:custGeom>
            <a:avLst/>
            <a:gdLst/>
            <a:ahLst/>
            <a:cxnLst>
              <a:cxn ang="0">
                <a:pos x="8" y="136"/>
              </a:cxn>
              <a:cxn ang="0">
                <a:pos x="149" y="138"/>
              </a:cxn>
              <a:cxn ang="0">
                <a:pos x="264" y="40"/>
              </a:cxn>
              <a:cxn ang="0">
                <a:pos x="64" y="32"/>
              </a:cxn>
              <a:cxn ang="0">
                <a:pos x="2" y="124"/>
              </a:cxn>
              <a:cxn ang="0">
                <a:pos x="200" y="42"/>
              </a:cxn>
              <a:cxn ang="0">
                <a:pos x="8" y="136"/>
              </a:cxn>
            </a:cxnLst>
            <a:rect l="0" t="0" r="r" b="b"/>
            <a:pathLst>
              <a:path w="264" h="192">
                <a:moveTo>
                  <a:pt x="8" y="136"/>
                </a:moveTo>
                <a:cubicBezTo>
                  <a:pt x="49" y="186"/>
                  <a:pt x="108" y="192"/>
                  <a:pt x="149" y="138"/>
                </a:cubicBezTo>
                <a:cubicBezTo>
                  <a:pt x="181" y="96"/>
                  <a:pt x="213" y="58"/>
                  <a:pt x="264" y="40"/>
                </a:cubicBezTo>
                <a:cubicBezTo>
                  <a:pt x="196" y="8"/>
                  <a:pt x="128" y="0"/>
                  <a:pt x="64" y="32"/>
                </a:cubicBezTo>
                <a:cubicBezTo>
                  <a:pt x="64" y="32"/>
                  <a:pt x="0" y="58"/>
                  <a:pt x="2" y="124"/>
                </a:cubicBezTo>
                <a:cubicBezTo>
                  <a:pt x="61" y="78"/>
                  <a:pt x="128" y="52"/>
                  <a:pt x="200" y="42"/>
                </a:cubicBezTo>
                <a:cubicBezTo>
                  <a:pt x="115" y="60"/>
                  <a:pt x="57" y="92"/>
                  <a:pt x="8" y="136"/>
                </a:cubicBezTo>
                <a:close/>
              </a:path>
            </a:pathLst>
          </a:custGeom>
          <a:solidFill>
            <a:srgbClr val="A5CA36"/>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3" name="Freeform 16"/>
          <p:cNvSpPr/>
          <p:nvPr/>
        </p:nvSpPr>
        <p:spPr bwMode="auto">
          <a:xfrm>
            <a:off x="5335191" y="4408535"/>
            <a:ext cx="133350" cy="268287"/>
          </a:xfrm>
          <a:custGeom>
            <a:avLst/>
            <a:gdLst/>
            <a:ahLst/>
            <a:cxnLst>
              <a:cxn ang="0">
                <a:pos x="30" y="100"/>
              </a:cxn>
              <a:cxn ang="0">
                <a:pos x="8" y="64"/>
              </a:cxn>
              <a:cxn ang="0">
                <a:pos x="0" y="0"/>
              </a:cxn>
              <a:cxn ang="0">
                <a:pos x="60" y="60"/>
              </a:cxn>
              <a:cxn ang="0">
                <a:pos x="34" y="98"/>
              </a:cxn>
              <a:cxn ang="0">
                <a:pos x="15" y="18"/>
              </a:cxn>
              <a:cxn ang="0">
                <a:pos x="30" y="100"/>
              </a:cxn>
            </a:cxnLst>
            <a:rect l="0" t="0" r="r" b="b"/>
            <a:pathLst>
              <a:path w="66" h="100">
                <a:moveTo>
                  <a:pt x="30" y="100"/>
                </a:moveTo>
                <a:cubicBezTo>
                  <a:pt x="13" y="94"/>
                  <a:pt x="6" y="80"/>
                  <a:pt x="8" y="64"/>
                </a:cubicBezTo>
                <a:cubicBezTo>
                  <a:pt x="13" y="42"/>
                  <a:pt x="10" y="20"/>
                  <a:pt x="0" y="0"/>
                </a:cubicBezTo>
                <a:cubicBezTo>
                  <a:pt x="25" y="12"/>
                  <a:pt x="51" y="28"/>
                  <a:pt x="60" y="60"/>
                </a:cubicBezTo>
                <a:cubicBezTo>
                  <a:pt x="66" y="80"/>
                  <a:pt x="59" y="94"/>
                  <a:pt x="34" y="98"/>
                </a:cubicBezTo>
                <a:cubicBezTo>
                  <a:pt x="40" y="70"/>
                  <a:pt x="30" y="42"/>
                  <a:pt x="15" y="18"/>
                </a:cubicBezTo>
                <a:cubicBezTo>
                  <a:pt x="32" y="48"/>
                  <a:pt x="36" y="72"/>
                  <a:pt x="30" y="100"/>
                </a:cubicBezTo>
                <a:close/>
              </a:path>
            </a:pathLst>
          </a:custGeom>
          <a:solidFill>
            <a:srgbClr val="FCC725"/>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4" name="Freeform 13"/>
          <p:cNvSpPr/>
          <p:nvPr/>
        </p:nvSpPr>
        <p:spPr bwMode="auto">
          <a:xfrm rot="5400000">
            <a:off x="5128816" y="2540794"/>
            <a:ext cx="608012" cy="342900"/>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5" name="Freeform 13"/>
          <p:cNvSpPr/>
          <p:nvPr/>
        </p:nvSpPr>
        <p:spPr bwMode="auto">
          <a:xfrm>
            <a:off x="3817167" y="2301875"/>
            <a:ext cx="454819" cy="457200"/>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6" name="Freeform 13"/>
          <p:cNvSpPr/>
          <p:nvPr/>
        </p:nvSpPr>
        <p:spPr bwMode="auto">
          <a:xfrm rot="6413141">
            <a:off x="5613471" y="4053680"/>
            <a:ext cx="606425" cy="342900"/>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7" name="Freeform 13"/>
          <p:cNvSpPr/>
          <p:nvPr/>
        </p:nvSpPr>
        <p:spPr bwMode="auto">
          <a:xfrm>
            <a:off x="2978967" y="3159172"/>
            <a:ext cx="454819" cy="455613"/>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8" name="Freeform 17"/>
          <p:cNvSpPr/>
          <p:nvPr/>
        </p:nvSpPr>
        <p:spPr bwMode="auto">
          <a:xfrm rot="19297052">
            <a:off x="5655482" y="4368801"/>
            <a:ext cx="1171575" cy="1720850"/>
          </a:xfrm>
          <a:custGeom>
            <a:avLst/>
            <a:gdLst/>
            <a:ahLst/>
            <a:cxnLst>
              <a:cxn ang="0">
                <a:pos x="65" y="22"/>
              </a:cxn>
              <a:cxn ang="0">
                <a:pos x="72" y="260"/>
              </a:cxn>
              <a:cxn ang="0">
                <a:pos x="206" y="453"/>
              </a:cxn>
              <a:cxn ang="0">
                <a:pos x="206" y="69"/>
              </a:cxn>
              <a:cxn ang="0">
                <a:pos x="81" y="13"/>
              </a:cxn>
              <a:cxn ang="0">
                <a:pos x="199" y="362"/>
              </a:cxn>
              <a:cxn ang="0">
                <a:pos x="65" y="22"/>
              </a:cxn>
            </a:cxnLst>
            <a:rect l="0" t="0" r="r" b="b"/>
            <a:pathLst>
              <a:path w="277" h="453">
                <a:moveTo>
                  <a:pt x="65" y="22"/>
                </a:moveTo>
                <a:cubicBezTo>
                  <a:pt x="12" y="103"/>
                  <a:pt x="0" y="194"/>
                  <a:pt x="72" y="260"/>
                </a:cubicBezTo>
                <a:cubicBezTo>
                  <a:pt x="141" y="326"/>
                  <a:pt x="190" y="377"/>
                  <a:pt x="206" y="453"/>
                </a:cubicBezTo>
                <a:cubicBezTo>
                  <a:pt x="257" y="318"/>
                  <a:pt x="277" y="184"/>
                  <a:pt x="206" y="69"/>
                </a:cubicBezTo>
                <a:cubicBezTo>
                  <a:pt x="169" y="10"/>
                  <a:pt x="125" y="0"/>
                  <a:pt x="81" y="13"/>
                </a:cubicBezTo>
                <a:cubicBezTo>
                  <a:pt x="155" y="113"/>
                  <a:pt x="192" y="238"/>
                  <a:pt x="199" y="362"/>
                </a:cubicBezTo>
                <a:cubicBezTo>
                  <a:pt x="180" y="213"/>
                  <a:pt x="134" y="113"/>
                  <a:pt x="65" y="22"/>
                </a:cubicBezTo>
                <a:close/>
              </a:path>
            </a:pathLst>
          </a:custGeom>
          <a:solidFill>
            <a:srgbClr val="FCC725"/>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20" name="Subtitle 19"/>
          <p:cNvSpPr>
            <a:spLocks noGrp="1"/>
          </p:cNvSpPr>
          <p:nvPr>
            <p:ph type="subTitle" idx="1"/>
          </p:nvPr>
        </p:nvSpPr>
        <p:spPr>
          <a:xfrm rot="1292703">
            <a:off x="5581056" y="4866934"/>
            <a:ext cx="1272778" cy="433387"/>
          </a:xfrm>
        </p:spPr>
        <p:txBody>
          <a:bodyPr rtlCol="0">
            <a:normAutofit fontScale="85000" lnSpcReduction="20000"/>
          </a:bodyPr>
          <a:lstStyle/>
          <a:p>
            <a:pPr eaLnBrk="1" fontAlgn="auto" hangingPunct="1">
              <a:spcAft>
                <a:spcPts val="0"/>
              </a:spcAft>
              <a:defRPr/>
            </a:pPr>
            <a:r>
              <a:rPr lang="en-US" smtClean="0">
                <a:solidFill>
                  <a:schemeClr val="tx1"/>
                </a:solidFill>
                <a:latin typeface="Times New Roman" pitchFamily="18" charset="0"/>
                <a:cs typeface="Times New Roman" pitchFamily="18" charset="0"/>
              </a:rPr>
              <a:t>Thái độ</a:t>
            </a:r>
            <a:endParaRPr lang="en-US" dirty="0">
              <a:solidFill>
                <a:schemeClr val="tx1"/>
              </a:solidFill>
              <a:latin typeface="Times New Roman" pitchFamily="18" charset="0"/>
              <a:cs typeface="Times New Roman" pitchFamily="18" charset="0"/>
            </a:endParaRPr>
          </a:p>
        </p:txBody>
      </p:sp>
      <p:sp>
        <p:nvSpPr>
          <p:cNvPr id="42002" name="Subtitle 19"/>
          <p:cNvSpPr txBox="1">
            <a:spLocks/>
          </p:cNvSpPr>
          <p:nvPr/>
        </p:nvSpPr>
        <p:spPr bwMode="auto">
          <a:xfrm rot="-2831555">
            <a:off x="4428134" y="1780580"/>
            <a:ext cx="1698625" cy="325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smtClean="0">
                <a:solidFill>
                  <a:prstClr val="black"/>
                </a:solidFill>
                <a:latin typeface="Times New Roman" panose="02020603050405020304" pitchFamily="18" charset="0"/>
                <a:cs typeface="Times New Roman" panose="02020603050405020304" pitchFamily="18" charset="0"/>
              </a:rPr>
              <a:t>Các quyền </a:t>
            </a:r>
          </a:p>
        </p:txBody>
      </p:sp>
      <p:sp>
        <p:nvSpPr>
          <p:cNvPr id="42003" name="Subtitle 19"/>
          <p:cNvSpPr txBox="1">
            <a:spLocks/>
          </p:cNvSpPr>
          <p:nvPr/>
        </p:nvSpPr>
        <p:spPr bwMode="auto">
          <a:xfrm rot="1916937">
            <a:off x="1973462" y="3836467"/>
            <a:ext cx="1553214" cy="597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sz="2400">
                <a:solidFill>
                  <a:prstClr val="black"/>
                </a:solidFill>
                <a:latin typeface="Times New Roman" pitchFamily="18" charset="0"/>
                <a:cs typeface="Times New Roman" pitchFamily="18" charset="0"/>
              </a:rPr>
              <a:t>C</a:t>
            </a:r>
            <a:r>
              <a:rPr lang="vi-VN" sz="2400" smtClean="0">
                <a:solidFill>
                  <a:prstClr val="black"/>
                </a:solidFill>
                <a:latin typeface="Times New Roman" pitchFamily="18" charset="0"/>
                <a:cs typeface="Times New Roman" pitchFamily="18" charset="0"/>
              </a:rPr>
              <a:t>ác </a:t>
            </a:r>
            <a:r>
              <a:rPr lang="vi-VN" sz="2400">
                <a:solidFill>
                  <a:prstClr val="black"/>
                </a:solidFill>
                <a:latin typeface="Times New Roman" pitchFamily="18" charset="0"/>
                <a:cs typeface="Times New Roman" pitchFamily="18" charset="0"/>
              </a:rPr>
              <a:t>nghĩa vụ</a:t>
            </a:r>
            <a:endParaRPr lang="en-US" altLang="en-US" sz="2400" dirty="0" smtClean="0">
              <a:solidFill>
                <a:prstClr val="black"/>
              </a:solidFill>
              <a:latin typeface="Times New Roman" panose="02020603050405020304" pitchFamily="18" charset="0"/>
              <a:cs typeface="Times New Roman" panose="02020603050405020304" pitchFamily="18" charset="0"/>
            </a:endParaRPr>
          </a:p>
        </p:txBody>
      </p:sp>
      <p:sp>
        <p:nvSpPr>
          <p:cNvPr id="23" name="Cloud Callout 22"/>
          <p:cNvSpPr/>
          <p:nvPr/>
        </p:nvSpPr>
        <p:spPr>
          <a:xfrm>
            <a:off x="5701482" y="619127"/>
            <a:ext cx="3517084" cy="1289877"/>
          </a:xfrm>
          <a:prstGeom prst="cloudCallou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fontAlgn="base" hangingPunct="0">
              <a:lnSpc>
                <a:spcPct val="125000"/>
              </a:lnSpc>
              <a:spcBef>
                <a:spcPct val="0"/>
              </a:spcBef>
              <a:spcAft>
                <a:spcPct val="0"/>
              </a:spcAft>
              <a:defRPr/>
            </a:pPr>
            <a:r>
              <a:rPr lang="en-US" sz="2800" b="1" dirty="0" smtClean="0">
                <a:solidFill>
                  <a:srgbClr val="FF0000"/>
                </a:solidFill>
                <a:latin typeface="Times New Roman" pitchFamily="18" charset="0"/>
                <a:ea typeface="Arial Unicode MS"/>
                <a:cs typeface="Times New Roman" pitchFamily="18" charset="0"/>
              </a:rPr>
              <a:t>- Mỗi </a:t>
            </a:r>
            <a:r>
              <a:rPr lang="en-US" sz="2800" b="1" dirty="0">
                <a:solidFill>
                  <a:srgbClr val="FF0000"/>
                </a:solidFill>
                <a:latin typeface="Times New Roman" pitchFamily="18" charset="0"/>
                <a:ea typeface="Arial Unicode MS"/>
                <a:cs typeface="Times New Roman" pitchFamily="18" charset="0"/>
              </a:rPr>
              <a:t>đội cử 5 bạn xuất sắc nhất</a:t>
            </a:r>
            <a:endParaRPr lang="zh-CN" altLang="en-US" sz="2400" b="1" dirty="0">
              <a:solidFill>
                <a:srgbClr val="FF0000"/>
              </a:solidFill>
              <a:latin typeface="Times New Roman" pitchFamily="18" charset="0"/>
              <a:ea typeface="微软雅黑"/>
              <a:cs typeface="Times New Roman" pitchFamily="18" charset="0"/>
              <a:sym typeface="微软雅黑" panose="020B0503020204020204" pitchFamily="34" charset="-122"/>
            </a:endParaRPr>
          </a:p>
        </p:txBody>
      </p:sp>
      <p:sp>
        <p:nvSpPr>
          <p:cNvPr id="25" name="Cloud Callout 24"/>
          <p:cNvSpPr/>
          <p:nvPr/>
        </p:nvSpPr>
        <p:spPr>
          <a:xfrm rot="19915998" flipH="1">
            <a:off x="523729" y="1029891"/>
            <a:ext cx="2253659" cy="2030037"/>
          </a:xfrm>
          <a:prstGeom prst="cloudCallou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fontAlgn="base" hangingPunct="0">
              <a:lnSpc>
                <a:spcPct val="125000"/>
              </a:lnSpc>
              <a:spcBef>
                <a:spcPct val="0"/>
              </a:spcBef>
              <a:spcAft>
                <a:spcPct val="0"/>
              </a:spcAft>
              <a:defRPr/>
            </a:pPr>
            <a:r>
              <a:rPr lang="en-US" sz="2800" b="1" dirty="0" smtClean="0">
                <a:solidFill>
                  <a:srgbClr val="FF0000"/>
                </a:solidFill>
                <a:latin typeface="Times New Roman" pitchFamily="18" charset="0"/>
                <a:ea typeface="Arial Unicode MS"/>
                <a:cs typeface="Times New Roman" pitchFamily="18" charset="0"/>
              </a:rPr>
              <a:t>Chia lớp ra thành hai đ</a:t>
            </a:r>
            <a:r>
              <a:rPr lang="en-US" sz="2800" b="1" dirty="0" smtClean="0">
                <a:solidFill>
                  <a:srgbClr val="FF0000"/>
                </a:solidFill>
                <a:latin typeface="#9Slide05 SVNTradeMark" panose="02000000000000000000" pitchFamily="2" charset="0"/>
                <a:ea typeface="Arial Unicode MS"/>
              </a:rPr>
              <a:t>ội</a:t>
            </a:r>
            <a:endParaRPr lang="zh-CN" altLang="en-US" sz="2400" b="1" dirty="0">
              <a:solidFill>
                <a:srgbClr val="FF0000"/>
              </a:solidFill>
              <a:latin typeface="#9Slide05 SVNTradeMark" panose="02000000000000000000" pitchFamily="2" charset="0"/>
              <a:ea typeface="微软雅黑"/>
              <a:sym typeface="微软雅黑" panose="020B0503020204020204" pitchFamily="34" charset="-122"/>
            </a:endParaRPr>
          </a:p>
        </p:txBody>
      </p:sp>
      <p:sp>
        <p:nvSpPr>
          <p:cNvPr id="27" name="Cloud Callout 26"/>
          <p:cNvSpPr/>
          <p:nvPr/>
        </p:nvSpPr>
        <p:spPr>
          <a:xfrm rot="21416254">
            <a:off x="6013185" y="2200282"/>
            <a:ext cx="3156845" cy="1902178"/>
          </a:xfrm>
          <a:prstGeom prst="cloudCallou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b="1" dirty="0">
              <a:solidFill>
                <a:prstClr val="black"/>
              </a:solidFill>
              <a:latin typeface="Times New Roman" pitchFamily="18" charset="0"/>
              <a:cs typeface="Times New Roman" pitchFamily="18" charset="0"/>
            </a:endParaRPr>
          </a:p>
        </p:txBody>
      </p:sp>
      <p:sp>
        <p:nvSpPr>
          <p:cNvPr id="2" name="Rectangle 1"/>
          <p:cNvSpPr/>
          <p:nvPr/>
        </p:nvSpPr>
        <p:spPr>
          <a:xfrm>
            <a:off x="6364778" y="2288620"/>
            <a:ext cx="2747346" cy="4708981"/>
          </a:xfrm>
          <a:prstGeom prst="rect">
            <a:avLst/>
          </a:prstGeom>
        </p:spPr>
        <p:txBody>
          <a:bodyPr wrap="square">
            <a:spAutoFit/>
          </a:bodyPr>
          <a:lstStyle/>
          <a:p>
            <a:pPr eaLnBrk="0" fontAlgn="base" hangingPunct="0">
              <a:lnSpc>
                <a:spcPct val="125000"/>
              </a:lnSpc>
              <a:spcBef>
                <a:spcPct val="0"/>
              </a:spcBef>
              <a:spcAft>
                <a:spcPct val="0"/>
              </a:spcAft>
              <a:defRPr/>
            </a:pPr>
            <a:r>
              <a:rPr lang="en-US" sz="2400" b="1" dirty="0" smtClean="0">
                <a:solidFill>
                  <a:srgbClr val="FF0000"/>
                </a:solidFill>
                <a:latin typeface="Times New Roman" pitchFamily="18" charset="0"/>
                <a:ea typeface="Arial Unicode MS"/>
                <a:cs typeface="Times New Roman" pitchFamily="18" charset="0"/>
              </a:rPr>
              <a:t>- Đạ</a:t>
            </a:r>
            <a:r>
              <a:rPr lang="it-IT" sz="2400" b="1" dirty="0">
                <a:solidFill>
                  <a:srgbClr val="FF0000"/>
                </a:solidFill>
                <a:latin typeface="Times New Roman" pitchFamily="18" charset="0"/>
                <a:ea typeface="Arial Unicode MS"/>
                <a:cs typeface="Times New Roman" pitchFamily="18" charset="0"/>
              </a:rPr>
              <a:t>i di</a:t>
            </a:r>
            <a:r>
              <a:rPr lang="en-US" sz="2400" b="1" dirty="0" err="1">
                <a:solidFill>
                  <a:srgbClr val="FF0000"/>
                </a:solidFill>
                <a:latin typeface="Times New Roman" pitchFamily="18" charset="0"/>
                <a:ea typeface="Arial Unicode MS"/>
                <a:cs typeface="Times New Roman" pitchFamily="18" charset="0"/>
              </a:rPr>
              <a:t>ện</a:t>
            </a:r>
            <a:r>
              <a:rPr lang="en-US" sz="2400" b="1" dirty="0">
                <a:solidFill>
                  <a:srgbClr val="FF0000"/>
                </a:solidFill>
                <a:latin typeface="Times New Roman" pitchFamily="18" charset="0"/>
                <a:ea typeface="Arial Unicode MS"/>
                <a:cs typeface="Times New Roman" pitchFamily="18" charset="0"/>
              </a:rPr>
              <a:t> </a:t>
            </a:r>
            <a:r>
              <a:rPr lang="en-US" sz="2400" b="1" dirty="0" err="1">
                <a:solidFill>
                  <a:srgbClr val="FF0000"/>
                </a:solidFill>
                <a:latin typeface="Times New Roman" pitchFamily="18" charset="0"/>
                <a:ea typeface="Arial Unicode MS"/>
                <a:cs typeface="Times New Roman" pitchFamily="18" charset="0"/>
              </a:rPr>
              <a:t>hai</a:t>
            </a:r>
            <a:r>
              <a:rPr lang="en-US" sz="2400" b="1" dirty="0">
                <a:solidFill>
                  <a:srgbClr val="FF0000"/>
                </a:solidFill>
                <a:latin typeface="Times New Roman" pitchFamily="18" charset="0"/>
                <a:ea typeface="Arial Unicode MS"/>
                <a:cs typeface="Times New Roman" pitchFamily="18" charset="0"/>
              </a:rPr>
              <a:t> </a:t>
            </a:r>
            <a:r>
              <a:rPr lang="en-US" sz="2400" b="1" dirty="0" err="1">
                <a:solidFill>
                  <a:srgbClr val="FF0000"/>
                </a:solidFill>
                <a:latin typeface="Times New Roman" pitchFamily="18" charset="0"/>
                <a:ea typeface="Arial Unicode MS"/>
                <a:cs typeface="Times New Roman" pitchFamily="18" charset="0"/>
              </a:rPr>
              <a:t>đội</a:t>
            </a:r>
            <a:r>
              <a:rPr lang="en-US" sz="2400" b="1" dirty="0">
                <a:solidFill>
                  <a:srgbClr val="FF0000"/>
                </a:solidFill>
                <a:latin typeface="Times New Roman" pitchFamily="18" charset="0"/>
                <a:ea typeface="Arial Unicode MS"/>
                <a:cs typeface="Times New Roman" pitchFamily="18" charset="0"/>
              </a:rPr>
              <a:t> l</a:t>
            </a:r>
            <a:r>
              <a:rPr lang="fr-FR" sz="2400" b="1" dirty="0">
                <a:solidFill>
                  <a:srgbClr val="FF0000"/>
                </a:solidFill>
                <a:latin typeface="Times New Roman" pitchFamily="18" charset="0"/>
                <a:ea typeface="Arial Unicode MS"/>
                <a:cs typeface="Times New Roman" pitchFamily="18" charset="0"/>
              </a:rPr>
              <a:t>ê</a:t>
            </a:r>
            <a:r>
              <a:rPr lang="en-US" sz="2400" b="1" dirty="0">
                <a:solidFill>
                  <a:srgbClr val="FF0000"/>
                </a:solidFill>
                <a:latin typeface="Times New Roman" pitchFamily="18" charset="0"/>
                <a:ea typeface="Arial Unicode MS"/>
                <a:cs typeface="Times New Roman" pitchFamily="18" charset="0"/>
              </a:rPr>
              <a:t>n </a:t>
            </a:r>
            <a:r>
              <a:rPr lang="en-US" sz="2400" b="1" dirty="0" err="1">
                <a:solidFill>
                  <a:srgbClr val="FF0000"/>
                </a:solidFill>
                <a:latin typeface="Times New Roman" pitchFamily="18" charset="0"/>
                <a:ea typeface="Arial Unicode MS"/>
                <a:cs typeface="Times New Roman" pitchFamily="18" charset="0"/>
              </a:rPr>
              <a:t>bả</a:t>
            </a:r>
            <a:r>
              <a:rPr lang="nl-NL" sz="2400" b="1" dirty="0">
                <a:solidFill>
                  <a:srgbClr val="FF0000"/>
                </a:solidFill>
                <a:latin typeface="Times New Roman" pitchFamily="18" charset="0"/>
                <a:ea typeface="Arial Unicode MS"/>
                <a:cs typeface="Times New Roman" pitchFamily="18" charset="0"/>
              </a:rPr>
              <a:t>ng v</a:t>
            </a:r>
            <a:r>
              <a:rPr lang="fr-FR" sz="2400" b="1" dirty="0">
                <a:solidFill>
                  <a:srgbClr val="FF0000"/>
                </a:solidFill>
                <a:latin typeface="Times New Roman" pitchFamily="18" charset="0"/>
                <a:ea typeface="Arial Unicode MS"/>
                <a:cs typeface="Times New Roman" pitchFamily="18" charset="0"/>
              </a:rPr>
              <a:t>à </a:t>
            </a:r>
            <a:r>
              <a:rPr lang="en-US" sz="2400" b="1" dirty="0">
                <a:solidFill>
                  <a:srgbClr val="FF0000"/>
                </a:solidFill>
                <a:latin typeface="Times New Roman" pitchFamily="18" charset="0"/>
                <a:ea typeface="Arial Unicode MS"/>
                <a:cs typeface="Times New Roman" pitchFamily="18" charset="0"/>
              </a:rPr>
              <a:t>viết, </a:t>
            </a:r>
            <a:r>
              <a:rPr lang="en-US" sz="2400" b="1" dirty="0" smtClean="0">
                <a:solidFill>
                  <a:srgbClr val="FF0000"/>
                </a:solidFill>
                <a:latin typeface="Times New Roman" pitchFamily="18" charset="0"/>
                <a:ea typeface="Arial Unicode MS"/>
                <a:cs typeface="Times New Roman" pitchFamily="18" charset="0"/>
              </a:rPr>
              <a:t>dán. </a:t>
            </a:r>
            <a:r>
              <a:rPr lang="en-US" sz="2400" b="1" dirty="0" smtClean="0">
                <a:solidFill>
                  <a:srgbClr val="0000FF"/>
                </a:solidFill>
                <a:latin typeface="Times New Roman" pitchFamily="18" charset="0"/>
                <a:ea typeface="Arial Unicode MS"/>
                <a:cs typeface="Times New Roman" pitchFamily="18" charset="0"/>
              </a:rPr>
              <a:t>M</a:t>
            </a:r>
            <a:r>
              <a:rPr lang="vi-VN" sz="2400" dirty="0" smtClean="0">
                <a:solidFill>
                  <a:srgbClr val="0000FF"/>
                </a:solidFill>
                <a:latin typeface="Times New Roman" pitchFamily="18" charset="0"/>
                <a:cs typeface="Times New Roman" pitchFamily="18" charset="0"/>
              </a:rPr>
              <a:t>ột </a:t>
            </a:r>
            <a:r>
              <a:rPr lang="vi-VN" sz="2400" dirty="0">
                <a:solidFill>
                  <a:srgbClr val="0000FF"/>
                </a:solidFill>
                <a:latin typeface="Times New Roman" pitchFamily="18" charset="0"/>
                <a:cs typeface="Times New Roman" pitchFamily="18" charset="0"/>
              </a:rPr>
              <a:t>đội viết tên các quyền, một đội viết tên các nghĩa vụ cơ bản của công dân theo Hiến pháp năm 2013 vào giấy và dán lên "Cây Hiến pháp".</a:t>
            </a:r>
            <a:r>
              <a:rPr lang="en-US" sz="2400" b="1" dirty="0" smtClean="0">
                <a:solidFill>
                  <a:srgbClr val="0000FF"/>
                </a:solidFill>
                <a:latin typeface="Times New Roman" pitchFamily="18" charset="0"/>
                <a:ea typeface="Arial Unicode MS"/>
                <a:cs typeface="Times New Roman" pitchFamily="18" charset="0"/>
              </a:rPr>
              <a:t>trong </a:t>
            </a:r>
            <a:r>
              <a:rPr lang="en-US" sz="2400" b="1" dirty="0">
                <a:solidFill>
                  <a:srgbClr val="0000FF"/>
                </a:solidFill>
                <a:latin typeface="Times New Roman" pitchFamily="18" charset="0"/>
                <a:ea typeface="Arial Unicode MS"/>
                <a:cs typeface="Times New Roman" pitchFamily="18" charset="0"/>
              </a:rPr>
              <a:t>5’</a:t>
            </a:r>
          </a:p>
        </p:txBody>
      </p:sp>
      <p:pic>
        <p:nvPicPr>
          <p:cNvPr id="29" name="图片 1"/>
          <p:cNvPicPr>
            <a:picLocks noChangeAspect="1"/>
          </p:cNvPicPr>
          <p:nvPr/>
        </p:nvPicPr>
        <p:blipFill>
          <a:blip r:embed="rId2">
            <a:extLst>
              <a:ext uri="{28A0092B-C50C-407E-A947-70E740481C1C}">
                <a14:useLocalDpi xmlns:a14="http://schemas.microsoft.com/office/drawing/2010/main" val="0"/>
              </a:ext>
            </a:extLst>
          </a:blip>
          <a:srcRect l="8347" r="32761"/>
          <a:stretch>
            <a:fillRect/>
          </a:stretch>
        </p:blipFill>
        <p:spPr bwMode="auto">
          <a:xfrm>
            <a:off x="1984633" y="5062263"/>
            <a:ext cx="1137805" cy="1737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ectangle 29"/>
          <p:cNvSpPr>
            <a:spLocks noChangeArrowheads="1"/>
          </p:cNvSpPr>
          <p:nvPr/>
        </p:nvSpPr>
        <p:spPr bwMode="auto">
          <a:xfrm>
            <a:off x="1079836" y="27149"/>
            <a:ext cx="5686548"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000" b="1" dirty="0">
                <a:solidFill>
                  <a:srgbClr val="FF0000"/>
                </a:solidFill>
                <a:latin typeface="Times New Roman" pitchFamily="18" charset="0"/>
                <a:ea typeface="Helvetica Neue"/>
                <a:cs typeface="Times New Roman" pitchFamily="18" charset="0"/>
              </a:rPr>
              <a:t>TRÒ CHƠI </a:t>
            </a:r>
          </a:p>
          <a:p>
            <a:pPr algn="ctr" eaLnBrk="0" fontAlgn="base" hangingPunct="0">
              <a:spcBef>
                <a:spcPct val="0"/>
              </a:spcBef>
              <a:spcAft>
                <a:spcPct val="0"/>
              </a:spcAft>
            </a:pPr>
            <a:r>
              <a:rPr lang="en-US" altLang="en-US" sz="4400" b="1" dirty="0" smtClean="0">
                <a:solidFill>
                  <a:srgbClr val="FF0000"/>
                </a:solidFill>
                <a:latin typeface="Times New Roman" pitchFamily="18" charset="0"/>
                <a:ea typeface="Helvetica Neue"/>
                <a:cs typeface="Times New Roman" pitchFamily="18" charset="0"/>
              </a:rPr>
              <a:t>“</a:t>
            </a:r>
            <a:r>
              <a:rPr lang="vi-VN" sz="4400" dirty="0">
                <a:solidFill>
                  <a:prstClr val="black"/>
                </a:solidFill>
                <a:latin typeface="Times New Roman" pitchFamily="18" charset="0"/>
                <a:cs typeface="Times New Roman" pitchFamily="18" charset="0"/>
              </a:rPr>
              <a:t>Cây Hiến pháp"</a:t>
            </a:r>
            <a:endParaRPr lang="en-US" sz="4400" dirty="0">
              <a:solidFill>
                <a:prstClr val="black"/>
              </a:solidFill>
              <a:latin typeface="Times New Roman" pitchFamily="18" charset="0"/>
              <a:cs typeface="Times New Roman" pitchFamily="18" charset="0"/>
            </a:endParaRPr>
          </a:p>
          <a:p>
            <a:pPr algn="ctr" eaLnBrk="0" fontAlgn="base" hangingPunct="0">
              <a:spcBef>
                <a:spcPct val="0"/>
              </a:spcBef>
              <a:spcAft>
                <a:spcPct val="0"/>
              </a:spcAft>
            </a:pPr>
            <a:endParaRPr lang="en-SG" altLang="en-US" sz="4400" b="1" dirty="0">
              <a:solidFill>
                <a:srgbClr val="FF0000"/>
              </a:solidFill>
              <a:latin typeface="Times New Roman" pitchFamily="18" charset="0"/>
              <a:cs typeface="Times New Roman" pitchFamily="18" charset="0"/>
            </a:endParaRPr>
          </a:p>
        </p:txBody>
      </p:sp>
      <p:sp>
        <p:nvSpPr>
          <p:cNvPr id="19" name="TextBox 18"/>
          <p:cNvSpPr txBox="1"/>
          <p:nvPr/>
        </p:nvSpPr>
        <p:spPr>
          <a:xfrm>
            <a:off x="178658" y="3521869"/>
            <a:ext cx="1805955" cy="2677656"/>
          </a:xfrm>
          <a:prstGeom prst="rect">
            <a:avLst/>
          </a:prstGeom>
          <a:noFill/>
        </p:spPr>
        <p:txBody>
          <a:bodyPr wrap="square" rtlCol="0">
            <a:spAutoFit/>
          </a:bodyPr>
          <a:lstStyle/>
          <a:p>
            <a:r>
              <a:rPr lang="en-US" sz="2800" dirty="0" smtClean="0">
                <a:solidFill>
                  <a:srgbClr val="FF0000"/>
                </a:solidFill>
              </a:rPr>
              <a:t>Đội nào viết được nhiều, đúng sẽ chiến thắng.</a:t>
            </a:r>
            <a:endParaRPr lang="en-US" sz="2800" dirty="0">
              <a:solidFill>
                <a:srgbClr val="FF0000"/>
              </a:solidFill>
            </a:endParaRPr>
          </a:p>
        </p:txBody>
      </p:sp>
      <p:sp>
        <p:nvSpPr>
          <p:cNvPr id="3" name="Rectangle 2"/>
          <p:cNvSpPr/>
          <p:nvPr/>
        </p:nvSpPr>
        <p:spPr>
          <a:xfrm>
            <a:off x="178678" y="228600"/>
            <a:ext cx="1573939"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BÀI 1</a:t>
            </a:r>
            <a:r>
              <a:rPr lang="en-US" dirty="0" smtClean="0"/>
              <a:t>:</a:t>
            </a:r>
            <a:endParaRPr lang="en-US" dirty="0"/>
          </a:p>
        </p:txBody>
      </p:sp>
    </p:spTree>
    <p:extLst>
      <p:ext uri="{BB962C8B-B14F-4D97-AF65-F5344CB8AC3E}">
        <p14:creationId xmlns:p14="http://schemas.microsoft.com/office/powerpoint/2010/main" val="224996008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152400"/>
            <a:ext cx="8763000" cy="6595652"/>
          </a:xfrm>
          <a:prstGeom prst="rect">
            <a:avLst/>
          </a:prstGeom>
          <a:noFill/>
        </p:spPr>
        <p:txBody>
          <a:bodyPr wrap="square" rtlCol="0">
            <a:spAutoFit/>
          </a:bodyPr>
          <a:lstStyle/>
          <a:p>
            <a:pPr lvl="0">
              <a:lnSpc>
                <a:spcPct val="115000"/>
              </a:lnSpc>
              <a:buFontTx/>
              <a:buChar char="-"/>
              <a:defRPr/>
            </a:pPr>
            <a:r>
              <a:rPr lang="en-US" sz="2400" b="1" dirty="0" smtClean="0">
                <a:solidFill>
                  <a:srgbClr val="FF0000"/>
                </a:solidFill>
                <a:latin typeface="Times New Roman" pitchFamily="18" charset="0"/>
                <a:cs typeface="Times New Roman" pitchFamily="18" charset="0"/>
              </a:rPr>
              <a:t>Bài </a:t>
            </a:r>
            <a:r>
              <a:rPr lang="en-US" sz="2400" b="1" dirty="0">
                <a:solidFill>
                  <a:srgbClr val="FF0000"/>
                </a:solidFill>
                <a:latin typeface="Times New Roman" pitchFamily="18" charset="0"/>
                <a:cs typeface="Times New Roman" pitchFamily="18" charset="0"/>
              </a:rPr>
              <a:t>tập 2:  </a:t>
            </a:r>
            <a:r>
              <a:rPr lang="vi-VN" sz="2400" dirty="0">
                <a:solidFill>
                  <a:srgbClr val="FF0000"/>
                </a:solidFill>
                <a:latin typeface="Times New Roman" pitchFamily="18" charset="0"/>
                <a:cs typeface="Times New Roman" pitchFamily="18" charset="0"/>
              </a:rPr>
              <a:t>Em hãy </a:t>
            </a:r>
            <a:r>
              <a:rPr lang="en-US" sz="2400" dirty="0">
                <a:solidFill>
                  <a:srgbClr val="FF0000"/>
                </a:solidFill>
                <a:latin typeface="Times New Roman" pitchFamily="18" charset="0"/>
                <a:cs typeface="Times New Roman" pitchFamily="18" charset="0"/>
              </a:rPr>
              <a:t>cho </a:t>
            </a:r>
            <a:r>
              <a:rPr lang="vi-VN" sz="2400" dirty="0">
                <a:solidFill>
                  <a:srgbClr val="FF0000"/>
                </a:solidFill>
                <a:latin typeface="Times New Roman" pitchFamily="18" charset="0"/>
                <a:cs typeface="Times New Roman" pitchFamily="18" charset="0"/>
              </a:rPr>
              <a:t>biết, bạn nào dưới đây thực hiện tốt, bạn nào thực hiện chưa tốt quyền và nghĩa vụ cơ bản của công dân.</a:t>
            </a:r>
            <a:r>
              <a:rPr lang="en-US" sz="2400" dirty="0">
                <a:solidFill>
                  <a:srgbClr val="FF0000"/>
                </a:solidFill>
                <a:latin typeface="Times New Roman" pitchFamily="18" charset="0"/>
                <a:cs typeface="Times New Roman" pitchFamily="18" charset="0"/>
              </a:rPr>
              <a:t> Vì sao</a:t>
            </a:r>
            <a:r>
              <a:rPr lang="en-US" sz="2400" dirty="0" smtClean="0">
                <a:solidFill>
                  <a:srgbClr val="FF0000"/>
                </a:solidFill>
                <a:latin typeface="Times New Roman" pitchFamily="18" charset="0"/>
                <a:cs typeface="Times New Roman" pitchFamily="18" charset="0"/>
              </a:rPr>
              <a:t>?</a:t>
            </a:r>
          </a:p>
          <a:p>
            <a:pPr lvl="0">
              <a:lnSpc>
                <a:spcPct val="115000"/>
              </a:lnSpc>
              <a:defRPr/>
            </a:pPr>
            <a:r>
              <a:rPr lang="en-US" sz="2400" dirty="0" smtClean="0">
                <a:solidFill>
                  <a:srgbClr val="FF0000"/>
                </a:solidFill>
                <a:latin typeface="Times" pitchFamily="18" charset="0"/>
                <a:cs typeface="Times" pitchFamily="18" charset="0"/>
              </a:rPr>
              <a:t>a)N</a:t>
            </a:r>
            <a:r>
              <a:rPr lang="vi-VN" sz="2400" dirty="0">
                <a:solidFill>
                  <a:srgbClr val="FF0000"/>
                </a:solidFill>
                <a:latin typeface="Times" pitchFamily="18" charset="0"/>
                <a:cs typeface="Times" pitchFamily="18" charset="0"/>
              </a:rPr>
              <a:t>goài giờ học ở trường, Kim thường tự học ở nhà và dành thời gian làm việc nhà giúp bố mẹ</a:t>
            </a:r>
            <a:r>
              <a:rPr lang="vi-VN" sz="2400" dirty="0" smtClean="0">
                <a:solidFill>
                  <a:srgbClr val="FF0000"/>
                </a:solidFill>
                <a:latin typeface="Times" pitchFamily="18" charset="0"/>
                <a:cs typeface="Times" pitchFamily="18" charset="0"/>
              </a:rPr>
              <a:t>.</a:t>
            </a:r>
            <a:endParaRPr lang="en-US" sz="2400" dirty="0" smtClean="0">
              <a:solidFill>
                <a:srgbClr val="FF0000"/>
              </a:solidFill>
              <a:latin typeface="Times" pitchFamily="18" charset="0"/>
              <a:cs typeface="Times" pitchFamily="18" charset="0"/>
            </a:endParaRPr>
          </a:p>
          <a:p>
            <a:pPr marL="190500" lvl="0" indent="-190500">
              <a:lnSpc>
                <a:spcPct val="115000"/>
              </a:lnSpc>
              <a:defRPr/>
            </a:pPr>
            <a:r>
              <a:rPr lang="en-US" sz="2400" dirty="0">
                <a:solidFill>
                  <a:srgbClr val="FF0000"/>
                </a:solidFill>
              </a:rPr>
              <a:t>b</a:t>
            </a:r>
            <a:r>
              <a:rPr lang="en-US" sz="2400" dirty="0">
                <a:solidFill>
                  <a:srgbClr val="FF0000"/>
                </a:solidFill>
                <a:latin typeface="Times" pitchFamily="18" charset="0"/>
                <a:cs typeface="Times" pitchFamily="18" charset="0"/>
              </a:rPr>
              <a:t>) M</a:t>
            </a:r>
            <a:r>
              <a:rPr lang="vi-VN" sz="2400" dirty="0">
                <a:solidFill>
                  <a:srgbClr val="FF0000"/>
                </a:solidFill>
                <a:latin typeface="Times" pitchFamily="18" charset="0"/>
                <a:cs typeface="Times" pitchFamily="18" charset="0"/>
              </a:rPr>
              <a:t>ặc dù nhà rất nghèo nhưng bố mẹ vẫn cố gắng để Lan được tới trường. Tuy nhiên, Lan cho rằng: “Nhà mình nghèo, có cố gắng học cũng không mang lại ích lợi gì”. Lan đến trường chỉ vì bố mẹ muốn, do vậy kết quả học tập của Lan rất kém.</a:t>
            </a:r>
            <a:endParaRPr lang="en-US" sz="2400" dirty="0">
              <a:solidFill>
                <a:srgbClr val="FF0000"/>
              </a:solidFill>
              <a:latin typeface="Times" pitchFamily="18" charset="0"/>
              <a:cs typeface="Times" pitchFamily="18" charset="0"/>
            </a:endParaRPr>
          </a:p>
          <a:p>
            <a:pPr marL="190500" lvl="0" indent="-190500">
              <a:lnSpc>
                <a:spcPct val="115000"/>
              </a:lnSpc>
              <a:defRPr/>
            </a:pPr>
            <a:r>
              <a:rPr lang="en-US" sz="2400" dirty="0" smtClean="0">
                <a:solidFill>
                  <a:srgbClr val="FF0000"/>
                </a:solidFill>
              </a:rPr>
              <a:t>c</a:t>
            </a:r>
            <a:r>
              <a:rPr lang="en-US" sz="2400" dirty="0">
                <a:solidFill>
                  <a:srgbClr val="FF0000"/>
                </a:solidFill>
              </a:rPr>
              <a:t>) </a:t>
            </a:r>
            <a:r>
              <a:rPr lang="en-US" sz="2400" dirty="0">
                <a:solidFill>
                  <a:srgbClr val="FF0000"/>
                </a:solidFill>
                <a:latin typeface="Times New Roman" pitchFamily="18" charset="0"/>
                <a:cs typeface="Times New Roman" pitchFamily="18" charset="0"/>
              </a:rPr>
              <a:t>M</a:t>
            </a:r>
            <a:r>
              <a:rPr lang="vi-VN" sz="2400" dirty="0">
                <a:solidFill>
                  <a:srgbClr val="FF0000"/>
                </a:solidFill>
                <a:latin typeface="Times New Roman" pitchFamily="18" charset="0"/>
                <a:cs typeface="Times New Roman" pitchFamily="18" charset="0"/>
              </a:rPr>
              <a:t>ỗi khi sang nhà bạn chơi, Tú thường thấy Nam quát mắng, doạ nạt và đánh em gái vì em hay khóc và bày đồ chơi bừa bãi.</a:t>
            </a:r>
            <a:endParaRPr lang="en-US" sz="2400" dirty="0">
              <a:solidFill>
                <a:srgbClr val="FF0000"/>
              </a:solidFill>
              <a:latin typeface="Times New Roman" pitchFamily="18" charset="0"/>
              <a:cs typeface="Times New Roman" pitchFamily="18" charset="0"/>
            </a:endParaRPr>
          </a:p>
          <a:p>
            <a:pPr lvl="0"/>
            <a:r>
              <a:rPr lang="en-US" sz="2400" dirty="0">
                <a:solidFill>
                  <a:srgbClr val="FF0000"/>
                </a:solidFill>
                <a:latin typeface="Times" pitchFamily="18" charset="0"/>
                <a:cs typeface="Times" pitchFamily="18" charset="0"/>
              </a:rPr>
              <a:t>d) </a:t>
            </a:r>
            <a:r>
              <a:rPr lang="vi-VN" sz="2400" dirty="0">
                <a:solidFill>
                  <a:srgbClr val="FF0000"/>
                </a:solidFill>
                <a:latin typeface="Times" pitchFamily="18" charset="0"/>
                <a:cs typeface="Times" pitchFamily="18" charset="0"/>
              </a:rPr>
              <a:t>Hưng là học sinh cá biệt, hay nghịch nên thường rủ các bạn đá bóng trong sân trường và làm vỡ cửa sổ lớp học. Cô giáo chủ nhiệm gửi giấy thông báo và nhờ Hưng đưa cho bố mẹ. Trên đường về, Hưng đã bóc thư ra xem trước.</a:t>
            </a:r>
            <a:endParaRPr lang="en-US" sz="2400" dirty="0">
              <a:solidFill>
                <a:srgbClr val="FF0000"/>
              </a:solidFill>
              <a:latin typeface="Times" pitchFamily="18" charset="0"/>
              <a:cs typeface="Times" pitchFamily="18" charset="0"/>
            </a:endParaRPr>
          </a:p>
          <a:p>
            <a:pPr lvl="0">
              <a:lnSpc>
                <a:spcPct val="115000"/>
              </a:lnSpc>
              <a:defRPr/>
            </a:pPr>
            <a:endParaRPr lang="en-US" sz="2400" dirty="0">
              <a:solidFill>
                <a:srgbClr val="0000FF"/>
              </a:solidFill>
              <a:latin typeface="Times" pitchFamily="18" charset="0"/>
              <a:cs typeface="Times" pitchFamily="18" charset="0"/>
            </a:endParaRPr>
          </a:p>
          <a:p>
            <a:pPr lvl="0">
              <a:lnSpc>
                <a:spcPct val="115000"/>
              </a:lnSpc>
              <a:buFontTx/>
              <a:buChar char="-"/>
              <a:defRPr/>
            </a:pPr>
            <a:endParaRPr lang="en-US" sz="2000"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778766060"/>
      </p:ext>
    </p:extLst>
  </p:cSld>
  <p:clrMapOvr>
    <a:masterClrMapping/>
  </p:clrMapOvr>
  <p:transition spd="slow">
    <p:cove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52412"/>
            <a:ext cx="8763000" cy="7625164"/>
          </a:xfrm>
          <a:prstGeom prst="rect">
            <a:avLst/>
          </a:prstGeom>
          <a:noFill/>
        </p:spPr>
        <p:txBody>
          <a:bodyPr wrap="square" rtlCol="0">
            <a:spAutoFit/>
          </a:bodyPr>
          <a:lstStyle/>
          <a:p>
            <a:pPr marL="190500" lvl="0" indent="-190500" algn="just">
              <a:lnSpc>
                <a:spcPct val="115000"/>
              </a:lnSpc>
              <a:defRPr/>
            </a:pPr>
            <a:r>
              <a:rPr lang="en-US" sz="2800" b="1" dirty="0" smtClean="0">
                <a:solidFill>
                  <a:srgbClr val="0070C0"/>
                </a:solidFill>
                <a:latin typeface="Times New Roman" pitchFamily="18" charset="0"/>
                <a:cs typeface="Times New Roman" pitchFamily="18" charset="0"/>
              </a:rPr>
              <a:t>a)</a:t>
            </a:r>
            <a:r>
              <a:rPr lang="en-US" sz="2800" dirty="0" smtClean="0">
                <a:solidFill>
                  <a:srgbClr val="0070C0"/>
                </a:solidFill>
                <a:latin typeface="Times New Roman" pitchFamily="18" charset="0"/>
                <a:cs typeface="Times New Roman" pitchFamily="18" charset="0"/>
              </a:rPr>
              <a:t>Bạn </a:t>
            </a:r>
            <a:r>
              <a:rPr lang="en-US" sz="2800" dirty="0">
                <a:solidFill>
                  <a:srgbClr val="0070C0"/>
                </a:solidFill>
                <a:latin typeface="Times New Roman" pitchFamily="18" charset="0"/>
                <a:cs typeface="Times New Roman" pitchFamily="18" charset="0"/>
              </a:rPr>
              <a:t>Kim thực hiện tốt quyền va nghĩa vụ của công dân: vì</a:t>
            </a:r>
            <a:r>
              <a:rPr lang="vi-VN" sz="2800" dirty="0">
                <a:solidFill>
                  <a:srgbClr val="0070C0"/>
                </a:solidFill>
                <a:latin typeface="Times New Roman" pitchFamily="18" charset="0"/>
                <a:cs typeface="Times New Roman" pitchFamily="18" charset="0"/>
              </a:rPr>
              <a:t> Học tập, rèn luyện, giữ gìn nền </a:t>
            </a:r>
            <a:r>
              <a:rPr lang="vi-VN" sz="2800" dirty="0" smtClean="0">
                <a:solidFill>
                  <a:srgbClr val="0070C0"/>
                </a:solidFill>
                <a:latin typeface="Times New Roman" pitchFamily="18" charset="0"/>
                <a:cs typeface="Times New Roman" pitchFamily="18" charset="0"/>
              </a:rPr>
              <a:t>gia </a:t>
            </a:r>
            <a:r>
              <a:rPr lang="vi-VN" sz="2800" dirty="0">
                <a:solidFill>
                  <a:srgbClr val="0070C0"/>
                </a:solidFill>
                <a:latin typeface="Times New Roman" pitchFamily="18" charset="0"/>
                <a:cs typeface="Times New Roman" pitchFamily="18" charset="0"/>
              </a:rPr>
              <a:t>đình, phụ giúp cha mẹ và các thành viên trong gia đình những công việc phù hợp với độ tuổi (trích Điếu 37 - Luật Trẻ em</a:t>
            </a:r>
            <a:r>
              <a:rPr lang="vi-VN" sz="2800" dirty="0" smtClean="0">
                <a:solidFill>
                  <a:srgbClr val="0070C0"/>
                </a:solidFill>
                <a:latin typeface="Times New Roman" pitchFamily="18" charset="0"/>
                <a:cs typeface="Times New Roman" pitchFamily="18" charset="0"/>
              </a:rPr>
              <a:t>).</a:t>
            </a:r>
            <a:endParaRPr lang="en-US" sz="2800" dirty="0" smtClean="0">
              <a:solidFill>
                <a:srgbClr val="0070C0"/>
              </a:solidFill>
              <a:latin typeface="Times New Roman" pitchFamily="18" charset="0"/>
              <a:cs typeface="Times New Roman" pitchFamily="18" charset="0"/>
            </a:endParaRPr>
          </a:p>
          <a:p>
            <a:pPr marL="190500" lvl="0" indent="-190500" algn="just">
              <a:lnSpc>
                <a:spcPct val="115000"/>
              </a:lnSpc>
              <a:defRPr/>
            </a:pPr>
            <a:r>
              <a:rPr lang="en-US" sz="2800" b="1" dirty="0" smtClean="0">
                <a:solidFill>
                  <a:srgbClr val="0070C0"/>
                </a:solidFill>
                <a:latin typeface="Times New Roman" pitchFamily="18" charset="0"/>
                <a:cs typeface="Times New Roman" pitchFamily="18" charset="0"/>
              </a:rPr>
              <a:t>b)</a:t>
            </a:r>
            <a:r>
              <a:rPr lang="en-US" sz="2800" b="1" dirty="0">
                <a:solidFill>
                  <a:srgbClr val="0070C0"/>
                </a:solidFill>
                <a:latin typeface="Times New Roman" pitchFamily="18" charset="0"/>
                <a:cs typeface="Times New Roman" pitchFamily="18" charset="0"/>
              </a:rPr>
              <a:t> </a:t>
            </a:r>
            <a:r>
              <a:rPr lang="en-US" sz="2800" dirty="0">
                <a:solidFill>
                  <a:srgbClr val="0070C0"/>
                </a:solidFill>
                <a:latin typeface="Times New Roman" pitchFamily="18" charset="0"/>
                <a:cs typeface="Times New Roman" pitchFamily="18" charset="0"/>
              </a:rPr>
              <a:t>Bạn Lan chưa thực hiện tốt quyền va nghĩa vụ của công dân: </a:t>
            </a:r>
            <a:endParaRPr lang="en-US" sz="2800" dirty="0" smtClean="0">
              <a:solidFill>
                <a:srgbClr val="0070C0"/>
              </a:solidFill>
              <a:latin typeface="Times New Roman" pitchFamily="18" charset="0"/>
              <a:cs typeface="Times New Roman" pitchFamily="18" charset="0"/>
            </a:endParaRPr>
          </a:p>
          <a:p>
            <a:pPr lvl="0" algn="just"/>
            <a:r>
              <a:rPr lang="en-US" sz="2800" b="1" dirty="0" smtClean="0">
                <a:solidFill>
                  <a:srgbClr val="0070C0"/>
                </a:solidFill>
                <a:latin typeface="Times New Roman" pitchFamily="18" charset="0"/>
                <a:ea typeface="Arial" panose="020B0604020202020204" pitchFamily="34" charset="0"/>
                <a:cs typeface="Times New Roman" pitchFamily="18" charset="0"/>
              </a:rPr>
              <a:t>c)</a:t>
            </a:r>
            <a:r>
              <a:rPr lang="vi-VN" sz="2800" dirty="0">
                <a:solidFill>
                  <a:srgbClr val="0070C0"/>
                </a:solidFill>
                <a:latin typeface="Times New Roman" pitchFamily="18" charset="0"/>
                <a:cs typeface="Times New Roman" pitchFamily="18" charset="0"/>
              </a:rPr>
              <a:t> Việc Nam thường xuyên doạ nạt, đánh em gái là việc làm không đúng. Nam là anh nên khi thấy em bày bừa ra nhà Nam nên khuyên bảo và giúp đỡ em thu dọn; Nếu em khóc, Nam phải dỗ dành, chơi với em</a:t>
            </a:r>
            <a:r>
              <a:rPr lang="vi-VN" sz="2800" dirty="0" smtClean="0">
                <a:solidFill>
                  <a:srgbClr val="0070C0"/>
                </a:solidFill>
                <a:latin typeface="Times New Roman" pitchFamily="18" charset="0"/>
                <a:cs typeface="Times New Roman" pitchFamily="18" charset="0"/>
              </a:rPr>
              <a:t>.</a:t>
            </a:r>
            <a:endParaRPr lang="en-US" sz="2800" dirty="0" smtClean="0">
              <a:solidFill>
                <a:srgbClr val="0070C0"/>
              </a:solidFill>
              <a:latin typeface="Times New Roman" pitchFamily="18" charset="0"/>
              <a:cs typeface="Times New Roman" pitchFamily="18" charset="0"/>
            </a:endParaRPr>
          </a:p>
          <a:p>
            <a:pPr lvl="0" algn="just"/>
            <a:r>
              <a:rPr lang="en-US" sz="2800" b="1" dirty="0" smtClean="0">
                <a:solidFill>
                  <a:srgbClr val="0070C0"/>
                </a:solidFill>
                <a:latin typeface="Times New Roman" pitchFamily="18" charset="0"/>
                <a:cs typeface="Times New Roman" pitchFamily="18" charset="0"/>
              </a:rPr>
              <a:t>d)</a:t>
            </a:r>
            <a:r>
              <a:rPr lang="vi-VN" sz="2800" b="1" dirty="0" smtClean="0">
                <a:solidFill>
                  <a:srgbClr val="0070C0"/>
                </a:solidFill>
                <a:latin typeface="Times New Roman" pitchFamily="18" charset="0"/>
                <a:cs typeface="Times New Roman" pitchFamily="18" charset="0"/>
              </a:rPr>
              <a:t> </a:t>
            </a:r>
            <a:r>
              <a:rPr lang="vi-VN" sz="2800" dirty="0">
                <a:solidFill>
                  <a:srgbClr val="0070C0"/>
                </a:solidFill>
                <a:latin typeface="Times New Roman" pitchFamily="18" charset="0"/>
                <a:cs typeface="Times New Roman" pitchFamily="18" charset="0"/>
              </a:rPr>
              <a:t>Việc H</a:t>
            </a:r>
            <a:r>
              <a:rPr lang="en-US" sz="2800" dirty="0">
                <a:solidFill>
                  <a:srgbClr val="0070C0"/>
                </a:solidFill>
                <a:latin typeface="Times New Roman" pitchFamily="18" charset="0"/>
                <a:cs typeface="Times New Roman" pitchFamily="18" charset="0"/>
              </a:rPr>
              <a:t>ưng</a:t>
            </a:r>
            <a:r>
              <a:rPr lang="vi-VN" sz="2800" dirty="0">
                <a:solidFill>
                  <a:srgbClr val="0070C0"/>
                </a:solidFill>
                <a:latin typeface="Times New Roman" pitchFamily="18" charset="0"/>
                <a:cs typeface="Times New Roman" pitchFamily="18" charset="0"/>
              </a:rPr>
              <a:t> tự ý bóc thư cô giáo gửi cho bố mẹ là sai. Đây là hành vi xâm phạm quyền bí mật thư tín của công dân. Theo quy định của Hiến pháp năm 2013, công dân có nghĩa vụ tôn trọng quyền của người khác.</a:t>
            </a:r>
            <a:endParaRPr lang="en-US" sz="2800" dirty="0">
              <a:solidFill>
                <a:srgbClr val="0070C0"/>
              </a:solidFill>
              <a:latin typeface="Times New Roman" pitchFamily="18" charset="0"/>
              <a:cs typeface="Times New Roman" pitchFamily="18" charset="0"/>
            </a:endParaRPr>
          </a:p>
          <a:p>
            <a:pPr lvl="0" algn="just"/>
            <a:endParaRPr lang="en-US" sz="2400" dirty="0">
              <a:solidFill>
                <a:prstClr val="black"/>
              </a:solidFill>
              <a:latin typeface="Times New Roman" pitchFamily="18" charset="0"/>
              <a:cs typeface="Times New Roman" pitchFamily="18" charset="0"/>
            </a:endParaRPr>
          </a:p>
          <a:p>
            <a:pPr marL="190500" lvl="0" indent="-190500" algn="just">
              <a:lnSpc>
                <a:spcPct val="115000"/>
              </a:lnSpc>
              <a:defRPr/>
            </a:pPr>
            <a:endParaRPr lang="en-US" sz="2400" b="1" dirty="0">
              <a:solidFill>
                <a:srgbClr val="0000FF"/>
              </a:solidFill>
              <a:latin typeface="Times" pitchFamily="18" charset="0"/>
              <a:ea typeface="Arial" panose="020B0604020202020204" pitchFamily="34" charset="0"/>
              <a:cs typeface="Times" pitchFamily="18" charset="0"/>
            </a:endParaRPr>
          </a:p>
          <a:p>
            <a:pPr marL="190500" lvl="0" indent="-190500" algn="just">
              <a:lnSpc>
                <a:spcPct val="115000"/>
              </a:lnSpc>
              <a:defRPr/>
            </a:pPr>
            <a:endParaRPr lang="en-US"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781910953"/>
      </p:ext>
    </p:extLst>
  </p:cSld>
  <p:clrMapOvr>
    <a:masterClrMapping/>
  </p:clrMapOvr>
  <p:transition spd="slow">
    <p:cove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 y="34844"/>
            <a:ext cx="8382005" cy="6555641"/>
          </a:xfrm>
          <a:prstGeom prst="rect">
            <a:avLst/>
          </a:prstGeom>
        </p:spPr>
        <p:txBody>
          <a:bodyPr wrap="square">
            <a:spAutoFit/>
          </a:bodyPr>
          <a:lstStyle/>
          <a:p>
            <a:pPr lvl="0" algn="ctr"/>
            <a:r>
              <a:rPr lang="en-US" sz="3200" dirty="0" smtClean="0"/>
              <a:t>Bài 3: Xử lý tình huống.</a:t>
            </a:r>
            <a:endParaRPr lang="en-US" sz="3200" dirty="0"/>
          </a:p>
          <a:p>
            <a:pPr lvl="0" algn="just"/>
            <a:r>
              <a:rPr lang="en-US" sz="2800" dirty="0" smtClean="0"/>
              <a:t>TH1:La</a:t>
            </a:r>
            <a:r>
              <a:rPr lang="en-US" sz="2800" dirty="0" smtClean="0">
                <a:latin typeface="Times New Roman" pitchFamily="18" charset="0"/>
                <a:cs typeface="Times New Roman" pitchFamily="18" charset="0"/>
              </a:rPr>
              <a:t>n </a:t>
            </a:r>
            <a:r>
              <a:rPr lang="en-US" sz="2800" dirty="0">
                <a:latin typeface="Times New Roman" pitchFamily="18" charset="0"/>
                <a:cs typeface="Times New Roman" pitchFamily="18" charset="0"/>
              </a:rPr>
              <a:t>là một học sinh hoạt bát, tích cực tham gia các hoạt động của lớp và liên đội nhưng mẹ Lan thường ngăn cấm không cho em tham gia các hoạt động tập thể vì cho rằng sẽ ảnh hưởng đến việc học tập.</a:t>
            </a:r>
          </a:p>
          <a:p>
            <a:pPr marL="342900" lvl="0" indent="-342900" algn="just">
              <a:buFontTx/>
              <a:buChar char="-"/>
            </a:pPr>
            <a:r>
              <a:rPr lang="en-US" sz="2800" b="1" dirty="0" smtClean="0">
                <a:latin typeface="Times New Roman" pitchFamily="18" charset="0"/>
                <a:cs typeface="Times New Roman" pitchFamily="18" charset="0"/>
              </a:rPr>
              <a:t>Theo </a:t>
            </a:r>
            <a:r>
              <a:rPr lang="en-US" sz="2800" b="1" dirty="0">
                <a:latin typeface="Times New Roman" pitchFamily="18" charset="0"/>
                <a:cs typeface="Times New Roman" pitchFamily="18" charset="0"/>
              </a:rPr>
              <a:t>em, Lan nên làm gì để mẹ không ngăn cấm mình tham gia hoạt động tập </a:t>
            </a:r>
            <a:r>
              <a:rPr lang="en-US" sz="2800" b="1" dirty="0" smtClean="0">
                <a:latin typeface="Times New Roman" pitchFamily="18" charset="0"/>
                <a:cs typeface="Times New Roman" pitchFamily="18" charset="0"/>
              </a:rPr>
              <a:t>thể?</a:t>
            </a:r>
          </a:p>
          <a:p>
            <a:pPr lvl="0" algn="just"/>
            <a:r>
              <a:rPr lang="en-US" sz="2800" b="1" dirty="0" smtClean="0">
                <a:latin typeface="Times New Roman" pitchFamily="18" charset="0"/>
                <a:cs typeface="Times New Roman" pitchFamily="18" charset="0"/>
              </a:rPr>
              <a:t>TH 2:</a:t>
            </a:r>
            <a:r>
              <a:rPr lang="en-US" sz="2800" dirty="0" smtClean="0"/>
              <a:t>M</a:t>
            </a:r>
            <a:r>
              <a:rPr lang="en-US" sz="2800" dirty="0" smtClean="0">
                <a:latin typeface="Times New Roman" pitchFamily="18" charset="0"/>
                <a:cs typeface="Times New Roman" pitchFamily="18" charset="0"/>
              </a:rPr>
              <a:t>ặc </a:t>
            </a:r>
            <a:r>
              <a:rPr lang="en-US" sz="2800" dirty="0">
                <a:latin typeface="Times New Roman" pitchFamily="18" charset="0"/>
                <a:cs typeface="Times New Roman" pitchFamily="18" charset="0"/>
              </a:rPr>
              <a:t>dù công việc của bố mẹ Hà rất vất vả nhưng Hà rất ít khi làm việc nhà để giúp đỡ bố mẹ vì nghĩ rằng mình chỉ cần có nghĩa vụ học giỏi là được.</a:t>
            </a:r>
          </a:p>
          <a:p>
            <a:pPr lvl="0"/>
            <a:r>
              <a:rPr lang="en-US" sz="2800" b="1" dirty="0">
                <a:latin typeface="Times New Roman" pitchFamily="18" charset="0"/>
                <a:cs typeface="Times New Roman" pitchFamily="18" charset="0"/>
              </a:rPr>
              <a:t> a) Em suy nghĩ gì về việc làm của Hà</a:t>
            </a:r>
            <a:r>
              <a:rPr lang="en-US" sz="2800" b="1" dirty="0" smtClean="0">
                <a:latin typeface="Times New Roman" pitchFamily="18" charset="0"/>
                <a:cs typeface="Times New Roman" pitchFamily="18" charset="0"/>
              </a:rPr>
              <a:t>?</a:t>
            </a:r>
            <a:endParaRPr lang="en-US" sz="2800" dirty="0" smtClean="0">
              <a:latin typeface="Times New Roman" pitchFamily="18" charset="0"/>
              <a:cs typeface="Times New Roman" pitchFamily="18" charset="0"/>
            </a:endParaRPr>
          </a:p>
          <a:p>
            <a:pPr lvl="0"/>
            <a:r>
              <a:rPr lang="en-US" sz="2800" b="1" dirty="0" smtClean="0">
                <a:latin typeface="Times New Roman" pitchFamily="18" charset="0"/>
                <a:cs typeface="Times New Roman" pitchFamily="18" charset="0"/>
              </a:rPr>
              <a:t>  b)Theo em,Hà cần làm gì để thực hiện tốt quyền và nghĩa vụ của học sinh?</a:t>
            </a:r>
            <a:br>
              <a:rPr lang="en-US" sz="2800" b="1" dirty="0" smtClean="0">
                <a:latin typeface="Times New Roman" pitchFamily="18" charset="0"/>
                <a:cs typeface="Times New Roman" pitchFamily="18" charset="0"/>
              </a:rPr>
            </a:br>
            <a:endParaRPr lang="en-US" sz="2800" dirty="0">
              <a:latin typeface="Times New Roman" pitchFamily="18" charset="0"/>
              <a:cs typeface="Times New Roman" pitchFamily="18" charset="0"/>
            </a:endParaRPr>
          </a:p>
          <a:p>
            <a:pPr lvl="0">
              <a:defRPr/>
            </a:pPr>
            <a:endParaRPr lang="en-US" sz="2400" b="1" kern="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61713572"/>
      </p:ext>
    </p:extLst>
  </p:cSld>
  <p:clrMapOvr>
    <a:masterClrMapping/>
  </p:clrMapOvr>
  <p:transition spd="slow">
    <p:cove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9865"/>
            <a:ext cx="9144000" cy="6986528"/>
          </a:xfrm>
          <a:prstGeom prst="rect">
            <a:avLst/>
          </a:prstGeom>
        </p:spPr>
        <p:txBody>
          <a:bodyPr wrap="square">
            <a:spAutoFit/>
          </a:bodyPr>
          <a:lstStyle/>
          <a:p>
            <a:pPr lvl="0"/>
            <a:r>
              <a:rPr lang="en-US" sz="2400" dirty="0" smtClean="0">
                <a:solidFill>
                  <a:prstClr val="black"/>
                </a:solidFill>
                <a:latin typeface="Times New Roman" pitchFamily="18" charset="0"/>
                <a:cs typeface="Times New Roman" pitchFamily="18" charset="0"/>
              </a:rPr>
              <a:t> </a:t>
            </a:r>
            <a:r>
              <a:rPr lang="en-US" sz="2800" b="1" u="sng" dirty="0" smtClean="0">
                <a:solidFill>
                  <a:srgbClr val="C00000"/>
                </a:solidFill>
                <a:latin typeface="Times New Roman" pitchFamily="18" charset="0"/>
                <a:cs typeface="Times New Roman" pitchFamily="18" charset="0"/>
              </a:rPr>
              <a:t>TRẢ LỜI:</a:t>
            </a:r>
          </a:p>
          <a:p>
            <a:pPr lvl="0"/>
            <a:r>
              <a:rPr lang="en-US" sz="2800" b="1" dirty="0" smtClean="0">
                <a:solidFill>
                  <a:srgbClr val="C00000"/>
                </a:solidFill>
                <a:latin typeface="Times New Roman" pitchFamily="18" charset="0"/>
                <a:cs typeface="Times New Roman" pitchFamily="18" charset="0"/>
              </a:rPr>
              <a:t>TH1</a:t>
            </a:r>
            <a:r>
              <a:rPr lang="en-US" sz="2800" dirty="0" smtClean="0">
                <a:solidFill>
                  <a:srgbClr val="C00000"/>
                </a:solidFill>
                <a:latin typeface="Times New Roman" pitchFamily="18" charset="0"/>
                <a:cs typeface="Times New Roman" pitchFamily="18" charset="0"/>
              </a:rPr>
              <a:t>:Theo </a:t>
            </a:r>
            <a:r>
              <a:rPr lang="en-US" sz="2800" dirty="0">
                <a:solidFill>
                  <a:srgbClr val="C00000"/>
                </a:solidFill>
                <a:latin typeface="Times New Roman" pitchFamily="18" charset="0"/>
                <a:cs typeface="Times New Roman" pitchFamily="18" charset="0"/>
              </a:rPr>
              <a:t>Hiến pháp 2013 và Luật Trẻ em quy định: Trẻ em có quyền được tham gia hoạt động xã hội phù hợp với độ tuổi, mức độ trưởng thành, nhu cẩu, năng lực của trẻ em.</a:t>
            </a:r>
          </a:p>
          <a:p>
            <a:pPr marL="342900" lvl="0" indent="-342900">
              <a:buFontTx/>
              <a:buChar char="-"/>
            </a:pPr>
            <a:r>
              <a:rPr lang="en-US" sz="2800" dirty="0" smtClean="0">
                <a:solidFill>
                  <a:srgbClr val="C00000"/>
                </a:solidFill>
                <a:latin typeface="Times New Roman" pitchFamily="18" charset="0"/>
                <a:cs typeface="Times New Roman" pitchFamily="18" charset="0"/>
              </a:rPr>
              <a:t>Lan </a:t>
            </a:r>
            <a:r>
              <a:rPr lang="en-US" sz="2800" dirty="0">
                <a:solidFill>
                  <a:srgbClr val="C00000"/>
                </a:solidFill>
                <a:latin typeface="Times New Roman" pitchFamily="18" charset="0"/>
                <a:cs typeface="Times New Roman" pitchFamily="18" charset="0"/>
              </a:rPr>
              <a:t>có thể trực tiếp hoặc nhờ thầy, cô giáo nói chuyện với bố mẹ để bố mẹ tạo điều kiện cho em tham gia các hoạt động tập thể. Lan cũng cẩn cố gắng học tốt để chứng minh cho bố mẹ thấy việc tham gia các hoạt động tập thể không ảnh hưởng đến việc học</a:t>
            </a:r>
            <a:r>
              <a:rPr lang="en-US" sz="2800" dirty="0" smtClean="0">
                <a:solidFill>
                  <a:srgbClr val="C00000"/>
                </a:solidFill>
                <a:latin typeface="Times New Roman" pitchFamily="18" charset="0"/>
                <a:cs typeface="Times New Roman" pitchFamily="18" charset="0"/>
              </a:rPr>
              <a:t>.</a:t>
            </a:r>
          </a:p>
          <a:p>
            <a:pPr lvl="0"/>
            <a:r>
              <a:rPr lang="en-US" sz="2800" b="1" dirty="0" smtClean="0">
                <a:solidFill>
                  <a:srgbClr val="C00000"/>
                </a:solidFill>
                <a:latin typeface="Times New Roman" pitchFamily="18" charset="0"/>
                <a:cs typeface="Times New Roman" pitchFamily="18" charset="0"/>
              </a:rPr>
              <a:t>TH 2</a:t>
            </a:r>
            <a:r>
              <a:rPr lang="en-US" sz="2800" dirty="0" smtClean="0">
                <a:solidFill>
                  <a:srgbClr val="C00000"/>
                </a:solidFill>
                <a:latin typeface="Times New Roman" pitchFamily="18" charset="0"/>
                <a:cs typeface="Times New Roman" pitchFamily="18" charset="0"/>
              </a:rPr>
              <a:t>:a) </a:t>
            </a:r>
            <a:r>
              <a:rPr lang="en-US" sz="2800" dirty="0">
                <a:solidFill>
                  <a:srgbClr val="C00000"/>
                </a:solidFill>
                <a:latin typeface="Times New Roman" pitchFamily="18" charset="0"/>
                <a:cs typeface="Times New Roman" pitchFamily="18" charset="0"/>
              </a:rPr>
              <a:t>Luật Trẻ em quy định bổn phận của trẻ em đối với gia đình là: Học tập, rèn luyện, giữ gìn nền nếp gia đình, phụ giúp cha mẹ và các thành viên trong gia đình những công việc phù hợp với độ tuổi, giới tính và sự phát triển của trẻ em.</a:t>
            </a:r>
          </a:p>
          <a:p>
            <a:pPr lvl="0"/>
            <a:r>
              <a:rPr lang="en-US" sz="2800" dirty="0" smtClean="0">
                <a:solidFill>
                  <a:srgbClr val="C00000"/>
                </a:solidFill>
                <a:latin typeface="Times New Roman" pitchFamily="18" charset="0"/>
                <a:cs typeface="Times New Roman" pitchFamily="18" charset="0"/>
              </a:rPr>
              <a:t>b) </a:t>
            </a:r>
            <a:r>
              <a:rPr lang="en-US" sz="2800" dirty="0">
                <a:solidFill>
                  <a:srgbClr val="C00000"/>
                </a:solidFill>
                <a:latin typeface="Times New Roman" pitchFamily="18" charset="0"/>
                <a:cs typeface="Times New Roman" pitchFamily="18" charset="0"/>
              </a:rPr>
              <a:t>Hà cần thực hiện tốt bổn phận của trẻ em (với bản thân, gia đình, nhà trường và xã hội).</a:t>
            </a:r>
          </a:p>
          <a:p>
            <a:pPr lvl="0">
              <a:buFontTx/>
              <a:buChar char="-"/>
            </a:pPr>
            <a:endParaRPr lang="en-US" sz="2800"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1682280212"/>
      </p:ext>
    </p:extLst>
  </p:cSld>
  <p:clrMapOvr>
    <a:masterClrMapping/>
  </p:clrMapOvr>
  <p:transition spd="slow">
    <p:cove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5795" y="0"/>
            <a:ext cx="9144000" cy="9140964"/>
          </a:xfrm>
          <a:prstGeom prst="rect">
            <a:avLst/>
          </a:prstGeom>
        </p:spPr>
        <p:txBody>
          <a:bodyPr wrap="square">
            <a:spAutoFit/>
          </a:bodyPr>
          <a:lstStyle/>
          <a:p>
            <a:r>
              <a:rPr lang="vi-VN" sz="2400" b="1" dirty="0">
                <a:solidFill>
                  <a:srgbClr val="FF0000"/>
                </a:solidFill>
                <a:latin typeface="OpenSans"/>
              </a:rPr>
              <a:t>Lời giải chi tiết</a:t>
            </a:r>
            <a:r>
              <a:rPr lang="vi-VN" sz="2400" b="1" dirty="0">
                <a:solidFill>
                  <a:srgbClr val="000000"/>
                </a:solidFill>
                <a:latin typeface="OpenSans"/>
              </a:rPr>
              <a:t>:</a:t>
            </a:r>
            <a:endParaRPr lang="vi-VN" sz="2400" dirty="0">
              <a:solidFill>
                <a:srgbClr val="000000"/>
              </a:solidFill>
              <a:latin typeface="OpenSans"/>
            </a:endParaRPr>
          </a:p>
          <a:p>
            <a:pPr algn="just"/>
            <a:r>
              <a:rPr lang="vi-VN" sz="2400" dirty="0">
                <a:solidFill>
                  <a:srgbClr val="000000"/>
                </a:solidFill>
                <a:latin typeface="OpenSans"/>
              </a:rPr>
              <a:t>1. Tình huống 1: </a:t>
            </a:r>
          </a:p>
          <a:p>
            <a:pPr algn="just"/>
            <a:r>
              <a:rPr lang="vi-VN" sz="2400" dirty="0">
                <a:solidFill>
                  <a:srgbClr val="000000"/>
                </a:solidFill>
                <a:latin typeface="OpenSans"/>
              </a:rPr>
              <a:t>Theo em, để mẹ không ngăn cản việc mình tham gia hoạt động tập thể Lan cần: Trước tiên Lan nên chia sẻ với mẹ về tính cách, sở thích, ưu điểm của bản thân mình vì Lan rất hoạt bát và rất thích các hoạt động tập thể. Sau đó giải thích cho mẹ hiểu về những lợi ích của việc mình tham gia các hoạt động tập thể đó, nó sẽ giúp Hà phát triển những kỹ năng như kỹ năng giao tiếp, xử lý tình huống, kỹ năng thuyết trình,... Ngoài ra các hoạt động tập thể rèn luyện cho Lan những giá trị như: giá trị yêu thương, tôn trọng, đoàn kết, trách nhiệm,...</a:t>
            </a:r>
          </a:p>
          <a:p>
            <a:pPr algn="just"/>
            <a:r>
              <a:rPr lang="vi-VN" sz="2400" dirty="0">
                <a:solidFill>
                  <a:srgbClr val="000000"/>
                </a:solidFill>
                <a:latin typeface="OpenSans"/>
              </a:rPr>
              <a:t>2. Tình huống 2: </a:t>
            </a:r>
          </a:p>
          <a:p>
            <a:pPr algn="just"/>
            <a:r>
              <a:rPr lang="vi-VN" sz="2400" dirty="0">
                <a:solidFill>
                  <a:srgbClr val="000000"/>
                </a:solidFill>
                <a:latin typeface="OpenSans"/>
              </a:rPr>
              <a:t>a. Từ việc làm của Hà em có những suy nghĩ sau: Hành động của Hà như vậy là chưa đúng, Hà chưa làm trọn trách nhiệm và nghĩa vụ của một người học sinh, một người con. Hà nghĩ rằng học sinh chỉ cần học giỏi thì sẽ không phải làm gì, nhưng học sinh ngoài học giỏi cần phải lao động, rèn luyện bản thân, giúp bố mẹ những công việc nhà, hiếu thảo với ông bà,...</a:t>
            </a:r>
          </a:p>
          <a:p>
            <a:pPr algn="just"/>
            <a:r>
              <a:rPr lang="vi-VN" sz="2400" dirty="0">
                <a:solidFill>
                  <a:srgbClr val="000000"/>
                </a:solidFill>
                <a:latin typeface="OpenSans"/>
              </a:rPr>
              <a:t>b. Theo em, để thực hiện tốt quyền và nghĩa vụ của học sinh Hà cần: Ngoài việc cố gắng chăm chỉ học tập thật tốt, Hà còn phải rèn luyện bản thân, phụ giúp ông bà, cha mẹ thực hiện tốt nghĩa vụ của một học sinh.</a:t>
            </a:r>
          </a:p>
          <a:p>
            <a:r>
              <a:rPr lang="vi-VN" sz="2400" dirty="0">
                <a:solidFill>
                  <a:srgbClr val="000000"/>
                </a:solidFill>
                <a:latin typeface="OpenSans"/>
              </a:rPr>
              <a:t/>
            </a:r>
            <a:br>
              <a:rPr lang="vi-VN" sz="2400" dirty="0">
                <a:solidFill>
                  <a:srgbClr val="000000"/>
                </a:solidFill>
                <a:latin typeface="OpenSans"/>
              </a:rPr>
            </a:br>
            <a:r>
              <a:rPr lang="vi-VN" dirty="0">
                <a:solidFill>
                  <a:srgbClr val="000000"/>
                </a:solidFill>
                <a:latin typeface="OpenSans"/>
              </a:rPr>
              <a:t/>
            </a:r>
            <a:br>
              <a:rPr lang="vi-VN" dirty="0">
                <a:solidFill>
                  <a:srgbClr val="000000"/>
                </a:solidFill>
                <a:latin typeface="OpenSans"/>
              </a:rPr>
            </a:br>
            <a:endParaRPr lang="en-US" dirty="0"/>
          </a:p>
        </p:txBody>
      </p:sp>
    </p:spTree>
    <p:extLst>
      <p:ext uri="{BB962C8B-B14F-4D97-AF65-F5344CB8AC3E}">
        <p14:creationId xmlns:p14="http://schemas.microsoft.com/office/powerpoint/2010/main" val="4116410460"/>
      </p:ext>
    </p:extLst>
  </p:cSld>
  <p:clrMapOvr>
    <a:masterClrMapping/>
  </p:clrMapOvr>
  <p:transition spd="slow">
    <p:pull/>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6937" y="0"/>
            <a:ext cx="913765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标题 5"/>
          <p:cNvSpPr txBox="1">
            <a:spLocks/>
          </p:cNvSpPr>
          <p:nvPr>
            <p:custDataLst>
              <p:tags r:id="rId2"/>
            </p:custDataLst>
          </p:nvPr>
        </p:nvSpPr>
        <p:spPr>
          <a:xfrm>
            <a:off x="1569646" y="2764206"/>
            <a:ext cx="6172188" cy="1329595"/>
          </a:xfrm>
          <a:prstGeom prst="rect">
            <a:avLst/>
          </a:prstGeom>
          <a:noFill/>
        </p:spPr>
        <p:txBody>
          <a:bodyPr wrap="square" lIns="0" tIns="0" rIns="0" bIns="0">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ctr" defTabSz="903895" fontAlgn="base">
              <a:lnSpc>
                <a:spcPct val="90000"/>
              </a:lnSpc>
              <a:spcBef>
                <a:spcPct val="0"/>
              </a:spcBef>
              <a:spcAft>
                <a:spcPct val="0"/>
              </a:spcAft>
            </a:pPr>
            <a:r>
              <a:rPr lang="en-US" altLang="zh-CN" sz="9600" b="1" dirty="0" smtClean="0">
                <a:solidFill>
                  <a:srgbClr val="595959"/>
                </a:solidFill>
                <a:ea typeface="Microsoft YaHei" pitchFamily="34" charset="-122"/>
                <a:cs typeface="Calibri" pitchFamily="34" charset="0"/>
                <a:sym typeface="Arial" pitchFamily="34" charset="0"/>
              </a:rPr>
              <a:t>Vận dụng</a:t>
            </a:r>
            <a:endParaRPr lang="en-US" altLang="zh-CN" sz="9600" b="1" dirty="0">
              <a:solidFill>
                <a:srgbClr val="595959"/>
              </a:solidFill>
              <a:ea typeface="Microsoft YaHei" pitchFamily="34" charset="-122"/>
              <a:cs typeface="Calibri" pitchFamily="34" charset="0"/>
              <a:sym typeface="Arial" pitchFamily="34" charset="0"/>
            </a:endParaRPr>
          </a:p>
        </p:txBody>
      </p:sp>
    </p:spTree>
    <p:custDataLst>
      <p:tags r:id="rId1"/>
    </p:custDataLst>
    <p:extLst>
      <p:ext uri="{BB962C8B-B14F-4D97-AF65-F5344CB8AC3E}">
        <p14:creationId xmlns:p14="http://schemas.microsoft.com/office/powerpoint/2010/main" val="386023162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3"/>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2"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1+#ppt_w/2"/>
                                          </p:val>
                                        </p:tav>
                                        <p:tav tm="100000">
                                          <p:val>
                                            <p:strVal val="#ppt_x"/>
                                          </p:val>
                                        </p:tav>
                                      </p:tavLst>
                                    </p:anim>
                                    <p:anim calcmode="lin" valueType="num">
                                      <p:cBhvr additive="base">
                                        <p:cTn id="15"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5131" y="990600"/>
            <a:ext cx="8686800" cy="4824526"/>
          </a:xfrm>
          <a:prstGeom prst="rect">
            <a:avLst/>
          </a:prstGeom>
        </p:spPr>
        <p:txBody>
          <a:bodyPr wrap="square">
            <a:spAutoFit/>
          </a:bodyPr>
          <a:lstStyle/>
          <a:p>
            <a:pPr lvl="0">
              <a:lnSpc>
                <a:spcPct val="109000"/>
              </a:lnSpc>
              <a:spcAft>
                <a:spcPts val="500"/>
              </a:spcAft>
              <a:buClr>
                <a:srgbClr val="000000"/>
              </a:buClr>
              <a:buSzPts val="1200"/>
              <a:tabLst>
                <a:tab pos="259080" algn="l"/>
              </a:tabLst>
              <a:defRPr/>
            </a:pPr>
            <a:r>
              <a:rPr lang="en-US" sz="3200" b="1" dirty="0" smtClean="0">
                <a:solidFill>
                  <a:srgbClr val="0000FF"/>
                </a:solidFill>
                <a:latin typeface="Times New Roman" pitchFamily="18" charset="0"/>
                <a:cs typeface="Times New Roman" pitchFamily="18" charset="0"/>
              </a:rPr>
              <a:t>1)Em</a:t>
            </a:r>
            <a:r>
              <a:rPr lang="vi-VN" sz="3200" b="1" dirty="0" smtClean="0">
                <a:solidFill>
                  <a:srgbClr val="0000FF"/>
                </a:solidFill>
                <a:latin typeface="Times New Roman" pitchFamily="18" charset="0"/>
                <a:cs typeface="Times New Roman" pitchFamily="18" charset="0"/>
              </a:rPr>
              <a:t> </a:t>
            </a:r>
            <a:r>
              <a:rPr lang="vi-VN" sz="3200" b="1" dirty="0">
                <a:solidFill>
                  <a:srgbClr val="0000FF"/>
                </a:solidFill>
                <a:latin typeface="Times New Roman" pitchFamily="18" charset="0"/>
                <a:cs typeface="Times New Roman" pitchFamily="18" charset="0"/>
              </a:rPr>
              <a:t>hãy vẽ một bức tranh </a:t>
            </a:r>
            <a:r>
              <a:rPr lang="en-US" sz="3200" b="1" dirty="0">
                <a:solidFill>
                  <a:srgbClr val="0000FF"/>
                </a:solidFill>
                <a:latin typeface="Times New Roman" pitchFamily="18" charset="0"/>
                <a:cs typeface="Times New Roman" pitchFamily="18" charset="0"/>
              </a:rPr>
              <a:t>hoặc sưu tầm một câu chuyện </a:t>
            </a:r>
            <a:r>
              <a:rPr lang="vi-VN" sz="3200" b="1" dirty="0">
                <a:solidFill>
                  <a:srgbClr val="0000FF"/>
                </a:solidFill>
                <a:latin typeface="Times New Roman" pitchFamily="18" charset="0"/>
                <a:cs typeface="Times New Roman" pitchFamily="18" charset="0"/>
              </a:rPr>
              <a:t>thể hiện </a:t>
            </a:r>
            <a:r>
              <a:rPr lang="en-US" sz="3200" b="1" dirty="0">
                <a:solidFill>
                  <a:srgbClr val="0000FF"/>
                </a:solidFill>
                <a:latin typeface="Times New Roman" pitchFamily="18" charset="0"/>
                <a:cs typeface="Times New Roman" pitchFamily="18" charset="0"/>
              </a:rPr>
              <a:t>một </a:t>
            </a:r>
            <a:r>
              <a:rPr lang="vi-VN" sz="3200" b="1" dirty="0">
                <a:solidFill>
                  <a:srgbClr val="0000FF"/>
                </a:solidFill>
                <a:latin typeface="Times New Roman" pitchFamily="18" charset="0"/>
                <a:cs typeface="Times New Roman" pitchFamily="18" charset="0"/>
              </a:rPr>
              <a:t>việc</a:t>
            </a:r>
            <a:r>
              <a:rPr lang="en-US" sz="3200" b="1" dirty="0">
                <a:solidFill>
                  <a:srgbClr val="0000FF"/>
                </a:solidFill>
                <a:latin typeface="Times New Roman" pitchFamily="18" charset="0"/>
                <a:cs typeface="Times New Roman" pitchFamily="18" charset="0"/>
              </a:rPr>
              <a:t> làm</a:t>
            </a:r>
            <a:r>
              <a:rPr lang="vi-VN" sz="3200" b="1" dirty="0">
                <a:solidFill>
                  <a:srgbClr val="0000FF"/>
                </a:solidFill>
                <a:latin typeface="Times New Roman" pitchFamily="18" charset="0"/>
                <a:cs typeface="Times New Roman" pitchFamily="18" charset="0"/>
              </a:rPr>
              <a:t> thực hiện tốt quyền và nghĩa vụ cơ bản của công dân và thuyết minh về bức tranh</a:t>
            </a:r>
            <a:r>
              <a:rPr lang="en-US" sz="3200" b="1" dirty="0">
                <a:solidFill>
                  <a:srgbClr val="0000FF"/>
                </a:solidFill>
                <a:latin typeface="Times New Roman" pitchFamily="18" charset="0"/>
                <a:cs typeface="Times New Roman" pitchFamily="18" charset="0"/>
              </a:rPr>
              <a:t>, câu chuyện đó </a:t>
            </a:r>
            <a:r>
              <a:rPr lang="en-US" sz="3200" b="1" dirty="0" smtClean="0">
                <a:solidFill>
                  <a:srgbClr val="0000FF"/>
                </a:solidFill>
                <a:latin typeface="Times New Roman" pitchFamily="18" charset="0"/>
                <a:cs typeface="Times New Roman" pitchFamily="18" charset="0"/>
              </a:rPr>
              <a:t>.(</a:t>
            </a:r>
            <a:r>
              <a:rPr lang="en-US" sz="3200" b="1" dirty="0">
                <a:solidFill>
                  <a:srgbClr val="0000FF"/>
                </a:solidFill>
                <a:latin typeface="Times New Roman" pitchFamily="18" charset="0"/>
                <a:cs typeface="Times New Roman" pitchFamily="18" charset="0"/>
              </a:rPr>
              <a:t>viết thành 1 đoạn văn từ 10-15 câu</a:t>
            </a:r>
            <a:r>
              <a:rPr lang="en-US" sz="3200" b="1" dirty="0" smtClean="0">
                <a:solidFill>
                  <a:srgbClr val="0000FF"/>
                </a:solidFill>
                <a:latin typeface="Times New Roman" pitchFamily="18" charset="0"/>
                <a:cs typeface="Times New Roman" pitchFamily="18" charset="0"/>
              </a:rPr>
              <a:t>)</a:t>
            </a:r>
          </a:p>
          <a:p>
            <a:pPr lvl="0" algn="just">
              <a:lnSpc>
                <a:spcPct val="109000"/>
              </a:lnSpc>
              <a:buClr>
                <a:srgbClr val="000000"/>
              </a:buClr>
              <a:buSzPts val="1200"/>
              <a:tabLst>
                <a:tab pos="259080" algn="l"/>
              </a:tabLst>
            </a:pPr>
            <a:r>
              <a:rPr lang="en-US" sz="3200" b="1" dirty="0" smtClean="0">
                <a:solidFill>
                  <a:srgbClr val="0000FF"/>
                </a:solidFill>
                <a:latin typeface="Times New Roman" pitchFamily="18" charset="0"/>
                <a:cs typeface="Times New Roman" pitchFamily="18" charset="0"/>
              </a:rPr>
              <a:t>2)E</a:t>
            </a:r>
            <a:r>
              <a:rPr lang="vi-VN" sz="3200" b="1" dirty="0">
                <a:solidFill>
                  <a:srgbClr val="0000FF"/>
                </a:solidFill>
                <a:latin typeface="Times New Roman" pitchFamily="18" charset="0"/>
                <a:cs typeface="Times New Roman" pitchFamily="18" charset="0"/>
              </a:rPr>
              <a:t>m hãy viết khoảng nửa trang giấy</a:t>
            </a:r>
            <a:r>
              <a:rPr lang="en-US" sz="3200" b="1" dirty="0">
                <a:solidFill>
                  <a:srgbClr val="0000FF"/>
                </a:solidFill>
                <a:latin typeface="Times New Roman" pitchFamily="18" charset="0"/>
                <a:cs typeface="Times New Roman" pitchFamily="18" charset="0"/>
              </a:rPr>
              <a:t> (15-20 dòng)</a:t>
            </a:r>
            <a:r>
              <a:rPr lang="vi-VN" sz="3200" b="1" dirty="0">
                <a:solidFill>
                  <a:srgbClr val="0000FF"/>
                </a:solidFill>
                <a:latin typeface="Times New Roman" pitchFamily="18" charset="0"/>
                <a:cs typeface="Times New Roman" pitchFamily="18" charset="0"/>
              </a:rPr>
              <a:t> về nghĩa vụ của học sinh và những việc em đã làm để thực hiện nghĩa vụ đó.</a:t>
            </a:r>
            <a:endParaRPr lang="en-US" sz="3200" b="1" dirty="0">
              <a:solidFill>
                <a:srgbClr val="0000FF"/>
              </a:solidFill>
              <a:latin typeface="Times New Roman" pitchFamily="18" charset="0"/>
              <a:ea typeface="Arial" panose="020B0604020202020204" pitchFamily="34" charset="0"/>
              <a:cs typeface="Times New Roman" pitchFamily="18" charset="0"/>
            </a:endParaRPr>
          </a:p>
          <a:p>
            <a:pPr lvl="0">
              <a:lnSpc>
                <a:spcPct val="109000"/>
              </a:lnSpc>
              <a:spcAft>
                <a:spcPts val="500"/>
              </a:spcAft>
              <a:buClr>
                <a:srgbClr val="000000"/>
              </a:buClr>
              <a:buSzPts val="1200"/>
              <a:tabLst>
                <a:tab pos="259080" algn="l"/>
              </a:tabLst>
              <a:defRPr/>
            </a:pPr>
            <a:endParaRPr lang="en-US" sz="2400" b="1" dirty="0">
              <a:solidFill>
                <a:srgbClr val="0000FF"/>
              </a:solidFill>
              <a:latin typeface="Times New Roman" pitchFamily="18" charset="0"/>
              <a:cs typeface="Times New Roman" pitchFamily="18" charset="0"/>
            </a:endParaRPr>
          </a:p>
        </p:txBody>
      </p:sp>
      <p:sp>
        <p:nvSpPr>
          <p:cNvPr id="6" name="AutoShape 3"/>
          <p:cNvSpPr>
            <a:spLocks noChangeArrowheads="1"/>
          </p:cNvSpPr>
          <p:nvPr/>
        </p:nvSpPr>
        <p:spPr bwMode="gray">
          <a:xfrm>
            <a:off x="2819400" y="328547"/>
            <a:ext cx="4033838" cy="574675"/>
          </a:xfrm>
          <a:prstGeom prst="roundRect">
            <a:avLst>
              <a:gd name="adj" fmla="val 50000"/>
            </a:avLst>
          </a:prstGeom>
          <a:solidFill>
            <a:srgbClr val="FF0000"/>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fontAlgn="base">
              <a:spcBef>
                <a:spcPct val="20000"/>
              </a:spcBef>
              <a:spcAft>
                <a:spcPct val="20000"/>
              </a:spcAft>
            </a:pPr>
            <a:r>
              <a:rPr lang="en-US" altLang="en-US" b="1" dirty="0" smtClean="0">
                <a:solidFill>
                  <a:srgbClr val="FFFF00"/>
                </a:solidFill>
                <a:latin typeface="Times New Roman" panose="02020603050405020304" pitchFamily="18" charset="0"/>
                <a:cs typeface="Times New Roman" panose="02020603050405020304" pitchFamily="18" charset="0"/>
              </a:rPr>
              <a:t>HOẠT ĐỘNG DỰ ÁN</a:t>
            </a:r>
          </a:p>
        </p:txBody>
      </p:sp>
    </p:spTree>
    <p:extLst>
      <p:ext uri="{BB962C8B-B14F-4D97-AF65-F5344CB8AC3E}">
        <p14:creationId xmlns:p14="http://schemas.microsoft.com/office/powerpoint/2010/main" val="3812500449"/>
      </p:ext>
    </p:extLst>
  </p:cSld>
  <p:clrMapOvr>
    <a:masterClrMapping/>
  </p:clrMapOvr>
  <p:transition spd="slow" advClick="0" advTm="0">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oogle Shape;164;p9"/>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l="15285" t="10429" r="46645" b="11189"/>
          <a:stretch>
            <a:fillRect/>
          </a:stretch>
        </p:blipFill>
        <p:spPr bwMode="auto">
          <a:xfrm>
            <a:off x="-829182" y="-273828"/>
            <a:ext cx="10422260" cy="7552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Rectangle 5"/>
          <p:cNvGrpSpPr>
            <a:grpSpLocks/>
          </p:cNvGrpSpPr>
          <p:nvPr/>
        </p:nvGrpSpPr>
        <p:grpSpPr bwMode="auto">
          <a:xfrm>
            <a:off x="924211" y="4395578"/>
            <a:ext cx="7556138" cy="2213114"/>
            <a:chOff x="776" y="2769"/>
            <a:chExt cx="6347" cy="1394"/>
          </a:xfrm>
        </p:grpSpPr>
        <p:pic>
          <p:nvPicPr>
            <p:cNvPr id="101380" name="Rectangle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6" y="2769"/>
              <a:ext cx="6347" cy="1394"/>
            </a:xfrm>
            <a:prstGeom prst="rect">
              <a:avLst/>
            </a:prstGeom>
            <a:noFill/>
            <a:extLst>
              <a:ext uri="{909E8E84-426E-40DD-AFC4-6F175D3DCCD1}">
                <a14:hiddenFill xmlns:a14="http://schemas.microsoft.com/office/drawing/2010/main">
                  <a:solidFill>
                    <a:srgbClr val="FFFFFF"/>
                  </a:solidFill>
                </a14:hiddenFill>
              </a:ext>
            </a:extLst>
          </p:spPr>
        </p:pic>
        <p:sp>
          <p:nvSpPr>
            <p:cNvPr id="101381" name="Text Box 5"/>
            <p:cNvSpPr txBox="1">
              <a:spLocks noChangeArrowheads="1"/>
            </p:cNvSpPr>
            <p:nvPr/>
          </p:nvSpPr>
          <p:spPr bwMode="auto">
            <a:xfrm>
              <a:off x="814" y="2793"/>
              <a:ext cx="6273" cy="1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1031" tIns="35515" rIns="71031" bIns="35515" anchor="ctr"/>
            <a:lstStyle>
              <a:lvl1pPr defTabSz="709613">
                <a:buClr>
                  <a:srgbClr val="000000"/>
                </a:buClr>
                <a:buFont typeface="Arial" pitchFamily="34" charset="0"/>
                <a:defRPr sz="1400">
                  <a:solidFill>
                    <a:srgbClr val="000000"/>
                  </a:solidFill>
                  <a:latin typeface="Arial" pitchFamily="34" charset="0"/>
                  <a:cs typeface="Arial" pitchFamily="34" charset="0"/>
                  <a:sym typeface="Arial" pitchFamily="34" charset="0"/>
                </a:defRPr>
              </a:lvl1pPr>
              <a:lvl2pPr marL="577850" indent="-222250" defTabSz="709613">
                <a:buClr>
                  <a:srgbClr val="000000"/>
                </a:buClr>
                <a:buFont typeface="Arial" pitchFamily="34" charset="0"/>
                <a:defRPr sz="1400">
                  <a:solidFill>
                    <a:srgbClr val="000000"/>
                  </a:solidFill>
                  <a:latin typeface="Arial" pitchFamily="34" charset="0"/>
                  <a:cs typeface="Arial" pitchFamily="34" charset="0"/>
                  <a:sym typeface="Arial" pitchFamily="34" charset="0"/>
                </a:defRPr>
              </a:lvl2pPr>
              <a:lvl3pPr marL="887413" indent="-177800" defTabSz="709613">
                <a:buClr>
                  <a:srgbClr val="000000"/>
                </a:buClr>
                <a:buFont typeface="Arial" pitchFamily="34" charset="0"/>
                <a:defRPr sz="1400">
                  <a:solidFill>
                    <a:srgbClr val="000000"/>
                  </a:solidFill>
                  <a:latin typeface="Arial" pitchFamily="34" charset="0"/>
                  <a:cs typeface="Arial" pitchFamily="34" charset="0"/>
                  <a:sym typeface="Arial" pitchFamily="34" charset="0"/>
                </a:defRPr>
              </a:lvl3pPr>
              <a:lvl4pPr marL="1243013" indent="-177800" defTabSz="709613">
                <a:buClr>
                  <a:srgbClr val="000000"/>
                </a:buClr>
                <a:buFont typeface="Arial" pitchFamily="34" charset="0"/>
                <a:defRPr sz="1400">
                  <a:solidFill>
                    <a:srgbClr val="000000"/>
                  </a:solidFill>
                  <a:latin typeface="Arial" pitchFamily="34" charset="0"/>
                  <a:cs typeface="Arial" pitchFamily="34" charset="0"/>
                  <a:sym typeface="Arial" pitchFamily="34" charset="0"/>
                </a:defRPr>
              </a:lvl4pPr>
              <a:lvl5pPr marL="1598613" indent="-177800" defTabSz="709613">
                <a:buClr>
                  <a:srgbClr val="000000"/>
                </a:buClr>
                <a:buFont typeface="Arial" pitchFamily="34" charset="0"/>
                <a:defRPr sz="1400">
                  <a:solidFill>
                    <a:srgbClr val="000000"/>
                  </a:solidFill>
                  <a:latin typeface="Arial" pitchFamily="34" charset="0"/>
                  <a:cs typeface="Arial" pitchFamily="34" charset="0"/>
                  <a:sym typeface="Arial" pitchFamily="34" charset="0"/>
                </a:defRPr>
              </a:lvl5pPr>
              <a:lvl6pPr marL="2055813" indent="-177800" defTabSz="709613" fontAlgn="base">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6pPr>
              <a:lvl7pPr marL="2513013" indent="-177800" defTabSz="709613" fontAlgn="base">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7pPr>
              <a:lvl8pPr marL="2970213" indent="-177800" defTabSz="709613" fontAlgn="base">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8pPr>
              <a:lvl9pPr marL="3427413" indent="-177800" defTabSz="709613" fontAlgn="base">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9pPr>
            </a:lstStyle>
            <a:p>
              <a:pPr algn="ctr" fontAlgn="base">
                <a:spcBef>
                  <a:spcPct val="0"/>
                </a:spcBef>
                <a:spcAft>
                  <a:spcPct val="0"/>
                </a:spcAft>
                <a:buClrTx/>
                <a:buFontTx/>
                <a:buNone/>
              </a:pPr>
              <a:endParaRPr lang="vi-VN" sz="1600" b="1" smtClean="0">
                <a:latin typeface="Calibri" pitchFamily="34" charset="0"/>
              </a:endParaRPr>
            </a:p>
          </p:txBody>
        </p:sp>
      </p:grpSp>
      <p:sp>
        <p:nvSpPr>
          <p:cNvPr id="12" name="TextBox 11"/>
          <p:cNvSpPr txBox="1">
            <a:spLocks noChangeArrowheads="1"/>
          </p:cNvSpPr>
          <p:nvPr/>
        </p:nvSpPr>
        <p:spPr bwMode="auto">
          <a:xfrm>
            <a:off x="62874" y="-273828"/>
            <a:ext cx="8636681" cy="1641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1031" tIns="35515" rIns="71031" bIns="35515">
            <a:spAutoFit/>
          </a:bodyPr>
          <a:lstStyle>
            <a:lvl1pPr defTabSz="709613">
              <a:buClr>
                <a:srgbClr val="000000"/>
              </a:buClr>
              <a:buFont typeface="Arial" pitchFamily="34" charset="0"/>
              <a:defRPr sz="1400">
                <a:solidFill>
                  <a:srgbClr val="000000"/>
                </a:solidFill>
                <a:latin typeface="Arial" pitchFamily="34" charset="0"/>
                <a:cs typeface="Arial" pitchFamily="34" charset="0"/>
                <a:sym typeface="Arial" pitchFamily="34" charset="0"/>
              </a:defRPr>
            </a:lvl1pPr>
            <a:lvl2pPr marL="577850" indent="-222250" defTabSz="709613">
              <a:buClr>
                <a:srgbClr val="000000"/>
              </a:buClr>
              <a:buFont typeface="Arial" pitchFamily="34" charset="0"/>
              <a:defRPr sz="1400">
                <a:solidFill>
                  <a:srgbClr val="000000"/>
                </a:solidFill>
                <a:latin typeface="Arial" pitchFamily="34" charset="0"/>
                <a:cs typeface="Arial" pitchFamily="34" charset="0"/>
                <a:sym typeface="Arial" pitchFamily="34" charset="0"/>
              </a:defRPr>
            </a:lvl2pPr>
            <a:lvl3pPr marL="887413" indent="-177800" defTabSz="709613">
              <a:buClr>
                <a:srgbClr val="000000"/>
              </a:buClr>
              <a:buFont typeface="Arial" pitchFamily="34" charset="0"/>
              <a:defRPr sz="1400">
                <a:solidFill>
                  <a:srgbClr val="000000"/>
                </a:solidFill>
                <a:latin typeface="Arial" pitchFamily="34" charset="0"/>
                <a:cs typeface="Arial" pitchFamily="34" charset="0"/>
                <a:sym typeface="Arial" pitchFamily="34" charset="0"/>
              </a:defRPr>
            </a:lvl3pPr>
            <a:lvl4pPr marL="1243013" indent="-177800" defTabSz="709613">
              <a:buClr>
                <a:srgbClr val="000000"/>
              </a:buClr>
              <a:buFont typeface="Arial" pitchFamily="34" charset="0"/>
              <a:defRPr sz="1400">
                <a:solidFill>
                  <a:srgbClr val="000000"/>
                </a:solidFill>
                <a:latin typeface="Arial" pitchFamily="34" charset="0"/>
                <a:cs typeface="Arial" pitchFamily="34" charset="0"/>
                <a:sym typeface="Arial" pitchFamily="34" charset="0"/>
              </a:defRPr>
            </a:lvl4pPr>
            <a:lvl5pPr marL="1598613" indent="-177800" defTabSz="709613">
              <a:buClr>
                <a:srgbClr val="000000"/>
              </a:buClr>
              <a:buFont typeface="Arial" pitchFamily="34" charset="0"/>
              <a:defRPr sz="1400">
                <a:solidFill>
                  <a:srgbClr val="000000"/>
                </a:solidFill>
                <a:latin typeface="Arial" pitchFamily="34" charset="0"/>
                <a:cs typeface="Arial" pitchFamily="34" charset="0"/>
                <a:sym typeface="Arial" pitchFamily="34" charset="0"/>
              </a:defRPr>
            </a:lvl5pPr>
            <a:lvl6pPr marL="2055813" indent="-177800" defTabSz="709613" fontAlgn="base">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6pPr>
            <a:lvl7pPr marL="2513013" indent="-177800" defTabSz="709613" fontAlgn="base">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7pPr>
            <a:lvl8pPr marL="2970213" indent="-177800" defTabSz="709613" fontAlgn="base">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8pPr>
            <a:lvl9pPr marL="3427413" indent="-177800" defTabSz="709613" fontAlgn="base">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9pPr>
          </a:lstStyle>
          <a:p>
            <a:pPr algn="ctr" fontAlgn="base">
              <a:lnSpc>
                <a:spcPct val="150000"/>
              </a:lnSpc>
              <a:spcBef>
                <a:spcPct val="0"/>
              </a:spcBef>
              <a:spcAft>
                <a:spcPct val="0"/>
              </a:spcAft>
              <a:buClrTx/>
              <a:buFontTx/>
              <a:buNone/>
            </a:pPr>
            <a:r>
              <a:rPr lang="en-US" altLang="en-US" sz="3400" b="1" smtClean="0">
                <a:solidFill>
                  <a:srgbClr val="0070C0"/>
                </a:solidFill>
                <a:latin typeface="Times New Roman" pitchFamily="18" charset="0"/>
                <a:ea typeface="Microsoft YaHei" pitchFamily="34" charset="-122"/>
                <a:cs typeface="Times New Roman" pitchFamily="18" charset="0"/>
              </a:rPr>
              <a:t>TRÒ CHƠI: </a:t>
            </a:r>
          </a:p>
          <a:p>
            <a:pPr algn="ctr" fontAlgn="base">
              <a:lnSpc>
                <a:spcPct val="150000"/>
              </a:lnSpc>
              <a:spcBef>
                <a:spcPct val="0"/>
              </a:spcBef>
              <a:spcAft>
                <a:spcPct val="0"/>
              </a:spcAft>
              <a:buClrTx/>
              <a:buFontTx/>
              <a:buNone/>
            </a:pPr>
            <a:r>
              <a:rPr lang="en-US" altLang="en-US" sz="3400" b="1" smtClean="0">
                <a:solidFill>
                  <a:srgbClr val="FF0000"/>
                </a:solidFill>
                <a:latin typeface="Times" pitchFamily="18" charset="0"/>
                <a:ea typeface="Microsoft YaHei" pitchFamily="34" charset="-122"/>
                <a:cs typeface="Times" pitchFamily="18" charset="0"/>
              </a:rPr>
              <a:t>SẮM VAI</a:t>
            </a:r>
            <a:endParaRPr lang="it-IT" altLang="en-US" sz="3400" b="1" smtClean="0">
              <a:solidFill>
                <a:srgbClr val="FF0000"/>
              </a:solidFill>
              <a:latin typeface="Times" pitchFamily="18" charset="0"/>
              <a:ea typeface="Microsoft YaHei" pitchFamily="34" charset="-122"/>
              <a:cs typeface="Times" pitchFamily="18" charset="0"/>
            </a:endParaRPr>
          </a:p>
        </p:txBody>
      </p:sp>
      <p:sp>
        <p:nvSpPr>
          <p:cNvPr id="101383" name="Rectangle 2"/>
          <p:cNvSpPr>
            <a:spLocks noChangeArrowheads="1"/>
          </p:cNvSpPr>
          <p:nvPr/>
        </p:nvSpPr>
        <p:spPr bwMode="auto">
          <a:xfrm>
            <a:off x="1269097" y="1673725"/>
            <a:ext cx="7168369" cy="5449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1031" tIns="35515" rIns="71031" bIns="35515">
            <a:spAutoFit/>
          </a:bodyPr>
          <a:lstStyle/>
          <a:p>
            <a:pPr algn="ctr" defTabSz="709613" fontAlgn="base">
              <a:spcBef>
                <a:spcPct val="0"/>
              </a:spcBef>
              <a:spcAft>
                <a:spcPct val="0"/>
              </a:spcAft>
            </a:pPr>
            <a:r>
              <a:rPr lang="en-US" sz="2200" b="1" dirty="0" smtClean="0">
                <a:solidFill>
                  <a:srgbClr val="70312E"/>
                </a:solidFill>
                <a:latin typeface="Times" pitchFamily="18" charset="0"/>
                <a:cs typeface="Times" pitchFamily="18" charset="0"/>
                <a:sym typeface="Arial" pitchFamily="34" charset="0"/>
              </a:rPr>
              <a:t>TÌNH HUỐNG</a:t>
            </a:r>
          </a:p>
          <a:p>
            <a:pPr defTabSz="709613" fontAlgn="base">
              <a:spcBef>
                <a:spcPct val="0"/>
              </a:spcBef>
              <a:spcAft>
                <a:spcPct val="0"/>
              </a:spcAft>
            </a:pPr>
            <a:r>
              <a:rPr lang="en-US" sz="2400" dirty="0" smtClean="0">
                <a:solidFill>
                  <a:srgbClr val="70312E"/>
                </a:solidFill>
                <a:latin typeface="Times" pitchFamily="18" charset="0"/>
                <a:cs typeface="Times" pitchFamily="18" charset="0"/>
                <a:sym typeface="Arial" pitchFamily="34" charset="0"/>
              </a:rPr>
              <a:t>- Lớp 6A có một số bạn nhà xa nên thường đi xe đạp điện đến trường. Trong đó, một vài bạn không đội mũ bảo hiểm.</a:t>
            </a:r>
          </a:p>
          <a:p>
            <a:pPr defTabSz="709613" fontAlgn="base">
              <a:spcBef>
                <a:spcPct val="0"/>
              </a:spcBef>
              <a:spcAft>
                <a:spcPct val="0"/>
              </a:spcAft>
            </a:pPr>
            <a:r>
              <a:rPr lang="en-US" sz="2400" dirty="0" smtClean="0">
                <a:solidFill>
                  <a:srgbClr val="70312E"/>
                </a:solidFill>
                <a:latin typeface="Calibri" pitchFamily="34" charset="0"/>
                <a:cs typeface="Arial" pitchFamily="34" charset="0"/>
                <a:sym typeface="Arial" pitchFamily="34" charset="0"/>
              </a:rPr>
              <a:t>- </a:t>
            </a:r>
            <a:r>
              <a:rPr lang="en-US" sz="2400" dirty="0" smtClean="0">
                <a:solidFill>
                  <a:srgbClr val="FF0000"/>
                </a:solidFill>
                <a:latin typeface="Times" pitchFamily="18" charset="0"/>
                <a:cs typeface="Times" pitchFamily="18" charset="0"/>
                <a:sym typeface="Arial" pitchFamily="34" charset="0"/>
              </a:rPr>
              <a:t>Chuẩn bị: 1 xe đạp điện</a:t>
            </a:r>
          </a:p>
          <a:p>
            <a:pPr defTabSz="709613" fontAlgn="base">
              <a:spcBef>
                <a:spcPct val="0"/>
              </a:spcBef>
              <a:spcAft>
                <a:spcPct val="0"/>
              </a:spcAft>
            </a:pPr>
            <a:r>
              <a:rPr lang="en-US" sz="2400" dirty="0" smtClean="0">
                <a:solidFill>
                  <a:srgbClr val="FF0000"/>
                </a:solidFill>
                <a:latin typeface="Times" pitchFamily="18" charset="0"/>
                <a:cs typeface="Times" pitchFamily="18" charset="0"/>
                <a:sym typeface="Arial" pitchFamily="34" charset="0"/>
              </a:rPr>
              <a:t>- 1 HS dẫn truyện- tuyên truyền viên</a:t>
            </a:r>
          </a:p>
          <a:p>
            <a:pPr defTabSz="709613" fontAlgn="base">
              <a:spcBef>
                <a:spcPct val="0"/>
              </a:spcBef>
              <a:spcAft>
                <a:spcPct val="0"/>
              </a:spcAft>
            </a:pPr>
            <a:r>
              <a:rPr lang="en-US" sz="2400" dirty="0" smtClean="0">
                <a:solidFill>
                  <a:srgbClr val="FF0000"/>
                </a:solidFill>
                <a:latin typeface="Times" pitchFamily="18" charset="0"/>
                <a:cs typeface="Times" pitchFamily="18" charset="0"/>
                <a:sym typeface="Arial" pitchFamily="34" charset="0"/>
              </a:rPr>
              <a:t>-  1 nhóm 3, 4 HS (2 nam, 2 nữ) tham gia đóng vai</a:t>
            </a:r>
          </a:p>
          <a:p>
            <a:pPr defTabSz="709613" fontAlgn="base">
              <a:spcBef>
                <a:spcPct val="0"/>
              </a:spcBef>
              <a:spcAft>
                <a:spcPct val="0"/>
              </a:spcAft>
            </a:pPr>
            <a:r>
              <a:rPr lang="en-US" sz="2400" b="1" dirty="0" smtClean="0">
                <a:solidFill>
                  <a:srgbClr val="70312E"/>
                </a:solidFill>
                <a:latin typeface="Times" pitchFamily="18" charset="0"/>
                <a:cs typeface="Times" pitchFamily="18" charset="0"/>
                <a:sym typeface="Arial" pitchFamily="34" charset="0"/>
              </a:rPr>
              <a:t>   - Theo em, học sinh lớp 6 có được sử dụng xe đạp điện không?</a:t>
            </a:r>
            <a:endParaRPr lang="en-US" sz="2400" dirty="0" smtClean="0">
              <a:solidFill>
                <a:srgbClr val="70312E"/>
              </a:solidFill>
              <a:latin typeface="Times" pitchFamily="18" charset="0"/>
              <a:cs typeface="Times" pitchFamily="18" charset="0"/>
              <a:sym typeface="Arial" pitchFamily="34" charset="0"/>
            </a:endParaRPr>
          </a:p>
          <a:p>
            <a:pPr algn="just" defTabSz="709613" fontAlgn="base">
              <a:lnSpc>
                <a:spcPct val="112000"/>
              </a:lnSpc>
              <a:spcBef>
                <a:spcPct val="0"/>
              </a:spcBef>
              <a:spcAft>
                <a:spcPts val="150"/>
              </a:spcAft>
              <a:buClr>
                <a:srgbClr val="1D02DA"/>
              </a:buClr>
              <a:buSzPts val="800"/>
            </a:pPr>
            <a:r>
              <a:rPr lang="en-US" sz="2400" b="1" dirty="0" smtClean="0">
                <a:solidFill>
                  <a:srgbClr val="70312E"/>
                </a:solidFill>
                <a:latin typeface="Times" pitchFamily="18" charset="0"/>
                <a:cs typeface="Times" pitchFamily="18" charset="0"/>
                <a:sym typeface="Arial" pitchFamily="34" charset="0"/>
              </a:rPr>
              <a:t>- Người điều khiển xe đạp điện khi tham gia giao thông có bắt buộc phải đội mũ bảo hiểm không? Vì sao?</a:t>
            </a:r>
          </a:p>
          <a:p>
            <a:pPr algn="just" defTabSz="709613" fontAlgn="base">
              <a:lnSpc>
                <a:spcPct val="112000"/>
              </a:lnSpc>
              <a:spcBef>
                <a:spcPct val="0"/>
              </a:spcBef>
              <a:spcAft>
                <a:spcPts val="150"/>
              </a:spcAft>
              <a:buClr>
                <a:srgbClr val="1D02DA"/>
              </a:buClr>
              <a:buSzPts val="800"/>
            </a:pPr>
            <a:endParaRPr lang="en-US" sz="2400" dirty="0" smtClean="0">
              <a:solidFill>
                <a:srgbClr val="70312E"/>
              </a:solidFill>
              <a:latin typeface="Times" pitchFamily="18" charset="0"/>
              <a:cs typeface="Times" pitchFamily="18" charset="0"/>
              <a:sym typeface="Arial" pitchFamily="34" charset="0"/>
            </a:endParaRPr>
          </a:p>
          <a:p>
            <a:pPr algn="just" defTabSz="709613" fontAlgn="base">
              <a:lnSpc>
                <a:spcPct val="112000"/>
              </a:lnSpc>
              <a:spcBef>
                <a:spcPct val="0"/>
              </a:spcBef>
              <a:spcAft>
                <a:spcPts val="150"/>
              </a:spcAft>
              <a:buClr>
                <a:srgbClr val="1D02DA"/>
              </a:buClr>
              <a:buSzPts val="800"/>
            </a:pPr>
            <a:endParaRPr lang="en-US" sz="2200" dirty="0" smtClean="0">
              <a:solidFill>
                <a:srgbClr val="70312E"/>
              </a:solidFill>
              <a:latin typeface="Times" pitchFamily="18" charset="0"/>
              <a:cs typeface="Times" pitchFamily="18" charset="0"/>
              <a:sym typeface="Arial" pitchFamily="34" charset="0"/>
            </a:endParaRPr>
          </a:p>
        </p:txBody>
      </p:sp>
    </p:spTree>
    <p:extLst>
      <p:ext uri="{BB962C8B-B14F-4D97-AF65-F5344CB8AC3E}">
        <p14:creationId xmlns:p14="http://schemas.microsoft.com/office/powerpoint/2010/main" val="75988423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2" presetClass="entr" presetSubtype="8" fill="hold" grpId="0" nodeType="withEffect">
                                  <p:stCondLst>
                                    <p:cond delay="1500"/>
                                  </p:stCondLst>
                                  <p:childTnLst>
                                    <p:set>
                                      <p:cBhvr>
                                        <p:cTn id="9" dur="1" fill="hold">
                                          <p:stCondLst>
                                            <p:cond delay="0"/>
                                          </p:stCondLst>
                                        </p:cTn>
                                        <p:tgtEl>
                                          <p:spTgt spid="12"/>
                                        </p:tgtEl>
                                        <p:attrNameLst>
                                          <p:attrName>style.visibility</p:attrName>
                                        </p:attrNameLst>
                                      </p:cBhvr>
                                      <p:to>
                                        <p:strVal val="visible"/>
                                      </p:to>
                                    </p:set>
                                    <p:anim calcmode="lin" valueType="num">
                                      <p:cBhvr additive="base">
                                        <p:cTn id="10" dur="500" fill="hold"/>
                                        <p:tgtEl>
                                          <p:spTgt spid="12"/>
                                        </p:tgtEl>
                                        <p:attrNameLst>
                                          <p:attrName>ppt_x</p:attrName>
                                        </p:attrNameLst>
                                      </p:cBhvr>
                                      <p:tavLst>
                                        <p:tav tm="0">
                                          <p:val>
                                            <p:strVal val="0-#ppt_w/2"/>
                                          </p:val>
                                        </p:tav>
                                        <p:tav tm="100000">
                                          <p:val>
                                            <p:strVal val="#ppt_x"/>
                                          </p:val>
                                        </p:tav>
                                      </p:tavLst>
                                    </p:anim>
                                    <p:anim calcmode="lin" valueType="num">
                                      <p:cBhvr additive="base">
                                        <p:cTn id="11"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 y="0"/>
            <a:ext cx="9143999" cy="6858000"/>
          </a:xfrm>
          <a:prstGeom prst="rect">
            <a:avLst/>
          </a:prstGeom>
        </p:spPr>
      </p:pic>
      <p:sp>
        <p:nvSpPr>
          <p:cNvPr id="9" name="Rectangle 8"/>
          <p:cNvSpPr/>
          <p:nvPr/>
        </p:nvSpPr>
        <p:spPr>
          <a:xfrm>
            <a:off x="1240684" y="5863908"/>
            <a:ext cx="300082" cy="707886"/>
          </a:xfrm>
          <a:prstGeom prst="rect">
            <a:avLst/>
          </a:prstGeom>
          <a:noFill/>
        </p:spPr>
        <p:txBody>
          <a:bodyPr wrap="none" lIns="91440" tIns="45720" rIns="91440" bIns="45720">
            <a:spAutoFit/>
          </a:bodyPr>
          <a:lstStyle/>
          <a:p>
            <a:pPr algn="ctr"/>
            <a:r>
              <a:rPr lang="en-US" sz="4000" b="1" cap="all"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rPr>
              <a:t> </a:t>
            </a:r>
          </a:p>
        </p:txBody>
      </p:sp>
    </p:spTree>
    <p:extLst>
      <p:ext uri="{BB962C8B-B14F-4D97-AF65-F5344CB8AC3E}">
        <p14:creationId xmlns:p14="http://schemas.microsoft.com/office/powerpoint/2010/main" val="92578757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Footer Placeholder 3"/>
          <p:cNvSpPr txBox="1">
            <a:spLocks noGrp="1"/>
          </p:cNvSpPr>
          <p:nvPr/>
        </p:nvSpPr>
        <p:spPr bwMode="auto">
          <a:xfrm>
            <a:off x="3028588" y="6357345"/>
            <a:ext cx="3086828" cy="363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1031" tIns="35515" rIns="71031" bIns="35515" anchor="ctr"/>
          <a:lstStyle>
            <a:lvl1pPr defTabSz="709613">
              <a:buClr>
                <a:srgbClr val="000000"/>
              </a:buClr>
              <a:buFont typeface="Arial" pitchFamily="34" charset="0"/>
              <a:defRPr sz="1400">
                <a:solidFill>
                  <a:srgbClr val="000000"/>
                </a:solidFill>
                <a:latin typeface="Arial" pitchFamily="34" charset="0"/>
                <a:cs typeface="Arial" pitchFamily="34" charset="0"/>
                <a:sym typeface="Arial" pitchFamily="34" charset="0"/>
              </a:defRPr>
            </a:lvl1pPr>
            <a:lvl2pPr marL="577850" indent="-222250" defTabSz="709613">
              <a:buClr>
                <a:srgbClr val="000000"/>
              </a:buClr>
              <a:buFont typeface="Arial" pitchFamily="34" charset="0"/>
              <a:defRPr sz="1400">
                <a:solidFill>
                  <a:srgbClr val="000000"/>
                </a:solidFill>
                <a:latin typeface="Arial" pitchFamily="34" charset="0"/>
                <a:cs typeface="Arial" pitchFamily="34" charset="0"/>
                <a:sym typeface="Arial" pitchFamily="34" charset="0"/>
              </a:defRPr>
            </a:lvl2pPr>
            <a:lvl3pPr marL="887413" indent="-177800" defTabSz="709613">
              <a:buClr>
                <a:srgbClr val="000000"/>
              </a:buClr>
              <a:buFont typeface="Arial" pitchFamily="34" charset="0"/>
              <a:defRPr sz="1400">
                <a:solidFill>
                  <a:srgbClr val="000000"/>
                </a:solidFill>
                <a:latin typeface="Arial" pitchFamily="34" charset="0"/>
                <a:cs typeface="Arial" pitchFamily="34" charset="0"/>
                <a:sym typeface="Arial" pitchFamily="34" charset="0"/>
              </a:defRPr>
            </a:lvl3pPr>
            <a:lvl4pPr marL="1243013" indent="-177800" defTabSz="709613">
              <a:buClr>
                <a:srgbClr val="000000"/>
              </a:buClr>
              <a:buFont typeface="Arial" pitchFamily="34" charset="0"/>
              <a:defRPr sz="1400">
                <a:solidFill>
                  <a:srgbClr val="000000"/>
                </a:solidFill>
                <a:latin typeface="Arial" pitchFamily="34" charset="0"/>
                <a:cs typeface="Arial" pitchFamily="34" charset="0"/>
                <a:sym typeface="Arial" pitchFamily="34" charset="0"/>
              </a:defRPr>
            </a:lvl4pPr>
            <a:lvl5pPr marL="1598613" indent="-177800" defTabSz="709613">
              <a:buClr>
                <a:srgbClr val="000000"/>
              </a:buClr>
              <a:buFont typeface="Arial" pitchFamily="34" charset="0"/>
              <a:defRPr sz="1400">
                <a:solidFill>
                  <a:srgbClr val="000000"/>
                </a:solidFill>
                <a:latin typeface="Arial" pitchFamily="34" charset="0"/>
                <a:cs typeface="Arial" pitchFamily="34" charset="0"/>
                <a:sym typeface="Arial" pitchFamily="34" charset="0"/>
              </a:defRPr>
            </a:lvl5pPr>
            <a:lvl6pPr marL="2055813" indent="-177800" defTabSz="709613" fontAlgn="base">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6pPr>
            <a:lvl7pPr marL="2513013" indent="-177800" defTabSz="709613" fontAlgn="base">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7pPr>
            <a:lvl8pPr marL="2970213" indent="-177800" defTabSz="709613" fontAlgn="base">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8pPr>
            <a:lvl9pPr marL="3427413" indent="-177800" defTabSz="709613" fontAlgn="base">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9pPr>
          </a:lstStyle>
          <a:p>
            <a:pPr algn="ctr" fontAlgn="base">
              <a:spcBef>
                <a:spcPct val="0"/>
              </a:spcBef>
              <a:spcAft>
                <a:spcPct val="0"/>
              </a:spcAft>
              <a:buClrTx/>
              <a:buFontTx/>
              <a:buNone/>
            </a:pPr>
            <a:endParaRPr lang="vi-VN" sz="900" smtClean="0">
              <a:solidFill>
                <a:srgbClr val="898989"/>
              </a:solidFill>
              <a:latin typeface="Calibri" pitchFamily="34" charset="0"/>
            </a:endParaRPr>
          </a:p>
        </p:txBody>
      </p:sp>
      <p:sp>
        <p:nvSpPr>
          <p:cNvPr id="102403" name="Rectangle 4"/>
          <p:cNvSpPr>
            <a:spLocks noChangeArrowheads="1"/>
          </p:cNvSpPr>
          <p:nvPr/>
        </p:nvSpPr>
        <p:spPr bwMode="auto">
          <a:xfrm>
            <a:off x="59" y="12329"/>
            <a:ext cx="8868117" cy="5627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1031" tIns="35515" rIns="71031" bIns="35515">
            <a:spAutoFit/>
          </a:bodyPr>
          <a:lstStyle/>
          <a:p>
            <a:pPr marL="355600" lvl="1" algn="ctr" defTabSz="709613" fontAlgn="base">
              <a:spcBef>
                <a:spcPct val="0"/>
              </a:spcBef>
              <a:spcAft>
                <a:spcPct val="0"/>
              </a:spcAft>
            </a:pPr>
            <a:r>
              <a:rPr lang="en-US" sz="1600" b="1" dirty="0" smtClean="0">
                <a:solidFill>
                  <a:srgbClr val="FF0000"/>
                </a:solidFill>
                <a:latin typeface="Times New Roman" pitchFamily="18" charset="0"/>
                <a:cs typeface="Times New Roman" pitchFamily="18" charset="0"/>
                <a:sym typeface="Arial" pitchFamily="34" charset="0"/>
              </a:rPr>
              <a:t>THÔNG TIN</a:t>
            </a:r>
          </a:p>
          <a:p>
            <a:pPr marL="355600" lvl="1" defTabSz="709613" fontAlgn="base">
              <a:spcBef>
                <a:spcPct val="0"/>
              </a:spcBef>
              <a:spcAft>
                <a:spcPct val="0"/>
              </a:spcAft>
            </a:pPr>
            <a:r>
              <a:rPr lang="vi-VN" sz="1500" dirty="0" smtClean="0">
                <a:solidFill>
                  <a:srgbClr val="70312E"/>
                </a:solidFill>
                <a:latin typeface="Times New Roman" pitchFamily="18" charset="0"/>
                <a:cs typeface="Times New Roman" pitchFamily="18" charset="0"/>
                <a:sym typeface="Arial" pitchFamily="34" charset="0"/>
              </a:rPr>
              <a:t>Theo quy định tại khoản 1 điều 60 luật giao thông đường bộ có nói như sau: Người đủ 16 tuổi trở lên được lái xe gắn máy có dung tích xi lanh dưới 50 phân khối.</a:t>
            </a:r>
          </a:p>
          <a:p>
            <a:pPr defTabSz="709613" fontAlgn="base">
              <a:spcBef>
                <a:spcPct val="0"/>
              </a:spcBef>
              <a:spcAft>
                <a:spcPct val="0"/>
              </a:spcAft>
            </a:pPr>
            <a:r>
              <a:rPr lang="vi-VN" sz="1500" dirty="0" smtClean="0">
                <a:solidFill>
                  <a:srgbClr val="70312E"/>
                </a:solidFill>
                <a:latin typeface="Times New Roman" pitchFamily="18" charset="0"/>
                <a:cs typeface="Times New Roman" pitchFamily="18" charset="0"/>
                <a:sym typeface="Arial" pitchFamily="34" charset="0"/>
              </a:rPr>
              <a:t>Đồng thời tại khoản 1 Điều 21 Nghị định 171/2013/NĐ-CP có quy định xử phạt vi phạm hành chính đối với người điều khiển xe cơ giới như sau: Phạt cảnh cáo người từ đủ 14 tuổi đến dưới 16 tuổi điều khiển xe môtô, xe gắn máy (kể cả xe máy điện) và các loại xe tương tự xe môtô hoặc điều khiển xe ôtô, máy kéo và các loại xe tương tự xe ôtô.</a:t>
            </a:r>
          </a:p>
          <a:p>
            <a:pPr defTabSz="709613" fontAlgn="base">
              <a:spcBef>
                <a:spcPct val="0"/>
              </a:spcBef>
              <a:spcAft>
                <a:spcPct val="0"/>
              </a:spcAft>
            </a:pPr>
            <a:r>
              <a:rPr lang="en-US" sz="1500" dirty="0" smtClean="0">
                <a:solidFill>
                  <a:srgbClr val="70312E"/>
                </a:solidFill>
                <a:latin typeface="Times New Roman" pitchFamily="18" charset="0"/>
                <a:cs typeface="Times New Roman" pitchFamily="18" charset="0"/>
                <a:sym typeface="Arial" pitchFamily="34" charset="0"/>
              </a:rPr>
              <a:t>	</a:t>
            </a:r>
            <a:r>
              <a:rPr lang="vi-VN" sz="1500" dirty="0" smtClean="0">
                <a:solidFill>
                  <a:srgbClr val="70312E"/>
                </a:solidFill>
                <a:latin typeface="Times New Roman" pitchFamily="18" charset="0"/>
                <a:cs typeface="Times New Roman" pitchFamily="18" charset="0"/>
                <a:sym typeface="Arial" pitchFamily="34" charset="0"/>
              </a:rPr>
              <a:t>Ngoài ra theo quy định tại mục 1.3 Phần 1 Thông tư 39/2013/TT-BGTVT ngày 1/11/2013 Ban hành quy chuẩn kỹ thuật quốc gia về xe đạp điện có giải tích thuật ngữ xe đạp điện như sau:</a:t>
            </a:r>
          </a:p>
          <a:p>
            <a:pPr defTabSz="709613" fontAlgn="base">
              <a:spcBef>
                <a:spcPct val="0"/>
              </a:spcBef>
              <a:spcAft>
                <a:spcPct val="0"/>
              </a:spcAft>
            </a:pPr>
            <a:r>
              <a:rPr lang="vi-VN" sz="1500" dirty="0" smtClean="0">
                <a:solidFill>
                  <a:srgbClr val="70312E"/>
                </a:solidFill>
                <a:latin typeface="Times New Roman" pitchFamily="18" charset="0"/>
                <a:cs typeface="Times New Roman" pitchFamily="18" charset="0"/>
                <a:sym typeface="Arial" pitchFamily="34" charset="0"/>
              </a:rPr>
              <a:t>Xe đạp điện - Electric bicycles (sau đây gọi là xe): là xe đạp hai bánh, được vận hành bằng động cơ điện một chiều hoặc được vận hành bằng cơ cấu đạp chân có trợ lực từ động cơ điện một chiều, có công suất động cơ lớn nhất không lớn hơn 250 W, có vận tốc thiết kế lớn nhất không lớn hơn 25 km/h và có khối lượng bản thân (bao gồm cả ắc quy) không lớn hơn 40 kg.</a:t>
            </a:r>
          </a:p>
          <a:p>
            <a:pPr defTabSz="709613" fontAlgn="base">
              <a:spcBef>
                <a:spcPct val="0"/>
              </a:spcBef>
              <a:spcAft>
                <a:spcPct val="0"/>
              </a:spcAft>
            </a:pPr>
            <a:r>
              <a:rPr lang="en-US" sz="1500" dirty="0" smtClean="0">
                <a:solidFill>
                  <a:srgbClr val="70312E"/>
                </a:solidFill>
                <a:latin typeface="Times New Roman" pitchFamily="18" charset="0"/>
                <a:cs typeface="Times New Roman" pitchFamily="18" charset="0"/>
                <a:sym typeface="Arial" pitchFamily="34" charset="0"/>
              </a:rPr>
              <a:t>	</a:t>
            </a:r>
            <a:r>
              <a:rPr lang="vi-VN" sz="1500" dirty="0" smtClean="0">
                <a:solidFill>
                  <a:srgbClr val="70312E"/>
                </a:solidFill>
                <a:latin typeface="Times New Roman" pitchFamily="18" charset="0"/>
                <a:cs typeface="Times New Roman" pitchFamily="18" charset="0"/>
                <a:sym typeface="Arial" pitchFamily="34" charset="0"/>
              </a:rPr>
              <a:t>Trong Luật giao thông đường bộ tại điểm 19 Điều 3 Luật giao thông đường bộ </a:t>
            </a:r>
            <a:r>
              <a:rPr lang="vi-VN" sz="1500" b="1" dirty="0" smtClean="0">
                <a:solidFill>
                  <a:srgbClr val="FF0000"/>
                </a:solidFill>
                <a:latin typeface="Times New Roman" pitchFamily="18" charset="0"/>
                <a:cs typeface="Times New Roman" pitchFamily="18" charset="0"/>
                <a:sym typeface="Arial" pitchFamily="34" charset="0"/>
              </a:rPr>
              <a:t>thì xe đạp điện được phân vào nhóm phương tiện giao thông thô sơ đường bộ. </a:t>
            </a:r>
            <a:r>
              <a:rPr lang="vi-VN" sz="1500" dirty="0" smtClean="0">
                <a:solidFill>
                  <a:srgbClr val="70312E"/>
                </a:solidFill>
                <a:latin typeface="Times New Roman" pitchFamily="18" charset="0"/>
                <a:cs typeface="Times New Roman" pitchFamily="18" charset="0"/>
                <a:sym typeface="Arial" pitchFamily="34" charset="0"/>
              </a:rPr>
              <a:t>Phương tiện giao thông thô sơ đường bộ (sau đây gọi là xe thô sơ) gồm xe đạp (kể cả xe đạp máy), xe xích lô, xe lăn dùng cho người khuyết tật, xe súc vật kéo và các loại xe tương tự</a:t>
            </a:r>
            <a:endParaRPr lang="en-US" sz="1500" dirty="0" smtClean="0">
              <a:solidFill>
                <a:srgbClr val="70312E"/>
              </a:solidFill>
              <a:latin typeface="Times New Roman" pitchFamily="18" charset="0"/>
              <a:cs typeface="Times New Roman" pitchFamily="18" charset="0"/>
              <a:sym typeface="Arial" pitchFamily="34" charset="0"/>
            </a:endParaRPr>
          </a:p>
          <a:p>
            <a:pPr defTabSz="709613" fontAlgn="base">
              <a:spcBef>
                <a:spcPct val="0"/>
              </a:spcBef>
              <a:spcAft>
                <a:spcPct val="0"/>
              </a:spcAft>
            </a:pPr>
            <a:r>
              <a:rPr lang="en-US" sz="1500" dirty="0" smtClean="0">
                <a:solidFill>
                  <a:srgbClr val="70312E"/>
                </a:solidFill>
                <a:latin typeface="Times New Roman" pitchFamily="18" charset="0"/>
                <a:cs typeface="Times New Roman" pitchFamily="18" charset="0"/>
                <a:sym typeface="Arial" pitchFamily="34" charset="0"/>
              </a:rPr>
              <a:t>	</a:t>
            </a:r>
            <a:r>
              <a:rPr lang="en-US" sz="1500" dirty="0" smtClean="0">
                <a:solidFill>
                  <a:srgbClr val="FF0000"/>
                </a:solidFill>
                <a:latin typeface="Times New Roman" pitchFamily="18" charset="0"/>
                <a:cs typeface="Times New Roman" pitchFamily="18" charset="0"/>
                <a:sym typeface="Arial" pitchFamily="34" charset="0"/>
              </a:rPr>
              <a:t>Dựa trên các Quy định, Bộ luật và Nghị định ở phần trên chúng ta có thể kết luận rằng </a:t>
            </a:r>
            <a:r>
              <a:rPr lang="en-US" sz="1500" b="1" i="1" dirty="0" smtClean="0">
                <a:solidFill>
                  <a:srgbClr val="FF0000"/>
                </a:solidFill>
                <a:latin typeface="Times New Roman" pitchFamily="18" charset="0"/>
                <a:cs typeface="Times New Roman" pitchFamily="18" charset="0"/>
                <a:sym typeface="Arial" pitchFamily="34" charset="0"/>
              </a:rPr>
              <a:t>hiện tại chưa có văn bản nào của chính phủ về việc quy định độ tuổi sử dụng xe đạp điện tại Việt Nam.</a:t>
            </a:r>
            <a:r>
              <a:rPr lang="en-US" sz="1500" dirty="0" smtClean="0">
                <a:solidFill>
                  <a:srgbClr val="FF0000"/>
                </a:solidFill>
                <a:latin typeface="Times New Roman" pitchFamily="18" charset="0"/>
                <a:cs typeface="Times New Roman" pitchFamily="18" charset="0"/>
                <a:sym typeface="Arial" pitchFamily="34" charset="0"/>
              </a:rPr>
              <a:t> </a:t>
            </a:r>
            <a:r>
              <a:rPr lang="en-US" sz="1500" dirty="0" smtClean="0">
                <a:solidFill>
                  <a:srgbClr val="70312E"/>
                </a:solidFill>
                <a:latin typeface="Times New Roman" pitchFamily="18" charset="0"/>
                <a:cs typeface="Times New Roman" pitchFamily="18" charset="0"/>
                <a:sym typeface="Arial" pitchFamily="34" charset="0"/>
              </a:rPr>
              <a:t>Xe đạp điện vẫn được xe là xe thô sơ và người dân hoàn toàn được tự do lựa chọn làm phương tiện di chuyển dựa trên nhu cầu sử dụng mỗi ngày.</a:t>
            </a:r>
          </a:p>
          <a:p>
            <a:pPr defTabSz="709613" fontAlgn="base">
              <a:spcBef>
                <a:spcPct val="0"/>
              </a:spcBef>
              <a:spcAft>
                <a:spcPct val="0"/>
              </a:spcAft>
            </a:pPr>
            <a:r>
              <a:rPr lang="en-US" sz="1500" dirty="0" smtClean="0">
                <a:solidFill>
                  <a:srgbClr val="70312E"/>
                </a:solidFill>
                <a:latin typeface="Times New Roman" pitchFamily="18" charset="0"/>
                <a:cs typeface="Times New Roman" pitchFamily="18" charset="0"/>
                <a:sym typeface="Arial" pitchFamily="34" charset="0"/>
              </a:rPr>
              <a:t>- Còn đối với xe máy điện thì được xem như là xe gắn máy có động cơ 50 phân khối. Tức là chỉ </a:t>
            </a:r>
            <a:r>
              <a:rPr lang="en-US" sz="1500" b="1" i="1" dirty="0" smtClean="0">
                <a:solidFill>
                  <a:srgbClr val="70312E"/>
                </a:solidFill>
                <a:latin typeface="Times New Roman" pitchFamily="18" charset="0"/>
                <a:cs typeface="Times New Roman" pitchFamily="18" charset="0"/>
                <a:sym typeface="Arial" pitchFamily="34" charset="0"/>
              </a:rPr>
              <a:t>những người đủ 16 tuổi trở lên mới được quyền sử dụng, vận hành và tham gia giao thông.</a:t>
            </a:r>
            <a:endParaRPr lang="en-US" sz="1500" dirty="0" smtClean="0">
              <a:solidFill>
                <a:srgbClr val="70312E"/>
              </a:solidFill>
              <a:latin typeface="Times New Roman" pitchFamily="18" charset="0"/>
              <a:cs typeface="Times New Roman" pitchFamily="18" charset="0"/>
              <a:sym typeface="Arial" pitchFamily="34" charset="0"/>
            </a:endParaRPr>
          </a:p>
          <a:p>
            <a:pPr defTabSz="709613" fontAlgn="base">
              <a:spcBef>
                <a:spcPct val="0"/>
              </a:spcBef>
              <a:spcAft>
                <a:spcPct val="0"/>
              </a:spcAft>
            </a:pPr>
            <a:endParaRPr lang="vi-VN" sz="1500" dirty="0" smtClean="0">
              <a:solidFill>
                <a:srgbClr val="70312E"/>
              </a:solidFill>
              <a:latin typeface="Times New Roman" pitchFamily="18" charset="0"/>
              <a:cs typeface="Times New Roman" pitchFamily="18" charset="0"/>
              <a:sym typeface="Arial" pitchFamily="34" charset="0"/>
            </a:endParaRPr>
          </a:p>
        </p:txBody>
      </p:sp>
    </p:spTree>
    <p:extLst>
      <p:ext uri="{BB962C8B-B14F-4D97-AF65-F5344CB8AC3E}">
        <p14:creationId xmlns:p14="http://schemas.microsoft.com/office/powerpoint/2010/main" val="114447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a:spLocks noChangeArrowheads="1"/>
          </p:cNvSpPr>
          <p:nvPr/>
        </p:nvSpPr>
        <p:spPr bwMode="auto">
          <a:xfrm>
            <a:off x="0" y="152434"/>
            <a:ext cx="914400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0" fontAlgn="base" hangingPunct="0">
              <a:spcBef>
                <a:spcPct val="0"/>
              </a:spcBef>
              <a:spcAft>
                <a:spcPct val="0"/>
              </a:spcAft>
            </a:pPr>
            <a:r>
              <a:rPr lang="en-US" altLang="en-US" sz="5400" b="1" dirty="0" smtClean="0">
                <a:solidFill>
                  <a:srgbClr val="0000FF"/>
                </a:solidFill>
                <a:latin typeface="Times" pitchFamily="18" charset="0"/>
                <a:ea typeface="Helvetica Neue"/>
                <a:cs typeface="Times" pitchFamily="18" charset="0"/>
              </a:rPr>
              <a:t>BÀI 10: </a:t>
            </a:r>
            <a:r>
              <a:rPr lang="en-US" sz="5400" dirty="0" smtClean="0">
                <a:solidFill>
                  <a:srgbClr val="0000FF"/>
                </a:solidFill>
                <a:latin typeface="Times" pitchFamily="18" charset="0"/>
                <a:cs typeface="Times" pitchFamily="18" charset="0"/>
              </a:rPr>
              <a:t>QUYỀN </a:t>
            </a:r>
            <a:r>
              <a:rPr lang="en-US" sz="5400" dirty="0">
                <a:solidFill>
                  <a:srgbClr val="0000FF"/>
                </a:solidFill>
                <a:latin typeface="Times" pitchFamily="18" charset="0"/>
                <a:cs typeface="Times" pitchFamily="18" charset="0"/>
              </a:rPr>
              <a:t>VÀ NGHĨA VỤ CƠ BẢN CỦA </a:t>
            </a:r>
            <a:r>
              <a:rPr lang="en-US" sz="5400" dirty="0" smtClean="0">
                <a:solidFill>
                  <a:srgbClr val="0000FF"/>
                </a:solidFill>
                <a:latin typeface="Times" pitchFamily="18" charset="0"/>
                <a:cs typeface="Times" pitchFamily="18" charset="0"/>
              </a:rPr>
              <a:t>CÔNG  DÂN (2 tiết)</a:t>
            </a:r>
            <a:endParaRPr lang="en-US" sz="5400" dirty="0">
              <a:solidFill>
                <a:srgbClr val="0000FF"/>
              </a:solidFill>
              <a:latin typeface="Times" pitchFamily="18" charset="0"/>
              <a:cs typeface="Times" pitchFamily="18" charset="0"/>
            </a:endParaRPr>
          </a:p>
          <a:p>
            <a:pPr algn="ctr" eaLnBrk="0" fontAlgn="base" hangingPunct="0">
              <a:spcBef>
                <a:spcPct val="0"/>
              </a:spcBef>
              <a:spcAft>
                <a:spcPct val="0"/>
              </a:spcAft>
            </a:pPr>
            <a:endParaRPr lang="en-SG" altLang="en-US" sz="5400" b="1" dirty="0">
              <a:solidFill>
                <a:srgbClr val="0000FF"/>
              </a:solidFill>
              <a:latin typeface="#9Slide05 Fourth" panose="00000500000000000000" pitchFamily="2" charset="0"/>
            </a:endParaRPr>
          </a:p>
        </p:txBody>
      </p:sp>
      <p:pic>
        <p:nvPicPr>
          <p:cNvPr id="15" name="Picutre 370"/>
          <p:cNvPicPr/>
          <p:nvPr/>
        </p:nvPicPr>
        <p:blipFill>
          <a:blip r:embed="rId2"/>
          <a:stretch/>
        </p:blipFill>
        <p:spPr>
          <a:xfrm>
            <a:off x="0" y="2958090"/>
            <a:ext cx="4648200" cy="3900047"/>
          </a:xfrm>
          <a:prstGeom prst="rect">
            <a:avLst/>
          </a:prstGeom>
        </p:spPr>
      </p:pic>
      <p:pic>
        <p:nvPicPr>
          <p:cNvPr id="16" name="Shape 371"/>
          <p:cNvPicPr/>
          <p:nvPr/>
        </p:nvPicPr>
        <p:blipFill>
          <a:blip r:embed="rId3"/>
          <a:stretch/>
        </p:blipFill>
        <p:spPr>
          <a:xfrm>
            <a:off x="4648204" y="2998697"/>
            <a:ext cx="4495800" cy="3859306"/>
          </a:xfrm>
          <a:prstGeom prst="rect">
            <a:avLst/>
          </a:prstGeom>
        </p:spPr>
      </p:pic>
    </p:spTree>
    <p:extLst>
      <p:ext uri="{BB962C8B-B14F-4D97-AF65-F5344CB8AC3E}">
        <p14:creationId xmlns:p14="http://schemas.microsoft.com/office/powerpoint/2010/main" val="138446952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246" y="0"/>
            <a:ext cx="913765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标题 5"/>
          <p:cNvSpPr txBox="1">
            <a:spLocks/>
          </p:cNvSpPr>
          <p:nvPr>
            <p:custDataLst>
              <p:tags r:id="rId2"/>
            </p:custDataLst>
          </p:nvPr>
        </p:nvSpPr>
        <p:spPr>
          <a:xfrm>
            <a:off x="2209834" y="1752633"/>
            <a:ext cx="5074357" cy="2659190"/>
          </a:xfrm>
          <a:prstGeom prst="rect">
            <a:avLst/>
          </a:prstGeom>
          <a:noFill/>
        </p:spPr>
        <p:txBody>
          <a:bodyPr lIns="0" tIns="0" rIns="0" bIns="0">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ctr" defTabSz="903895" fontAlgn="base">
              <a:lnSpc>
                <a:spcPct val="90000"/>
              </a:lnSpc>
              <a:spcBef>
                <a:spcPct val="0"/>
              </a:spcBef>
              <a:spcAft>
                <a:spcPct val="0"/>
              </a:spcAft>
            </a:pPr>
            <a:r>
              <a:rPr lang="vi-VN" altLang="zh-CN" sz="9600" b="1" dirty="0" smtClean="0">
                <a:solidFill>
                  <a:srgbClr val="595959"/>
                </a:solidFill>
                <a:ea typeface="Microsoft YaHei" pitchFamily="34" charset="-122"/>
                <a:cs typeface="Calibri" pitchFamily="34" charset="0"/>
                <a:sym typeface="Arial" pitchFamily="34" charset="0"/>
              </a:rPr>
              <a:t>KH</a:t>
            </a:r>
            <a:r>
              <a:rPr lang="en-US" altLang="zh-CN" sz="9600" b="1" dirty="0" smtClean="0">
                <a:solidFill>
                  <a:srgbClr val="595959"/>
                </a:solidFill>
                <a:ea typeface="Microsoft YaHei" pitchFamily="34" charset="-122"/>
                <a:cs typeface="Calibri" pitchFamily="34" charset="0"/>
                <a:sym typeface="Arial" pitchFamily="34" charset="0"/>
              </a:rPr>
              <a:t>ÁM PHÁ</a:t>
            </a:r>
            <a:endParaRPr lang="en-US" altLang="zh-CN" sz="9600" b="1" dirty="0">
              <a:solidFill>
                <a:srgbClr val="595959"/>
              </a:solidFill>
              <a:ea typeface="Microsoft YaHei" pitchFamily="34" charset="-122"/>
              <a:cs typeface="Calibri" pitchFamily="34" charset="0"/>
              <a:sym typeface="Arial" pitchFamily="34" charset="0"/>
            </a:endParaRPr>
          </a:p>
        </p:txBody>
      </p:sp>
    </p:spTree>
    <p:custDataLst>
      <p:tags r:id="rId1"/>
    </p:custDataLst>
    <p:extLst>
      <p:ext uri="{BB962C8B-B14F-4D97-AF65-F5344CB8AC3E}">
        <p14:creationId xmlns:p14="http://schemas.microsoft.com/office/powerpoint/2010/main" val="355824252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3"/>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2"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1+#ppt_w/2"/>
                                          </p:val>
                                        </p:tav>
                                        <p:tav tm="100000">
                                          <p:val>
                                            <p:strVal val="#ppt_x"/>
                                          </p:val>
                                        </p:tav>
                                      </p:tavLst>
                                    </p:anim>
                                    <p:anim calcmode="lin" valueType="num">
                                      <p:cBhvr additive="base">
                                        <p:cTn id="15"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246" y="0"/>
            <a:ext cx="913765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标题 5"/>
          <p:cNvSpPr txBox="1">
            <a:spLocks/>
          </p:cNvSpPr>
          <p:nvPr>
            <p:custDataLst>
              <p:tags r:id="rId2"/>
            </p:custDataLst>
          </p:nvPr>
        </p:nvSpPr>
        <p:spPr>
          <a:xfrm>
            <a:off x="152400" y="2057434"/>
            <a:ext cx="8686800" cy="2492990"/>
          </a:xfrm>
          <a:prstGeom prst="rect">
            <a:avLst/>
          </a:prstGeom>
          <a:noFill/>
        </p:spPr>
        <p:txBody>
          <a:bodyPr wrap="square" lIns="0" tIns="0" rIns="0" bIns="0">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ctr" defTabSz="903895" fontAlgn="base">
              <a:lnSpc>
                <a:spcPct val="90000"/>
              </a:lnSpc>
              <a:spcBef>
                <a:spcPct val="0"/>
              </a:spcBef>
              <a:spcAft>
                <a:spcPct val="0"/>
              </a:spcAft>
            </a:pPr>
            <a:r>
              <a:rPr lang="en-US" altLang="zh-CN" sz="6000" b="1" dirty="0" smtClean="0">
                <a:solidFill>
                  <a:srgbClr val="595959"/>
                </a:solidFill>
                <a:ea typeface="Microsoft YaHei" pitchFamily="34" charset="-122"/>
                <a:cs typeface="Calibri" pitchFamily="34" charset="0"/>
                <a:sym typeface="Arial" pitchFamily="34" charset="0"/>
              </a:rPr>
              <a:t>1. Quyền và nghĩa vụ cơ bản của công dân theo Hiến pháp năm 2013.</a:t>
            </a:r>
            <a:endParaRPr lang="en-US" altLang="zh-CN" sz="6000" b="1" dirty="0">
              <a:solidFill>
                <a:srgbClr val="595959"/>
              </a:solidFill>
              <a:ea typeface="Microsoft YaHei" pitchFamily="34" charset="-122"/>
              <a:cs typeface="Calibri" pitchFamily="34" charset="0"/>
              <a:sym typeface="Arial" pitchFamily="34" charset="0"/>
            </a:endParaRPr>
          </a:p>
        </p:txBody>
      </p:sp>
    </p:spTree>
    <p:custDataLst>
      <p:tags r:id="rId1"/>
    </p:custDataLst>
    <p:extLst>
      <p:ext uri="{BB962C8B-B14F-4D97-AF65-F5344CB8AC3E}">
        <p14:creationId xmlns:p14="http://schemas.microsoft.com/office/powerpoint/2010/main" val="309359416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3"/>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2"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1+#ppt_w/2"/>
                                          </p:val>
                                        </p:tav>
                                        <p:tav tm="100000">
                                          <p:val>
                                            <p:strVal val="#ppt_x"/>
                                          </p:val>
                                        </p:tav>
                                      </p:tavLst>
                                    </p:anim>
                                    <p:anim calcmode="lin" valueType="num">
                                      <p:cBhvr additive="base">
                                        <p:cTn id="15"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 y="-157317"/>
            <a:ext cx="8710251" cy="6643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p:cNvPr>
          <p:cNvSpPr/>
          <p:nvPr/>
        </p:nvSpPr>
        <p:spPr>
          <a:xfrm>
            <a:off x="2363475" y="4419600"/>
            <a:ext cx="6170591" cy="1870306"/>
          </a:xfrm>
          <a:prstGeom prst="rect">
            <a:avLst/>
          </a:prstGeom>
          <a:solidFill>
            <a:schemeClr val="accent1">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buClr>
                <a:srgbClr val="000000"/>
              </a:buClr>
              <a:buFont typeface="Arial" pitchFamily="34" charset="0"/>
              <a:buNone/>
            </a:pPr>
            <a:r>
              <a:rPr lang="en-US" sz="2400" dirty="0" smtClean="0">
                <a:solidFill>
                  <a:srgbClr val="FF0000"/>
                </a:solidFill>
                <a:cs typeface="Arial" pitchFamily="34" charset="0"/>
                <a:sym typeface="Arial" pitchFamily="34" charset="0"/>
              </a:rPr>
              <a:t>THẢO LUẬN CẶP ĐÔI ( 3 PHÚT)</a:t>
            </a:r>
          </a:p>
          <a:p>
            <a:pPr algn="ctr" fontAlgn="base">
              <a:spcBef>
                <a:spcPct val="0"/>
              </a:spcBef>
              <a:spcAft>
                <a:spcPct val="0"/>
              </a:spcAft>
              <a:buClr>
                <a:srgbClr val="000000"/>
              </a:buClr>
              <a:buFont typeface="Arial" pitchFamily="34" charset="0"/>
              <a:buNone/>
            </a:pPr>
            <a:r>
              <a:rPr lang="vi-VN" sz="2400" dirty="0" smtClean="0">
                <a:solidFill>
                  <a:srgbClr val="002060"/>
                </a:solidFill>
                <a:cs typeface="Arial" pitchFamily="34" charset="0"/>
                <a:sym typeface="Arial" pitchFamily="34" charset="0"/>
              </a:rPr>
              <a:t>GHÉP CÁC HÌNH ẢNH VỚI CÁC NHÓM QUYỀN VÀ NGHĨA VỤ PHÙ HỢP</a:t>
            </a:r>
          </a:p>
        </p:txBody>
      </p:sp>
    </p:spTree>
    <p:extLst>
      <p:ext uri="{BB962C8B-B14F-4D97-AF65-F5344CB8AC3E}">
        <p14:creationId xmlns:p14="http://schemas.microsoft.com/office/powerpoint/2010/main" val="2227007186"/>
      </p:ext>
    </p:extLst>
  </p:cSld>
  <p:clrMapOvr>
    <a:masterClrMapping/>
  </p:clrMapOvr>
  <p:transition spd="slow">
    <p:split orient="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p:cNvPr>
          <p:cNvGraphicFramePr/>
          <p:nvPr/>
        </p:nvGraphicFramePr>
        <p:xfrm>
          <a:off x="362941" y="549748"/>
          <a:ext cx="7631546" cy="54184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ounded Rectangle 1">
            <a:extLst/>
          </p:cNvPr>
          <p:cNvSpPr/>
          <p:nvPr/>
        </p:nvSpPr>
        <p:spPr>
          <a:xfrm>
            <a:off x="6670325" y="746005"/>
            <a:ext cx="1647637" cy="1072839"/>
          </a:xfrm>
          <a:prstGeom prst="roundRect">
            <a:avLst/>
          </a:prstGeom>
          <a:solidFill>
            <a:schemeClr val="accent1">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
                <a:srgbClr val="000000"/>
              </a:buClr>
              <a:buFont typeface="Arial"/>
              <a:buNone/>
              <a:defRPr/>
            </a:pPr>
            <a:r>
              <a:rPr lang="x-none" sz="2000" b="1" kern="0">
                <a:solidFill>
                  <a:srgbClr val="002060"/>
                </a:solidFill>
                <a:latin typeface="Calibri" panose="020F0502020204030204" pitchFamily="34" charset="0"/>
                <a:cs typeface="Calibri" panose="020F0502020204030204" pitchFamily="34" charset="0"/>
                <a:sym typeface="Arial"/>
              </a:rPr>
              <a:t>HÌNH 8</a:t>
            </a:r>
          </a:p>
        </p:txBody>
      </p:sp>
      <p:sp>
        <p:nvSpPr>
          <p:cNvPr id="5" name="Rounded Rectangle 4">
            <a:extLst/>
          </p:cNvPr>
          <p:cNvSpPr/>
          <p:nvPr/>
        </p:nvSpPr>
        <p:spPr>
          <a:xfrm>
            <a:off x="6670325" y="2080287"/>
            <a:ext cx="1647637" cy="1072840"/>
          </a:xfrm>
          <a:prstGeom prst="roundRect">
            <a:avLst/>
          </a:prstGeom>
          <a:solidFill>
            <a:schemeClr val="accent1">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
                <a:srgbClr val="000000"/>
              </a:buClr>
              <a:buFont typeface="Arial"/>
              <a:buNone/>
              <a:defRPr/>
            </a:pPr>
            <a:r>
              <a:rPr lang="x-none" sz="2000" b="1" kern="0">
                <a:solidFill>
                  <a:srgbClr val="002060"/>
                </a:solidFill>
                <a:latin typeface="Calibri" panose="020F0502020204030204" pitchFamily="34" charset="0"/>
                <a:cs typeface="Calibri" panose="020F0502020204030204" pitchFamily="34" charset="0"/>
                <a:sym typeface="Arial"/>
              </a:rPr>
              <a:t>HÌNH 1</a:t>
            </a:r>
          </a:p>
        </p:txBody>
      </p:sp>
      <p:sp>
        <p:nvSpPr>
          <p:cNvPr id="6" name="Rounded Rectangle 5">
            <a:extLst/>
          </p:cNvPr>
          <p:cNvSpPr/>
          <p:nvPr/>
        </p:nvSpPr>
        <p:spPr>
          <a:xfrm>
            <a:off x="6670325" y="3406585"/>
            <a:ext cx="1647637" cy="1072839"/>
          </a:xfrm>
          <a:prstGeom prst="roundRect">
            <a:avLst/>
          </a:prstGeom>
          <a:solidFill>
            <a:schemeClr val="accent1">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
                <a:srgbClr val="000000"/>
              </a:buClr>
              <a:buFont typeface="Arial"/>
              <a:buNone/>
              <a:defRPr/>
            </a:pPr>
            <a:r>
              <a:rPr lang="x-none" sz="2000" b="1" kern="0">
                <a:solidFill>
                  <a:srgbClr val="002060"/>
                </a:solidFill>
                <a:latin typeface="Calibri" panose="020F0502020204030204" pitchFamily="34" charset="0"/>
                <a:cs typeface="Calibri" panose="020F0502020204030204" pitchFamily="34" charset="0"/>
                <a:sym typeface="Arial"/>
              </a:rPr>
              <a:t>HÌNH 9</a:t>
            </a:r>
          </a:p>
        </p:txBody>
      </p:sp>
      <p:sp>
        <p:nvSpPr>
          <p:cNvPr id="7" name="Rounded Rectangle 6">
            <a:extLst/>
          </p:cNvPr>
          <p:cNvSpPr/>
          <p:nvPr/>
        </p:nvSpPr>
        <p:spPr>
          <a:xfrm>
            <a:off x="6670325" y="4687799"/>
            <a:ext cx="1647637" cy="1070796"/>
          </a:xfrm>
          <a:prstGeom prst="roundRect">
            <a:avLst/>
          </a:prstGeom>
          <a:solidFill>
            <a:schemeClr val="accent1">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
                <a:srgbClr val="000000"/>
              </a:buClr>
              <a:buFont typeface="Arial"/>
              <a:buNone/>
              <a:defRPr/>
            </a:pPr>
            <a:r>
              <a:rPr lang="x-none" sz="2000" b="1" kern="0">
                <a:solidFill>
                  <a:srgbClr val="002060"/>
                </a:solidFill>
                <a:latin typeface="Calibri" panose="020F0502020204030204" pitchFamily="34" charset="0"/>
                <a:cs typeface="Calibri" panose="020F0502020204030204" pitchFamily="34" charset="0"/>
                <a:sym typeface="Arial"/>
              </a:rPr>
              <a:t>HÌNH 2-4</a:t>
            </a:r>
          </a:p>
        </p:txBody>
      </p:sp>
    </p:spTree>
    <p:extLst>
      <p:ext uri="{BB962C8B-B14F-4D97-AF65-F5344CB8AC3E}">
        <p14:creationId xmlns:p14="http://schemas.microsoft.com/office/powerpoint/2010/main" val="107115051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5"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strVal val="#ppt_w*0.70"/>
                                          </p:val>
                                        </p:tav>
                                        <p:tav tm="100000">
                                          <p:val>
                                            <p:strVal val="#ppt_w"/>
                                          </p:val>
                                        </p:tav>
                                      </p:tavLst>
                                    </p:anim>
                                    <p:anim calcmode="lin" valueType="num">
                                      <p:cBhvr>
                                        <p:cTn id="14" dur="1000" fill="hold"/>
                                        <p:tgtEl>
                                          <p:spTgt spid="5"/>
                                        </p:tgtEl>
                                        <p:attrNameLst>
                                          <p:attrName>ppt_h</p:attrName>
                                        </p:attrNameLst>
                                      </p:cBhvr>
                                      <p:tavLst>
                                        <p:tav tm="0">
                                          <p:val>
                                            <p:strVal val="#ppt_h"/>
                                          </p:val>
                                        </p:tav>
                                        <p:tav tm="100000">
                                          <p:val>
                                            <p:strVal val="#ppt_h"/>
                                          </p:val>
                                        </p:tav>
                                      </p:tavLst>
                                    </p:anim>
                                    <p:animEffect transition="in" filter="fade">
                                      <p:cBhvr>
                                        <p:cTn id="15" dur="1000"/>
                                        <p:tgtEl>
                                          <p:spTgt spid="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 calcmode="lin" valueType="num">
                                      <p:cBhvr>
                                        <p:cTn id="27" dur="1000" fill="hold"/>
                                        <p:tgtEl>
                                          <p:spTgt spid="7"/>
                                        </p:tgtEl>
                                        <p:attrNameLst>
                                          <p:attrName>style.rotation</p:attrName>
                                        </p:attrNameLst>
                                      </p:cBhvr>
                                      <p:tavLst>
                                        <p:tav tm="0">
                                          <p:val>
                                            <p:fltVal val="90"/>
                                          </p:val>
                                        </p:tav>
                                        <p:tav tm="100000">
                                          <p:val>
                                            <p:fltVal val="0"/>
                                          </p:val>
                                        </p:tav>
                                      </p:tavLst>
                                    </p:anim>
                                    <p:animEffect transition="in" filter="fade">
                                      <p:cBhvr>
                                        <p:cTn id="28"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H" val="20161022204303"/>
  <p:tag name="MH_LIBRARY" val="GRAPHIC"/>
</p:tagLst>
</file>

<file path=ppt/tags/tag10.xml><?xml version="1.0" encoding="utf-8"?>
<p:tagLst xmlns:a="http://schemas.openxmlformats.org/drawingml/2006/main" xmlns:r="http://schemas.openxmlformats.org/officeDocument/2006/relationships" xmlns:p="http://schemas.openxmlformats.org/presentationml/2006/main">
  <p:tag name="MH" val="20161022204343"/>
  <p:tag name="MH_LIBRARY" val="GRAPHIC"/>
  <p:tag name="MH_ORDER" val="标题 5"/>
</p:tagLst>
</file>

<file path=ppt/tags/tag2.xml><?xml version="1.0" encoding="utf-8"?>
<p:tagLst xmlns:a="http://schemas.openxmlformats.org/drawingml/2006/main" xmlns:r="http://schemas.openxmlformats.org/officeDocument/2006/relationships" xmlns:p="http://schemas.openxmlformats.org/presentationml/2006/main">
  <p:tag name="MH" val="20161022204343"/>
  <p:tag name="MH_LIBRARY" val="GRAPHIC"/>
  <p:tag name="MH_ORDER" val="标题 5"/>
</p:tagLst>
</file>

<file path=ppt/tags/tag3.xml><?xml version="1.0" encoding="utf-8"?>
<p:tagLst xmlns:a="http://schemas.openxmlformats.org/drawingml/2006/main" xmlns:r="http://schemas.openxmlformats.org/officeDocument/2006/relationships" xmlns:p="http://schemas.openxmlformats.org/presentationml/2006/main">
  <p:tag name="MH" val="20161022204303"/>
  <p:tag name="MH_LIBRARY" val="GRAPHIC"/>
</p:tagLst>
</file>

<file path=ppt/tags/tag4.xml><?xml version="1.0" encoding="utf-8"?>
<p:tagLst xmlns:a="http://schemas.openxmlformats.org/drawingml/2006/main" xmlns:r="http://schemas.openxmlformats.org/officeDocument/2006/relationships" xmlns:p="http://schemas.openxmlformats.org/presentationml/2006/main">
  <p:tag name="MH" val="20161022204343"/>
  <p:tag name="MH_LIBRARY" val="GRAPHIC"/>
  <p:tag name="MH_ORDER" val="标题 5"/>
</p:tagLst>
</file>

<file path=ppt/tags/tag5.xml><?xml version="1.0" encoding="utf-8"?>
<p:tagLst xmlns:a="http://schemas.openxmlformats.org/drawingml/2006/main" xmlns:r="http://schemas.openxmlformats.org/officeDocument/2006/relationships" xmlns:p="http://schemas.openxmlformats.org/presentationml/2006/main">
  <p:tag name="MH" val="20161022204303"/>
  <p:tag name="MH_LIBRARY" val="GRAPHIC"/>
</p:tagLst>
</file>

<file path=ppt/tags/tag6.xml><?xml version="1.0" encoding="utf-8"?>
<p:tagLst xmlns:a="http://schemas.openxmlformats.org/drawingml/2006/main" xmlns:r="http://schemas.openxmlformats.org/officeDocument/2006/relationships" xmlns:p="http://schemas.openxmlformats.org/presentationml/2006/main">
  <p:tag name="MH" val="20161022204343"/>
  <p:tag name="MH_LIBRARY" val="GRAPHIC"/>
  <p:tag name="MH_ORDER" val="标题 5"/>
</p:tagLst>
</file>

<file path=ppt/tags/tag7.xml><?xml version="1.0" encoding="utf-8"?>
<p:tagLst xmlns:a="http://schemas.openxmlformats.org/drawingml/2006/main" xmlns:r="http://schemas.openxmlformats.org/officeDocument/2006/relationships" xmlns:p="http://schemas.openxmlformats.org/presentationml/2006/main">
  <p:tag name="MH" val="20161022204303"/>
  <p:tag name="MH_LIBRARY" val="GRAPHIC"/>
</p:tagLst>
</file>

<file path=ppt/tags/tag8.xml><?xml version="1.0" encoding="utf-8"?>
<p:tagLst xmlns:a="http://schemas.openxmlformats.org/drawingml/2006/main" xmlns:r="http://schemas.openxmlformats.org/officeDocument/2006/relationships" xmlns:p="http://schemas.openxmlformats.org/presentationml/2006/main">
  <p:tag name="MH" val="20161022204343"/>
  <p:tag name="MH_LIBRARY" val="GRAPHIC"/>
  <p:tag name="MH_ORDER" val="标题 5"/>
</p:tagLst>
</file>

<file path=ppt/tags/tag9.xml><?xml version="1.0" encoding="utf-8"?>
<p:tagLst xmlns:a="http://schemas.openxmlformats.org/drawingml/2006/main" xmlns:r="http://schemas.openxmlformats.org/officeDocument/2006/relationships" xmlns:p="http://schemas.openxmlformats.org/presentationml/2006/main">
  <p:tag name="MH" val="20161022204303"/>
  <p:tag name="MH_LIBRARY" val="GRAPHIC"/>
</p:tagLst>
</file>

<file path=ppt/theme/theme1.xml><?xml version="1.0" encoding="utf-8"?>
<a:theme xmlns:a="http://schemas.openxmlformats.org/drawingml/2006/main" name="1_Mother and Baby Greeting Cards by Slidesgo">
  <a:themeElements>
    <a:clrScheme name="Simple Light">
      <a:dk1>
        <a:srgbClr val="70312E"/>
      </a:dk1>
      <a:lt1>
        <a:srgbClr val="FFFFFF"/>
      </a:lt1>
      <a:dk2>
        <a:srgbClr val="EF8981"/>
      </a:dk2>
      <a:lt2>
        <a:srgbClr val="FFDA9F"/>
      </a:lt2>
      <a:accent1>
        <a:srgbClr val="94D9F7"/>
      </a:accent1>
      <a:accent2>
        <a:srgbClr val="8A93E2"/>
      </a:accent2>
      <a:accent3>
        <a:srgbClr val="F6C4C1"/>
      </a:accent3>
      <a:accent4>
        <a:srgbClr val="FFF3F3"/>
      </a:accent4>
      <a:accent5>
        <a:srgbClr val="D9EEFC"/>
      </a:accent5>
      <a:accent6>
        <a:srgbClr val="F2C483"/>
      </a:accent6>
      <a:hlink>
        <a:srgbClr val="70312E"/>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nTime"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nTime"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8_Mother and Baby Greeting Cards by Slidesgo">
  <a:themeElements>
    <a:clrScheme name="Simple Light">
      <a:dk1>
        <a:srgbClr val="70312E"/>
      </a:dk1>
      <a:lt1>
        <a:srgbClr val="FFFFFF"/>
      </a:lt1>
      <a:dk2>
        <a:srgbClr val="EF8981"/>
      </a:dk2>
      <a:lt2>
        <a:srgbClr val="FFDA9F"/>
      </a:lt2>
      <a:accent1>
        <a:srgbClr val="94D9F7"/>
      </a:accent1>
      <a:accent2>
        <a:srgbClr val="8A93E2"/>
      </a:accent2>
      <a:accent3>
        <a:srgbClr val="F6C4C1"/>
      </a:accent3>
      <a:accent4>
        <a:srgbClr val="FFF3F3"/>
      </a:accent4>
      <a:accent5>
        <a:srgbClr val="D9EEFC"/>
      </a:accent5>
      <a:accent6>
        <a:srgbClr val="F2C483"/>
      </a:accent6>
      <a:hlink>
        <a:srgbClr val="70312E"/>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nTime"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nTime"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9_Mother and Baby Greeting Cards by Slidesgo">
  <a:themeElements>
    <a:clrScheme name="Simple Light">
      <a:dk1>
        <a:srgbClr val="70312E"/>
      </a:dk1>
      <a:lt1>
        <a:srgbClr val="FFFFFF"/>
      </a:lt1>
      <a:dk2>
        <a:srgbClr val="EF8981"/>
      </a:dk2>
      <a:lt2>
        <a:srgbClr val="FFDA9F"/>
      </a:lt2>
      <a:accent1>
        <a:srgbClr val="94D9F7"/>
      </a:accent1>
      <a:accent2>
        <a:srgbClr val="8A93E2"/>
      </a:accent2>
      <a:accent3>
        <a:srgbClr val="F6C4C1"/>
      </a:accent3>
      <a:accent4>
        <a:srgbClr val="FFF3F3"/>
      </a:accent4>
      <a:accent5>
        <a:srgbClr val="D9EEFC"/>
      </a:accent5>
      <a:accent6>
        <a:srgbClr val="F2C483"/>
      </a:accent6>
      <a:hlink>
        <a:srgbClr val="70312E"/>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0_Mother and Baby Greeting Cards by Slidesgo">
  <a:themeElements>
    <a:clrScheme name="Simple Light">
      <a:dk1>
        <a:srgbClr val="70312E"/>
      </a:dk1>
      <a:lt1>
        <a:srgbClr val="FFFFFF"/>
      </a:lt1>
      <a:dk2>
        <a:srgbClr val="EF8981"/>
      </a:dk2>
      <a:lt2>
        <a:srgbClr val="FFDA9F"/>
      </a:lt2>
      <a:accent1>
        <a:srgbClr val="94D9F7"/>
      </a:accent1>
      <a:accent2>
        <a:srgbClr val="8A93E2"/>
      </a:accent2>
      <a:accent3>
        <a:srgbClr val="F6C4C1"/>
      </a:accent3>
      <a:accent4>
        <a:srgbClr val="FFF3F3"/>
      </a:accent4>
      <a:accent5>
        <a:srgbClr val="D9EEFC"/>
      </a:accent5>
      <a:accent6>
        <a:srgbClr val="F2C483"/>
      </a:accent6>
      <a:hlink>
        <a:srgbClr val="70312E"/>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2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Mother and Baby Greeting Cards by Slidesgo">
  <a:themeElements>
    <a:clrScheme name="Simple Light">
      <a:dk1>
        <a:srgbClr val="70312E"/>
      </a:dk1>
      <a:lt1>
        <a:srgbClr val="FFFFFF"/>
      </a:lt1>
      <a:dk2>
        <a:srgbClr val="EF8981"/>
      </a:dk2>
      <a:lt2>
        <a:srgbClr val="FFDA9F"/>
      </a:lt2>
      <a:accent1>
        <a:srgbClr val="94D9F7"/>
      </a:accent1>
      <a:accent2>
        <a:srgbClr val="8A93E2"/>
      </a:accent2>
      <a:accent3>
        <a:srgbClr val="F6C4C1"/>
      </a:accent3>
      <a:accent4>
        <a:srgbClr val="FFF3F3"/>
      </a:accent4>
      <a:accent5>
        <a:srgbClr val="D9EEFC"/>
      </a:accent5>
      <a:accent6>
        <a:srgbClr val="F2C483"/>
      </a:accent6>
      <a:hlink>
        <a:srgbClr val="70312E"/>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Mother and Baby Greeting Cards by Slidesgo">
  <a:themeElements>
    <a:clrScheme name="Simple Light">
      <a:dk1>
        <a:srgbClr val="70312E"/>
      </a:dk1>
      <a:lt1>
        <a:srgbClr val="FFFFFF"/>
      </a:lt1>
      <a:dk2>
        <a:srgbClr val="EF8981"/>
      </a:dk2>
      <a:lt2>
        <a:srgbClr val="FFDA9F"/>
      </a:lt2>
      <a:accent1>
        <a:srgbClr val="94D9F7"/>
      </a:accent1>
      <a:accent2>
        <a:srgbClr val="8A93E2"/>
      </a:accent2>
      <a:accent3>
        <a:srgbClr val="F6C4C1"/>
      </a:accent3>
      <a:accent4>
        <a:srgbClr val="FFF3F3"/>
      </a:accent4>
      <a:accent5>
        <a:srgbClr val="D9EEFC"/>
      </a:accent5>
      <a:accent6>
        <a:srgbClr val="F2C483"/>
      </a:accent6>
      <a:hlink>
        <a:srgbClr val="70312E"/>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Mother and Baby Greeting Cards by Slidesgo">
  <a:themeElements>
    <a:clrScheme name="Simple Light">
      <a:dk1>
        <a:srgbClr val="70312E"/>
      </a:dk1>
      <a:lt1>
        <a:srgbClr val="FFFFFF"/>
      </a:lt1>
      <a:dk2>
        <a:srgbClr val="EF8981"/>
      </a:dk2>
      <a:lt2>
        <a:srgbClr val="FFDA9F"/>
      </a:lt2>
      <a:accent1>
        <a:srgbClr val="94D9F7"/>
      </a:accent1>
      <a:accent2>
        <a:srgbClr val="8A93E2"/>
      </a:accent2>
      <a:accent3>
        <a:srgbClr val="F6C4C1"/>
      </a:accent3>
      <a:accent4>
        <a:srgbClr val="FFF3F3"/>
      </a:accent4>
      <a:accent5>
        <a:srgbClr val="D9EEFC"/>
      </a:accent5>
      <a:accent6>
        <a:srgbClr val="F2C483"/>
      </a:accent6>
      <a:hlink>
        <a:srgbClr val="70312E"/>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自定义设计方案">
  <a:themeElements>
    <a:clrScheme name="自定义 1093">
      <a:dk1>
        <a:sysClr val="windowText" lastClr="000000"/>
      </a:dk1>
      <a:lt1>
        <a:sysClr val="window" lastClr="FFFFFF"/>
      </a:lt1>
      <a:dk2>
        <a:srgbClr val="5A6378"/>
      </a:dk2>
      <a:lt2>
        <a:srgbClr val="D4D4D6"/>
      </a:lt2>
      <a:accent1>
        <a:srgbClr val="60B5CC"/>
      </a:accent1>
      <a:accent2>
        <a:srgbClr val="E66C7D"/>
      </a:accent2>
      <a:accent3>
        <a:srgbClr val="F0AD00"/>
      </a:accent3>
      <a:accent4>
        <a:srgbClr val="6BB76D"/>
      </a:accent4>
      <a:accent5>
        <a:srgbClr val="E88651"/>
      </a:accent5>
      <a:accent6>
        <a:srgbClr val="C64847"/>
      </a:accent6>
      <a:hlink>
        <a:srgbClr val="168BBA"/>
      </a:hlink>
      <a:folHlink>
        <a:srgbClr val="6800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5_Mother and Baby Greeting Cards by Slidesgo">
  <a:themeElements>
    <a:clrScheme name="Simple Light">
      <a:dk1>
        <a:srgbClr val="70312E"/>
      </a:dk1>
      <a:lt1>
        <a:srgbClr val="FFFFFF"/>
      </a:lt1>
      <a:dk2>
        <a:srgbClr val="EF8981"/>
      </a:dk2>
      <a:lt2>
        <a:srgbClr val="FFDA9F"/>
      </a:lt2>
      <a:accent1>
        <a:srgbClr val="94D9F7"/>
      </a:accent1>
      <a:accent2>
        <a:srgbClr val="8A93E2"/>
      </a:accent2>
      <a:accent3>
        <a:srgbClr val="F6C4C1"/>
      </a:accent3>
      <a:accent4>
        <a:srgbClr val="FFF3F3"/>
      </a:accent4>
      <a:accent5>
        <a:srgbClr val="D9EEFC"/>
      </a:accent5>
      <a:accent6>
        <a:srgbClr val="F2C483"/>
      </a:accent6>
      <a:hlink>
        <a:srgbClr val="70312E"/>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Mother and Baby Greeting Cards by Slidesgo">
  <a:themeElements>
    <a:clrScheme name="Simple Light">
      <a:dk1>
        <a:srgbClr val="70312E"/>
      </a:dk1>
      <a:lt1>
        <a:srgbClr val="FFFFFF"/>
      </a:lt1>
      <a:dk2>
        <a:srgbClr val="EF8981"/>
      </a:dk2>
      <a:lt2>
        <a:srgbClr val="FFDA9F"/>
      </a:lt2>
      <a:accent1>
        <a:srgbClr val="94D9F7"/>
      </a:accent1>
      <a:accent2>
        <a:srgbClr val="8A93E2"/>
      </a:accent2>
      <a:accent3>
        <a:srgbClr val="F6C4C1"/>
      </a:accent3>
      <a:accent4>
        <a:srgbClr val="FFF3F3"/>
      </a:accent4>
      <a:accent5>
        <a:srgbClr val="D9EEFC"/>
      </a:accent5>
      <a:accent6>
        <a:srgbClr val="F2C483"/>
      </a:accent6>
      <a:hlink>
        <a:srgbClr val="70312E"/>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7_Mother and Baby Greeting Cards by Slidesgo">
  <a:themeElements>
    <a:clrScheme name="Simple Light">
      <a:dk1>
        <a:srgbClr val="70312E"/>
      </a:dk1>
      <a:lt1>
        <a:srgbClr val="FFFFFF"/>
      </a:lt1>
      <a:dk2>
        <a:srgbClr val="EF8981"/>
      </a:dk2>
      <a:lt2>
        <a:srgbClr val="FFDA9F"/>
      </a:lt2>
      <a:accent1>
        <a:srgbClr val="94D9F7"/>
      </a:accent1>
      <a:accent2>
        <a:srgbClr val="8A93E2"/>
      </a:accent2>
      <a:accent3>
        <a:srgbClr val="F6C4C1"/>
      </a:accent3>
      <a:accent4>
        <a:srgbClr val="FFF3F3"/>
      </a:accent4>
      <a:accent5>
        <a:srgbClr val="D9EEFC"/>
      </a:accent5>
      <a:accent6>
        <a:srgbClr val="F2C483"/>
      </a:accent6>
      <a:hlink>
        <a:srgbClr val="70312E"/>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215</TotalTime>
  <Words>2518</Words>
  <Application>Microsoft Office PowerPoint</Application>
  <PresentationFormat>On-screen Show (4:3)</PresentationFormat>
  <Paragraphs>161</Paragraphs>
  <Slides>30</Slides>
  <Notes>8</Notes>
  <HiddenSlides>0</HiddenSlides>
  <MMClips>0</MMClips>
  <ScaleCrop>false</ScaleCrop>
  <HeadingPairs>
    <vt:vector size="6" baseType="variant">
      <vt:variant>
        <vt:lpstr>Fonts Used</vt:lpstr>
      </vt:variant>
      <vt:variant>
        <vt:i4>19</vt:i4>
      </vt:variant>
      <vt:variant>
        <vt:lpstr>Theme</vt:lpstr>
      </vt:variant>
      <vt:variant>
        <vt:i4>19</vt:i4>
      </vt:variant>
      <vt:variant>
        <vt:lpstr>Slide Titles</vt:lpstr>
      </vt:variant>
      <vt:variant>
        <vt:i4>30</vt:i4>
      </vt:variant>
    </vt:vector>
  </HeadingPairs>
  <TitlesOfParts>
    <vt:vector size="68" baseType="lpstr">
      <vt:lpstr>Arial Unicode MS</vt:lpstr>
      <vt:lpstr>Microsoft YaHei</vt:lpstr>
      <vt:lpstr>Microsoft YaHei</vt:lpstr>
      <vt:lpstr>SimSun</vt:lpstr>
      <vt:lpstr>#9Slide05 Fourth</vt:lpstr>
      <vt:lpstr>#9Slide05 SVNTradeMark</vt:lpstr>
      <vt:lpstr>.VnTime</vt:lpstr>
      <vt:lpstr>Arial</vt:lpstr>
      <vt:lpstr>Calibri</vt:lpstr>
      <vt:lpstr>Calibri Light</vt:lpstr>
      <vt:lpstr>Cambria</vt:lpstr>
      <vt:lpstr>Helvetica Neue</vt:lpstr>
      <vt:lpstr>McLaren</vt:lpstr>
      <vt:lpstr>OpenSans</vt:lpstr>
      <vt:lpstr>Quicksand</vt:lpstr>
      <vt:lpstr>SVN-Vanilla Daisy Pro</vt:lpstr>
      <vt:lpstr>Symbol</vt:lpstr>
      <vt:lpstr>Times</vt:lpstr>
      <vt:lpstr>Times New Roman</vt:lpstr>
      <vt:lpstr>1_Mother and Baby Greeting Cards by Slidesgo</vt:lpstr>
      <vt:lpstr>2_Mother and Baby Greeting Cards by Slidesgo</vt:lpstr>
      <vt:lpstr>3_Mother and Baby Greeting Cards by Slidesgo</vt:lpstr>
      <vt:lpstr>1_Office Theme</vt:lpstr>
      <vt:lpstr>4_Mother and Baby Greeting Cards by Slidesgo</vt:lpstr>
      <vt:lpstr>1_自定义设计方案</vt:lpstr>
      <vt:lpstr>5_Mother and Baby Greeting Cards by Slidesgo</vt:lpstr>
      <vt:lpstr>6_Mother and Baby Greeting Cards by Slidesgo</vt:lpstr>
      <vt:lpstr>7_Mother and Baby Greeting Cards by Slidesgo</vt:lpstr>
      <vt:lpstr>1_Default Design</vt:lpstr>
      <vt:lpstr>8_Mother and Baby Greeting Cards by Slidesgo</vt:lpstr>
      <vt:lpstr>2_Default Design</vt:lpstr>
      <vt:lpstr>9_Mother and Baby Greeting Cards by Slidesgo</vt:lpstr>
      <vt:lpstr>10_Mother and Baby Greeting Cards by Slidesgo</vt:lpstr>
      <vt:lpstr>2_Office Theme</vt:lpstr>
      <vt:lpstr>3_Office Theme</vt:lpstr>
      <vt:lpstr>4_Office Theme</vt:lpstr>
      <vt:lpstr>24_Office Theme</vt:lpstr>
      <vt:lpstr>5_Office Theme</vt:lpstr>
      <vt:lpstr>PowerPoint Presentation</vt:lpstr>
      <vt:lpstr>HS ĐÓNG TIỂU PHẨM TÌNH HUỐNG  KHỞI ĐỘNG SGK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KHÁI NIỆM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52</cp:revision>
  <dcterms:created xsi:type="dcterms:W3CDTF">2023-08-15T02:40:31Z</dcterms:created>
  <dcterms:modified xsi:type="dcterms:W3CDTF">2024-06-29T03:25:11Z</dcterms:modified>
</cp:coreProperties>
</file>