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  <p:sldMasterId id="2147483706" r:id="rId6"/>
    <p:sldMasterId id="2147483719" r:id="rId7"/>
    <p:sldMasterId id="2147483733" r:id="rId8"/>
    <p:sldMasterId id="2147483746" r:id="rId9"/>
  </p:sldMasterIdLst>
  <p:notesMasterIdLst>
    <p:notesMasterId r:id="rId36"/>
  </p:notesMasterIdLst>
  <p:sldIdLst>
    <p:sldId id="257" r:id="rId10"/>
    <p:sldId id="308" r:id="rId11"/>
    <p:sldId id="399" r:id="rId12"/>
    <p:sldId id="400" r:id="rId13"/>
    <p:sldId id="339" r:id="rId14"/>
    <p:sldId id="329" r:id="rId15"/>
    <p:sldId id="401" r:id="rId16"/>
    <p:sldId id="502" r:id="rId17"/>
    <p:sldId id="503" r:id="rId18"/>
    <p:sldId id="406" r:id="rId19"/>
    <p:sldId id="504" r:id="rId20"/>
    <p:sldId id="505" r:id="rId21"/>
    <p:sldId id="368" r:id="rId22"/>
    <p:sldId id="587" r:id="rId23"/>
    <p:sldId id="588" r:id="rId24"/>
    <p:sldId id="386" r:id="rId25"/>
    <p:sldId id="589" r:id="rId26"/>
    <p:sldId id="262" r:id="rId27"/>
    <p:sldId id="322" r:id="rId28"/>
    <p:sldId id="326" r:id="rId29"/>
    <p:sldId id="590" r:id="rId30"/>
    <p:sldId id="591" r:id="rId31"/>
    <p:sldId id="596" r:id="rId32"/>
    <p:sldId id="330" r:id="rId33"/>
    <p:sldId id="599" r:id="rId34"/>
    <p:sldId id="3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17E1-8DED-4D01-8EA6-C5BCA9FBF1B3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4EB73-F699-44FF-9F0A-51155798F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3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22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72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5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5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70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31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0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48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7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3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6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28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07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2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2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5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13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82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6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28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90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9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14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02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669278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2850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63408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2024/6/29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65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2024/6/29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1536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1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58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63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8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7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16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7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15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08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41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12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37546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35863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0908"/>
      </p:ext>
    </p:extLst>
  </p:cSld>
  <p:clrMapOvr>
    <a:masterClrMapping/>
  </p:clrMapOvr>
  <p:transition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38208"/>
      </p:ext>
    </p:extLst>
  </p:cSld>
  <p:clrMapOvr>
    <a:masterClrMapping/>
  </p:clrMapOvr>
  <p:transition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15480"/>
      </p:ext>
    </p:extLst>
  </p:cSld>
  <p:clrMapOvr>
    <a:masterClrMapping/>
  </p:clrMapOvr>
  <p:transition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99906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90292"/>
      </p:ext>
    </p:extLst>
  </p:cSld>
  <p:clrMapOvr>
    <a:masterClrMapping/>
  </p:clrMapOvr>
  <p:transition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47836"/>
      </p:ext>
    </p:extLst>
  </p:cSld>
  <p:clrMapOvr>
    <a:masterClrMapping/>
  </p:clrMapOvr>
  <p:transition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86190"/>
      </p:ext>
    </p:extLst>
  </p:cSld>
  <p:clrMapOvr>
    <a:masterClrMapping/>
  </p:clrMapOvr>
  <p:transition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13611"/>
      </p:ext>
    </p:extLst>
  </p:cSld>
  <p:clrMapOvr>
    <a:masterClrMapping/>
  </p:clrMapOvr>
  <p:transition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58481"/>
      </p:ext>
    </p:extLst>
  </p:cSld>
  <p:clrMapOvr>
    <a:masterClrMapping/>
  </p:clrMapOvr>
  <p:transition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6038"/>
      </p:ext>
    </p:extLst>
  </p:cSld>
  <p:clrMapOvr>
    <a:masterClrMapping/>
  </p:clrMapOvr>
  <p:transition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130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17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365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16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2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505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7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440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25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733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134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009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058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50741"/>
      </p:ext>
    </p:extLst>
  </p:cSld>
  <p:clrMapOvr>
    <a:masterClrMapping/>
  </p:clrMapOvr>
  <p:transition spd="slow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4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15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00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369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70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8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274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971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6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05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98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0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6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1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2024/6/29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0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29-06-2024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9" y="-751417"/>
            <a:ext cx="6877353" cy="60757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39" y="909823"/>
            <a:ext cx="4460724" cy="4256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91686" y="813819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7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69B29-3759-40FC-AA37-67C0295D1028}"/>
              </a:ext>
            </a:extLst>
          </p:cNvPr>
          <p:cNvSpPr txBox="1"/>
          <p:nvPr/>
        </p:nvSpPr>
        <p:spPr>
          <a:xfrm rot="21401794">
            <a:off x="1104221" y="1208303"/>
            <a:ext cx="59272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0E4ED-7535-4C9E-BD79-65B112AE72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75811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7753" y="248268"/>
            <a:ext cx="10100727" cy="5330758"/>
            <a:chOff x="597753" y="248268"/>
            <a:chExt cx="9307899" cy="5330758"/>
          </a:xfrm>
        </p:grpSpPr>
        <p:grpSp>
          <p:nvGrpSpPr>
            <p:cNvPr id="18" name="Group 17"/>
            <p:cNvGrpSpPr/>
            <p:nvPr/>
          </p:nvGrpSpPr>
          <p:grpSpPr>
            <a:xfrm>
              <a:off x="597753" y="248268"/>
              <a:ext cx="5015423" cy="5330758"/>
              <a:chOff x="-813819" y="1817009"/>
              <a:chExt cx="6852236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-813819" y="1817009"/>
                <a:ext cx="6852236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94414" y="1760932"/>
              <a:ext cx="4497483" cy="243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7: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 PHÓ VỚI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 LÍ CĂNG THẲNG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868310"/>
              <a:ext cx="2667000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BC29B-8617-420C-AB2F-6CBE35F7D4C2}"/>
              </a:ext>
            </a:extLst>
          </p:cNvPr>
          <p:cNvSpPr txBox="1"/>
          <p:nvPr/>
        </p:nvSpPr>
        <p:spPr>
          <a:xfrm>
            <a:off x="6301659" y="818768"/>
            <a:ext cx="4249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1, </a:t>
            </a:r>
            <a:r>
              <a:rPr lang="en-US" sz="2800" b="1" dirty="0" err="1">
                <a:solidFill>
                  <a:srgbClr val="FF0000"/>
                </a:solidFill>
              </a:rPr>
              <a:t>Tình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1C43D-A721-4E8B-B51E-8E0631056E11}"/>
              </a:ext>
            </a:extLst>
          </p:cNvPr>
          <p:cNvSpPr txBox="1"/>
          <p:nvPr/>
        </p:nvSpPr>
        <p:spPr>
          <a:xfrm>
            <a:off x="6301659" y="2370213"/>
            <a:ext cx="51876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mệt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006537"/>
              <a:ext cx="2667000" cy="230832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61C72-7D47-4098-8A9B-972C8598614F}"/>
              </a:ext>
            </a:extLst>
          </p:cNvPr>
          <p:cNvSpPr txBox="1"/>
          <p:nvPr/>
        </p:nvSpPr>
        <p:spPr>
          <a:xfrm>
            <a:off x="320040" y="321028"/>
            <a:ext cx="116281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7: ỨNG PHÓ VỚI TÂM LÍ CĂNG THẲNG</a:t>
            </a:r>
            <a:endParaRPr lang="en-US" sz="4000" dirty="0">
              <a:solidFill>
                <a:srgbClr val="7030A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7EFA8-BDE2-4A51-BF21-895431E509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" y="1112520"/>
            <a:ext cx="742188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8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064815" y="4669376"/>
            <a:ext cx="3898584" cy="21086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99786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10823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pPr algn="just"/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8100891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bài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615243" y="4629727"/>
            <a:ext cx="4603728" cy="21617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72354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71199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Theo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8860E-7B9B-463F-8409-50D493229FE3}"/>
              </a:ext>
            </a:extLst>
          </p:cNvPr>
          <p:cNvSpPr txBox="1"/>
          <p:nvPr/>
        </p:nvSpPr>
        <p:spPr>
          <a:xfrm>
            <a:off x="109531" y="4876733"/>
            <a:ext cx="3378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latin typeface="+mj-lt"/>
              </a:rPr>
              <a:t>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đặt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mục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tiêu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giành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cúp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vô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địch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trong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đấu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bóng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rổ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, do không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cẩn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thận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nên 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chấn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thương khi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luyện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tập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. </a:t>
            </a:r>
            <a:endParaRPr lang="en-US" sz="20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1411A-8604-4472-92B7-3C1739E48445}"/>
              </a:ext>
            </a:extLst>
          </p:cNvPr>
          <p:cNvSpPr txBox="1"/>
          <p:nvPr/>
        </p:nvSpPr>
        <p:spPr>
          <a:xfrm>
            <a:off x="3685020" y="4645193"/>
            <a:ext cx="36808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Tâm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xung quanh: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vô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0CDDA-B476-40CB-AB0F-BD8F515C7ACB}"/>
              </a:ext>
            </a:extLst>
          </p:cNvPr>
          <p:cNvSpPr txBox="1"/>
          <p:nvPr/>
        </p:nvSpPr>
        <p:spPr>
          <a:xfrm>
            <a:off x="7660963" y="4584007"/>
            <a:ext cx="4549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tin…</a:t>
            </a:r>
          </a:p>
        </p:txBody>
      </p:sp>
    </p:spTree>
    <p:extLst>
      <p:ext uri="{BB962C8B-B14F-4D97-AF65-F5344CB8AC3E}">
        <p14:creationId xmlns:p14="http://schemas.microsoft.com/office/powerpoint/2010/main" val="29565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10" grpId="0"/>
      <p:bldP spid="12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7880" y="675853"/>
            <a:ext cx="10727739" cy="5207891"/>
            <a:chOff x="1259802" y="-345847"/>
            <a:chExt cx="9516760" cy="569455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-19565"/>
              <a:ext cx="4131814" cy="5368273"/>
              <a:chOff x="90694" y="1590767"/>
              <a:chExt cx="5645020" cy="4534651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3">
                <a:alphaModFix/>
              </a:blip>
              <a:srcRect l="16992" t="-937" r="50159" b="17086"/>
              <a:stretch/>
            </p:blipFill>
            <p:spPr>
              <a:xfrm>
                <a:off x="90694" y="1590767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5968726" y="-345847"/>
              <a:ext cx="4807836" cy="5485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 algn="just"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tin…</a:t>
              </a:r>
              <a:endPara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5"/>
          <a:stretch/>
        </p:blipFill>
        <p:spPr>
          <a:xfrm>
            <a:off x="10614660" y="546100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9B70A6-D639-4F65-A0F7-5379BC717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82" y="2219438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314182"/>
              <a:ext cx="2667000" cy="16930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DF4F23-E4E7-4D24-B28F-10E99DAA1E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26110"/>
            <a:ext cx="7569200" cy="6142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5982167" y="1007494"/>
            <a:ext cx="495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zh-CN" sz="2400" b="1" kern="0" dirty="0">
              <a:solidFill>
                <a:srgbClr val="00B0F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09700" y="2064316"/>
            <a:ext cx="421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5400" y="1710372"/>
            <a:ext cx="4648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458450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906099" y="-1550687"/>
            <a:ext cx="5553283" cy="1031747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298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082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9017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344823" y="2305340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643EA5E-E106-491F-8AF9-086A01B6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504188" y="81318"/>
            <a:ext cx="901471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" y="812215"/>
            <a:ext cx="3502114" cy="445667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697636" y="2409795"/>
            <a:ext cx="8767420" cy="923330"/>
          </a:xfrm>
          <a:prstGeom prst="rect">
            <a:avLst/>
          </a:prstGeom>
          <a:solidFill>
            <a:srgbClr val="00FF99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Block Arc 34"/>
          <p:cNvSpPr/>
          <p:nvPr/>
        </p:nvSpPr>
        <p:spPr>
          <a:xfrm>
            <a:off x="-3236527" y="83566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64132" y="4903874"/>
            <a:ext cx="2588020" cy="1790526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Oval 25"/>
          <p:cNvSpPr/>
          <p:nvPr/>
        </p:nvSpPr>
        <p:spPr>
          <a:xfrm>
            <a:off x="240379" y="2289103"/>
            <a:ext cx="2480502" cy="1919500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152076" y="0"/>
            <a:ext cx="2321027" cy="179052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2511113" y="57209"/>
            <a:ext cx="90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thẳng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ra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ảnh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hưởng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tiêu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cực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106" y="2762625"/>
            <a:ext cx="203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hưởng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58107" y="325777"/>
            <a:ext cx="227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1.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huống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gây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và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biểu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hiện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cơ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thể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bị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0379" y="5335568"/>
            <a:ext cx="20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3.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phó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r>
              <a:rPr lang="en-US" b="1" dirty="0"/>
              <a:t>.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86298FE-8A9A-45B0-83A5-EF1183F11B30}"/>
              </a:ext>
            </a:extLst>
          </p:cNvPr>
          <p:cNvGrpSpPr/>
          <p:nvPr/>
        </p:nvGrpSpPr>
        <p:grpSpPr>
          <a:xfrm>
            <a:off x="2548288" y="820206"/>
            <a:ext cx="8970612" cy="631048"/>
            <a:chOff x="752110" y="541866"/>
            <a:chExt cx="7301111" cy="1083733"/>
          </a:xfr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03078C4-B626-4391-AF8A-5DDFECE50774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CD5B16C-FE08-4505-AC80-4550CCCF081E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73121F-CD16-4771-80B6-E70853C91BF5}"/>
              </a:ext>
            </a:extLst>
          </p:cNvPr>
          <p:cNvGrpSpPr/>
          <p:nvPr/>
        </p:nvGrpSpPr>
        <p:grpSpPr>
          <a:xfrm>
            <a:off x="2560711" y="1582372"/>
            <a:ext cx="8958189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0634C22-11DE-4138-B60D-1D54878F6317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511445F-BDFA-4389-916F-8A8EC72ED2E4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994A9-C06D-472D-9F0E-C498E41AB330}"/>
              </a:ext>
            </a:extLst>
          </p:cNvPr>
          <p:cNvSpPr txBox="1"/>
          <p:nvPr/>
        </p:nvSpPr>
        <p:spPr>
          <a:xfrm>
            <a:off x="2576968" y="934506"/>
            <a:ext cx="794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: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lánh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0F34B-6A36-4459-A126-6F92A1DAC4C4}"/>
              </a:ext>
            </a:extLst>
          </p:cNvPr>
          <p:cNvSpPr txBox="1"/>
          <p:nvPr/>
        </p:nvSpPr>
        <p:spPr>
          <a:xfrm>
            <a:off x="2534668" y="1704663"/>
            <a:ext cx="786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 </a:t>
            </a:r>
            <a:r>
              <a:rPr lang="en-US" dirty="0" err="1">
                <a:solidFill>
                  <a:srgbClr val="00B0F0"/>
                </a:solidFill>
              </a:rPr>
              <a:t>Biểu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hiện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chán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nản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thiếu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tập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trung</a:t>
            </a:r>
            <a:r>
              <a:rPr lang="en-US" dirty="0">
                <a:solidFill>
                  <a:srgbClr val="00B0F0"/>
                </a:solidFill>
              </a:rPr>
              <a:t>…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DB7529C-34F8-499F-9615-59598B6D67D9}"/>
              </a:ext>
            </a:extLst>
          </p:cNvPr>
          <p:cNvSpPr/>
          <p:nvPr/>
        </p:nvSpPr>
        <p:spPr>
          <a:xfrm>
            <a:off x="2720881" y="3588625"/>
            <a:ext cx="8767420" cy="967613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A2D71-F9C0-4602-8750-63947E68B956}"/>
              </a:ext>
            </a:extLst>
          </p:cNvPr>
          <p:cNvSpPr txBox="1"/>
          <p:nvPr/>
        </p:nvSpPr>
        <p:spPr>
          <a:xfrm>
            <a:off x="2820015" y="2525870"/>
            <a:ext cx="8767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a, </a:t>
            </a:r>
            <a:r>
              <a:rPr lang="en-US" dirty="0" err="1">
                <a:solidFill>
                  <a:srgbClr val="002060"/>
                </a:solidFill>
              </a:rPr>
              <a:t>Nguyên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r>
              <a:rPr lang="en-US" dirty="0">
                <a:solidFill>
                  <a:srgbClr val="002060"/>
                </a:solidFill>
              </a:rPr>
              <a:t>:  </a:t>
            </a:r>
            <a:r>
              <a:rPr lang="en-US" dirty="0" err="1">
                <a:solidFill>
                  <a:srgbClr val="002060"/>
                </a:solidFill>
              </a:rPr>
              <a:t>Khách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lực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tập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việc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sự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vọng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r>
              <a:rPr lang="en-US" dirty="0" err="1">
                <a:solidFill>
                  <a:srgbClr val="002060"/>
                </a:solidFill>
              </a:rPr>
              <a:t>Chủ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Tâm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ổn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yếu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DC498-6147-45C8-8200-AEB81BE1FA29}"/>
              </a:ext>
            </a:extLst>
          </p:cNvPr>
          <p:cNvSpPr txBox="1"/>
          <p:nvPr/>
        </p:nvSpPr>
        <p:spPr>
          <a:xfrm>
            <a:off x="2740457" y="3734354"/>
            <a:ext cx="87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B0F0"/>
                </a:solidFill>
              </a:rPr>
              <a:t>b, </a:t>
            </a:r>
            <a:r>
              <a:rPr lang="en-US" dirty="0" err="1">
                <a:solidFill>
                  <a:srgbClr val="00B0F0"/>
                </a:solidFill>
              </a:rPr>
              <a:t>Ảnh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hưởng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khi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vượt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ngưỡng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chịu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đựng</a:t>
            </a:r>
            <a:r>
              <a:rPr lang="en-US" dirty="0">
                <a:solidFill>
                  <a:srgbClr val="00B0F0"/>
                </a:solidFill>
              </a:rPr>
              <a:t> con </a:t>
            </a:r>
            <a:r>
              <a:rPr lang="en-US" dirty="0" err="1">
                <a:solidFill>
                  <a:srgbClr val="00B0F0"/>
                </a:solidFill>
              </a:rPr>
              <a:t>người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cảm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thấy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mất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niềm</a:t>
            </a:r>
            <a:r>
              <a:rPr lang="en-US" dirty="0">
                <a:solidFill>
                  <a:srgbClr val="00B0F0"/>
                </a:solidFill>
              </a:rPr>
              <a:t> tin…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DAD51-1735-4CC7-ABE9-5F09945664B3}"/>
              </a:ext>
            </a:extLst>
          </p:cNvPr>
          <p:cNvSpPr/>
          <p:nvPr/>
        </p:nvSpPr>
        <p:spPr bwMode="auto">
          <a:xfrm>
            <a:off x="2655133" y="4832559"/>
            <a:ext cx="9023283" cy="191949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DE43-60A8-4889-8474-4E0D07CA3E0F}"/>
              </a:ext>
            </a:extLst>
          </p:cNvPr>
          <p:cNvSpPr txBox="1"/>
          <p:nvPr/>
        </p:nvSpPr>
        <p:spPr>
          <a:xfrm>
            <a:off x="2618020" y="4878169"/>
            <a:ext cx="824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Thư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giải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trí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Chia </a:t>
            </a:r>
            <a:r>
              <a:rPr lang="en-US" dirty="0" err="1">
                <a:solidFill>
                  <a:srgbClr val="FFFF00"/>
                </a:solidFill>
              </a:rPr>
              <a:t>sẻ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kiếm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đỡ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Suy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nghĩ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tích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cực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Lập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Sinh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một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..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trợ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của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gia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6" grpId="0"/>
      <p:bldP spid="46" grpId="0"/>
      <p:bldP spid="3" grpId="0"/>
      <p:bldP spid="4" grpId="0"/>
      <p:bldP spid="5" grpId="0"/>
      <p:bldP spid="7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F44C1-8297-42E0-ADD1-3971ADEFA7EA}"/>
              </a:ext>
            </a:extLst>
          </p:cNvPr>
          <p:cNvSpPr txBox="1"/>
          <p:nvPr/>
        </p:nvSpPr>
        <p:spPr>
          <a:xfrm>
            <a:off x="2895600" y="32269"/>
            <a:ext cx="597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lgerian" panose="04020705040A02060702" pitchFamily="82" charset="0"/>
              </a:rPr>
              <a:t>BÀI TẬP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F553F-445C-4D4C-8560-BBBE57A018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60" y="617045"/>
            <a:ext cx="8366760" cy="6208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5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88112"/>
            <a:ext cx="8182303" cy="6285233"/>
            <a:chOff x="114868" y="-346472"/>
            <a:chExt cx="7805125" cy="8168150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2981007" y="5491320"/>
              <a:ext cx="2072846" cy="2330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1712527"/>
            <a:ext cx="6133350" cy="355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êu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3. (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phó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1-2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62345" y="15346"/>
            <a:ext cx="8303244" cy="11616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TẬP LÀM CHUYÊN GIA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4972957" y="1788412"/>
            <a:ext cx="310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19724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920038" cy="382411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4273" y="2096548"/>
              <a:ext cx="2925908" cy="1461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 algn="ctr"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0767" y="2018766"/>
              <a:ext cx="1909517" cy="1330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>
                <a:buNone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2.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21920"/>
            <a:ext cx="11109960" cy="6339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thông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344" y="5538797"/>
            <a:ext cx="10542776" cy="113877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14" y="3171872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0" y="3171871"/>
            <a:ext cx="3781417" cy="208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3923480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8" y="3921317"/>
            <a:ext cx="3781417" cy="208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0A18A-7FCA-448C-8F68-69A2E4264B17}"/>
              </a:ext>
            </a:extLst>
          </p:cNvPr>
          <p:cNvSpPr txBox="1"/>
          <p:nvPr/>
        </p:nvSpPr>
        <p:spPr>
          <a:xfrm>
            <a:off x="2453640" y="3238433"/>
            <a:ext cx="364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43CEF-8132-4C9F-AC38-91831CE09785}"/>
              </a:ext>
            </a:extLst>
          </p:cNvPr>
          <p:cNvSpPr txBox="1"/>
          <p:nvPr/>
        </p:nvSpPr>
        <p:spPr>
          <a:xfrm>
            <a:off x="6416038" y="3280233"/>
            <a:ext cx="309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3E76B-47E5-492F-A322-AE5AFD8762D1}"/>
              </a:ext>
            </a:extLst>
          </p:cNvPr>
          <p:cNvSpPr txBox="1"/>
          <p:nvPr/>
        </p:nvSpPr>
        <p:spPr>
          <a:xfrm>
            <a:off x="2391156" y="6108511"/>
            <a:ext cx="350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3B5A9-6838-43DC-BDF6-F32488688C0F}"/>
              </a:ext>
            </a:extLst>
          </p:cNvPr>
          <p:cNvSpPr txBox="1"/>
          <p:nvPr/>
        </p:nvSpPr>
        <p:spPr>
          <a:xfrm>
            <a:off x="6736080" y="6108511"/>
            <a:ext cx="34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069416" y="1638490"/>
            <a:ext cx="0" cy="510287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27" name="文本框 53"/>
          <p:cNvSpPr txBox="1"/>
          <p:nvPr/>
        </p:nvSpPr>
        <p:spPr>
          <a:xfrm>
            <a:off x="7004908" y="3522929"/>
            <a:ext cx="192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sp>
        <p:nvSpPr>
          <p:cNvPr id="33" name="TextBox 106"/>
          <p:cNvSpPr txBox="1"/>
          <p:nvPr/>
        </p:nvSpPr>
        <p:spPr>
          <a:xfrm>
            <a:off x="-1" y="1638490"/>
            <a:ext cx="594359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/>
              <a:t>1,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huống</a:t>
            </a:r>
            <a:r>
              <a:rPr lang="en-US" sz="2800" b="1" dirty="0"/>
              <a:t> </a:t>
            </a:r>
            <a:r>
              <a:rPr lang="en-US" sz="2800" b="1" dirty="0" err="1"/>
              <a:t>gây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. </a:t>
            </a:r>
            <a:endParaRPr lang="en-US" sz="2800" dirty="0"/>
          </a:p>
          <a:p>
            <a:pPr algn="r"/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4B881-BC20-401D-97BD-C53EA990330D}"/>
              </a:ext>
            </a:extLst>
          </p:cNvPr>
          <p:cNvSpPr txBox="1"/>
          <p:nvPr/>
        </p:nvSpPr>
        <p:spPr>
          <a:xfrm>
            <a:off x="2444656" y="92428"/>
            <a:ext cx="99911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ỨNG PHÓ VỚI TÂM LÍ CĂNG THẲNG</a:t>
            </a:r>
            <a:endParaRPr lang="en-US" sz="40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E89179A1-59C5-43AA-9FE3-D377E67F701C}"/>
              </a:ext>
            </a:extLst>
          </p:cNvPr>
          <p:cNvSpPr txBox="1"/>
          <p:nvPr/>
        </p:nvSpPr>
        <p:spPr>
          <a:xfrm>
            <a:off x="1114255" y="43499"/>
            <a:ext cx="1939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cs typeface="Times New Roman" panose="02020603050405020304" pitchFamily="18" charset="0"/>
              </a:rPr>
              <a:t>BÀI 7: </a:t>
            </a:r>
            <a:endParaRPr lang="zh-CN" altLang="en-US" sz="4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D56135-0D9B-4DA3-81DF-D22763C92E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5" y="1554409"/>
            <a:ext cx="5970850" cy="518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C064E1D8-632C-4879-9928-F191F58A2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64401"/>
            <a:ext cx="3941366" cy="2256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744DB-122E-40EF-954D-781F9FA6A901}"/>
              </a:ext>
            </a:extLst>
          </p:cNvPr>
          <p:cNvSpPr txBox="1"/>
          <p:nvPr/>
        </p:nvSpPr>
        <p:spPr>
          <a:xfrm>
            <a:off x="457200" y="2683740"/>
            <a:ext cx="521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Algerian" panose="04020705040A02060702" pitchFamily="82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72D5D-61FF-4821-8743-B147606E2B64}"/>
              </a:ext>
            </a:extLst>
          </p:cNvPr>
          <p:cNvSpPr txBox="1"/>
          <p:nvPr/>
        </p:nvSpPr>
        <p:spPr>
          <a:xfrm>
            <a:off x="-1" y="3803869"/>
            <a:ext cx="603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40736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11" grpId="0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600" y="5323745"/>
            <a:ext cx="2225041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4F2268-2D24-4D93-9366-79F50807D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322140"/>
              </p:ext>
            </p:extLst>
          </p:nvPr>
        </p:nvGraphicFramePr>
        <p:xfrm>
          <a:off x="2057400" y="1690298"/>
          <a:ext cx="8305800" cy="1737360"/>
        </p:xfrm>
        <a:graphic>
          <a:graphicData uri="http://schemas.openxmlformats.org/drawingml/2006/table">
            <a:tbl>
              <a:tblPr firstRow="1" firstCol="1" bandRow="1"/>
              <a:tblGrid>
                <a:gridCol w="776476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3155444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2782834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1591046">
                  <a:extLst>
                    <a:ext uri="{9D8B030D-6E8A-4147-A177-3AD203B41FA5}">
                      <a16:colId xmlns:a16="http://schemas.microsoft.com/office/drawing/2014/main" val="2296608531"/>
                    </a:ext>
                  </a:extLst>
                </a:gridCol>
              </a:tblGrid>
              <a:tr h="88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0B4BBF-276F-4C50-AAAA-73E950887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725008"/>
              </p:ext>
            </p:extLst>
          </p:nvPr>
        </p:nvGraphicFramePr>
        <p:xfrm>
          <a:off x="2057400" y="4337164"/>
          <a:ext cx="830580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694040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3801760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76ECF7D9-C5AD-4FEC-AC87-66879CA2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61" y="99350"/>
            <a:ext cx="106795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78144-6A31-4732-A195-7398A21739EF}"/>
              </a:ext>
            </a:extLst>
          </p:cNvPr>
          <p:cNvSpPr txBox="1"/>
          <p:nvPr/>
        </p:nvSpPr>
        <p:spPr>
          <a:xfrm>
            <a:off x="2057400" y="115331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AA6FE-2D39-4384-9EA3-0583276DD21A}"/>
              </a:ext>
            </a:extLst>
          </p:cNvPr>
          <p:cNvSpPr txBox="1"/>
          <p:nvPr/>
        </p:nvSpPr>
        <p:spPr>
          <a:xfrm>
            <a:off x="2057400" y="3754986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6962AB-E57A-4862-B51F-99340D5B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96453"/>
              </p:ext>
            </p:extLst>
          </p:nvPr>
        </p:nvGraphicFramePr>
        <p:xfrm>
          <a:off x="660010" y="1362600"/>
          <a:ext cx="10907150" cy="3548431"/>
        </p:xfrm>
        <a:graphic>
          <a:graphicData uri="http://schemas.openxmlformats.org/drawingml/2006/table">
            <a:tbl>
              <a:tblPr firstRow="1" firstCol="1" bandRow="1"/>
              <a:tblGrid>
                <a:gridCol w="1012778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2686869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4799583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1956515853"/>
                    </a:ext>
                  </a:extLst>
                </a:gridCol>
              </a:tblGrid>
              <a:tr h="107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881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84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4CDE64-0F6B-43B2-BA8B-A8FBBC7BFB4D}"/>
              </a:ext>
            </a:extLst>
          </p:cNvPr>
          <p:cNvSpPr txBox="1"/>
          <p:nvPr/>
        </p:nvSpPr>
        <p:spPr>
          <a:xfrm>
            <a:off x="1905000" y="2483281"/>
            <a:ext cx="245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A7673-8533-4D89-90EA-ABE3CF601173}"/>
              </a:ext>
            </a:extLst>
          </p:cNvPr>
          <p:cNvSpPr txBox="1"/>
          <p:nvPr/>
        </p:nvSpPr>
        <p:spPr>
          <a:xfrm>
            <a:off x="1920240" y="341464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9FB81-EDFF-4088-9409-E0A349B4461E}"/>
              </a:ext>
            </a:extLst>
          </p:cNvPr>
          <p:cNvSpPr txBox="1"/>
          <p:nvPr/>
        </p:nvSpPr>
        <p:spPr>
          <a:xfrm>
            <a:off x="1859280" y="4215348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6EC11-EB33-4DF3-B4E3-FC03F313B8BC}"/>
              </a:ext>
            </a:extLst>
          </p:cNvPr>
          <p:cNvSpPr txBox="1"/>
          <p:nvPr/>
        </p:nvSpPr>
        <p:spPr>
          <a:xfrm>
            <a:off x="4358640" y="2561256"/>
            <a:ext cx="4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DC451-855A-4FA4-B4FB-F326F621FD10}"/>
              </a:ext>
            </a:extLst>
          </p:cNvPr>
          <p:cNvSpPr txBox="1"/>
          <p:nvPr/>
        </p:nvSpPr>
        <p:spPr>
          <a:xfrm>
            <a:off x="4450080" y="3470364"/>
            <a:ext cx="467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8F404-4993-47CC-87B0-67D34243DD24}"/>
              </a:ext>
            </a:extLst>
          </p:cNvPr>
          <p:cNvSpPr txBox="1"/>
          <p:nvPr/>
        </p:nvSpPr>
        <p:spPr>
          <a:xfrm>
            <a:off x="4419600" y="4190697"/>
            <a:ext cx="445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32B0F-180C-44E9-8C6A-111F0B6A5E9C}"/>
              </a:ext>
            </a:extLst>
          </p:cNvPr>
          <p:cNvSpPr txBox="1"/>
          <p:nvPr/>
        </p:nvSpPr>
        <p:spPr>
          <a:xfrm>
            <a:off x="9677400" y="2561256"/>
            <a:ext cx="166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71BE7-BC43-46DD-A1AD-D973B5508380}"/>
              </a:ext>
            </a:extLst>
          </p:cNvPr>
          <p:cNvSpPr txBox="1"/>
          <p:nvPr/>
        </p:nvSpPr>
        <p:spPr>
          <a:xfrm>
            <a:off x="9220200" y="338027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F8DCA-4D6B-4884-A26D-17B1DEBAB720}"/>
              </a:ext>
            </a:extLst>
          </p:cNvPr>
          <p:cNvSpPr txBox="1"/>
          <p:nvPr/>
        </p:nvSpPr>
        <p:spPr>
          <a:xfrm>
            <a:off x="9677400" y="4215348"/>
            <a:ext cx="144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2" grpId="0"/>
      <p:bldP spid="8" grpId="0"/>
      <p:bldP spid="10" grpId="0"/>
      <p:bldP spid="6" grpId="0"/>
      <p:bldP spid="7" grpId="0"/>
      <p:bldP spid="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753A39-9563-442A-B541-DB0B7C063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50356"/>
              </p:ext>
            </p:extLst>
          </p:nvPr>
        </p:nvGraphicFramePr>
        <p:xfrm>
          <a:off x="660010" y="1685404"/>
          <a:ext cx="455207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560811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2034526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812452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1144281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67C5C6-EC82-4751-85AC-E562492575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1234440"/>
            <a:ext cx="6319910" cy="470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2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1209</Words>
  <Application>Microsoft Office PowerPoint</Application>
  <PresentationFormat>Widescreen</PresentationFormat>
  <Paragraphs>168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7" baseType="lpstr">
      <vt:lpstr>微软雅黑</vt:lpstr>
      <vt:lpstr>宋体</vt:lpstr>
      <vt:lpstr>宋体</vt:lpstr>
      <vt:lpstr>#9Slide05 Brannboll Ny</vt:lpstr>
      <vt:lpstr>#9Slide07 Marbelia Regular</vt:lpstr>
      <vt:lpstr>【苹果】迟暮朝朝醉晚灯</vt:lpstr>
      <vt:lpstr>Algerian</vt:lpstr>
      <vt:lpstr>Arial</vt:lpstr>
      <vt:lpstr>Calibri</vt:lpstr>
      <vt:lpstr>Calibri Light</vt:lpstr>
      <vt:lpstr>DengXian</vt:lpstr>
      <vt:lpstr>DengXian</vt:lpstr>
      <vt:lpstr>等线 Light</vt:lpstr>
      <vt:lpstr>Helvetica Neue</vt:lpstr>
      <vt:lpstr>inpin heiti</vt:lpstr>
      <vt:lpstr>ITC Avant Garde Std Bk</vt:lpstr>
      <vt:lpstr>SVN-Vanilla Daisy Pro</vt:lpstr>
      <vt:lpstr>Tahoma</vt:lpstr>
      <vt:lpstr>Times New Roman</vt:lpstr>
      <vt:lpstr>Verdana</vt:lpstr>
      <vt:lpstr>Wingdings</vt:lpstr>
      <vt:lpstr>方正静蕾简体</vt:lpstr>
      <vt:lpstr>Office 主题​​</vt:lpstr>
      <vt:lpstr>4_Office Theme</vt:lpstr>
      <vt:lpstr>1_Office Theme</vt:lpstr>
      <vt:lpstr>第一PPT，www.1ppt.com</vt:lpstr>
      <vt:lpstr>www.33ppt.com ​​</vt:lpstr>
      <vt:lpstr>2_Office Theme</vt:lpstr>
      <vt:lpstr>1_Thiết kế: Thạch Trương Thảo (0987 039 863)</vt:lpstr>
      <vt:lpstr>26_Office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MSHUE</dc:creator>
  <cp:lastModifiedBy>Admin</cp:lastModifiedBy>
  <cp:revision>38</cp:revision>
  <dcterms:created xsi:type="dcterms:W3CDTF">2022-08-08T00:24:14Z</dcterms:created>
  <dcterms:modified xsi:type="dcterms:W3CDTF">2024-06-29T04:10:10Z</dcterms:modified>
</cp:coreProperties>
</file>