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68" r:id="rId5"/>
    <p:sldId id="399" r:id="rId6"/>
    <p:sldId id="398" r:id="rId7"/>
    <p:sldId id="257" r:id="rId8"/>
    <p:sldId id="264" r:id="rId9"/>
    <p:sldId id="259" r:id="rId10"/>
    <p:sldId id="258" r:id="rId11"/>
    <p:sldId id="400" r:id="rId12"/>
    <p:sldId id="261" r:id="rId13"/>
    <p:sldId id="401" r:id="rId14"/>
    <p:sldId id="262" r:id="rId15"/>
    <p:sldId id="263" r:id="rId16"/>
    <p:sldId id="402" r:id="rId17"/>
    <p:sldId id="267" r:id="rId18"/>
    <p:sldId id="403" r:id="rId19"/>
    <p:sldId id="404" r:id="rId20"/>
    <p:sldId id="368" r:id="rId21"/>
    <p:sldId id="587" r:id="rId22"/>
    <p:sldId id="588" r:id="rId23"/>
    <p:sldId id="589" r:id="rId24"/>
    <p:sldId id="593" r:id="rId25"/>
    <p:sldId id="594" r:id="rId26"/>
    <p:sldId id="590" r:id="rId27"/>
    <p:sldId id="322" r:id="rId28"/>
    <p:sldId id="570" r:id="rId29"/>
    <p:sldId id="574" r:id="rId30"/>
    <p:sldId id="595" r:id="rId31"/>
    <p:sldId id="596" r:id="rId32"/>
    <p:sldId id="597" r:id="rId33"/>
    <p:sldId id="598" r:id="rId34"/>
    <p:sldId id="5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Vì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sự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kính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trọng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lớn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tuổi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nên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cô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bán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đã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tưởng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trả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tiền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cho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hai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cháu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Chữ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tín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niềm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của</a:t>
          </a:r>
          <a:r>
            <a:rPr lang="en-US" sz="2800" dirty="0">
              <a:latin typeface="#9Slide05 Brannboll Ny" panose="02000000000000000000" pitchFamily="2" charset="0"/>
            </a:rPr>
            <a:t> con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đối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với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nhau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vi-VN" sz="2800" dirty="0">
            <a:latin typeface="#9Slide05 Brannboll Ny" panose="02000000000000000000" pitchFamily="2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#9Slide05 Brannboll Ny" panose="02000000000000000000" pitchFamily="2" charset="0"/>
            </a:rPr>
            <a:t>Vì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sự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kính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trọng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lớn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tuổi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nên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cô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bán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đã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tưởng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trả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tiền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cho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hai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cháu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latin typeface="#9Slide05 Brannboll Ny" panose="02000000000000000000" pitchFamily="2" charset="0"/>
            </a:rPr>
            <a:t> con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nhau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vi-VN" sz="2800" kern="1200" dirty="0">
            <a:latin typeface="#9Slide05 Brannboll Ny" panose="02000000000000000000" pitchFamily="2" charset="0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29/6/2024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44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43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4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0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0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微软雅黑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微软雅黑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4459450"/>
            <a:chOff x="7124100" y="502678"/>
            <a:chExt cx="4877464" cy="4459450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626584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1582517675295_1582518075254">
            <a:extLst>
              <a:ext uri="{FF2B5EF4-FFF2-40B4-BE49-F238E27FC236}">
                <a16:creationId xmlns:a16="http://schemas.microsoft.com/office/drawing/2014/main" id="{274CE9D6-85AB-47A9-9E62-874FE9FCF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52" y="162485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-94381" y="1102131"/>
            <a:ext cx="3242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Vũ Thị Ánh Tuyết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Vanilla Daisy Pro" panose="00000500000000000000" pitchFamily="2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THCS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Tô Hiệu- Lê Chân- Hải Phòng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Deadhead Script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3" y="41652"/>
            <a:ext cx="1549407" cy="14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4AFBB35-AF6B-44F3-B5FB-2CC1A709D02B}"/>
              </a:ext>
            </a:extLst>
          </p:cNvPr>
          <p:cNvGrpSpPr/>
          <p:nvPr/>
        </p:nvGrpSpPr>
        <p:grpSpPr>
          <a:xfrm>
            <a:off x="4282798" y="4103974"/>
            <a:ext cx="3870602" cy="2107055"/>
            <a:chOff x="4525460" y="4108799"/>
            <a:chExt cx="3364300" cy="22202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EAE371-3123-4484-A494-7CF6E5BE1BF7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24" name="PA_库_图片 27">
                <a:extLst>
                  <a:ext uri="{FF2B5EF4-FFF2-40B4-BE49-F238E27FC236}">
                    <a16:creationId xmlns:a16="http://schemas.microsoft.com/office/drawing/2014/main" id="{888079E4-EDED-400F-9EBD-393A26CDB6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5DB355-579C-4D04-BC2A-4804F77BFA17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78E1EF-AD26-4F22-8176-EEE7949F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33046" y="-38405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1539</Words>
  <Application>Microsoft Office PowerPoint</Application>
  <PresentationFormat>Widescreen</PresentationFormat>
  <Paragraphs>168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61" baseType="lpstr">
      <vt:lpstr>微软雅黑</vt:lpstr>
      <vt:lpstr>SimSun</vt:lpstr>
      <vt:lpstr>SimSun</vt:lpstr>
      <vt:lpstr>#9Slide05 Brannboll Ny</vt:lpstr>
      <vt:lpstr>#9Slide05 Fourth</vt:lpstr>
      <vt:lpstr>#9Slide05 Kathya</vt:lpstr>
      <vt:lpstr>#9Slide05 SVNDeadhead Script</vt:lpstr>
      <vt:lpstr>#9Slide05 SVNTradeMark</vt:lpstr>
      <vt:lpstr>#9Slide05 SVNVanilla Daisy Pro</vt:lpstr>
      <vt:lpstr>#9Slide06 DeathRattle BB</vt:lpstr>
      <vt:lpstr>#9Slide07 Marbelia Regular</vt:lpstr>
      <vt:lpstr>【苹果】迟暮朝朝醉晚灯</vt:lpstr>
      <vt:lpstr>Arial</vt:lpstr>
      <vt:lpstr>Arial Unicode MS</vt:lpstr>
      <vt:lpstr>Calibri</vt:lpstr>
      <vt:lpstr>Calibri Light</vt:lpstr>
      <vt:lpstr>Cambria</vt:lpstr>
      <vt:lpstr>DengXian</vt:lpstr>
      <vt:lpstr>Helvetica Neue</vt:lpstr>
      <vt:lpstr>inpin heiti</vt:lpstr>
      <vt:lpstr>ITC Avant Garde Std Bk</vt:lpstr>
      <vt:lpstr>SVN-Vanilla Daisy Pro</vt:lpstr>
      <vt:lpstr>Times New Roman</vt:lpstr>
      <vt:lpstr>Verdana</vt:lpstr>
      <vt:lpstr>Wingdings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Admin</cp:lastModifiedBy>
  <cp:revision>6</cp:revision>
  <dcterms:created xsi:type="dcterms:W3CDTF">2022-08-20T03:30:38Z</dcterms:created>
  <dcterms:modified xsi:type="dcterms:W3CDTF">2024-06-29T04:09:16Z</dcterms:modified>
</cp:coreProperties>
</file>