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3" r:id="rId5"/>
    <p:sldMasterId id="2147483746" r:id="rId6"/>
  </p:sldMasterIdLst>
  <p:notesMasterIdLst>
    <p:notesMasterId r:id="rId26"/>
  </p:notesMasterIdLst>
  <p:sldIdLst>
    <p:sldId id="277" r:id="rId7"/>
    <p:sldId id="284" r:id="rId8"/>
    <p:sldId id="268" r:id="rId9"/>
    <p:sldId id="258" r:id="rId10"/>
    <p:sldId id="278" r:id="rId11"/>
    <p:sldId id="270" r:id="rId12"/>
    <p:sldId id="281" r:id="rId13"/>
    <p:sldId id="279" r:id="rId14"/>
    <p:sldId id="280" r:id="rId15"/>
    <p:sldId id="285" r:id="rId16"/>
    <p:sldId id="272" r:id="rId17"/>
    <p:sldId id="289" r:id="rId18"/>
    <p:sldId id="288" r:id="rId19"/>
    <p:sldId id="267" r:id="rId20"/>
    <p:sldId id="286" r:id="rId21"/>
    <p:sldId id="274" r:id="rId22"/>
    <p:sldId id="287" r:id="rId23"/>
    <p:sldId id="273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CC0F9"/>
    <a:srgbClr val="F2F23E"/>
    <a:srgbClr val="DCD954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35DA-0C56-44E1-8EBE-3D66272EEE7A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EE42-91E8-4125-B8DC-B6F3BFAB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7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5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3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20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B43A-A906-479A-A2B7-F53F01485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5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73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9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2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7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95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7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3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6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56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3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96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0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33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326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5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72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8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08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7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7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76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88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7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5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64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180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EC4EA-6FC5-4DE6-A89F-9BE9420BE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85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60DC3-1B5F-4534-949D-E61F5D7DDF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74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9CD3-C45F-429F-95A8-837E324DFB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99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D9ACE-5CFE-4AE7-B658-6CF8073D42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2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B58A8-918D-487E-A68E-E1147EC41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34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B6E0E-12E8-4F60-AA4C-2D244E5456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39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7B28-9747-4E84-B604-46E657738A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83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BCE46-A05B-4D33-91D8-6AE2484A13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82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C8A20-F7A3-41F1-BDEB-FDFA73989A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5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50655-6099-49A5-A5B3-294E30F177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68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D138-390D-42D6-A3F9-214C20778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51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60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6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5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85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40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7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235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80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09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40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2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9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CFE3-553D-4D67-B17E-45793350FD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2.wav"/><Relationship Id="rId7" Type="http://schemas.openxmlformats.org/officeDocument/2006/relationships/hyperlink" Target="file:///G:\tin%208\TTDD2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hyperlink" Target="file:///G:\tin%208\TTDD1.ppt" TargetMode="Externa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192001" cy="6793345"/>
          </a:xfrm>
          <a:prstGeom prst="rect">
            <a:avLst/>
          </a:prstGeom>
        </p:spPr>
      </p:pic>
      <p:sp>
        <p:nvSpPr>
          <p:cNvPr id="3" name="WordArt 5">
            <a:extLst>
              <a:ext uri="{FF2B5EF4-FFF2-40B4-BE49-F238E27FC236}">
                <a16:creationId xmlns:a16="http://schemas.microsoft.com/office/drawing/2014/main" id="{700B3CF1-3512-8946-CE6F-A145C34B5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2976" y="1707990"/>
            <a:ext cx="10329947" cy="26838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13958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290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79CCA-F6AD-249E-0F03-8A64D93036E2}"/>
              </a:ext>
            </a:extLst>
          </p:cNvPr>
          <p:cNvSpPr txBox="1"/>
          <p:nvPr/>
        </p:nvSpPr>
        <p:spPr>
          <a:xfrm>
            <a:off x="1074282" y="544505"/>
            <a:ext cx="6165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cần thiết phải lập kế hoạch chi tiêu.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D564407-00C5-3F46-4EC2-42DB9846DFCD}"/>
              </a:ext>
            </a:extLst>
          </p:cNvPr>
          <p:cNvSpPr/>
          <p:nvPr/>
        </p:nvSpPr>
        <p:spPr>
          <a:xfrm>
            <a:off x="947063" y="1645920"/>
            <a:ext cx="10430691" cy="325265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E75CD-1985-02AC-6835-3F4003B755EA}"/>
              </a:ext>
            </a:extLst>
          </p:cNvPr>
          <p:cNvSpPr txBox="1"/>
          <p:nvPr/>
        </p:nvSpPr>
        <p:spPr>
          <a:xfrm>
            <a:off x="1257161" y="1926881"/>
            <a:ext cx="9761361" cy="260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chi tiêu </a:t>
            </a:r>
            <a:r>
              <a:rPr lang="nl-NL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khoản chi tiêu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dựa trên những </a:t>
            </a:r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 lực hiện có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những mục tiêu tài chính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 nhân, gia đình.</a:t>
            </a:r>
          </a:p>
          <a:p>
            <a:pPr algn="just">
              <a:lnSpc>
                <a:spcPct val="115000"/>
              </a:lnSpc>
            </a:pP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Lập kế hoạch chi tiêu giúp </a:t>
            </a:r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 bằng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 chính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27525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III.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162832"/>
              <a:ext cx="3315855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23 -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1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14741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8AF3C9-3A74-CC51-0F51-1859B2029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83060"/>
              </p:ext>
            </p:extLst>
          </p:nvPr>
        </p:nvGraphicFramePr>
        <p:xfrm>
          <a:off x="2632166" y="1793005"/>
          <a:ext cx="9189720" cy="488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3908">
                  <a:extLst>
                    <a:ext uri="{9D8B030D-6E8A-4147-A177-3AD203B41FA5}">
                      <a16:colId xmlns:a16="http://schemas.microsoft.com/office/drawing/2014/main" val="2138484960"/>
                    </a:ext>
                  </a:extLst>
                </a:gridCol>
                <a:gridCol w="1443446">
                  <a:extLst>
                    <a:ext uri="{9D8B030D-6E8A-4147-A177-3AD203B41FA5}">
                      <a16:colId xmlns:a16="http://schemas.microsoft.com/office/drawing/2014/main" val="3362444070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57309069"/>
                    </a:ext>
                  </a:extLst>
                </a:gridCol>
                <a:gridCol w="2658292">
                  <a:extLst>
                    <a:ext uri="{9D8B030D-6E8A-4147-A177-3AD203B41FA5}">
                      <a16:colId xmlns:a16="http://schemas.microsoft.com/office/drawing/2014/main" val="1371154473"/>
                    </a:ext>
                  </a:extLst>
                </a:gridCol>
              </a:tblGrid>
              <a:tr h="16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1449850498"/>
                  </a:ext>
                </a:extLst>
              </a:tr>
              <a:tr h="907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237618959"/>
                  </a:ext>
                </a:extLst>
              </a:tr>
              <a:tr h="1275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1953335604"/>
                  </a:ext>
                </a:extLst>
              </a:tr>
              <a:tr h="1091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390063189"/>
                  </a:ext>
                </a:extLst>
              </a:tr>
              <a:tr h="907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Chỉ những người có ít tiền mới cần lập kế hoạch chi tiêu.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30846618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49D70F-DBBE-666F-95AB-174E1AAE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79" y="864040"/>
            <a:ext cx="107180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FB7680F8-69C2-B9E3-0C9A-8074D7DE5969}"/>
              </a:ext>
            </a:extLst>
          </p:cNvPr>
          <p:cNvSpPr/>
          <p:nvPr/>
        </p:nvSpPr>
        <p:spPr>
          <a:xfrm>
            <a:off x="0" y="633549"/>
            <a:ext cx="2370912" cy="6013981"/>
          </a:xfrm>
          <a:prstGeom prst="verticalScroll">
            <a:avLst/>
          </a:prstGeom>
          <a:solidFill>
            <a:srgbClr val="FCC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4 HS (2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(2 </a:t>
            </a:r>
            <a:r>
              <a:rPr lang="en-US" sz="34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4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94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14741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A49D70F-DBBE-666F-95AB-174E1AAE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609" y="700762"/>
            <a:ext cx="1076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0DB4391-7A52-F282-239B-70DB8C3FF42C}"/>
              </a:ext>
            </a:extLst>
          </p:cNvPr>
          <p:cNvSpPr/>
          <p:nvPr/>
        </p:nvSpPr>
        <p:spPr>
          <a:xfrm>
            <a:off x="248193" y="1619795"/>
            <a:ext cx="11697789" cy="48267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F1DB1-CD3A-C6F8-C24A-EE495F88A971}"/>
              </a:ext>
            </a:extLst>
          </p:cNvPr>
          <p:cNvSpPr txBox="1"/>
          <p:nvPr/>
        </p:nvSpPr>
        <p:spPr>
          <a:xfrm>
            <a:off x="457201" y="1900644"/>
            <a:ext cx="11305902" cy="41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25 hình nền powerpoint màu trắng đẹp nhất | Paintable wallpaper,  Daltile, Ceramic wall t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552825" y="580806"/>
            <a:ext cx="5471170" cy="1476594"/>
          </a:xfrm>
          <a:prstGeom prst="rect">
            <a:avLst/>
          </a:prstGeom>
          <a:ln w="57150">
            <a:solidFill>
              <a:sysClr val="window" lastClr="FFFFFF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Trò chơi </a:t>
            </a:r>
            <a:endParaRPr kumimoji="0" lang="en-US" sz="27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“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Tiếp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sức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đồng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đội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”  </a:t>
            </a: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3" y="598885"/>
            <a:ext cx="2018330" cy="19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3548927"/>
            <a:ext cx="2219520" cy="25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9356" y="3350730"/>
            <a:ext cx="4879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 CHƠI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Chia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000" b="1" noProof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1375" y="2189262"/>
            <a:ext cx="652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Di Cay - Minh 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8293502" y="5444863"/>
            <a:ext cx="396071" cy="377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9FE33F-6A7C-7460-98C3-26840F6ED12C}"/>
              </a:ext>
            </a:extLst>
          </p:cNvPr>
          <p:cNvSpPr txBox="1"/>
          <p:nvPr/>
        </p:nvSpPr>
        <p:spPr>
          <a:xfrm>
            <a:off x="2658291" y="2357490"/>
            <a:ext cx="8758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2ED5C-7E6B-7A90-9521-D5F86B97BD01}"/>
              </a:ext>
            </a:extLst>
          </p:cNvPr>
          <p:cNvSpPr txBox="1"/>
          <p:nvPr/>
        </p:nvSpPr>
        <p:spPr>
          <a:xfrm>
            <a:off x="3120284" y="368863"/>
            <a:ext cx="1959151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9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41837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4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290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1F9FB-6988-1C73-469C-168527C73119}"/>
              </a:ext>
            </a:extLst>
          </p:cNvPr>
          <p:cNvSpPr txBox="1"/>
          <p:nvPr/>
        </p:nvSpPr>
        <p:spPr>
          <a:xfrm>
            <a:off x="533951" y="479886"/>
            <a:ext cx="6175464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99E7A174-D06B-CBA6-612C-187C95D930D0}"/>
              </a:ext>
            </a:extLst>
          </p:cNvPr>
          <p:cNvSpPr/>
          <p:nvPr/>
        </p:nvSpPr>
        <p:spPr>
          <a:xfrm>
            <a:off x="246017" y="1028241"/>
            <a:ext cx="11699966" cy="569541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27525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IV.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dụng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313059"/>
              <a:ext cx="3315855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23 -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0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6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27803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34F09750-C0D5-489D-1DBB-2FF5BE73F80B}"/>
              </a:ext>
            </a:extLst>
          </p:cNvPr>
          <p:cNvSpPr/>
          <p:nvPr/>
        </p:nvSpPr>
        <p:spPr>
          <a:xfrm>
            <a:off x="1227909" y="1182189"/>
            <a:ext cx="9646920" cy="4748348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icture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flowe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0000">
            <a:off x="2743200" y="5334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lowe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483">
            <a:off x="8305800" y="53340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flowe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649">
            <a:off x="3057525" y="44100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flowe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4976">
            <a:off x="8848725" y="15144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880601" y="95250"/>
            <a:ext cx="657225" cy="609600"/>
          </a:xfrm>
          <a:prstGeom prst="star5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4" name="Picture 9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323850"/>
            <a:ext cx="71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829800" y="6324600"/>
            <a:ext cx="685800" cy="457200"/>
          </a:xfrm>
          <a:prstGeom prst="star4">
            <a:avLst>
              <a:gd name="adj" fmla="val 125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6" name="Picture 11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19850"/>
            <a:ext cx="71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9400" y="6324600"/>
            <a:ext cx="685800" cy="457200"/>
          </a:xfrm>
          <a:prstGeom prst="star4">
            <a:avLst>
              <a:gd name="adj" fmla="val 125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8" name="Picture 13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19850"/>
            <a:ext cx="71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7162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2560639" y="6327775"/>
          <a:ext cx="1855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" showAsIcon="1" r:id="rId8" imgW="1867437" imgH="682580" progId="Package">
                  <p:embed/>
                </p:oleObj>
              </mc:Choice>
              <mc:Fallback>
                <p:oleObj name="Package" showAsIcon="1" r:id="rId8" imgW="1867437" imgH="682580" progId="Package">
                  <p:embed/>
                  <p:pic>
                    <p:nvPicPr>
                      <p:cNvPr id="10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9" y="6327775"/>
                        <a:ext cx="18557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51EE54-1923-A9AF-297F-0EE5257499F4}"/>
              </a:ext>
            </a:extLst>
          </p:cNvPr>
          <p:cNvSpPr txBox="1"/>
          <p:nvPr/>
        </p:nvSpPr>
        <p:spPr>
          <a:xfrm>
            <a:off x="3048544" y="1255520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abiaH" panose="020B7200000000000000" pitchFamily="34" charset="0"/>
                <a:ea typeface="+mn-ea"/>
                <a:cs typeface="+mn-cs"/>
              </a:rPr>
              <a:t>HƯỚNG DẪN VỀ NHÀ: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D53B1-5DC2-150C-4A2C-5D8036494A76}"/>
              </a:ext>
            </a:extLst>
          </p:cNvPr>
          <p:cNvSpPr txBox="1"/>
          <p:nvPr/>
        </p:nvSpPr>
        <p:spPr>
          <a:xfrm>
            <a:off x="3460027" y="1829695"/>
            <a:ext cx="6097088" cy="32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SGK.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b="1" i="1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GDCD 7,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36570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009824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6+ Hình nền powerpoint slide thank you đẹp nhất">
            <a:extLst>
              <a:ext uri="{FF2B5EF4-FFF2-40B4-BE49-F238E27FC236}">
                <a16:creationId xmlns:a16="http://schemas.microsoft.com/office/drawing/2014/main" id="{6ABDDB62-AA08-9E5E-035D-B3067821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" y="12920"/>
            <a:ext cx="12192000" cy="68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4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444" y="2604363"/>
            <a:ext cx="5529262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7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88131" y="2603575"/>
            <a:ext cx="7125094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Sự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cần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thiết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phải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lập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kế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hoạch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chi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 New Roman"/>
              <a:ea typeface="+mn-ea"/>
              <a:cs typeface="+mn-cs"/>
            </a:endParaRPr>
          </a:p>
        </p:txBody>
      </p:sp>
      <p:sp>
        <p:nvSpPr>
          <p:cNvPr id="3" name="AutoShape 4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84675" y="4244975"/>
            <a:ext cx="718113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Cách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lập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kế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hoạch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chi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 New Roman"/>
              <a:ea typeface="+mn-ea"/>
              <a:cs typeface="+mn-cs"/>
            </a:endParaRPr>
          </a:p>
        </p:txBody>
      </p:sp>
      <p:sp>
        <p:nvSpPr>
          <p:cNvPr id="5126" name="AutoShape 17" descr="Pink tissue paper"/>
          <p:cNvSpPr>
            <a:spLocks noChangeArrowheads="1"/>
          </p:cNvSpPr>
          <p:nvPr/>
        </p:nvSpPr>
        <p:spPr bwMode="auto">
          <a:xfrm>
            <a:off x="2690544" y="708025"/>
            <a:ext cx="7524750" cy="97155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13014" y="2855913"/>
            <a:ext cx="1019175" cy="265112"/>
            <a:chOff x="0" y="1896"/>
            <a:chExt cx="5760" cy="120"/>
          </a:xfrm>
        </p:grpSpPr>
        <p:sp>
          <p:nvSpPr>
            <p:cNvPr id="51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655763" y="1828802"/>
            <a:ext cx="823912" cy="1624792"/>
            <a:chOff x="1474" y="2341"/>
            <a:chExt cx="454" cy="678"/>
          </a:xfrm>
        </p:grpSpPr>
        <p:grpSp>
          <p:nvGrpSpPr>
            <p:cNvPr id="51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5178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9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68" name="Group 14"/>
            <p:cNvGrpSpPr>
              <a:grpSpLocks/>
            </p:cNvGrpSpPr>
            <p:nvPr/>
          </p:nvGrpSpPr>
          <p:grpSpPr bwMode="auto">
            <a:xfrm rot="5400000">
              <a:off x="1473" y="2564"/>
              <a:ext cx="456" cy="454"/>
              <a:chOff x="1828" y="1824"/>
              <a:chExt cx="2031" cy="1825"/>
            </a:xfrm>
          </p:grpSpPr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75" y="2500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8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2249" y="2827"/>
                <a:ext cx="1207" cy="2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5" name="Oval 21"/>
              <p:cNvSpPr>
                <a:spLocks noChangeArrowheads="1"/>
              </p:cNvSpPr>
              <p:nvPr/>
            </p:nvSpPr>
            <p:spPr bwMode="gray">
              <a:xfrm>
                <a:off x="2286" y="2861"/>
                <a:ext cx="1207" cy="28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2249" y="2082"/>
                <a:ext cx="1207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7" name="Oval 23"/>
              <p:cNvSpPr>
                <a:spLocks noChangeArrowheads="1"/>
              </p:cNvSpPr>
              <p:nvPr/>
            </p:nvSpPr>
            <p:spPr bwMode="gray">
              <a:xfrm>
                <a:off x="2286" y="2085"/>
                <a:ext cx="1207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3444082" y="3745707"/>
            <a:ext cx="1003300" cy="217487"/>
            <a:chOff x="0" y="1896"/>
            <a:chExt cx="5760" cy="120"/>
          </a:xfrm>
        </p:grpSpPr>
        <p:sp>
          <p:nvSpPr>
            <p:cNvPr id="516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380628" y="2505077"/>
            <a:ext cx="1070472" cy="996951"/>
            <a:chOff x="3254" y="856"/>
            <a:chExt cx="583" cy="628"/>
          </a:xfrm>
        </p:grpSpPr>
        <p:grpSp>
          <p:nvGrpSpPr>
            <p:cNvPr id="5154" name="Group 29"/>
            <p:cNvGrpSpPr>
              <a:grpSpLocks/>
            </p:cNvGrpSpPr>
            <p:nvPr/>
          </p:nvGrpSpPr>
          <p:grpSpPr bwMode="auto">
            <a:xfrm rot="5400000">
              <a:off x="3232" y="878"/>
              <a:ext cx="628" cy="583"/>
              <a:chOff x="1855" y="1824"/>
              <a:chExt cx="2023" cy="1813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02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7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8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9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0" name="Oval 34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2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37"/>
              <p:cNvSpPr>
                <a:spLocks noChangeArrowheads="1"/>
              </p:cNvSpPr>
              <p:nvPr/>
            </p:nvSpPr>
            <p:spPr bwMode="gray">
              <a:xfrm>
                <a:off x="2206" y="2066"/>
                <a:ext cx="1317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55" name="WordArt 39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459163" y="4222751"/>
            <a:ext cx="992856" cy="989013"/>
            <a:chOff x="3260" y="1700"/>
            <a:chExt cx="581" cy="623"/>
          </a:xfrm>
        </p:grpSpPr>
        <p:grpSp>
          <p:nvGrpSpPr>
            <p:cNvPr id="5143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1" name="Oval 52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3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44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1552575" y="639763"/>
            <a:ext cx="1143000" cy="1219200"/>
            <a:chOff x="196" y="292"/>
            <a:chExt cx="616" cy="507"/>
          </a:xfrm>
        </p:grpSpPr>
        <p:grpSp>
          <p:nvGrpSpPr>
            <p:cNvPr id="513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2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39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140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33" name="AutoShape 23"/>
          <p:cNvSpPr>
            <a:spLocks noChangeArrowheads="1"/>
          </p:cNvSpPr>
          <p:nvPr/>
        </p:nvSpPr>
        <p:spPr bwMode="gray">
          <a:xfrm>
            <a:off x="2690544" y="711200"/>
            <a:ext cx="7543800" cy="1017588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FE0D6-F184-ACBC-8FBD-D09024F19C01}"/>
              </a:ext>
            </a:extLst>
          </p:cNvPr>
          <p:cNvSpPr txBox="1"/>
          <p:nvPr/>
        </p:nvSpPr>
        <p:spPr>
          <a:xfrm>
            <a:off x="3193869" y="947057"/>
            <a:ext cx="653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LẬP KẾ HOẠCH CHI TIÊU</a:t>
            </a:r>
          </a:p>
        </p:txBody>
      </p:sp>
    </p:spTree>
    <p:extLst>
      <p:ext uri="{BB962C8B-B14F-4D97-AF65-F5344CB8AC3E}">
        <p14:creationId xmlns:p14="http://schemas.microsoft.com/office/powerpoint/2010/main" val="35414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361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1008275" y="3380472"/>
            <a:ext cx="525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27432" y="624292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132320" y="2239684"/>
            <a:ext cx="329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“GIẢI BÀI TOÁN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 CHI”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01679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201A328D-CFEC-5DE3-B96C-5781A32DDD47}"/>
              </a:ext>
            </a:extLst>
          </p:cNvPr>
          <p:cNvSpPr/>
          <p:nvPr/>
        </p:nvSpPr>
        <p:spPr>
          <a:xfrm>
            <a:off x="3827422" y="1088576"/>
            <a:ext cx="4859384" cy="148414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28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“GIẢI BÀI TOÁN THU CHI”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A3F56-42E6-3CB9-6D11-8DBA17F7908F}"/>
              </a:ext>
            </a:extLst>
          </p:cNvPr>
          <p:cNvSpPr/>
          <p:nvPr/>
        </p:nvSpPr>
        <p:spPr>
          <a:xfrm>
            <a:off x="1521827" y="2925416"/>
            <a:ext cx="9457504" cy="3318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150.000đ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3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75555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A03E2-BBEE-951C-E25E-0F7813CF309F}"/>
              </a:ext>
            </a:extLst>
          </p:cNvPr>
          <p:cNvSpPr/>
          <p:nvPr/>
        </p:nvSpPr>
        <p:spPr>
          <a:xfrm>
            <a:off x="172259" y="788134"/>
            <a:ext cx="5891086" cy="5968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Rau: 10.000đ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150.000đ</a:t>
            </a:r>
          </a:p>
          <a:p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Rau: 16.000đ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0,2kg x 240.000đ/kg = 48.000đ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0,3kg x 120.000đ/kg = 36.000đ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150.000đ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14672F-E198-2034-BC00-084ED47C0880}"/>
              </a:ext>
            </a:extLst>
          </p:cNvPr>
          <p:cNvSpPr/>
          <p:nvPr/>
        </p:nvSpPr>
        <p:spPr>
          <a:xfrm>
            <a:off x="6242349" y="788134"/>
            <a:ext cx="5829643" cy="597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150.000đ</a:t>
            </a:r>
            <a:endParaRPr lang="en-US" sz="2200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1kg x 50.000đ/kg = 50.000đ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150.000đ</a:t>
            </a:r>
            <a:endParaRPr lang="en-US" sz="2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44850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phá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156301"/>
              <a:ext cx="331585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23 -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7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5579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C4EFB-9B71-0BCB-4D73-573E2E0775F0}"/>
              </a:ext>
            </a:extLst>
          </p:cNvPr>
          <p:cNvSpPr txBox="1"/>
          <p:nvPr/>
        </p:nvSpPr>
        <p:spPr>
          <a:xfrm>
            <a:off x="1074282" y="492257"/>
            <a:ext cx="6165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cần thiết phải lập kế hoạch chi tiêu.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F896EBA-EAEF-9B9A-0733-7FE95C9CC925}"/>
              </a:ext>
            </a:extLst>
          </p:cNvPr>
          <p:cNvSpPr/>
          <p:nvPr/>
        </p:nvSpPr>
        <p:spPr>
          <a:xfrm>
            <a:off x="207563" y="1458552"/>
            <a:ext cx="11775004" cy="522273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30F68-9720-37AE-5997-1C74A26AE8F9}"/>
              </a:ext>
            </a:extLst>
          </p:cNvPr>
          <p:cNvSpPr txBox="1"/>
          <p:nvPr/>
        </p:nvSpPr>
        <p:spPr>
          <a:xfrm>
            <a:off x="538543" y="1525871"/>
            <a:ext cx="11197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6E7EE-674E-A1A3-7273-A567596772D9}"/>
              </a:ext>
            </a:extLst>
          </p:cNvPr>
          <p:cNvSpPr txBox="1"/>
          <p:nvPr/>
        </p:nvSpPr>
        <p:spPr>
          <a:xfrm>
            <a:off x="661958" y="4555175"/>
            <a:ext cx="10957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2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290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79CCA-F6AD-249E-0F03-8A64D93036E2}"/>
              </a:ext>
            </a:extLst>
          </p:cNvPr>
          <p:cNvSpPr txBox="1"/>
          <p:nvPr/>
        </p:nvSpPr>
        <p:spPr>
          <a:xfrm>
            <a:off x="1074282" y="492257"/>
            <a:ext cx="6165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cần thiết phải lập kế hoạch chi tiêu.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D25D22C-7218-BC99-8B01-D54C38589CF5}"/>
              </a:ext>
            </a:extLst>
          </p:cNvPr>
          <p:cNvSpPr/>
          <p:nvPr/>
        </p:nvSpPr>
        <p:spPr>
          <a:xfrm>
            <a:off x="3187331" y="1417325"/>
            <a:ext cx="5760720" cy="1730829"/>
          </a:xfrm>
          <a:prstGeom prst="doubleWave">
            <a:avLst/>
          </a:prstGeom>
          <a:solidFill>
            <a:srgbClr val="FCC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23C8507-00F9-614E-48EB-E7C16E4C3BDD}"/>
              </a:ext>
            </a:extLst>
          </p:cNvPr>
          <p:cNvSpPr/>
          <p:nvPr/>
        </p:nvSpPr>
        <p:spPr>
          <a:xfrm>
            <a:off x="940534" y="3429000"/>
            <a:ext cx="10593969" cy="313508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AF47-03BA-F707-7AD1-A9A6B7714504}"/>
              </a:ext>
            </a:extLst>
          </p:cNvPr>
          <p:cNvSpPr txBox="1"/>
          <p:nvPr/>
        </p:nvSpPr>
        <p:spPr>
          <a:xfrm>
            <a:off x="1129940" y="3484034"/>
            <a:ext cx="10254342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9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01679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D8CF98B-6588-1E3C-F7AC-59C9A709D116}"/>
              </a:ext>
            </a:extLst>
          </p:cNvPr>
          <p:cNvSpPr/>
          <p:nvPr/>
        </p:nvSpPr>
        <p:spPr>
          <a:xfrm>
            <a:off x="300446" y="788133"/>
            <a:ext cx="11645537" cy="582820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Rau,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</a:pP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c)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1716</Words>
  <Application>Microsoft Office PowerPoint</Application>
  <PresentationFormat>Widescreen</PresentationFormat>
  <Paragraphs>144</Paragraphs>
  <Slides>19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微软雅黑</vt:lpstr>
      <vt:lpstr>.VnArabiaH</vt:lpstr>
      <vt:lpstr>.VnTime</vt:lpstr>
      <vt:lpstr>Arial</vt:lpstr>
      <vt:lpstr>Calibri</vt:lpstr>
      <vt:lpstr>Calibri Light</vt:lpstr>
      <vt:lpstr>Helvetica Neue</vt:lpstr>
      <vt:lpstr>Tahoma</vt:lpstr>
      <vt:lpstr>Time New Roman</vt:lpstr>
      <vt:lpstr>Times New Roman</vt:lpstr>
      <vt:lpstr>Verdana</vt:lpstr>
      <vt:lpstr>华康海报体W12</vt:lpstr>
      <vt:lpstr>1_Office Theme</vt:lpstr>
      <vt:lpstr>2_Office Theme</vt:lpstr>
      <vt:lpstr>6_Office Theme</vt:lpstr>
      <vt:lpstr>3_Office Theme</vt:lpstr>
      <vt:lpstr>5_Office Theme</vt:lpstr>
      <vt:lpstr>4_Office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Dien</dc:creator>
  <cp:lastModifiedBy>Admin</cp:lastModifiedBy>
  <cp:revision>60</cp:revision>
  <dcterms:created xsi:type="dcterms:W3CDTF">2023-07-28T08:48:10Z</dcterms:created>
  <dcterms:modified xsi:type="dcterms:W3CDTF">2024-03-19T10:34:32Z</dcterms:modified>
</cp:coreProperties>
</file>