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5" r:id="rId2"/>
    <p:sldId id="340" r:id="rId3"/>
    <p:sldId id="341" r:id="rId4"/>
    <p:sldId id="262" r:id="rId5"/>
    <p:sldId id="369" r:id="rId6"/>
    <p:sldId id="370" r:id="rId7"/>
    <p:sldId id="371" r:id="rId8"/>
    <p:sldId id="372" r:id="rId9"/>
    <p:sldId id="373" r:id="rId10"/>
    <p:sldId id="374" r:id="rId11"/>
    <p:sldId id="368" r:id="rId12"/>
    <p:sldId id="345" r:id="rId13"/>
    <p:sldId id="346" r:id="rId14"/>
    <p:sldId id="347" r:id="rId15"/>
    <p:sldId id="348" r:id="rId16"/>
    <p:sldId id="349" r:id="rId17"/>
    <p:sldId id="352" r:id="rId18"/>
    <p:sldId id="353" r:id="rId19"/>
    <p:sldId id="354" r:id="rId20"/>
    <p:sldId id="355" r:id="rId21"/>
    <p:sldId id="356" r:id="rId22"/>
    <p:sldId id="351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2" y="2042629"/>
            <a:ext cx="56387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7</a:t>
            </a:r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135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2: ĐÔ THỊ. LỊCH SỬ VÀ HIỆN TẠI</a:t>
            </a:r>
            <a:endParaRPr lang="en-US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>
            <a:fillRect/>
          </a:stretch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7795" y="3528047"/>
            <a:ext cx="2732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8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SGK/174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thợ thủ công tìm cách trốn khỏi lãnh địa hoặc dùng tiền chuộc lại tự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 công tìm đến những nơi đông dân cư, gần nguồn nguyên liệu… lập xưởng sản xuất và buôn bán.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2237</Words>
  <Application>Microsoft Office PowerPoint</Application>
  <PresentationFormat>Widescreen</PresentationFormat>
  <Paragraphs>154</Paragraphs>
  <Slides>23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.VnTime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255</cp:revision>
  <dcterms:created xsi:type="dcterms:W3CDTF">2016-02-15T14:28:12Z</dcterms:created>
  <dcterms:modified xsi:type="dcterms:W3CDTF">2024-06-27T13:24:14Z</dcterms:modified>
</cp:coreProperties>
</file>