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2"/>
  </p:notesMasterIdLst>
  <p:sldIdLst>
    <p:sldId id="364" r:id="rId6"/>
    <p:sldId id="320" r:id="rId7"/>
    <p:sldId id="322" r:id="rId8"/>
    <p:sldId id="323" r:id="rId9"/>
    <p:sldId id="324" r:id="rId10"/>
    <p:sldId id="363" r:id="rId11"/>
    <p:sldId id="343" r:id="rId12"/>
    <p:sldId id="312" r:id="rId13"/>
    <p:sldId id="316" r:id="rId14"/>
    <p:sldId id="321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44" r:id="rId26"/>
    <p:sldId id="335" r:id="rId27"/>
    <p:sldId id="336" r:id="rId28"/>
    <p:sldId id="337" r:id="rId29"/>
    <p:sldId id="338" r:id="rId30"/>
    <p:sldId id="30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CCFF"/>
    <a:srgbClr val="00FF99"/>
    <a:srgbClr val="FF0066"/>
    <a:srgbClr val="FFFF00"/>
    <a:srgbClr val="FF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6" autoAdjust="0"/>
  </p:normalViewPr>
  <p:slideViewPr>
    <p:cSldViewPr showGuides="1"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534A67-3982-4B0A-A09B-0345069FD38E}" type="datetimeFigureOut">
              <a:rPr lang="en-US"/>
              <a:t>27/6/2024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E16CA81-1495-4833-AC29-965CC0932475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/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/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/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/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/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/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78A5-7048-4648-A3A8-ED94CC881B46}" type="datetimeFigureOut">
              <a:rPr lang="en-US"/>
              <a:t>27/6/2024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F34054-099E-4DA6-B803-9F117CE7DC99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5DB5-719A-4DB8-AB81-1C9CE0AE17BD}" type="datetimeFigureOut">
              <a:rPr lang="en-US"/>
              <a:t>27/6/2024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A6560-19D0-459C-BCD6-5CD6B78B66B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4AF6-4DC4-417E-9080-0A69D23466AA}" type="datetimeFigureOut">
              <a:rPr lang="en-US"/>
              <a:t>27/6/2024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9D6EA-A70F-4F01-AF25-6CD56EC20BA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A84808-7558-4E57-870F-4F37561F6F5F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2E4DFB-2765-440C-95F5-163743D2332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19BD65-CE21-453C-B823-203E6056853E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7202DE-6465-46C3-8A6C-9EEFBA4BA12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23CEE6-7407-4561-B6D5-78DFF8E75D30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F94BE15-10BF-4B95-B878-988F2573BBD9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5CDBCC-63D1-46A7-8EDF-0668445ECD4F}" type="datetimeFigureOut">
              <a:rPr lang="en-US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CA87960-CDD5-4020-93C0-46D8D4CA789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4E4BE6-EC30-48DD-BC9E-C7DE35D6AB9E}" type="datetimeFigureOut">
              <a:rPr lang="en-US"/>
              <a:t>27/6/2024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EAEDE3-C1E1-4E5C-85D0-B7AF2780BCC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DA9134-ACE5-49C1-A4ED-AA32869B64DE}" type="datetimeFigureOut">
              <a:rPr lang="en-US"/>
              <a:t>27/6/2024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03F788-A785-481E-961C-996112FAE94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t>27/6/2024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D8D9FE-0811-4CFD-AC80-2DE24D32FD0C}" type="datetimeFigureOut">
              <a:rPr lang="en-US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0E6CF10-22A4-4021-BBB6-7121C42768E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5515-718C-4042-8AD5-7D17B72C0865}" type="datetimeFigureOut">
              <a:rPr lang="en-US"/>
              <a:t>27/6/2024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E371D-7B44-483C-A87A-BFEB2009BD7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7B3434-3467-4BD5-AD49-05B76404E5AD}" type="datetimeFigureOut">
              <a:rPr lang="en-US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A3574A1-872E-46C9-8968-DE2F691A07B8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2F1618-1A57-4C49-AAFA-D0DE7B200E6F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011CBD-F0F8-4335-AC26-3CFB8B79D0E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138734-DA27-4CB9-B6E3-A322C8A7D5FC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5DC78B-2B35-4803-A719-43BBFAB0E3B5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4D89EE-CB04-414C-99D7-E3E28E5046BA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E347619-9FD2-453B-850E-EA2D82C54A0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64F511-F5B5-4893-AAB7-A46955AD78B5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15E3ED7-9787-4472-BC5E-4B961EA2641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4B34FE-E8FB-462A-904E-3DC3F1F15557}" type="datetimeFigureOut">
              <a:rPr lang="en-US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9A68A01-0831-4AE1-BF09-AFDDD9522BB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CCF04C-2F17-4348-9875-4EADF8E8848A}" type="datetimeFigureOut">
              <a:rPr lang="en-US"/>
              <a:t>27/6/2024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F686990-43DB-4E3A-8F9A-501E673105E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99D8A9-FD69-438D-A628-3A09901DEFF0}" type="datetimeFigureOut">
              <a:rPr lang="en-US"/>
              <a:t>27/6/2024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1CC36D3-6BE3-4A30-9CE3-2C8571787DC8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A9310E-C3C2-4677-8827-4C2BAD9434C8}" type="datetimeFigureOut">
              <a:rPr lang="en-US"/>
              <a:t>27/6/2024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E7BC1D4-66B4-4960-A828-E4E763F0CA69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1B84-338F-4761-85DC-6C42BF755AA1}" type="datetimeFigureOut">
              <a:rPr lang="en-US"/>
              <a:t>27/6/2024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A271F-38A8-4645-8ACF-0EDB5EBFE14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86F8D6-40CA-41F3-9EB9-C13CB2FAFA7E}" type="datetimeFigureOut">
              <a:rPr lang="en-US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2FBB50D-6A63-4156-A145-EBA68F855777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2B5050-32C6-4803-A883-AA1A796045B2}" type="datetimeFigureOut">
              <a:rPr lang="en-US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571A925-DE9E-419E-990F-A02550EAD7D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4B952A-257C-4670-B3F0-68E397BD98FC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9A2E1E-6908-4AFC-BFEF-B8247F39F23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DC7EAA-4760-4422-A356-1E50F691D27A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37DB09-F2E3-4CAA-9AB7-186526D37A1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C87A5A8-2F08-44F6-ACF0-C87B1921FCEE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32361-DD75-4824-B449-A780B1495D54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533D344-AC12-4821-848F-4642867BF722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899392A-B5A6-443F-9DBB-CB93E0F86747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5FEFF53-E582-435F-AE9C-6769F230BFD3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703865-DAB6-4704-B963-4CA99021DF19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E879871-EEA1-4593-B74C-5E10E6E012EF}" type="datetimeFigureOut">
              <a:rPr lang="en-US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3FC40A9-113B-44F9-88E2-2BD81AFEF03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B80EB5D-1116-403C-838B-954916299580}" type="datetimeFigureOut">
              <a:rPr lang="en-US"/>
              <a:t>27/6/2024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BC2B9E-9244-42DE-9D3E-FA1EE8834BD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4167BF2-3C2C-4B5B-A135-8EA41C95ABB6}" type="datetimeFigureOut">
              <a:rPr lang="en-US"/>
              <a:t>27/6/2024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62B1F6D-B442-4D57-BEBE-9F4B447BE7A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AC20E-5A87-4BA5-88A2-BB79B4FEC7F5}" type="datetimeFigureOut">
              <a:rPr lang="en-US"/>
              <a:t>27/6/2024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732A0-D364-4D56-AB4E-9BA6C177F2C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996870C-0CE2-4342-9B60-46D696372C7C}" type="datetimeFigureOut">
              <a:rPr lang="en-US"/>
              <a:t>27/6/2024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8B2B670-51A2-4374-8DBC-D6C1359253C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8F3E489-6C7D-4C75-BF3E-AFF01BE62B03}" type="datetimeFigureOut">
              <a:rPr lang="en-US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CDF7141-5014-4383-8802-87C18EA5901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5F2B154-E623-4EE9-A479-96584799487B}" type="datetimeFigureOut">
              <a:rPr lang="en-US"/>
              <a:t>27/6/2024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254E842-CCA6-43B6-93FA-84CAEDDF3809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0FB9689-BB49-48E5-ABE9-7BAFA5F2C937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98F4F6-33C8-42EE-B175-C3B6BFD934B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2E363D1-297A-456B-8DD2-4C1AB9B83845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496FE56-CBF1-467F-9687-966C4D283B27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C0BE55-6170-454F-9FF4-D3E4EB885339}" type="datetimeFigureOut">
              <a:rPr lang="vi-VN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7920B9F-112B-49B2-9E37-80BCAEEC1EC1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88FFF3-8F97-48F3-AE95-9BE471AFCD58}" type="datetimeFigureOut">
              <a:rPr lang="vi-VN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9E9D68-0550-4C4B-93E4-CC4B4E8963B6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A00545-2ED6-49B5-8B6D-0035DDBCE7E5}" type="datetimeFigureOut">
              <a:rPr lang="vi-VN"/>
              <a:t>27/06/2024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9767F31-5D9D-45C1-97BF-E52131E4A94C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FAC1-4C03-4D15-B06E-B33259A29DB7}" type="datetimeFigureOut">
              <a:rPr lang="en-US"/>
              <a:t>27/6/2024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E341B-B29A-4DB2-9FA1-07B0960104A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7C8FD2-DA6C-46FA-994F-324EF31FB4C1}" type="datetimeFigureOut">
              <a:rPr lang="vi-VN"/>
              <a:t>27/06/2024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340A53F-7874-4141-B03D-D0DCCEB736D0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B69404-5AEE-4124-B219-8BA57D251AF6}" type="datetimeFigureOut">
              <a:rPr lang="vi-VN"/>
              <a:t>27/06/2024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B7BAB0E-E205-435C-A88D-31CC304DEF6B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ACAC7F-FB48-415D-BF75-7DB1D7B83CCF}" type="datetimeFigureOut">
              <a:rPr lang="vi-VN"/>
              <a:t>27/06/2024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89D209-D2E0-4496-BD5F-7CCEEBECFAAE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DA532A-4938-4E0B-BFCD-273C8AB45A51}" type="datetimeFigureOut">
              <a:rPr lang="vi-VN"/>
              <a:t>27/06/2024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412435-470A-45A7-A516-30AF8AE6D4C0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64829E-E419-412F-BFD9-555A1AD06F44}" type="datetimeFigureOut">
              <a:rPr lang="vi-VN"/>
              <a:t>27/06/2024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51379F1-0362-40D4-8042-6F89582423C1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581FC9-5D79-4DA2-8D8A-CD06A9E1AB4F}" type="datetimeFigureOut">
              <a:rPr lang="vi-VN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34F2050-C650-4111-B812-DA052D9B16B4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25F66B-FB5A-439B-9CEA-7AB058D5F13B}" type="datetimeFigureOut">
              <a:rPr lang="vi-VN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90F98C2-726A-44A4-9EEB-C989AD0A9095}" type="slidenum">
              <a:rPr lang="vi-VN" altLang="vi-VN"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63C9-49ED-422B-836C-68D34C483BBC}" type="datetimeFigureOut">
              <a:rPr lang="en-US"/>
              <a:t>27/6/2024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B7F7C-248C-481A-BAB4-0268529DCE59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8548-EC24-402C-985A-31E181757E29}" type="datetimeFigureOut">
              <a:rPr lang="en-US"/>
              <a:t>27/6/2024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61741-6E4B-43A4-890C-25C83EDDF2A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1247-AD5D-4EB3-BDB6-FDD1652222BC}" type="datetimeFigureOut">
              <a:rPr lang="en-US"/>
              <a:t>27/6/2024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BBFAB-6E14-4854-B432-F77A3085D52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017D-5835-4807-82C4-FC1792E6B0D2}" type="datetimeFigureOut">
              <a:rPr lang="en-US"/>
              <a:t>27/6/2024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148C2-1317-404C-9F5D-3A95887E180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34CF2A-EFAD-4DC1-8D0F-2BCE854C79C9}" type="datetimeFigureOut">
              <a:rPr lang="en-US"/>
              <a:t>27/6/2024</a:t>
            </a:fld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390D4AC-83EE-4D2E-B14E-A6CB5B2F8E97}" type="slidenum">
              <a:rPr lang="en-US" altLang="vi-VN"/>
              <a:t>‹#›</a:t>
            </a:fld>
            <a:endParaRPr lang="en-US" altLang="vi-VN"/>
          </a:p>
        </p:txBody>
      </p:sp>
      <p:sp>
        <p:nvSpPr>
          <p:cNvPr id="1032" name="Freeform 8"/>
          <p:cNvSpPr/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3" name="Freeform 9"/>
          <p:cNvSpPr/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34" name="Group 10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3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4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5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6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7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8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9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0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5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6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62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5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7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8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1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2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3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36" name="Group 40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40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2" name="Freeform 45"/>
                <p:cNvSpPr/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3" name="Freeform 46"/>
                <p:cNvSpPr/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4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5" name="Freeform 48"/>
                <p:cNvSpPr/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6" name="Freeform 49"/>
                <p:cNvSpPr/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7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8" name="Freeform 51"/>
                <p:cNvSpPr/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6F4DB00-ECC4-4528-81D9-585CE2A7D3F8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3AF0C-F271-42C1-8947-896FF099BFC4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F56330A7-46F3-4113-BDB3-695555F60AE6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79FB67-DF81-40B7-A315-6B154E0258FC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B924C9-3E64-4106-A855-9D93050092AB}" type="datetimeFigureOut">
              <a:rPr lang="en-US"/>
              <a:t>27/6/2024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DC50B5-FD84-4BB0-8BAD-67B802BEAF94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4A02170-DF9F-48D8-A6E8-0C7A132A4D71}" type="datetimeFigureOut">
              <a:rPr lang="vi-VN"/>
              <a:t>27/06/2024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BC755AD-1D0F-482A-84F4-588112DE8498}" type="slidenum">
              <a:rPr lang="vi-VN" altLang="vi-VN"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slide" Target="slide22.xml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2042629"/>
            <a:ext cx="56387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ĐỊA </a:t>
            </a:r>
            <a:r>
              <a:rPr lang="en-US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 smtClean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35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 ĐẶC ĐIỂM TỰ NHIÊN TRUNG VÀ NAM MĨ</a:t>
            </a:r>
            <a:endParaRPr lang="en-US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>
            <a:fillRect/>
          </a:stretch>
        </p:blipFill>
        <p:spPr>
          <a:xfrm>
            <a:off x="284991" y="1036901"/>
            <a:ext cx="770866" cy="77647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3793" y="3528047"/>
            <a:ext cx="2732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1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9"/>
          <p:cNvSpPr txBox="1">
            <a:spLocks noChangeArrowheads="1"/>
          </p:cNvSpPr>
          <p:nvPr/>
        </p:nvSpPr>
        <p:spPr bwMode="auto">
          <a:xfrm>
            <a:off x="288925" y="3314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4132"/>
            <a:ext cx="9144000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99FF33"/>
            </a:solidFill>
            <a:miter lim="800000"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16:ĐẶC ĐIỂM TỰ NHIÊN TRUNG VÀ NAM MĨ</a:t>
            </a:r>
          </a:p>
        </p:txBody>
      </p:sp>
      <p:sp>
        <p:nvSpPr>
          <p:cNvPr id="9" name="Rectangle: Rounded Corners 5"/>
          <p:cNvSpPr/>
          <p:nvPr/>
        </p:nvSpPr>
        <p:spPr>
          <a:xfrm>
            <a:off x="3135313" y="3954462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6"/>
          <p:cNvSpPr/>
          <p:nvPr/>
        </p:nvSpPr>
        <p:spPr>
          <a:xfrm>
            <a:off x="3100388" y="2438400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3813" y="866775"/>
            <a:ext cx="5434013" cy="12192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2233613" y="2438400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2249488" y="3938587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3075" y="2438400"/>
            <a:ext cx="1584325" cy="4038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Nam </a:t>
            </a:r>
            <a:r>
              <a:rPr lang="en-US" sz="2800" b="1" dirty="0" err="1" smtClean="0">
                <a:solidFill>
                  <a:srgbClr val="FFFF00"/>
                </a:solidFill>
              </a:rPr>
              <a:t>Mỹ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: Rounded Corners 5"/>
          <p:cNvSpPr/>
          <p:nvPr/>
        </p:nvSpPr>
        <p:spPr>
          <a:xfrm>
            <a:off x="3095625" y="5502275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209800" y="5486400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animBg="1"/>
      <p:bldP spid="10" grpId="0" animBg="1"/>
      <p:bldP spid="14" grpId="0" animBg="1"/>
      <p:bldP spid="15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2214562" cy="1371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514600"/>
            <a:ext cx="8001000" cy="4191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8438"/>
            <a:ext cx="8610599" cy="58433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04800" y="11430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2286000"/>
            <a:ext cx="7353300" cy="4343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PHÂN HÓA THEO CHIỀU ĐÔNG –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8200"/>
            <a:ext cx="9067801" cy="6019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 bwMode="auto">
          <a:xfrm>
            <a:off x="3314700" y="460375"/>
            <a:ext cx="4797425" cy="5037138"/>
            <a:chOff x="5425622" y="292790"/>
            <a:chExt cx="5834378" cy="5828280"/>
          </a:xfrm>
        </p:grpSpPr>
        <p:pic>
          <p:nvPicPr>
            <p:cNvPr id="7683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4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56506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5" name="TextBox 9"/>
            <p:cNvSpPr txBox="1">
              <a:spLocks noChangeArrowheads="1"/>
            </p:cNvSpPr>
            <p:nvPr/>
          </p:nvSpPr>
          <p:spPr bwMode="auto"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6" name="TextBox 10"/>
            <p:cNvSpPr txBox="1">
              <a:spLocks noChangeArrowheads="1"/>
            </p:cNvSpPr>
            <p:nvPr/>
          </p:nvSpPr>
          <p:spPr bwMode="auto">
            <a:xfrm rot="-4009724">
              <a:off x="8020995" y="1153582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7" name="TextBox 11"/>
            <p:cNvSpPr txBox="1">
              <a:spLocks noChangeArrowheads="1"/>
            </p:cNvSpPr>
            <p:nvPr/>
          </p:nvSpPr>
          <p:spPr bwMode="auto"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8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9" name="TextBox 18"/>
            <p:cNvSpPr txBox="1">
              <a:spLocks noChangeArrowheads="1"/>
            </p:cNvSpPr>
            <p:nvPr/>
          </p:nvSpPr>
          <p:spPr bwMode="auto">
            <a:xfrm rot="6703311">
              <a:off x="6660978" y="438022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8746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950" y="5878513"/>
            <a:ext cx="2027238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0053" y="95110"/>
            <a:ext cx="24849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806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461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20808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810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409825"/>
            <a:ext cx="13414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1E729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-6937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8415338" y="2684463"/>
            <a:ext cx="78422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" y="1427163"/>
            <a:ext cx="1951038" cy="445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ý: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" y="838200"/>
            <a:ext cx="9030037" cy="5943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158875" y="1664970"/>
            <a:ext cx="72993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CÙNG VỚI SỰ PHÂN HÓA CỦA KHÍ HẬU, THỰC VẬT CŨNG CÓ SỰ PHÂN HÓA THEO CHIỀU CAO: TỪ THẤP LÊN CAO CÓ: RỪNG NHIỆT ĐỚI-&gt;RỪNG LÁ RỘNG-&gt; RỪNG LÁ KIM-&gt; ĐỒNG CỎ-&gt; ĐỒNG CỎ NÚI CAO-&gt;BĂNG TUYẾT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9067800" cy="5943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" y="838200"/>
            <a:ext cx="9020175" cy="5943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915400" cy="5791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4260"/>
            <a:ext cx="8621212" cy="44083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4"/>
          <p:cNvSpPr txBox="1">
            <a:spLocks noChangeArrowheads="1"/>
          </p:cNvSpPr>
          <p:nvPr/>
        </p:nvSpPr>
        <p:spPr bwMode="auto">
          <a:xfrm>
            <a:off x="1927225" y="533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WordArt 26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29718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</a:t>
            </a:r>
          </a:p>
        </p:txBody>
      </p:sp>
      <p:pic>
        <p:nvPicPr>
          <p:cNvPr id="26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0875"/>
            <a:ext cx="1381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597525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043488"/>
            <a:ext cx="15541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495800"/>
            <a:ext cx="9413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279900"/>
            <a:ext cx="12811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76538"/>
            <a:ext cx="11144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905000"/>
            <a:ext cx="13128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0890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863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308475"/>
            <a:ext cx="1325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20621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54438"/>
            <a:ext cx="1268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9738"/>
            <a:ext cx="1560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150"/>
            <a:ext cx="16398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04963"/>
            <a:ext cx="1046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017963"/>
            <a:ext cx="2754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828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46600"/>
            <a:ext cx="1882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911600"/>
            <a:ext cx="1893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0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404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3128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381000" y="47625"/>
            <a:ext cx="830580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TÂPVẬN DỤNG </a:t>
            </a:r>
            <a:endParaRPr lang="en-US" sz="2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97307" name="Picture 29" descr="hoa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77788"/>
          </a:xfrm>
          <a:prstGeom prst="rect">
            <a:avLst/>
          </a:pr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7308" name="Oval 3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763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vi-VN" altLang="vi-VN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/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Text Box 53"/>
          <p:cNvSpPr txBox="1">
            <a:spLocks noChangeArrowheads="1"/>
          </p:cNvSpPr>
          <p:nvPr/>
        </p:nvSpPr>
        <p:spPr bwMode="auto">
          <a:xfrm>
            <a:off x="457200" y="762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GV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HS 2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2038350"/>
            <a:ext cx="2411413" cy="13668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910" name="TextBox 2"/>
          <p:cNvSpPr txBox="1">
            <a:spLocks noChangeArrowheads="1"/>
          </p:cNvSpPr>
          <p:nvPr/>
        </p:nvSpPr>
        <p:spPr bwMode="auto">
          <a:xfrm>
            <a:off x="-17463" y="2493963"/>
            <a:ext cx="240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</a:rPr>
              <a:t>Em hãy QS l</a:t>
            </a:r>
            <a:r>
              <a:rPr lang="vi-VN" altLang="vi-VN">
                <a:solidFill>
                  <a:srgbClr val="000000"/>
                </a:solidFill>
              </a:rPr>
              <a:t>ược</a:t>
            </a:r>
            <a:r>
              <a:rPr lang="en-US" altLang="vi-VN">
                <a:solidFill>
                  <a:srgbClr val="000000"/>
                </a:solidFill>
              </a:rPr>
              <a:t> </a:t>
            </a:r>
            <a:r>
              <a:rPr lang="vi-VN" altLang="vi-VN">
                <a:solidFill>
                  <a:srgbClr val="000000"/>
                </a:solidFill>
              </a:rPr>
              <a:t>đồ</a:t>
            </a:r>
            <a:r>
              <a:rPr lang="en-US" altLang="vi-VN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1787"/>
            <a:ext cx="5410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/>
          <p:cNvSpPr/>
          <p:nvPr/>
        </p:nvSpPr>
        <p:spPr>
          <a:xfrm>
            <a:off x="13494" y="3765900"/>
            <a:ext cx="2501106" cy="15681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prstClr val="white"/>
                </a:solidFill>
              </a:rPr>
              <a:t>Ghép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các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quốc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gia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tương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ứng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vào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lược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đồ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/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6429"/>
            <a:ext cx="4648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96644" y="679884"/>
            <a:ext cx="4171156" cy="2672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72063" y="3445308"/>
            <a:ext cx="4195737" cy="31840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/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679884"/>
            <a:ext cx="4171156" cy="2743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72063" y="3597708"/>
            <a:ext cx="4195737" cy="3184092"/>
          </a:xfrm>
          <a:prstGeom prst="rect">
            <a:avLst/>
          </a:prstGeom>
        </p:spPr>
      </p:pic>
      <p:pic>
        <p:nvPicPr>
          <p:cNvPr id="248834" name="Picture 2" descr="Các nước Nam Mỹ | Các Nư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" y="679884"/>
            <a:ext cx="4737909" cy="61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/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6429"/>
            <a:ext cx="4648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96644" y="679884"/>
            <a:ext cx="4171156" cy="2672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72063" y="3445308"/>
            <a:ext cx="4195737" cy="31840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/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6429"/>
            <a:ext cx="4648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96644" y="679884"/>
            <a:ext cx="4171156" cy="2672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72063" y="3445308"/>
            <a:ext cx="4195737" cy="31840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52400"/>
            <a:ext cx="0" cy="6705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5638800" y="609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MỸ</a:t>
            </a:r>
            <a:endParaRPr lang="en-US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81200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white"/>
                </a:solidFill>
                <a:latin typeface="Calibri" panose="020F0502020204030204"/>
                <a:cs typeface="+mn-cs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  <a:cs typeface="+mn-cs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  <a:cs typeface="+mn-cs"/>
              </a:rPr>
              <a:t>16: ĐẶC ĐIỂM TỰ NHIÊN TRUNG VÀ NAM MỸ</a:t>
            </a:r>
            <a:endParaRPr lang="en-US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974725"/>
            <a:ext cx="25908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"/>
          <p:cNvGrpSpPr/>
          <p:nvPr/>
        </p:nvGrpSpPr>
        <p:grpSpPr bwMode="auto">
          <a:xfrm>
            <a:off x="228600" y="152400"/>
            <a:ext cx="4495800" cy="6705600"/>
            <a:chOff x="132" y="756"/>
            <a:chExt cx="2592" cy="3324"/>
          </a:xfrm>
        </p:grpSpPr>
        <p:pic>
          <p:nvPicPr>
            <p:cNvPr id="78859" name="Picture 4" descr="ban do 1"/>
            <p:cNvPicPr>
              <a:picLocks noChangeAspect="1" noChangeArrowheads="1"/>
            </p:cNvPicPr>
            <p:nvPr/>
          </p:nvPicPr>
          <p:blipFill>
            <a:blip r:embed="rId2">
              <a:lum bright="-36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756"/>
              <a:ext cx="2550" cy="299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60" name="AutoShape 5"/>
            <p:cNvSpPr>
              <a:spLocks noChangeArrowheads="1"/>
            </p:cNvSpPr>
            <p:nvPr/>
          </p:nvSpPr>
          <p:spPr bwMode="auto">
            <a:xfrm>
              <a:off x="132" y="3744"/>
              <a:ext cx="259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600" b="1">
                  <a:latin typeface="Times New Roman" panose="02020603050405020304" pitchFamily="18" charset="0"/>
                </a:rPr>
                <a:t>Hình 41.1-Lược đồ tự nhiên Trung và Nam Mĩ</a:t>
              </a:r>
              <a:r>
                <a:rPr lang="en-US" altLang="vi-VN" sz="1600" b="1">
                  <a:latin typeface="VNI-Helve-Condense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55523" y="41148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(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1 </a:t>
            </a:r>
            <a:r>
              <a:rPr lang="en-US" dirty="0" err="1" smtClean="0"/>
              <a:t>trong</a:t>
            </a:r>
            <a:r>
              <a:rPr lang="en-US" dirty="0" smtClean="0"/>
              <a:t> 3 </a:t>
            </a:r>
            <a:r>
              <a:rPr lang="en-US" dirty="0" err="1" smtClean="0"/>
              <a:t>gói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(PHT 1)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690937" cy="228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771873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</TotalTime>
  <Words>454</Words>
  <Application>Microsoft Office PowerPoint</Application>
  <PresentationFormat>On-screen Show (4:3)</PresentationFormat>
  <Paragraphs>60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Tahoma</vt:lpstr>
      <vt:lpstr>Times New Roman</vt:lpstr>
      <vt:lpstr>VNI-Helve-Condense</vt:lpstr>
      <vt:lpstr>Crayons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HOPTHANHCOMP</dc:creator>
  <cp:lastModifiedBy>Admin</cp:lastModifiedBy>
  <cp:revision>252</cp:revision>
  <cp:lastPrinted>2113-01-01T00:00:00Z</cp:lastPrinted>
  <dcterms:created xsi:type="dcterms:W3CDTF">2113-01-01T00:00:00Z</dcterms:created>
  <dcterms:modified xsi:type="dcterms:W3CDTF">2024-06-27T13:18:48Z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C86B2144669F4CF6A9875ACCB397220F_12</vt:lpwstr>
  </property>
  <property fmtid="{D5CDD505-2E9C-101B-9397-08002B2CF9AE}" pid="4" name="KSOProductBuildVer">
    <vt:lpwstr>1033-12.2.0.13538</vt:lpwstr>
  </property>
</Properties>
</file>