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0.svg" ContentType="image/svg+xml"/>
  <Override PartName="/ppt/media/image107.svg" ContentType="image/svg+xml"/>
  <Override PartName="/ppt/media/image109.svg" ContentType="image/svg+xml"/>
  <Override PartName="/ppt/media/image111.svg" ContentType="image/svg+xml"/>
  <Override PartName="/ppt/media/image12.svg" ContentType="image/svg+xml"/>
  <Override PartName="/ppt/media/image133.svg" ContentType="image/svg+xml"/>
  <Override PartName="/ppt/media/image14.svg" ContentType="image/svg+xml"/>
  <Override PartName="/ppt/media/image145.svg" ContentType="image/svg+xml"/>
  <Override PartName="/ppt/media/image154.svg" ContentType="image/svg+xml"/>
  <Override PartName="/ppt/media/image158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9.svg" ContentType="image/svg+xml"/>
  <Override PartName="/ppt/media/image51.svg" ContentType="image/svg+xml"/>
  <Override PartName="/ppt/media/image55.svg" ContentType="image/svg+xml"/>
  <Override PartName="/ppt/media/image6.svg" ContentType="image/svg+xml"/>
  <Override PartName="/ppt/media/image62.svg" ContentType="image/svg+xml"/>
  <Override PartName="/ppt/media/image70.svg" ContentType="image/svg+xml"/>
  <Override PartName="/ppt/media/image74.svg" ContentType="image/svg+xml"/>
  <Override PartName="/ppt/media/image77.svg" ContentType="image/svg+xml"/>
  <Override PartName="/ppt/media/image8.svg" ContentType="image/svg+xml"/>
  <Override PartName="/ppt/media/image80.svg" ContentType="image/svg+xml"/>
  <Override PartName="/ppt/media/image87.svg" ContentType="image/svg+xml"/>
  <Override PartName="/ppt/media/image8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3"/>
    <p:sldId id="259" r:id="rId4"/>
    <p:sldId id="257" r:id="rId5"/>
    <p:sldId id="260" r:id="rId6"/>
    <p:sldId id="258" r:id="rId7"/>
    <p:sldId id="261" r:id="rId8"/>
    <p:sldId id="262" r:id="rId9"/>
    <p:sldId id="320" r:id="rId10"/>
    <p:sldId id="281" r:id="rId11"/>
    <p:sldId id="321" r:id="rId12"/>
    <p:sldId id="282" r:id="rId13"/>
    <p:sldId id="272" r:id="rId14"/>
    <p:sldId id="263" r:id="rId15"/>
    <p:sldId id="275" r:id="rId16"/>
    <p:sldId id="323" r:id="rId17"/>
    <p:sldId id="322" r:id="rId18"/>
    <p:sldId id="311" r:id="rId19"/>
    <p:sldId id="285" r:id="rId20"/>
    <p:sldId id="314" r:id="rId21"/>
    <p:sldId id="305" r:id="rId22"/>
    <p:sldId id="271" r:id="rId23"/>
    <p:sldId id="324" r:id="rId24"/>
    <p:sldId id="267" r:id="rId25"/>
    <p:sldId id="299" r:id="rId26"/>
    <p:sldId id="300" r:id="rId28"/>
    <p:sldId id="301" r:id="rId29"/>
    <p:sldId id="302" r:id="rId30"/>
    <p:sldId id="303" r:id="rId31"/>
    <p:sldId id="264" r:id="rId32"/>
    <p:sldId id="326" r:id="rId33"/>
    <p:sldId id="290" r:id="rId34"/>
    <p:sldId id="327" r:id="rId35"/>
    <p:sldId id="291" r:id="rId36"/>
    <p:sldId id="292" r:id="rId37"/>
    <p:sldId id="328" r:id="rId38"/>
    <p:sldId id="329" r:id="rId39"/>
    <p:sldId id="330" r:id="rId40"/>
    <p:sldId id="295" r:id="rId41"/>
    <p:sldId id="296" r:id="rId42"/>
    <p:sldId id="315" r:id="rId43"/>
    <p:sldId id="331" r:id="rId44"/>
    <p:sldId id="269" r:id="rId45"/>
    <p:sldId id="265" r:id="rId46"/>
  </p:sldIdLst>
  <p:sldSz cx="18288000" cy="10287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Calibri" panose="020F0502020204030204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howGuides="1">
      <p:cViewPr varScale="1">
        <p:scale>
          <a:sx n="39" d="100"/>
          <a:sy n="39" d="100"/>
        </p:scale>
        <p:origin x="170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font" Target="fonts/font9.fntdata"/><Relationship Id="rId57" Type="http://schemas.openxmlformats.org/officeDocument/2006/relationships/font" Target="fonts/font8.fntdata"/><Relationship Id="rId56" Type="http://schemas.openxmlformats.org/officeDocument/2006/relationships/font" Target="fonts/font7.fntdata"/><Relationship Id="rId55" Type="http://schemas.openxmlformats.org/officeDocument/2006/relationships/font" Target="fonts/font6.fntdata"/><Relationship Id="rId54" Type="http://schemas.openxmlformats.org/officeDocument/2006/relationships/font" Target="fonts/font5.fntdata"/><Relationship Id="rId53" Type="http://schemas.openxmlformats.org/officeDocument/2006/relationships/font" Target="fonts/font4.fntdata"/><Relationship Id="rId52" Type="http://schemas.openxmlformats.org/officeDocument/2006/relationships/font" Target="fonts/font3.fntdata"/><Relationship Id="rId51" Type="http://schemas.openxmlformats.org/officeDocument/2006/relationships/font" Target="fonts/font2.fntdata"/><Relationship Id="rId50" Type="http://schemas.openxmlformats.org/officeDocument/2006/relationships/font" Target="fonts/font1.fntdata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6.svg"/><Relationship Id="rId15" Type="http://schemas.openxmlformats.org/officeDocument/2006/relationships/image" Target="../media/image15.png"/><Relationship Id="rId14" Type="http://schemas.openxmlformats.org/officeDocument/2006/relationships/image" Target="../media/image14.svg"/><Relationship Id="rId13" Type="http://schemas.openxmlformats.org/officeDocument/2006/relationships/image" Target="../media/image13.png"/><Relationship Id="rId12" Type="http://schemas.openxmlformats.org/officeDocument/2006/relationships/image" Target="../media/image12.svg"/><Relationship Id="rId11" Type="http://schemas.openxmlformats.org/officeDocument/2006/relationships/image" Target="../media/image11.png"/><Relationship Id="rId10" Type="http://schemas.openxmlformats.org/officeDocument/2006/relationships/image" Target="../media/image10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png"/><Relationship Id="rId8" Type="http://schemas.openxmlformats.org/officeDocument/2006/relationships/image" Target="../media/image71.png"/><Relationship Id="rId7" Type="http://schemas.openxmlformats.org/officeDocument/2006/relationships/image" Target="../media/image6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3" Type="http://schemas.openxmlformats.org/officeDocument/2006/relationships/image" Target="../media/image39.png"/><Relationship Id="rId2" Type="http://schemas.openxmlformats.org/officeDocument/2006/relationships/image" Target="../media/image36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74.svg"/><Relationship Id="rId10" Type="http://schemas.openxmlformats.org/officeDocument/2006/relationships/image" Target="../media/image73.png"/><Relationship Id="rId1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5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png"/><Relationship Id="rId8" Type="http://schemas.openxmlformats.org/officeDocument/2006/relationships/image" Target="../media/image82.png"/><Relationship Id="rId7" Type="http://schemas.openxmlformats.org/officeDocument/2006/relationships/image" Target="../media/image81.png"/><Relationship Id="rId6" Type="http://schemas.openxmlformats.org/officeDocument/2006/relationships/image" Target="../media/image27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7.svg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3" Type="http://schemas.openxmlformats.org/officeDocument/2006/relationships/image" Target="../media/image75.png"/><Relationship Id="rId2" Type="http://schemas.openxmlformats.org/officeDocument/2006/relationships/image" Target="../media/image54.pn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1.png"/><Relationship Id="rId7" Type="http://schemas.openxmlformats.org/officeDocument/2006/relationships/image" Target="../media/image90.png"/><Relationship Id="rId6" Type="http://schemas.microsoft.com/office/2007/relationships/hdphoto" Target="../media/image44.wdp"/><Relationship Id="rId5" Type="http://schemas.openxmlformats.org/officeDocument/2006/relationships/image" Target="../media/image43.png"/><Relationship Id="rId4" Type="http://schemas.openxmlformats.org/officeDocument/2006/relationships/image" Target="../media/image65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65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1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6.png"/><Relationship Id="rId6" Type="http://schemas.openxmlformats.org/officeDocument/2006/relationships/image" Target="../media/image95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5.png"/><Relationship Id="rId3" Type="http://schemas.openxmlformats.org/officeDocument/2006/relationships/image" Target="../media/image77.svg"/><Relationship Id="rId2" Type="http://schemas.openxmlformats.org/officeDocument/2006/relationships/image" Target="../media/image98.png"/><Relationship Id="rId1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3" Type="http://schemas.openxmlformats.org/officeDocument/2006/relationships/image" Target="../media/image101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sv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5.png"/><Relationship Id="rId3" Type="http://schemas.openxmlformats.org/officeDocument/2006/relationships/image" Target="../media/image75.png"/><Relationship Id="rId2" Type="http://schemas.openxmlformats.org/officeDocument/2006/relationships/image" Target="../media/image54.png"/><Relationship Id="rId1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9" Type="http://schemas.microsoft.com/office/2007/relationships/hdphoto" Target="../media/image44.wdp"/><Relationship Id="rId8" Type="http://schemas.openxmlformats.org/officeDocument/2006/relationships/image" Target="../media/image43.png"/><Relationship Id="rId7" Type="http://schemas.openxmlformats.org/officeDocument/2006/relationships/image" Target="../media/image112.png"/><Relationship Id="rId6" Type="http://schemas.openxmlformats.org/officeDocument/2006/relationships/image" Target="../media/image111.svg"/><Relationship Id="rId5" Type="http://schemas.openxmlformats.org/officeDocument/2006/relationships/image" Target="../media/image110.png"/><Relationship Id="rId4" Type="http://schemas.openxmlformats.org/officeDocument/2006/relationships/image" Target="../media/image109.svg"/><Relationship Id="rId3" Type="http://schemas.openxmlformats.org/officeDocument/2006/relationships/image" Target="../media/image108.png"/><Relationship Id="rId2" Type="http://schemas.openxmlformats.org/officeDocument/2006/relationships/image" Target="../media/image107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16.png"/><Relationship Id="rId12" Type="http://schemas.openxmlformats.org/officeDocument/2006/relationships/image" Target="../media/image115.png"/><Relationship Id="rId11" Type="http://schemas.openxmlformats.org/officeDocument/2006/relationships/image" Target="../media/image114.png"/><Relationship Id="rId10" Type="http://schemas.openxmlformats.org/officeDocument/2006/relationships/image" Target="../media/image113.png"/><Relationship Id="rId1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hdphoto" Target="../media/image44.wdp"/><Relationship Id="rId8" Type="http://schemas.openxmlformats.org/officeDocument/2006/relationships/image" Target="../media/image43.png"/><Relationship Id="rId7" Type="http://schemas.openxmlformats.org/officeDocument/2006/relationships/image" Target="../media/image112.png"/><Relationship Id="rId6" Type="http://schemas.openxmlformats.org/officeDocument/2006/relationships/image" Target="../media/image111.svg"/><Relationship Id="rId5" Type="http://schemas.openxmlformats.org/officeDocument/2006/relationships/image" Target="../media/image110.png"/><Relationship Id="rId4" Type="http://schemas.openxmlformats.org/officeDocument/2006/relationships/image" Target="../media/image109.svg"/><Relationship Id="rId3" Type="http://schemas.openxmlformats.org/officeDocument/2006/relationships/image" Target="../media/image108.png"/><Relationship Id="rId2" Type="http://schemas.openxmlformats.org/officeDocument/2006/relationships/image" Target="../media/image107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17.png"/><Relationship Id="rId1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8.png"/><Relationship Id="rId7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9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9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0.png"/><Relationship Id="rId3" Type="http://schemas.openxmlformats.org/officeDocument/2006/relationships/image" Target="../media/image119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9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9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4.png"/><Relationship Id="rId6" Type="http://schemas.openxmlformats.org/officeDocument/2006/relationships/image" Target="../media/image123.png"/><Relationship Id="rId5" Type="http://schemas.openxmlformats.org/officeDocument/2006/relationships/image" Target="../media/image89.sv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25.png"/><Relationship Id="rId6" Type="http://schemas.openxmlformats.org/officeDocument/2006/relationships/image" Target="../media/image123.png"/><Relationship Id="rId5" Type="http://schemas.openxmlformats.org/officeDocument/2006/relationships/image" Target="../media/image89.svg"/><Relationship Id="rId4" Type="http://schemas.openxmlformats.org/officeDocument/2006/relationships/image" Target="../media/image122.png"/><Relationship Id="rId3" Type="http://schemas.openxmlformats.org/officeDocument/2006/relationships/image" Target="../media/image121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0.png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89.svg"/><Relationship Id="rId3" Type="http://schemas.openxmlformats.org/officeDocument/2006/relationships/image" Target="../media/image127.png"/><Relationship Id="rId2" Type="http://schemas.openxmlformats.org/officeDocument/2006/relationships/image" Target="../media/image27.png"/><Relationship Id="rId1" Type="http://schemas.openxmlformats.org/officeDocument/2006/relationships/image" Target="../media/image1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31.png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89.svg"/><Relationship Id="rId3" Type="http://schemas.openxmlformats.org/officeDocument/2006/relationships/image" Target="../media/image127.png"/><Relationship Id="rId2" Type="http://schemas.openxmlformats.org/officeDocument/2006/relationships/image" Target="../media/image27.png"/><Relationship Id="rId1" Type="http://schemas.openxmlformats.org/officeDocument/2006/relationships/image" Target="../media/image126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3" Type="http://schemas.openxmlformats.org/officeDocument/2006/relationships/image" Target="../media/image27.png"/><Relationship Id="rId2" Type="http://schemas.openxmlformats.org/officeDocument/2006/relationships/image" Target="../media/image133.svg"/><Relationship Id="rId1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8.png"/><Relationship Id="rId4" Type="http://schemas.openxmlformats.org/officeDocument/2006/relationships/image" Target="../media/image27.png"/><Relationship Id="rId3" Type="http://schemas.openxmlformats.org/officeDocument/2006/relationships/image" Target="../media/image133.svg"/><Relationship Id="rId2" Type="http://schemas.openxmlformats.org/officeDocument/2006/relationships/image" Target="../media/image132.png"/><Relationship Id="rId1" Type="http://schemas.openxmlformats.org/officeDocument/2006/relationships/image" Target="../media/image13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1.png"/><Relationship Id="rId6" Type="http://schemas.openxmlformats.org/officeDocument/2006/relationships/image" Target="../media/image140.png"/><Relationship Id="rId5" Type="http://schemas.openxmlformats.org/officeDocument/2006/relationships/image" Target="../media/image89.svg"/><Relationship Id="rId4" Type="http://schemas.openxmlformats.org/officeDocument/2006/relationships/image" Target="../media/image122.png"/><Relationship Id="rId3" Type="http://schemas.openxmlformats.org/officeDocument/2006/relationships/image" Target="../media/image139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5.svg"/><Relationship Id="rId8" Type="http://schemas.openxmlformats.org/officeDocument/2006/relationships/image" Target="../media/image144.png"/><Relationship Id="rId7" Type="http://schemas.openxmlformats.org/officeDocument/2006/relationships/image" Target="../media/image140.png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89.svg"/><Relationship Id="rId3" Type="http://schemas.openxmlformats.org/officeDocument/2006/relationships/image" Target="../media/image122.png"/><Relationship Id="rId2" Type="http://schemas.openxmlformats.org/officeDocument/2006/relationships/image" Target="../media/image50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5.svg"/><Relationship Id="rId7" Type="http://schemas.openxmlformats.org/officeDocument/2006/relationships/image" Target="../media/image144.png"/><Relationship Id="rId6" Type="http://schemas.openxmlformats.org/officeDocument/2006/relationships/image" Target="../media/image140.png"/><Relationship Id="rId5" Type="http://schemas.openxmlformats.org/officeDocument/2006/relationships/image" Target="../media/image146.png"/><Relationship Id="rId4" Type="http://schemas.openxmlformats.org/officeDocument/2006/relationships/image" Target="../media/image89.svg"/><Relationship Id="rId3" Type="http://schemas.openxmlformats.org/officeDocument/2006/relationships/image" Target="../media/image122.png"/><Relationship Id="rId2" Type="http://schemas.openxmlformats.org/officeDocument/2006/relationships/image" Target="../media/image50.png"/><Relationship Id="rId1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18.png"/><Relationship Id="rId7" Type="http://schemas.openxmlformats.org/officeDocument/2006/relationships/image" Target="../media/image13.png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png"/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image" Target="../media/image14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48.png"/><Relationship Id="rId6" Type="http://schemas.openxmlformats.org/officeDocument/2006/relationships/image" Target="../media/image150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48.png"/><Relationship Id="rId7" Type="http://schemas.openxmlformats.org/officeDocument/2006/relationships/image" Target="../media/image152.png"/><Relationship Id="rId6" Type="http://schemas.openxmlformats.org/officeDocument/2006/relationships/image" Target="../media/image151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3" Type="http://schemas.openxmlformats.org/officeDocument/2006/relationships/image" Target="../media/image27.png"/><Relationship Id="rId2" Type="http://schemas.openxmlformats.org/officeDocument/2006/relationships/image" Target="../media/image89.svg"/><Relationship Id="rId1" Type="http://schemas.openxmlformats.org/officeDocument/2006/relationships/image" Target="../media/image88.png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svg"/><Relationship Id="rId3" Type="http://schemas.openxmlformats.org/officeDocument/2006/relationships/image" Target="../media/image153.png"/><Relationship Id="rId2" Type="http://schemas.openxmlformats.org/officeDocument/2006/relationships/image" Target="../media/image31.png"/><Relationship Id="rId1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111.svg"/><Relationship Id="rId7" Type="http://schemas.openxmlformats.org/officeDocument/2006/relationships/image" Target="../media/image110.png"/><Relationship Id="rId6" Type="http://schemas.openxmlformats.org/officeDocument/2006/relationships/image" Target="../media/image133.svg"/><Relationship Id="rId5" Type="http://schemas.openxmlformats.org/officeDocument/2006/relationships/image" Target="../media/image132.png"/><Relationship Id="rId4" Type="http://schemas.openxmlformats.org/officeDocument/2006/relationships/image" Target="../media/image158.svg"/><Relationship Id="rId3" Type="http://schemas.openxmlformats.org/officeDocument/2006/relationships/image" Target="../media/image157.png"/><Relationship Id="rId2" Type="http://schemas.openxmlformats.org/officeDocument/2006/relationships/image" Target="../media/image107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109.svg"/><Relationship Id="rId13" Type="http://schemas.openxmlformats.org/officeDocument/2006/relationships/image" Target="../media/image160.png"/><Relationship Id="rId12" Type="http://schemas.openxmlformats.org/officeDocument/2006/relationships/image" Target="../media/image13.png"/><Relationship Id="rId11" Type="http://schemas.openxmlformats.org/officeDocument/2006/relationships/image" Target="../media/image89.svg"/><Relationship Id="rId10" Type="http://schemas.openxmlformats.org/officeDocument/2006/relationships/image" Target="../media/image159.png"/><Relationship Id="rId1" Type="http://schemas.openxmlformats.org/officeDocument/2006/relationships/image" Target="../media/image15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42.svg"/><Relationship Id="rId7" Type="http://schemas.openxmlformats.org/officeDocument/2006/relationships/image" Target="../media/image4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47.png"/><Relationship Id="rId12" Type="http://schemas.openxmlformats.org/officeDocument/2006/relationships/image" Target="../media/image46.png"/><Relationship Id="rId11" Type="http://schemas.openxmlformats.org/officeDocument/2006/relationships/image" Target="../media/image45.png"/><Relationship Id="rId10" Type="http://schemas.microsoft.com/office/2007/relationships/hdphoto" Target="../media/image44.wdp"/><Relationship Id="rId1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svg"/><Relationship Id="rId3" Type="http://schemas.openxmlformats.org/officeDocument/2006/relationships/image" Target="../media/image50.png"/><Relationship Id="rId2" Type="http://schemas.openxmlformats.org/officeDocument/2006/relationships/image" Target="../media/image49.svg"/><Relationship Id="rId1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svg"/><Relationship Id="rId3" Type="http://schemas.openxmlformats.org/officeDocument/2006/relationships/image" Target="../media/image54.png"/><Relationship Id="rId2" Type="http://schemas.openxmlformats.org/officeDocument/2006/relationships/image" Target="../media/image30.sv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2.svg"/><Relationship Id="rId10" Type="http://schemas.openxmlformats.org/officeDocument/2006/relationships/image" Target="../media/image61.png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4.png"/><Relationship Id="rId7" Type="http://schemas.openxmlformats.org/officeDocument/2006/relationships/image" Target="../media/image63.png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55.svg"/><Relationship Id="rId3" Type="http://schemas.openxmlformats.org/officeDocument/2006/relationships/image" Target="../media/image54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8" Type="http://schemas.openxmlformats.org/officeDocument/2006/relationships/image" Target="../media/image42.svg"/><Relationship Id="rId7" Type="http://schemas.openxmlformats.org/officeDocument/2006/relationships/image" Target="../media/image41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70.svg"/><Relationship Id="rId15" Type="http://schemas.openxmlformats.org/officeDocument/2006/relationships/image" Target="../media/image69.png"/><Relationship Id="rId14" Type="http://schemas.openxmlformats.org/officeDocument/2006/relationships/image" Target="../media/image68.png"/><Relationship Id="rId13" Type="http://schemas.openxmlformats.org/officeDocument/2006/relationships/image" Target="../media/image67.png"/><Relationship Id="rId12" Type="http://schemas.openxmlformats.org/officeDocument/2006/relationships/image" Target="../media/image66.png"/><Relationship Id="rId11" Type="http://schemas.microsoft.com/office/2007/relationships/hdphoto" Target="../media/image44.wdp"/><Relationship Id="rId10" Type="http://schemas.openxmlformats.org/officeDocument/2006/relationships/image" Target="../media/image43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/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5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5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defRPr/>
            </a:pPr>
            <a:r>
              <a:rPr kumimoji="0" lang="en-US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  <a:endParaRPr kumimoji="0" lang="vi-VN" sz="7000" b="1" i="0" u="none" strike="noStrike" kern="0" cap="none" spc="0" normalizeH="0" baseline="0" noProof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rgbClr val="04596F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Kavoo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 rotWithShape="1">
                <a:blip r:embed="rId8"/>
                <a:stretch>
                  <a:fillRect l="-3" t="-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 rotWithShape="1">
                <a:blip r:embed="rId9"/>
                <a:stretch>
                  <a:fillRect l="-1" t="-3" r="1" b="-87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-112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31156" r="28102" b="22486"/>
          <a:stretch>
            <a:fillRect/>
          </a:stretch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 rotWithShape="1">
                <a:blip r:embed="rId3"/>
                <a:stretch>
                  <a:fillRect l="-2" t="-15" b="-76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 rotWithShape="1">
                <a:blip r:embed="rId8"/>
                <a:stretch>
                  <a:fillRect t="-4" b="-527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6000" b="1" spc="-112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>
            <a:fillRect/>
          </a:stretch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 rotWithShape="1">
                <a:blip r:embed="rId4"/>
                <a:stretch>
                  <a:fillRect l="-3" t="-21" b="-91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</a:t>
              </a: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DẤU HIỆU NHẬN BIẾT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aintBrush/>
                      </a14:imgEffect>
                      <a14:imgEffect>
                        <a14:brightnessContrast bright="100000" contrast="-76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 rotWithShape="1">
                <a:blip r:embed="rId7"/>
                <a:stretch>
                  <a:fillRect t="-9" r="-11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 rotWithShape="1">
                <a:blip r:embed="rId6"/>
                <a:stretch>
                  <a:fillRect b="-485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 rotWithShape="1">
                <a:blip r:embed="rId5"/>
                <a:stretch>
                  <a:fillRect t="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 rotWithShape="1">
                <a:blip r:embed="rId6"/>
                <a:stretch>
                  <a:fillRect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 rotWithShape="1">
                <a:blip r:embed="rId6"/>
                <a:stretch>
                  <a:fillRect l="-2" t="-5" r="4" b="-610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 rotWithShape="1">
                <a:blip r:embed="rId7"/>
                <a:stretch>
                  <a:fillRect l="-2" t="-31" r="1" b="-19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 rotWithShape="1">
                <a:blip r:embed="rId6"/>
                <a:stretch>
                  <a:fillRect t="-6" b="-450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-112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  <a:endParaRPr kumimoji="0" lang="en-US" sz="4000" b="1" i="0" u="none" strike="noStrike" kern="1200" cap="none" spc="-112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 rotWithShape="1">
                <a:blip r:embed="rId4"/>
                <a:stretch>
                  <a:fillRect l="-2" t="-11" b="-615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 rotWithShape="1">
                <a:blip r:embed="rId5"/>
                <a:stretch>
                  <a:fillRect t="-5" b="-310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6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 rotWithShape="1">
                <a:blip r:embed="rId5"/>
                <a:stretch>
                  <a:fillRect r="1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3"/>
          <a:srcRect l="71258" t="36429"/>
          <a:stretch>
            <a:fillRect/>
          </a:stretch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1" i="0" u="none" strike="noStrike" kern="1200" cap="none" spc="-112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Brush/>
                      </a14:imgEffect>
                      <a14:imgEffect>
                        <a14:brightnessContrast bright="100000" contrast="-76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lang="en-US" sz="4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 rotWithShape="1">
                <a:blip r:embed="rId10"/>
                <a:stretch>
                  <a:fillRect l="-2" t="-35" r="6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 rotWithShape="1">
                <a:blip r:embed="rId12"/>
                <a:stretch>
                  <a:fillRect r="2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Brush/>
                      </a14:imgEffect>
                      <a14:imgEffect>
                        <a14:brightnessContrast bright="100000" contrast="-76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75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75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randomBar dir="vert"/>
      </p:transition>
    </mc:Choice>
    <mc:Fallback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30°	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60°	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</a:t>
                </a: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 rotWithShape="1">
                <a:blip r:embed="rId4"/>
                <a:stretch>
                  <a:fillRect t="-8" b="-757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54°			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72°			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 panose="020B0604020202020204"/>
                </a:rPr>
                <a:t>BÀI TẬP TRẮC NGHIỆM</a:t>
              </a:r>
              <a:endParaRPr kumimoji="0" lang="en-US" sz="4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70°</a:t>
            </a:r>
            <a:r>
              <a:rPr lang="en-US" sz="43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40</a:t>
            </a:r>
            <a:r>
              <a:rPr lang="fr-FR" sz="43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ll dir="d"/>
      </p:transition>
    </mc:Choice>
    <mc:Fallback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 rotWithShape="1">
                <a:blip r:embed="rId3"/>
                <a:stretch>
                  <a:fillRect t="-3" b="-189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 rotWithShape="1">
                <a:blip r:embed="rId7"/>
                <a:stretch>
                  <a:fillRect t="-13" r="2" b="1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5"/>
                </a:lnSpc>
              </a:pPr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 smtClean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 rotWithShape="1">
                <a:blip r:embed="rId3"/>
                <a:stretch>
                  <a:fillRect t="-3" b="-189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 rotWithShape="1">
                <a:blip r:embed="rId7"/>
                <a:stretch>
                  <a:fillRect t="-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 rotWithShape="1">
                <a:blip r:embed="rId1"/>
                <a:stretch>
                  <a:fillRect t="-7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 rotWithShape="1">
                <a:blip r:embed="rId7"/>
                <a:stretch>
                  <a:fillRect l="-3" t="-19" b="-268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 rotWithShape="1">
                <a:blip r:embed="rId1"/>
                <a:stretch>
                  <a:fillRect t="-7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800" dirty="0" smtClean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=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 rotWithShape="1">
                <a:blip r:embed="rId7"/>
                <a:stretch>
                  <a:fillRect t="-22" r="1" b="-43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 rotWithShape="1">
                <a:blip r:embed="rId4"/>
                <a:stretch>
                  <a:fillRect l="-2" t="-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 rotWithShape="1">
                <a:blip r:embed="rId5"/>
                <a:stretch>
                  <a:fillRect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 rotWithShape="1">
                <a:blip r:embed="rId1"/>
                <a:stretch>
                  <a:fillRect l="-1" t="-16" r="1" b="-239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8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°−</m:t>
                      </m:r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 rotWithShape="1">
                <a:blip r:embed="rId5"/>
                <a:stretch>
                  <a:fillRect l="-1" t="-2" b="-177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</a:t>
            </a:r>
            <a:r>
              <a:rPr kumimoji="0" lang="fr-F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 rotWithShape="1">
                <a:blip r:embed="rId3"/>
                <a:stretch>
                  <a:fillRect t="-8" b="-193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 rotWithShape="1">
                <a:blip r:embed="rId7"/>
                <a:stretch>
                  <a:fillRect l="-1" r="1" b="-48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 rotWithShape="1">
                <a:blip r:embed="rId5"/>
                <a:stretch>
                  <a:fillRect l="-4" t="-7" r="5" b="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3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+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 rotWithShape="1">
                <a:blip r:embed="rId6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</a:t>
                </a:r>
                <a:r>
                  <a:rPr kumimoji="0" lang="en-US" sz="3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 rotWithShape="1">
                <a:blip r:embed="rId5"/>
                <a:stretch>
                  <a:fillRect t="-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500" b="1" i="0" u="none" strike="noStrike" kern="1200" cap="none" spc="-112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0" b="1" i="0" u="none" strike="noStrike" kern="1200" cap="none" spc="-112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ircle/>
      </p:transition>
    </mc:Choice>
    <mc:Fallback>
      <p:transition spd="med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</a:t>
                </a:r>
                <a:r>
                  <a:rPr lang="fr-FR" sz="3800" b="1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tr.96)</a:t>
                </a:r>
                <a:r>
                  <a:rPr lang="en-US" sz="3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 rotWithShape="1">
                <a:blip r:embed="rId1"/>
                <a:stretch>
                  <a:fillRect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 rotWithShape="1">
                <a:blip r:embed="rId3"/>
                <a:stretch>
                  <a:fillRect t="-1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push dir="u"/>
      </p:transition>
    </mc:Choice>
    <mc:Fallback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5"/>
              </a:lnSpc>
            </a:pPr>
            <a:r>
              <a:rPr lang="en-US" sz="6000" b="1" spc="-112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spc="-11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0"/>
                </a:lnSpc>
              </a:pPr>
              <a:r>
                <a:rPr lang="en-US" sz="4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  <a:endPara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 rotWithShape="1">
                <a:blip r:embed="rId6"/>
                <a:stretch>
                  <a:fillRect t="-7" r="2" b="-80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fr-FR" sz="3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 rotWithShape="1">
                <a:blip r:embed="rId6"/>
                <a:stretch>
                  <a:fillRect l="-3" r="3" b="1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 rotWithShape="1">
                <a:blip r:embed="rId7"/>
                <a:stretch>
                  <a:fillRect l="-4" t="-13" r="1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154" name="Group 153"/>
          <p:cNvGrpSpPr/>
          <p:nvPr/>
        </p:nvGrpSpPr>
        <p:grpSpPr>
          <a:xfrm>
            <a:off x="457200" y="3729851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Hoàn thành các bài tập trong SBT. </a:t>
              </a:r>
              <a:endParaRPr lang="pt-BR" sz="4000" kern="0" dirty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/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516431" y="3729851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Ghi </a:t>
              </a:r>
              <a:r>
                <a:rPr lang="pt-BR" sz="4000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nhớ </a:t>
              </a:r>
              <a:endParaRPr lang="pt-BR" sz="4000" kern="0" dirty="0" smtClea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kiến </a:t>
              </a:r>
              <a:r>
                <a:rPr lang="pt-BR" sz="4000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thức trong bài. </a:t>
              </a:r>
              <a:endParaRPr lang="pt-BR" sz="4000" kern="0" dirty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570219" y="3697194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pt-BR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* </a:t>
              </a:r>
              <a:r>
                <a:rPr lang="vi-VN" sz="4000" kern="0" dirty="0" smtClean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Chuẩn </a:t>
              </a:r>
              <a:r>
                <a:rPr lang="vi-VN" sz="4000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bị trước </a:t>
              </a:r>
              <a:endParaRPr lang="en-US" sz="4000" kern="0" dirty="0" smtClean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 panose="020B0604020202020204"/>
                <a:buNone/>
              </a:pPr>
              <a:r>
                <a:rPr lang="vi-VN" sz="4000" b="1" kern="0" dirty="0">
                  <a:latin typeface="Arial" panose="020B0604020202020204"/>
                  <a:ea typeface="Calibri" panose="020F0502020204030204" pitchFamily="34" charset="0"/>
                  <a:cs typeface="Times New Roman" panose="02020603050405020304" pitchFamily="18" charset="0"/>
                  <a:sym typeface="Arial" panose="020B0604020202020204"/>
                </a:rPr>
                <a:t>"Bài 8: Đường vuông góc và đường xiên".</a:t>
              </a:r>
              <a:endParaRPr lang="pt-BR" sz="4000" b="1" kern="0" dirty="0"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comb/>
      </p:transition>
    </mc:Choice>
    <mc:Fallback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  <a:endParaRPr lang="en-US" sz="7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7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  <a:endParaRPr lang="en-US" sz="7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artisticPaintBrush/>
                        </a14:imgEffect>
                        <a14:imgEffect>
                          <a14:brightnessContrast bright="100000" contrast="-76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 smtClean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  <a:endParaRPr lang="nl-NL" sz="4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rgbClr val="7CB79D">
                <a:alpha val="80000"/>
              </a:srgbClr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6000" b="1" spc="-112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  <a:endPara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 smtClean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 rotWithShape="1">
                <a:blip r:embed="rId6"/>
                <a:stretch>
                  <a:fillRect l="-1" t="-9" r="3" b="-28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5"/>
                </a:lnSpc>
              </a:pPr>
              <a:r>
                <a:rPr lang="en-US" sz="4000" b="1" spc="-112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  <a:endParaRPr lang="en-US" sz="4000" b="1" spc="-1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1" t="-24" r="3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 rotWithShape="1">
                <a:blip r:embed="rId7"/>
                <a:stretch>
                  <a:fillRect l="-2" t="-6" r="3" b="-189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 rotWithShape="1">
                <a:blip r:embed="rId8"/>
                <a:stretch>
                  <a:fillRect l="-4" t="-8" r="3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endParaRPr lang="en-US" sz="40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 rotWithShape="1">
                <a:blip r:embed="rId7"/>
                <a:stretch>
                  <a:fillRect l="-2" b="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 rotWithShape="1">
                <a:blip r:embed="rId8"/>
                <a:stretch>
                  <a:fillRect l="-1" t="-55" r="6" b="-169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wipe/>
      </p:transition>
    </mc:Choice>
    <mc:Fallback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en-US" sz="4500" b="1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 smtClean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brightnessContrast bright="100000" contrast="-76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nl-NL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 rotWithShape="1">
                <a:blip r:embed="rId12"/>
                <a:stretch>
                  <a:fillRect l="-1" t="-34" b="-18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 rotWithShape="1">
                <a:blip r:embed="rId14"/>
                <a:stretch>
                  <a:fillRect r="-496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plit orient="vert"/>
      </p:transition>
    </mc:Choice>
    <mc:Fallback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10104</Words>
  <Application>WPS Presentation</Application>
  <PresentationFormat>Custom</PresentationFormat>
  <Paragraphs>406</Paragraphs>
  <Slides>43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Arial</vt:lpstr>
      <vt:lpstr>SimSun</vt:lpstr>
      <vt:lpstr>Wingdings</vt:lpstr>
      <vt:lpstr>Kavoon</vt:lpstr>
      <vt:lpstr>Segoe Print</vt:lpstr>
      <vt:lpstr>Bebas Neue</vt:lpstr>
      <vt:lpstr>Calibri</vt:lpstr>
      <vt:lpstr>Times New Roman</vt:lpstr>
      <vt:lpstr>Cambria Math</vt:lpstr>
      <vt:lpstr>Calibri Light</vt:lpstr>
      <vt:lpstr>Microsoft YaHei</vt:lpstr>
      <vt:lpstr>Arial Unicode MS</vt:lpstr>
      <vt:lpstr>Arial</vt:lpstr>
      <vt:lpstr>Calibri</vt:lpstr>
      <vt:lpstr>Tahoma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/>
  <cp:lastModifiedBy>Admin</cp:lastModifiedBy>
  <cp:revision>77</cp:revision>
  <dcterms:created xsi:type="dcterms:W3CDTF">2006-08-16T00:00:00Z</dcterms:created>
  <dcterms:modified xsi:type="dcterms:W3CDTF">2024-03-18T13:43:15Z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A45D4877DEF9426DBE092C3999934948_13</vt:lpwstr>
  </property>
  <property fmtid="{D5CDD505-2E9C-101B-9397-08002B2CF9AE}" pid="3" name="KSOProductBuildVer">
    <vt:lpwstr>1033-12.2.0.13538</vt:lpwstr>
  </property>
</Properties>
</file>