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0.svg" ContentType="image/svg+xml"/>
  <Override PartName="/ppt/media/image12.svg" ContentType="image/svg+xml"/>
  <Override PartName="/ppt/media/image16.svg" ContentType="image/svg+xml"/>
  <Override PartName="/ppt/media/image2.svg" ContentType="image/svg+xml"/>
  <Override PartName="/ppt/media/image4.svg" ContentType="image/svg+xml"/>
  <Override PartName="/ppt/media/image50.svg" ContentType="image/svg+xml"/>
  <Override PartName="/ppt/media/image5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9" r:id="rId5"/>
    <p:sldId id="257" r:id="rId7"/>
    <p:sldId id="318" r:id="rId8"/>
    <p:sldId id="262" r:id="rId9"/>
    <p:sldId id="263" r:id="rId10"/>
    <p:sldId id="266" r:id="rId11"/>
    <p:sldId id="316" r:id="rId12"/>
    <p:sldId id="306" r:id="rId13"/>
    <p:sldId id="307" r:id="rId14"/>
    <p:sldId id="400" r:id="rId15"/>
    <p:sldId id="312" r:id="rId16"/>
    <p:sldId id="342" r:id="rId17"/>
    <p:sldId id="322" r:id="rId18"/>
    <p:sldId id="346" r:id="rId19"/>
    <p:sldId id="292" r:id="rId20"/>
    <p:sldId id="392" r:id="rId21"/>
    <p:sldId id="393" r:id="rId22"/>
    <p:sldId id="394" r:id="rId23"/>
    <p:sldId id="395" r:id="rId24"/>
    <p:sldId id="396" r:id="rId25"/>
    <p:sldId id="276" r:id="rId26"/>
    <p:sldId id="397" r:id="rId27"/>
    <p:sldId id="401" r:id="rId28"/>
    <p:sldId id="349" r:id="rId29"/>
    <p:sldId id="398" r:id="rId30"/>
    <p:sldId id="402" r:id="rId31"/>
    <p:sldId id="337" r:id="rId32"/>
    <p:sldId id="278" r:id="rId33"/>
    <p:sldId id="399" r:id="rId34"/>
    <p:sldId id="299" r:id="rId35"/>
    <p:sldId id="403" r:id="rId36"/>
    <p:sldId id="404" r:id="rId37"/>
    <p:sldId id="303" r:id="rId38"/>
    <p:sldId id="338" r:id="rId39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" panose="020F0502020204030204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8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/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9.png"/><Relationship Id="rId3" Type="http://schemas.microsoft.com/office/2007/relationships/hdphoto" Target="../media/image38.wdp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5.png"/><Relationship Id="rId2" Type="http://schemas.microsoft.com/office/2007/relationships/hdphoto" Target="../media/image44.wdp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0.svg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7.pn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1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 rotWithShape="1">
                <a:blip r:embed="rId1"/>
                <a:stretch>
                  <a:fillRect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>
            <a:fillRect/>
          </a:stretch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 rotWithShape="1">
                <a:blip r:embed="rId7"/>
                <a:stretch>
                  <a:fillRect t="-7" b="-198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 rotWithShape="1">
                <a:blip r:embed="rId1"/>
                <a:stretch>
                  <a:fillRect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>
            <a:fillRect/>
          </a:stretch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 rotWithShape="1">
                <a:blip r:embed="rId6"/>
                <a:stretch>
                  <a:fillRect t="-2" r="2" b="-2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 rotWithShape="1">
                <a:blip r:embed="rId1"/>
                <a:stretch>
                  <a:fillRect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 rotWithShape="1">
                <a:blip r:embed="rId2"/>
                <a:stretch>
                  <a:fillRect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1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 rotWithShape="1">
                <a:blip r:embed="rId2"/>
                <a:stretch>
                  <a:fillRect l="-4" t="-29" r="4" b="-18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 rotWithShape="1">
                <a:blip r:embed="rId4"/>
                <a:stretch>
                  <a:fillRect l="-1" t="-1" r="5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 rotWithShape="1">
                <a:blip r:embed="rId1"/>
                <a:stretch>
                  <a:fillRect t="-10" r="5" b="-37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endParaRPr lang="nl-NL" sz="38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 rotWithShape="1">
                <a:blip r:embed="rId4"/>
                <a:stretch>
                  <a:fillRect l="-1" t="-13" r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GB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2800" kern="0" dirty="0">
              <a:solidFill>
                <a:srgbClr val="434343"/>
              </a:solidFill>
              <a:sym typeface="Arial" panose="020B0604020202020204"/>
            </a:endParaRPr>
          </a:p>
        </p:txBody>
      </p:sp>
      <p:sp>
        <p:nvSpPr>
          <p:cNvPr id="24" name="Google Shape;596;p37"/>
          <p:cNvSpPr txBox="1"/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 panose="020B0604020202020204"/>
              </a:rPr>
              <a:t>KHỞI ĐỘNG</a:t>
            </a:r>
            <a:endParaRPr lang="en-US" sz="4500" kern="0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2800" kern="0" dirty="0">
              <a:solidFill>
                <a:srgbClr val="F3F3F3"/>
              </a:solidFill>
              <a:sym typeface="Arial" panose="020B0604020202020204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 rotWithShape="1">
                <a:blip r:embed="rId1"/>
                <a:stretch>
                  <a:fillRect t="-11" b="-58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 rotWithShape="1">
                <a:blip r:embed="rId1"/>
                <a:stretch>
                  <a:fillRect l="-1" t="-3" b="-14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GB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 panose="020B0604020202020204"/>
                <a:sym typeface="Arial" panose="020B0604020202020204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 panose="020B0604020202020204"/>
                <a:sym typeface="Arial" panose="020B0604020202020204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 panose="020B0604020202020204"/>
                <a:sym typeface="Arial" panose="020B0604020202020204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BÀI </a:t>
            </a: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8: ĐƯỜNG VUÔNG GÓC </a:t>
            </a:r>
            <a:endParaRPr lang="nl-NL" sz="7000" b="1" kern="0" dirty="0" smtClean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 rotWithShape="1">
                <a:blip r:embed="rId2"/>
                <a:stretch>
                  <a:fillRect t="-8" b="-9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 rotWithShape="1">
                <a:blip r:embed="rId2"/>
                <a:stretch>
                  <a:fillRect r="1" b="-190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-GB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8" name="Google Shape;2178;p36"/>
            <p:cNvSpPr txBox="1"/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GB" sz="6600" kern="0" dirty="0" smtClean="0">
                  <a:latin typeface="+mn-lt"/>
                </a:rPr>
                <a:t>01</a:t>
              </a:r>
              <a:endParaRPr lang="en-GB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28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" name="Google Shape;2179;p36"/>
            <p:cNvSpPr txBox="1"/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2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GB" sz="6600" kern="0" dirty="0" smtClean="0">
                  <a:latin typeface="+mn-lt"/>
                </a:rPr>
                <a:t>02</a:t>
              </a:r>
              <a:endParaRPr lang="en-GB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 panose="020B0604020202020204"/>
              </a:rPr>
              <a:t>01</a:t>
            </a:r>
            <a:endParaRPr sz="2800" kern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 panose="020B0604020202020204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2800" kern="0">
              <a:solidFill>
                <a:srgbClr val="F3F3F3"/>
              </a:solidFill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ĐƯỜNG VUÔNG GÓC VÀ ĐƯỜNG XIÊN</a:t>
            </a:r>
            <a:endParaRPr lang="vi-VN" sz="7500" b="1" kern="0" dirty="0">
              <a:solidFill>
                <a:srgbClr val="F2C2AB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" t="-15" r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 rotWithShape="1">
                <a:blip r:embed="rId1"/>
                <a:stretch>
                  <a:fillRect r="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 rotWithShape="1">
                <a:blip r:embed="rId3"/>
                <a:stretch>
                  <a:fillRect r="4" b="-4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2800" kern="0">
              <a:solidFill>
                <a:srgbClr val="434343"/>
              </a:solidFill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 panose="020B0604020202020204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 panose="020B0604020202020204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 panose="020B0604020202020204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8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2800" kern="0">
                <a:solidFill>
                  <a:srgbClr val="F3F3F3"/>
                </a:solidFill>
                <a:sym typeface="Arial" panose="020B060402020202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QUAN HỆ GIỮA ĐƯỜNG VUÔNG GÓC VÀ ĐƯỜNG XIÊN</a:t>
              </a:r>
              <a:endPara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28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7850</Words>
  <Application>WPS Presentation</Application>
  <PresentationFormat>Custom</PresentationFormat>
  <Paragraphs>267</Paragraphs>
  <Slides>35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5" baseType="lpstr">
      <vt:lpstr>Arial</vt:lpstr>
      <vt:lpstr>SimSun</vt:lpstr>
      <vt:lpstr>Wingdings</vt:lpstr>
      <vt:lpstr>Merriweather</vt:lpstr>
      <vt:lpstr>Segoe Print</vt:lpstr>
      <vt:lpstr>Spectral</vt:lpstr>
      <vt:lpstr>Arial</vt:lpstr>
      <vt:lpstr>Spectral Light</vt:lpstr>
      <vt:lpstr>Merriweather Black</vt:lpstr>
      <vt:lpstr>Anton</vt:lpstr>
      <vt:lpstr>Autour One</vt:lpstr>
      <vt:lpstr>Calibri</vt:lpstr>
      <vt:lpstr>Times New Roman</vt:lpstr>
      <vt:lpstr>Cambria Math</vt:lpstr>
      <vt:lpstr>Microsoft YaHei</vt:lpstr>
      <vt:lpstr>Arial Unicode MS</vt:lpstr>
      <vt:lpstr>Calibri</vt:lpstr>
      <vt:lpstr>Symbol</vt:lpstr>
      <vt:lpstr>Office Theme</vt:lpstr>
      <vt:lpstr>Graph Paper Style Thesis by Slidesgo</vt:lpstr>
      <vt:lpstr>PowerPoint 演示文稿</vt:lpstr>
      <vt:lpstr>PowerPoint 演示文稿</vt:lpstr>
      <vt:lpstr>PowerPoint 演示文稿</vt:lpstr>
      <vt:lpstr>NỘI DUNG BÀI HỌC</vt:lpstr>
      <vt:lpstr>PowerPoint 演示文稿</vt:lpstr>
      <vt:lpstr>PowerPoint 演示文稿</vt:lpstr>
      <vt:lpstr>Ví dụ 1 (SGK – tr97)</vt:lpstr>
      <vt:lpstr>PowerPoint 演示文稿</vt:lpstr>
      <vt:lpstr>PowerPoint 演示文稿</vt:lpstr>
      <vt:lpstr>PowerPoint 演示文稿</vt:lpstr>
      <vt:lpstr>PowerPoint 演示文稿</vt:lpstr>
      <vt:lpstr>KẾT LUẬN</vt:lpstr>
      <vt:lpstr>Ví dụ 2 (SGK – tr98)</vt:lpstr>
      <vt:lpstr>PowerPoint 演示文稿</vt:lpstr>
      <vt:lpstr>LUYỆN TẬP 2</vt:lpstr>
      <vt:lpstr>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DỤNG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</cp:lastModifiedBy>
  <cp:revision>118</cp:revision>
  <dcterms:created xsi:type="dcterms:W3CDTF">2006-08-16T00:00:00Z</dcterms:created>
  <dcterms:modified xsi:type="dcterms:W3CDTF">2024-03-18T13:45:29Z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0005CE3E0945400C92917CC06D0BA8AC_13</vt:lpwstr>
  </property>
  <property fmtid="{D5CDD505-2E9C-101B-9397-08002B2CF9AE}" pid="3" name="KSOProductBuildVer">
    <vt:lpwstr>1033-12.2.0.13538</vt:lpwstr>
  </property>
</Properties>
</file>