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83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80" r:id="rId10"/>
    <p:sldId id="281" r:id="rId11"/>
    <p:sldId id="277" r:id="rId12"/>
    <p:sldId id="272" r:id="rId13"/>
    <p:sldId id="282" r:id="rId14"/>
  </p:sldIdLst>
  <p:sldSz cx="18288000" cy="10287000"/>
  <p:notesSz cx="6858000" cy="9144000"/>
  <p:embeddedFontLst>
    <p:embeddedFont>
      <p:font typeface="#9Slide03 Arima Madurai ExtraBo" panose="020B0604020202020204" charset="0"/>
      <p:bold r:id="rId16"/>
    </p:embeddedFont>
    <p:embeddedFont>
      <p:font typeface="#9Slide07 IcielSoup of Justice" panose="020B0604020202020204" charset="0"/>
      <p:regular r:id="rId17"/>
    </p:embeddedFont>
    <p:embeddedFont>
      <p:font typeface="#9Slide07 SVNAppleberry" panose="02040603050506020204" charset="0"/>
      <p:regular r:id="rId18"/>
    </p:embeddedFont>
    <p:embeddedFont>
      <p:font typeface="#9Slide07 SVNDessert Menu Scrip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DDA21-8043-428A-AA62-75B308AF6522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AC764-D3F0-4FF3-80DB-43924F51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5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sử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đại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diện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đội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giới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thiệu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lịch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sử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Em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lựa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ai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chuẩn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giới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thiệu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cuộc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70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lựaa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1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thuyết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quay video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đăng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AC764-D3F0-4FF3-80DB-43924F515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55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36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AC764-D3F0-4FF3-80DB-43924F515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55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2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89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64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6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33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 err="1">
                <a:sym typeface="Wingdings" panose="05000000000000000000" pitchFamily="2" charset="2"/>
              </a:rPr>
              <a:t>xây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dựng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thành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bài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nói</a:t>
            </a:r>
            <a:r>
              <a:rPr lang="en-US" baseline="0" dirty="0">
                <a:sym typeface="Wingdings" panose="05000000000000000000" pitchFamily="2" charset="2"/>
              </a:rPr>
              <a:t>  </a:t>
            </a:r>
            <a:r>
              <a:rPr lang="en-US" baseline="0" dirty="0" err="1">
                <a:sym typeface="Wingdings" panose="05000000000000000000" pitchFamily="2" charset="2"/>
              </a:rPr>
              <a:t>đại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diện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nhóm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nên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trình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bày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bài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nói</a:t>
            </a:r>
            <a:endParaRPr lang="en-US" baseline="0" dirty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>
                <a:sym typeface="Wingdings" panose="05000000000000000000" pitchFamily="2" charset="2"/>
              </a:rPr>
              <a:t>Yêu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cầu</a:t>
            </a:r>
            <a:r>
              <a:rPr lang="en-US" baseline="0" dirty="0">
                <a:sym typeface="Wingdings" panose="05000000000000000000" pitchFamily="2" charset="2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“Ta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xây</a:t>
            </a:r>
            <a:r>
              <a:rPr lang="en-US" baseline="0" dirty="0"/>
              <a:t> </a:t>
            </a:r>
            <a:r>
              <a:rPr lang="en-US" baseline="0" dirty="0" err="1"/>
              <a:t>dựng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cương</a:t>
            </a:r>
            <a:r>
              <a:rPr lang="en-US" baseline="0" dirty="0"/>
              <a:t>: 5 </a:t>
            </a:r>
            <a:r>
              <a:rPr lang="en-US" baseline="0" dirty="0" err="1"/>
              <a:t>phút</a:t>
            </a:r>
            <a:r>
              <a:rPr lang="en-US" baseline="0" dirty="0"/>
              <a:t>;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: 10 </a:t>
            </a:r>
            <a:r>
              <a:rPr lang="en-US" baseline="0" dirty="0" err="1"/>
              <a:t>phút</a:t>
            </a:r>
            <a:r>
              <a:rPr lang="en-US" baseline="0" dirty="0"/>
              <a:t>;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: 5 </a:t>
            </a:r>
            <a:r>
              <a:rPr lang="en-US" baseline="0" dirty="0" err="1"/>
              <a:t>phút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AC764-D3F0-4FF3-80DB-43924F515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95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3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E27CF-62EB-C539-DAE3-E1368EB0307A}"/>
              </a:ext>
            </a:extLst>
          </p:cNvPr>
          <p:cNvSpPr txBox="1"/>
          <p:nvPr/>
        </p:nvSpPr>
        <p:spPr>
          <a:xfrm>
            <a:off x="960120" y="4309348"/>
            <a:ext cx="6365383" cy="49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4400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o Dòng Lịch Sử - YouTube">
            <a:extLst>
              <a:ext uri="{FF2B5EF4-FFF2-40B4-BE49-F238E27FC236}">
                <a16:creationId xmlns:a16="http://schemas.microsoft.com/office/drawing/2014/main" id="{EBE22028-5D4D-42A1-6EC9-D67C32239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-2" b="-2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4BF5D-267C-28B7-D617-DA6398910637}"/>
              </a:ext>
            </a:extLst>
          </p:cNvPr>
          <p:cNvSpPr txBox="1"/>
          <p:nvPr/>
        </p:nvSpPr>
        <p:spPr>
          <a:xfrm>
            <a:off x="801085" y="2877925"/>
            <a:ext cx="6365383" cy="100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800" i="0" u="none" strike="noStrike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TÌNH HUỐNG</a:t>
            </a:r>
          </a:p>
        </p:txBody>
      </p:sp>
    </p:spTree>
    <p:extLst>
      <p:ext uri="{BB962C8B-B14F-4D97-AF65-F5344CB8AC3E}">
        <p14:creationId xmlns:p14="http://schemas.microsoft.com/office/powerpoint/2010/main" val="170224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874BC69-B885-7A65-58AB-8E4B4A5C2288}"/>
              </a:ext>
            </a:extLst>
          </p:cNvPr>
          <p:cNvSpPr txBox="1"/>
          <p:nvPr/>
        </p:nvSpPr>
        <p:spPr>
          <a:xfrm>
            <a:off x="342900" y="1034683"/>
            <a:ext cx="17602199" cy="82176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371326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defTabSz="1371326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371326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371326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thà làm ma nước Nam chứ không thèm làm vương đ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B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c.”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just" defTabSz="1371326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1371326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371326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371326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B1EA505-45E6-5CA3-395C-925AB4BF57DF}"/>
              </a:ext>
            </a:extLst>
          </p:cNvPr>
          <p:cNvSpPr txBox="1"/>
          <p:nvPr/>
        </p:nvSpPr>
        <p:spPr>
          <a:xfrm>
            <a:off x="609600" y="4305300"/>
            <a:ext cx="9906000" cy="133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vi-VN" sz="8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IcielSoup of Justice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C690E3CE-20CC-B0BE-4F7E-A6B0B574A558}"/>
              </a:ext>
            </a:extLst>
          </p:cNvPr>
          <p:cNvSpPr/>
          <p:nvPr/>
        </p:nvSpPr>
        <p:spPr>
          <a:xfrm>
            <a:off x="10820400" y="217170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4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id="{F927D8D4-9685-52FF-74C3-B90EEFC3B1AC}"/>
              </a:ext>
            </a:extLst>
          </p:cNvPr>
          <p:cNvSpPr txBox="1"/>
          <p:nvPr/>
        </p:nvSpPr>
        <p:spPr>
          <a:xfrm>
            <a:off x="12135290" y="406057"/>
            <a:ext cx="5377004" cy="83742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 sz="440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36832"/>
              </p:ext>
            </p:extLst>
          </p:nvPr>
        </p:nvGraphicFramePr>
        <p:xfrm>
          <a:off x="457200" y="1485900"/>
          <a:ext cx="17297400" cy="841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417575146"/>
                    </a:ext>
                  </a:extLst>
                </a:gridCol>
                <a:gridCol w="12801600">
                  <a:extLst>
                    <a:ext uri="{9D8B030D-6E8A-4147-A177-3AD203B41FA5}">
                      <a16:colId xmlns:a16="http://schemas.microsoft.com/office/drawing/2014/main" val="21091632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94644101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89226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00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4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hơp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76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98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89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47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0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60557"/>
                  </a:ext>
                </a:extLst>
              </a:tr>
            </a:tbl>
          </a:graphicData>
        </a:graphic>
      </p:graphicFrame>
      <p:sp>
        <p:nvSpPr>
          <p:cNvPr id="24" name="TextBox 7">
            <a:extLst>
              <a:ext uri="{FF2B5EF4-FFF2-40B4-BE49-F238E27FC236}">
                <a16:creationId xmlns:a16="http://schemas.microsoft.com/office/drawing/2014/main" id="{DB1EA505-45E6-5CA3-395C-925AB4BF57DF}"/>
              </a:ext>
            </a:extLst>
          </p:cNvPr>
          <p:cNvSpPr txBox="1"/>
          <p:nvPr/>
        </p:nvSpPr>
        <p:spPr>
          <a:xfrm>
            <a:off x="2590800" y="-40159"/>
            <a:ext cx="13030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36374"/>
              </a:solidFill>
              <a:effectLst/>
              <a:uLnTx/>
              <a:uFillTx/>
              <a:latin typeface="#9Slide07 IcielSoup of Justice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B0184-8112-19F6-F88A-71C69B80B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0" y="4533900"/>
            <a:ext cx="3890261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1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id="{F927D8D4-9685-52FF-74C3-B90EEFC3B1AC}"/>
              </a:ext>
            </a:extLst>
          </p:cNvPr>
          <p:cNvSpPr txBox="1"/>
          <p:nvPr/>
        </p:nvSpPr>
        <p:spPr>
          <a:xfrm>
            <a:off x="12135290" y="406057"/>
            <a:ext cx="5377004" cy="83742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388173"/>
              </p:ext>
            </p:extLst>
          </p:nvPr>
        </p:nvGraphicFramePr>
        <p:xfrm>
          <a:off x="457200" y="1485900"/>
          <a:ext cx="15163800" cy="815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13">
                  <a:extLst>
                    <a:ext uri="{9D8B030D-6E8A-4147-A177-3AD203B41FA5}">
                      <a16:colId xmlns:a16="http://schemas.microsoft.com/office/drawing/2014/main" val="1417575146"/>
                    </a:ext>
                  </a:extLst>
                </a:gridCol>
                <a:gridCol w="11155747">
                  <a:extLst>
                    <a:ext uri="{9D8B030D-6E8A-4147-A177-3AD203B41FA5}">
                      <a16:colId xmlns:a16="http://schemas.microsoft.com/office/drawing/2014/main" val="2109163289"/>
                    </a:ext>
                  </a:extLst>
                </a:gridCol>
                <a:gridCol w="1269218">
                  <a:extLst>
                    <a:ext uri="{9D8B030D-6E8A-4147-A177-3AD203B41FA5}">
                      <a16:colId xmlns:a16="http://schemas.microsoft.com/office/drawing/2014/main" val="1946441014"/>
                    </a:ext>
                  </a:extLst>
                </a:gridCol>
                <a:gridCol w="1670022">
                  <a:extLst>
                    <a:ext uri="{9D8B030D-6E8A-4147-A177-3AD203B41FA5}">
                      <a16:colId xmlns:a16="http://schemas.microsoft.com/office/drawing/2014/main" val="289226288"/>
                    </a:ext>
                  </a:extLst>
                </a:gridCol>
              </a:tblGrid>
              <a:tr h="226904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00573"/>
                  </a:ext>
                </a:extLst>
              </a:tr>
              <a:tr h="11952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41866"/>
                  </a:ext>
                </a:extLst>
              </a:tr>
              <a:tr h="174691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766858"/>
                  </a:ext>
                </a:extLst>
              </a:tr>
              <a:tr h="11952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989985"/>
                  </a:ext>
                </a:extLst>
              </a:tr>
              <a:tr h="174691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899796"/>
                  </a:ext>
                </a:extLst>
              </a:tr>
            </a:tbl>
          </a:graphicData>
        </a:graphic>
      </p:graphicFrame>
      <p:sp>
        <p:nvSpPr>
          <p:cNvPr id="24" name="TextBox 7">
            <a:extLst>
              <a:ext uri="{FF2B5EF4-FFF2-40B4-BE49-F238E27FC236}">
                <a16:creationId xmlns:a16="http://schemas.microsoft.com/office/drawing/2014/main" id="{DB1EA505-45E6-5CA3-395C-925AB4BF57DF}"/>
              </a:ext>
            </a:extLst>
          </p:cNvPr>
          <p:cNvSpPr txBox="1"/>
          <p:nvPr/>
        </p:nvSpPr>
        <p:spPr>
          <a:xfrm>
            <a:off x="2590800" y="-40159"/>
            <a:ext cx="13030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36374"/>
              </a:solidFill>
              <a:effectLst/>
              <a:uLnTx/>
              <a:uFillTx/>
              <a:latin typeface="#9Slide07 IcielSoup of Justice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931F7-4584-6900-61FC-07E627735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0" y="4152900"/>
            <a:ext cx="4182606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7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C1DCF6-04BF-77C6-C0CB-8D7A81FBA2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110" y="526319"/>
            <a:ext cx="17837426" cy="9234361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55FDE060-22A7-7E07-9309-5B09189255C8}"/>
              </a:ext>
            </a:extLst>
          </p:cNvPr>
          <p:cNvSpPr txBox="1"/>
          <p:nvPr/>
        </p:nvSpPr>
        <p:spPr>
          <a:xfrm>
            <a:off x="4286188" y="1638300"/>
            <a:ext cx="100584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Bài</a:t>
            </a:r>
            <a:r>
              <a:rPr lang="en-US" sz="6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8: 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Truyện</a:t>
            </a:r>
            <a:r>
              <a:rPr lang="en-US" sz="6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lịch</a:t>
            </a:r>
            <a:r>
              <a:rPr lang="en-US" sz="6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sử</a:t>
            </a:r>
            <a:r>
              <a:rPr lang="en-US" sz="6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và</a:t>
            </a:r>
            <a:r>
              <a:rPr lang="en-US" sz="6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tiểu</a:t>
            </a:r>
            <a:r>
              <a:rPr lang="en-US" sz="6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thuyết</a:t>
            </a:r>
            <a:endParaRPr lang="en-US" sz="6000" dirty="0">
              <a:solidFill>
                <a:srgbClr val="000000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BBD86336-128A-2B7F-A01A-9B3E76A08F99}"/>
              </a:ext>
            </a:extLst>
          </p:cNvPr>
          <p:cNvSpPr txBox="1"/>
          <p:nvPr/>
        </p:nvSpPr>
        <p:spPr>
          <a:xfrm>
            <a:off x="2965718" y="3276339"/>
            <a:ext cx="12356561" cy="1531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4800" dirty="0" err="1">
                <a:latin typeface="#9Slide07 SVNDessert Menu Scrip" panose="00000500000000000000" pitchFamily="2" charset="0"/>
              </a:rPr>
              <a:t>Nói</a:t>
            </a:r>
            <a:r>
              <a:rPr lang="en-US" sz="4800" dirty="0">
                <a:latin typeface="#9Slide07 SVNDessert Menu Scrip" panose="00000500000000000000" pitchFamily="2" charset="0"/>
              </a:rPr>
              <a:t> </a:t>
            </a:r>
            <a:r>
              <a:rPr lang="en-US" sz="4800" dirty="0" err="1">
                <a:latin typeface="#9Slide07 SVNDessert Menu Scrip" panose="00000500000000000000" pitchFamily="2" charset="0"/>
              </a:rPr>
              <a:t>và</a:t>
            </a:r>
            <a:r>
              <a:rPr lang="en-US" sz="4800" dirty="0">
                <a:latin typeface="#9Slide07 SVNDessert Menu Scrip" panose="00000500000000000000" pitchFamily="2" charset="0"/>
              </a:rPr>
              <a:t> </a:t>
            </a:r>
            <a:r>
              <a:rPr lang="en-US" sz="4800" dirty="0" err="1">
                <a:latin typeface="#9Slide07 SVNDessert Menu Scrip" panose="00000500000000000000" pitchFamily="2" charset="0"/>
              </a:rPr>
              <a:t>nghe</a:t>
            </a:r>
            <a:endParaRPr lang="en-US" sz="4800" dirty="0">
              <a:latin typeface="#9Slide07 SVNDessert Menu Scrip" panose="000005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B7148BC-0C70-EDD9-A624-69F16F78882B}"/>
              </a:ext>
            </a:extLst>
          </p:cNvPr>
          <p:cNvSpPr txBox="1"/>
          <p:nvPr/>
        </p:nvSpPr>
        <p:spPr>
          <a:xfrm>
            <a:off x="2743200" y="5372100"/>
            <a:ext cx="14249401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Nghe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và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tóm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tắt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nội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dung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thuyết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trình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về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một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nhân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vật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lịch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sử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hoặc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tác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phẩm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văn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học</a:t>
            </a:r>
            <a:endParaRPr lang="en-US" sz="6000" dirty="0">
              <a:solidFill>
                <a:srgbClr val="036374"/>
              </a:solidFill>
              <a:latin typeface="#9Slide07 SVNDessert Menu Scrip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911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9DFBF67-E4C2-0729-CDEC-CD67E6CBEA78}"/>
              </a:ext>
            </a:extLst>
          </p:cNvPr>
          <p:cNvSpPr txBox="1"/>
          <p:nvPr/>
        </p:nvSpPr>
        <p:spPr>
          <a:xfrm>
            <a:off x="1649579" y="3210137"/>
            <a:ext cx="7216442" cy="3052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96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I. </a:t>
            </a:r>
          </a:p>
          <a:p>
            <a:pPr algn="ctr">
              <a:lnSpc>
                <a:spcPts val="11899"/>
              </a:lnSpc>
            </a:pPr>
            <a:r>
              <a:rPr lang="en-US" sz="96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Định</a:t>
            </a:r>
            <a:r>
              <a:rPr lang="en-US" sz="96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96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hướng</a:t>
            </a:r>
            <a:endParaRPr lang="en-US" sz="9600" dirty="0">
              <a:solidFill>
                <a:srgbClr val="036374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28FCD31B-29CA-1B5B-E920-D1EB63A1E6B7}"/>
              </a:ext>
            </a:extLst>
          </p:cNvPr>
          <p:cNvSpPr/>
          <p:nvPr/>
        </p:nvSpPr>
        <p:spPr>
          <a:xfrm>
            <a:off x="9372600" y="5448300"/>
            <a:ext cx="8804956" cy="4094305"/>
          </a:xfrm>
          <a:custGeom>
            <a:avLst/>
            <a:gdLst/>
            <a:ahLst/>
            <a:cxnLst/>
            <a:rect l="l" t="t" r="r" b="b"/>
            <a:pathLst>
              <a:path w="6950236" h="3231860">
                <a:moveTo>
                  <a:pt x="0" y="0"/>
                </a:moveTo>
                <a:lnTo>
                  <a:pt x="6950235" y="0"/>
                </a:lnTo>
                <a:lnTo>
                  <a:pt x="6950235" y="3231860"/>
                </a:lnTo>
                <a:lnTo>
                  <a:pt x="0" y="3231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9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1C7C37-1581-409B-EF70-5E00B9E4DB45}"/>
              </a:ext>
            </a:extLst>
          </p:cNvPr>
          <p:cNvSpPr txBox="1"/>
          <p:nvPr/>
        </p:nvSpPr>
        <p:spPr>
          <a:xfrm>
            <a:off x="1101437" y="676884"/>
            <a:ext cx="1638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CA3DE3-6112-E55F-85DC-551D32DCE03F}"/>
              </a:ext>
            </a:extLst>
          </p:cNvPr>
          <p:cNvSpPr/>
          <p:nvPr/>
        </p:nvSpPr>
        <p:spPr>
          <a:xfrm>
            <a:off x="11430001" y="5106025"/>
            <a:ext cx="6629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5A5AAA-C7CE-2475-F16B-49FDC596C716}"/>
              </a:ext>
            </a:extLst>
          </p:cNvPr>
          <p:cNvSpPr/>
          <p:nvPr/>
        </p:nvSpPr>
        <p:spPr>
          <a:xfrm>
            <a:off x="5105399" y="2697189"/>
            <a:ext cx="92964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vi-VN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57EC5-944F-CD32-48EB-1D7220646694}"/>
              </a:ext>
            </a:extLst>
          </p:cNvPr>
          <p:cNvSpPr/>
          <p:nvPr/>
        </p:nvSpPr>
        <p:spPr>
          <a:xfrm>
            <a:off x="1066801" y="6164044"/>
            <a:ext cx="56614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1E1022C-91F5-918C-D64F-16E8790354C6}"/>
              </a:ext>
            </a:extLst>
          </p:cNvPr>
          <p:cNvSpPr/>
          <p:nvPr/>
        </p:nvSpPr>
        <p:spPr>
          <a:xfrm>
            <a:off x="7239000" y="4603444"/>
            <a:ext cx="3458954" cy="3221151"/>
          </a:xfrm>
          <a:custGeom>
            <a:avLst/>
            <a:gdLst/>
            <a:ahLst/>
            <a:cxnLst/>
            <a:rect l="l" t="t" r="r" b="b"/>
            <a:pathLst>
              <a:path w="4418577" h="4114800">
                <a:moveTo>
                  <a:pt x="0" y="0"/>
                </a:moveTo>
                <a:lnTo>
                  <a:pt x="4418577" y="0"/>
                </a:lnTo>
                <a:lnTo>
                  <a:pt x="44185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F66F429-F02E-217E-5525-D655434BC874}"/>
              </a:ext>
            </a:extLst>
          </p:cNvPr>
          <p:cNvSpPr txBox="1"/>
          <p:nvPr/>
        </p:nvSpPr>
        <p:spPr>
          <a:xfrm>
            <a:off x="8621486" y="3063004"/>
            <a:ext cx="7347070" cy="3098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96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II.</a:t>
            </a:r>
          </a:p>
          <a:p>
            <a:pPr algn="ctr">
              <a:lnSpc>
                <a:spcPts val="11899"/>
              </a:lnSpc>
            </a:pPr>
            <a:r>
              <a:rPr lang="en-US" sz="96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Thực</a:t>
            </a:r>
            <a:r>
              <a:rPr lang="en-US" sz="96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96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hành</a:t>
            </a:r>
            <a:endParaRPr lang="en-US" sz="9600" dirty="0">
              <a:solidFill>
                <a:srgbClr val="036374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5B4E049-3CE9-F738-4219-B115EC723D25}"/>
              </a:ext>
            </a:extLst>
          </p:cNvPr>
          <p:cNvSpPr/>
          <p:nvPr/>
        </p:nvSpPr>
        <p:spPr>
          <a:xfrm>
            <a:off x="1447800" y="2247900"/>
            <a:ext cx="6882003" cy="8229600"/>
          </a:xfrm>
          <a:custGeom>
            <a:avLst/>
            <a:gdLst/>
            <a:ahLst/>
            <a:cxnLst/>
            <a:rect l="l" t="t" r="r" b="b"/>
            <a:pathLst>
              <a:path w="6882003" h="8229600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86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B1EA505-45E6-5CA3-395C-925AB4BF57DF}"/>
              </a:ext>
            </a:extLst>
          </p:cNvPr>
          <p:cNvSpPr txBox="1"/>
          <p:nvPr/>
        </p:nvSpPr>
        <p:spPr>
          <a:xfrm>
            <a:off x="1143472" y="1181100"/>
            <a:ext cx="7820308" cy="132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vi-VN" sz="8499" dirty="0">
                <a:solidFill>
                  <a:srgbClr val="036374"/>
                </a:solidFill>
                <a:latin typeface="#9Slide07 IcielSoup of Justice" pitchFamily="2" charset="0"/>
                <a:cs typeface="Times New Roman" panose="02020603050405020304" pitchFamily="18" charset="0"/>
              </a:rPr>
              <a:t>Đề bài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DBB22-7A30-4E33-87E3-67AB981DB8B9}"/>
              </a:ext>
            </a:extLst>
          </p:cNvPr>
          <p:cNvSpPr/>
          <p:nvPr/>
        </p:nvSpPr>
        <p:spPr>
          <a:xfrm>
            <a:off x="1219200" y="3238500"/>
            <a:ext cx="8763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latin typeface="+mj-lt"/>
              </a:rPr>
              <a:t>Chọn một trong hai đề bài sau:</a:t>
            </a:r>
          </a:p>
          <a:p>
            <a:pPr algn="just"/>
            <a:r>
              <a:rPr lang="vi-VN" sz="4400" dirty="0">
                <a:latin typeface="+mj-lt"/>
              </a:rPr>
              <a:t>(1) Nghe và tóm tắt nội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Nghe và tóm tắt nội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C690E3CE-20CC-B0BE-4F7E-A6B0B574A558}"/>
              </a:ext>
            </a:extLst>
          </p:cNvPr>
          <p:cNvSpPr/>
          <p:nvPr/>
        </p:nvSpPr>
        <p:spPr>
          <a:xfrm>
            <a:off x="11125200" y="354330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C55D61-BF87-5C46-E1EC-D5597A280DF1}"/>
              </a:ext>
            </a:extLst>
          </p:cNvPr>
          <p:cNvSpPr/>
          <p:nvPr/>
        </p:nvSpPr>
        <p:spPr>
          <a:xfrm>
            <a:off x="1087582" y="11811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D290A1-A02D-9ADF-CF1C-7D1B756E99A6}"/>
              </a:ext>
            </a:extLst>
          </p:cNvPr>
          <p:cNvSpPr/>
          <p:nvPr/>
        </p:nvSpPr>
        <p:spPr>
          <a:xfrm>
            <a:off x="1066800" y="2247900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Nghe và tóm tắt nội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9026F-0AE2-16C0-BBC9-CFE9A2FD2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228600"/>
            <a:ext cx="6553200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25E721-A2F3-6712-336F-F9B7362768D0}"/>
              </a:ext>
            </a:extLst>
          </p:cNvPr>
          <p:cNvSpPr/>
          <p:nvPr/>
        </p:nvSpPr>
        <p:spPr>
          <a:xfrm>
            <a:off x="7239000" y="862399"/>
            <a:ext cx="754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Soup of Justice" pitchFamily="2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Soup of Justice" pitchFamily="2" charset="0"/>
                <a:cs typeface="Times New Roman" panose="02020603050405020304" pitchFamily="18" charset="0"/>
                <a:sym typeface="Arial"/>
              </a:rPr>
              <a:t> BÀY MỘT PHÚT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IcielSoup of Justice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627FA6-5C9A-169E-62F0-CD9021518F1D}"/>
              </a:ext>
            </a:extLst>
          </p:cNvPr>
          <p:cNvSpPr/>
          <p:nvPr/>
        </p:nvSpPr>
        <p:spPr>
          <a:xfrm>
            <a:off x="5257800" y="2476500"/>
            <a:ext cx="119164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0" y="5981700"/>
            <a:ext cx="9144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rần Bình Trọng – Sách Tiếng Việt">
            <a:extLst>
              <a:ext uri="{FF2B5EF4-FFF2-40B4-BE49-F238E27FC236}">
                <a16:creationId xmlns:a16="http://schemas.microsoft.com/office/drawing/2014/main" id="{C4CEC6DC-9163-B72C-5FF0-EC00A033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333" l="10000" r="90000">
                        <a14:foregroundMark x1="37750" y1="78083" x2="34917" y2="91333"/>
                        <a14:foregroundMark x1="24354" y1="88174" x2="32833" y2="85250"/>
                        <a14:backgroundMark x1="55667" y1="6750" x2="76500" y2="64917"/>
                        <a14:backgroundMark x1="76500" y1="64917" x2="76583" y2="66500"/>
                        <a14:backgroundMark x1="48417" y1="11833" x2="64000" y2="43833"/>
                        <a14:backgroundMark x1="32417" y1="19833" x2="17667" y2="36250"/>
                        <a14:backgroundMark x1="17667" y1="36250" x2="9417" y2="54167"/>
                        <a14:backgroundMark x1="9417" y1="54167" x2="8667" y2="59333"/>
                        <a14:backgroundMark x1="26333" y1="40833" x2="22917" y2="60500"/>
                        <a14:backgroundMark x1="22917" y1="60500" x2="22750" y2="61000"/>
                        <a14:backgroundMark x1="70833" y1="61333" x2="68667" y2="98167"/>
                        <a14:backgroundMark x1="56333" y1="59917" x2="61500" y2="95167"/>
                        <a14:backgroundMark x1="55250" y1="67917" x2="55583" y2="82667"/>
                        <a14:backgroundMark x1="54167" y1="80083" x2="63667" y2="84917"/>
                        <a14:backgroundMark x1="28917" y1="25833" x2="23833" y2="66583"/>
                        <a14:backgroundMark x1="23833" y1="66583" x2="23750" y2="66750"/>
                        <a14:backgroundMark x1="32667" y1="42750" x2="9833" y2="60917"/>
                        <a14:backgroundMark x1="18750" y1="56833" x2="28500" y2="64417"/>
                        <a14:backgroundMark x1="19833" y1="60417" x2="21667" y2="80333"/>
                        <a14:backgroundMark x1="21667" y1="80333" x2="23417" y2="82083"/>
                        <a14:backgroundMark x1="28000" y1="66250" x2="23833" y2="78750"/>
                        <a14:backgroundMark x1="30167" y1="75667" x2="22500" y2="80667"/>
                        <a14:backgroundMark x1="32000" y1="74417" x2="24917" y2="84000"/>
                        <a14:backgroundMark x1="17250" y1="87750" x2="26083" y2="79833"/>
                        <a14:backgroundMark x1="34833" y1="95333" x2="31750" y2="93833"/>
                        <a14:backgroundMark x1="35250" y1="93500" x2="17250" y2="93917"/>
                        <a14:backgroundMark x1="20583" y1="86833" x2="25083" y2="9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7673" y="-1562100"/>
            <a:ext cx="12496800" cy="124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25E721-A2F3-6712-336F-F9B7362768D0}"/>
              </a:ext>
            </a:extLst>
          </p:cNvPr>
          <p:cNvSpPr/>
          <p:nvPr/>
        </p:nvSpPr>
        <p:spPr>
          <a:xfrm>
            <a:off x="5372100" y="579447"/>
            <a:ext cx="754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C00000"/>
                </a:solidFill>
                <a:latin typeface="#9Slide07 IcielSoup of Justice" pitchFamily="2" charset="0"/>
                <a:cs typeface="Times New Roman" panose="02020603050405020304" pitchFamily="18" charset="0"/>
                <a:sym typeface="Arial"/>
              </a:rPr>
              <a:t>HOẠT ĐỘNG THEO TỔ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IcielSoup of Justice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627FA6-5C9A-169E-62F0-CD9021518F1D}"/>
              </a:ext>
            </a:extLst>
          </p:cNvPr>
          <p:cNvSpPr/>
          <p:nvPr/>
        </p:nvSpPr>
        <p:spPr>
          <a:xfrm>
            <a:off x="1295401" y="2933700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cương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F3D4EB-B076-AC45-DD02-DF3E738E1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423" y="2171699"/>
            <a:ext cx="5279577" cy="756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2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1000</Words>
  <Application>Microsoft Office PowerPoint</Application>
  <PresentationFormat>Custom</PresentationFormat>
  <Paragraphs>94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Wingdings</vt:lpstr>
      <vt:lpstr>Times New Roman</vt:lpstr>
      <vt:lpstr>#9Slide07 SVNDessert Menu Scrip</vt:lpstr>
      <vt:lpstr>#9Slide07 IcielSoup of Justice</vt:lpstr>
      <vt:lpstr>Calibri</vt:lpstr>
      <vt:lpstr>Arial</vt:lpstr>
      <vt:lpstr>#9Slide03 Arima Madurai ExtraBo</vt:lpstr>
      <vt:lpstr>#9Slide07 SVNAppleberry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Aesthetic Neutral Thesis Defense Presentation</dc:title>
  <dc:creator>Thu Trang</dc:creator>
  <cp:lastModifiedBy>Trang Nguyen Thu</cp:lastModifiedBy>
  <cp:revision>35</cp:revision>
  <dcterms:created xsi:type="dcterms:W3CDTF">2006-08-16T00:00:00Z</dcterms:created>
  <dcterms:modified xsi:type="dcterms:W3CDTF">2024-06-16T00:49:47Z</dcterms:modified>
  <dc:identifier>DAF3WKSN8Uo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2024-06-16T00:49:36Z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3779ea70-7753-4675-8136-e488972a30f6</vt:lpwstr>
  </property>
  <property fmtid="{D5CDD505-2E9C-101B-9397-08002B2CF9AE}" pid="7" name="MSIP_Label_defa4170-0d19-0005-0004-bc88714345d2_ActionId">
    <vt:lpwstr>ea5f0a93-11bf-4dc7-96b2-d8dd99c914da</vt:lpwstr>
  </property>
  <property fmtid="{D5CDD505-2E9C-101B-9397-08002B2CF9AE}" pid="8" name="MSIP_Label_defa4170-0d19-0005-0004-bc88714345d2_ContentBits">
    <vt:lpwstr>0</vt:lpwstr>
  </property>
</Properties>
</file>