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6"/>
  </p:notesMasterIdLst>
  <p:sldIdLst>
    <p:sldId id="351" r:id="rId2"/>
    <p:sldId id="301" r:id="rId3"/>
    <p:sldId id="302" r:id="rId4"/>
    <p:sldId id="320" r:id="rId5"/>
    <p:sldId id="352" r:id="rId6"/>
    <p:sldId id="305" r:id="rId7"/>
    <p:sldId id="308" r:id="rId8"/>
    <p:sldId id="342" r:id="rId9"/>
    <p:sldId id="328" r:id="rId10"/>
    <p:sldId id="343" r:id="rId11"/>
    <p:sldId id="313" r:id="rId12"/>
    <p:sldId id="344" r:id="rId13"/>
    <p:sldId id="324" r:id="rId14"/>
    <p:sldId id="353" r:id="rId15"/>
  </p:sldIdLst>
  <p:sldSz cx="18288000" cy="10287000"/>
  <p:notesSz cx="6858000" cy="9144000"/>
  <p:embeddedFontLst>
    <p:embeddedFont>
      <p:font typeface="#9Slide07 SVNAppleberry" panose="02040603050506020204" charset="0"/>
      <p:regular r:id="rId17"/>
    </p:embeddedFont>
    <p:embeddedFont>
      <p:font typeface="#9Slide07 SVNDessert Menu Scrip" panose="020B0604020202020204" charset="0"/>
      <p:regular r:id="rId18"/>
    </p:embeddedFont>
    <p:embeddedFont>
      <p:font typeface="#9Slide07 SVNGuerrilla" panose="0000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22" autoAdjust="0"/>
  </p:normalViewPr>
  <p:slideViewPr>
    <p:cSldViewPr>
      <p:cViewPr varScale="1">
        <p:scale>
          <a:sx n="39" d="100"/>
          <a:sy n="39" d="100"/>
        </p:scale>
        <p:origin x="9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8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53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8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02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84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chăng</a:t>
            </a:r>
            <a:r>
              <a:rPr lang="en-US" baseline="0" dirty="0"/>
              <a:t>,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Cam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2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7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7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6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6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8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9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0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4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1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0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1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6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4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5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4A394C-E0CA-001F-01F6-BD9C4BA5798C}"/>
              </a:ext>
            </a:extLst>
          </p:cNvPr>
          <p:cNvGrpSpPr/>
          <p:nvPr/>
        </p:nvGrpSpPr>
        <p:grpSpPr>
          <a:xfrm>
            <a:off x="152400" y="162705"/>
            <a:ext cx="16468932" cy="6138840"/>
            <a:chOff x="0" y="0"/>
            <a:chExt cx="21958576" cy="81851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A18985-FBDF-C111-65E9-6AA1FE77DA08}"/>
                </a:ext>
              </a:extLst>
            </p:cNvPr>
            <p:cNvSpPr/>
            <p:nvPr/>
          </p:nvSpPr>
          <p:spPr>
            <a:xfrm>
              <a:off x="0" y="363003"/>
              <a:ext cx="7853712" cy="7822117"/>
            </a:xfrm>
            <a:custGeom>
              <a:avLst/>
              <a:gdLst/>
              <a:ahLst/>
              <a:cxnLst/>
              <a:rect l="l" t="t" r="r" b="b"/>
              <a:pathLst>
                <a:path w="7853712" h="7822117">
                  <a:moveTo>
                    <a:pt x="0" y="0"/>
                  </a:moveTo>
                  <a:lnTo>
                    <a:pt x="7853712" y="0"/>
                  </a:lnTo>
                  <a:lnTo>
                    <a:pt x="7853712" y="7822116"/>
                  </a:lnTo>
                  <a:lnTo>
                    <a:pt x="0" y="78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61291"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BA1E1B2-906A-0C8C-63AD-84C7304285F5}"/>
                </a:ext>
              </a:extLst>
            </p:cNvPr>
            <p:cNvSpPr/>
            <p:nvPr/>
          </p:nvSpPr>
          <p:spPr>
            <a:xfrm rot="-1024194">
              <a:off x="5183912" y="1187673"/>
              <a:ext cx="1182874" cy="1752406"/>
            </a:xfrm>
            <a:custGeom>
              <a:avLst/>
              <a:gdLst/>
              <a:ahLst/>
              <a:cxnLst/>
              <a:rect l="l" t="t" r="r" b="b"/>
              <a:pathLst>
                <a:path w="1182874" h="1752406">
                  <a:moveTo>
                    <a:pt x="0" y="0"/>
                  </a:moveTo>
                  <a:lnTo>
                    <a:pt x="1182874" y="0"/>
                  </a:lnTo>
                  <a:lnTo>
                    <a:pt x="1182874" y="1752407"/>
                  </a:lnTo>
                  <a:lnTo>
                    <a:pt x="0" y="1752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361F20B-B126-8444-5B5C-D586E1729276}"/>
                </a:ext>
              </a:extLst>
            </p:cNvPr>
            <p:cNvSpPr/>
            <p:nvPr/>
          </p:nvSpPr>
          <p:spPr>
            <a:xfrm>
              <a:off x="6597931" y="1544838"/>
              <a:ext cx="1897485" cy="1850048"/>
            </a:xfrm>
            <a:custGeom>
              <a:avLst/>
              <a:gdLst/>
              <a:ahLst/>
              <a:cxnLst/>
              <a:rect l="l" t="t" r="r" b="b"/>
              <a:pathLst>
                <a:path w="1897485" h="1850048">
                  <a:moveTo>
                    <a:pt x="0" y="0"/>
                  </a:moveTo>
                  <a:lnTo>
                    <a:pt x="1897485" y="0"/>
                  </a:lnTo>
                  <a:lnTo>
                    <a:pt x="1897485" y="1850048"/>
                  </a:lnTo>
                  <a:lnTo>
                    <a:pt x="0" y="185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857982-854E-621A-FA1D-0B43A590D883}"/>
                </a:ext>
              </a:extLst>
            </p:cNvPr>
            <p:cNvSpPr/>
            <p:nvPr/>
          </p:nvSpPr>
          <p:spPr>
            <a:xfrm>
              <a:off x="7187830" y="945085"/>
              <a:ext cx="895915" cy="398065"/>
            </a:xfrm>
            <a:custGeom>
              <a:avLst/>
              <a:gdLst/>
              <a:ahLst/>
              <a:cxnLst/>
              <a:rect l="l" t="t" r="r" b="b"/>
              <a:pathLst>
                <a:path w="895915" h="398065">
                  <a:moveTo>
                    <a:pt x="0" y="0"/>
                  </a:moveTo>
                  <a:lnTo>
                    <a:pt x="895916" y="0"/>
                  </a:lnTo>
                  <a:lnTo>
                    <a:pt x="895916" y="398066"/>
                  </a:lnTo>
                  <a:lnTo>
                    <a:pt x="0" y="398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38482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D4C786A-8AA2-92F5-DC54-A99F6500927D}"/>
                </a:ext>
              </a:extLst>
            </p:cNvPr>
            <p:cNvSpPr/>
            <p:nvPr/>
          </p:nvSpPr>
          <p:spPr>
            <a:xfrm>
              <a:off x="7635788" y="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6" y="0"/>
                  </a:lnTo>
                  <a:lnTo>
                    <a:pt x="463836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9745B-D6A8-E4C6-F01A-1611604394A4}"/>
                </a:ext>
              </a:extLst>
            </p:cNvPr>
            <p:cNvSpPr/>
            <p:nvPr/>
          </p:nvSpPr>
          <p:spPr>
            <a:xfrm>
              <a:off x="8808451" y="1544838"/>
              <a:ext cx="1767780" cy="1851960"/>
            </a:xfrm>
            <a:custGeom>
              <a:avLst/>
              <a:gdLst/>
              <a:ahLst/>
              <a:cxnLst/>
              <a:rect l="l" t="t" r="r" b="b"/>
              <a:pathLst>
                <a:path w="1767780" h="1851960">
                  <a:moveTo>
                    <a:pt x="0" y="0"/>
                  </a:moveTo>
                  <a:lnTo>
                    <a:pt x="1767780" y="0"/>
                  </a:lnTo>
                  <a:lnTo>
                    <a:pt x="1767780" y="1851961"/>
                  </a:lnTo>
                  <a:lnTo>
                    <a:pt x="0" y="185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97114C1-AC4B-7A43-AFFA-B7FEFFB2912D}"/>
                </a:ext>
              </a:extLst>
            </p:cNvPr>
            <p:cNvSpPr/>
            <p:nvPr/>
          </p:nvSpPr>
          <p:spPr>
            <a:xfrm>
              <a:off x="11534740" y="1544838"/>
              <a:ext cx="1835640" cy="1771392"/>
            </a:xfrm>
            <a:custGeom>
              <a:avLst/>
              <a:gdLst/>
              <a:ahLst/>
              <a:cxnLst/>
              <a:rect l="l" t="t" r="r" b="b"/>
              <a:pathLst>
                <a:path w="1835640" h="1771392">
                  <a:moveTo>
                    <a:pt x="0" y="0"/>
                  </a:moveTo>
                  <a:lnTo>
                    <a:pt x="1835640" y="0"/>
                  </a:lnTo>
                  <a:lnTo>
                    <a:pt x="1835640" y="1771393"/>
                  </a:lnTo>
                  <a:lnTo>
                    <a:pt x="0" y="177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379F8E-15BD-C8A7-B355-2F024DF1F565}"/>
                </a:ext>
              </a:extLst>
            </p:cNvPr>
            <p:cNvSpPr/>
            <p:nvPr/>
          </p:nvSpPr>
          <p:spPr>
            <a:xfrm>
              <a:off x="13370380" y="1103229"/>
              <a:ext cx="1386453" cy="2291658"/>
            </a:xfrm>
            <a:custGeom>
              <a:avLst/>
              <a:gdLst/>
              <a:ahLst/>
              <a:cxnLst/>
              <a:rect l="l" t="t" r="r" b="b"/>
              <a:pathLst>
                <a:path w="1386453" h="2291658">
                  <a:moveTo>
                    <a:pt x="0" y="0"/>
                  </a:moveTo>
                  <a:lnTo>
                    <a:pt x="1386453" y="0"/>
                  </a:lnTo>
                  <a:lnTo>
                    <a:pt x="1386453" y="2291657"/>
                  </a:lnTo>
                  <a:lnTo>
                    <a:pt x="0" y="229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38BA490-741B-D36B-F2F8-CEACD1D22E3A}"/>
                </a:ext>
              </a:extLst>
            </p:cNvPr>
            <p:cNvSpPr/>
            <p:nvPr/>
          </p:nvSpPr>
          <p:spPr>
            <a:xfrm>
              <a:off x="14292996" y="46687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7" y="0"/>
                  </a:lnTo>
                  <a:lnTo>
                    <a:pt x="463837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72BF328-292E-E81C-3220-B33C10C00505}"/>
                </a:ext>
              </a:extLst>
            </p:cNvPr>
            <p:cNvSpPr/>
            <p:nvPr/>
          </p:nvSpPr>
          <p:spPr>
            <a:xfrm>
              <a:off x="15072440" y="1390952"/>
              <a:ext cx="1908432" cy="1925279"/>
            </a:xfrm>
            <a:custGeom>
              <a:avLst/>
              <a:gdLst/>
              <a:ahLst/>
              <a:cxnLst/>
              <a:rect l="l" t="t" r="r" b="b"/>
              <a:pathLst>
                <a:path w="1908432" h="1925279">
                  <a:moveTo>
                    <a:pt x="0" y="0"/>
                  </a:moveTo>
                  <a:lnTo>
                    <a:pt x="1908432" y="0"/>
                  </a:lnTo>
                  <a:lnTo>
                    <a:pt x="1908432" y="1925279"/>
                  </a:lnTo>
                  <a:lnTo>
                    <a:pt x="0" y="19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94FB6D6-DF57-158C-CEB5-3BB37C8030AF}"/>
                </a:ext>
              </a:extLst>
            </p:cNvPr>
            <p:cNvSpPr/>
            <p:nvPr/>
          </p:nvSpPr>
          <p:spPr>
            <a:xfrm>
              <a:off x="17705598" y="1175924"/>
              <a:ext cx="2001394" cy="2146267"/>
            </a:xfrm>
            <a:custGeom>
              <a:avLst/>
              <a:gdLst/>
              <a:ahLst/>
              <a:cxnLst/>
              <a:rect l="l" t="t" r="r" b="b"/>
              <a:pathLst>
                <a:path w="2001394" h="2146267">
                  <a:moveTo>
                    <a:pt x="0" y="0"/>
                  </a:moveTo>
                  <a:lnTo>
                    <a:pt x="2001394" y="0"/>
                  </a:lnTo>
                  <a:lnTo>
                    <a:pt x="2001394" y="2146267"/>
                  </a:lnTo>
                  <a:lnTo>
                    <a:pt x="0" y="214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A8657A9-C633-0414-3ACF-3A0529CF7BF5}"/>
                </a:ext>
              </a:extLst>
            </p:cNvPr>
            <p:cNvSpPr/>
            <p:nvPr/>
          </p:nvSpPr>
          <p:spPr>
            <a:xfrm>
              <a:off x="20022599" y="945085"/>
              <a:ext cx="1935978" cy="2589937"/>
            </a:xfrm>
            <a:custGeom>
              <a:avLst/>
              <a:gdLst/>
              <a:ahLst/>
              <a:cxnLst/>
              <a:rect l="l" t="t" r="r" b="b"/>
              <a:pathLst>
                <a:path w="1935978" h="2589937">
                  <a:moveTo>
                    <a:pt x="0" y="0"/>
                  </a:moveTo>
                  <a:lnTo>
                    <a:pt x="1935977" y="0"/>
                  </a:lnTo>
                  <a:lnTo>
                    <a:pt x="1935977" y="2589937"/>
                  </a:lnTo>
                  <a:lnTo>
                    <a:pt x="0" y="258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0682610-3C07-F097-BD17-E89C8C244B4C}"/>
                </a:ext>
              </a:extLst>
            </p:cNvPr>
            <p:cNvSpPr/>
            <p:nvPr/>
          </p:nvSpPr>
          <p:spPr>
            <a:xfrm rot="-3620386">
              <a:off x="20662605" y="499452"/>
              <a:ext cx="370373" cy="508131"/>
            </a:xfrm>
            <a:custGeom>
              <a:avLst/>
              <a:gdLst/>
              <a:ahLst/>
              <a:cxnLst/>
              <a:rect l="l" t="t" r="r" b="b"/>
              <a:pathLst>
                <a:path w="370373" h="508131">
                  <a:moveTo>
                    <a:pt x="0" y="0"/>
                  </a:moveTo>
                  <a:lnTo>
                    <a:pt x="370373" y="0"/>
                  </a:lnTo>
                  <a:lnTo>
                    <a:pt x="370373" y="508132"/>
                  </a:lnTo>
                  <a:lnTo>
                    <a:pt x="0" y="5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t="-314800" r="-221532"/>
              </a:stretch>
            </a:blipFill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8AEC4-91BF-206E-699F-1B2CB6A45AB5}"/>
              </a:ext>
            </a:extLst>
          </p:cNvPr>
          <p:cNvSpPr/>
          <p:nvPr/>
        </p:nvSpPr>
        <p:spPr>
          <a:xfrm>
            <a:off x="5100848" y="4024845"/>
            <a:ext cx="12084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các từ sau, hãy sắp xếp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ù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2878132-91A7-48B2-2C22-9EE91078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277672"/>
              </p:ext>
            </p:extLst>
          </p:nvPr>
        </p:nvGraphicFramePr>
        <p:xfrm>
          <a:off x="716374" y="6874406"/>
          <a:ext cx="17038226" cy="291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9113">
                  <a:extLst>
                    <a:ext uri="{9D8B030D-6E8A-4147-A177-3AD203B41FA5}">
                      <a16:colId xmlns:a16="http://schemas.microsoft.com/office/drawing/2014/main" val="1497535203"/>
                    </a:ext>
                  </a:extLst>
                </a:gridCol>
                <a:gridCol w="8519113">
                  <a:extLst>
                    <a:ext uri="{9D8B030D-6E8A-4147-A177-3AD203B41FA5}">
                      <a16:colId xmlns:a16="http://schemas.microsoft.com/office/drawing/2014/main" val="5901038"/>
                    </a:ext>
                  </a:extLst>
                </a:gridCol>
              </a:tblGrid>
              <a:tr h="98608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537066"/>
                  </a:ext>
                </a:extLst>
              </a:tr>
              <a:tr h="1931214"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05532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29C0EB2-4D2F-8C50-EAD2-01E324E3375C}"/>
              </a:ext>
            </a:extLst>
          </p:cNvPr>
          <p:cNvSpPr/>
          <p:nvPr/>
        </p:nvSpPr>
        <p:spPr>
          <a:xfrm>
            <a:off x="1371600" y="7917619"/>
            <a:ext cx="7101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29A89-AE06-B4A1-C5D2-054AEF79CA2B}"/>
              </a:ext>
            </a:extLst>
          </p:cNvPr>
          <p:cNvSpPr/>
          <p:nvPr/>
        </p:nvSpPr>
        <p:spPr>
          <a:xfrm>
            <a:off x="9880686" y="7917619"/>
            <a:ext cx="710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ha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róc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ù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ù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96595"/>
              </p:ext>
            </p:extLst>
          </p:nvPr>
        </p:nvGraphicFramePr>
        <p:xfrm>
          <a:off x="685800" y="1257300"/>
          <a:ext cx="16764000" cy="877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Thuyền về nước lại, sầu trăm ngả; 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Củi một cành khô lạc mấy dòng.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(Huy Cận)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109854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tan tác những bóng thù hắc ám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sáng lại trời thu tháng Tám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(Tố Hữu)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6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55230"/>
              </p:ext>
            </p:extLst>
          </p:nvPr>
        </p:nvGraphicFramePr>
        <p:xfrm>
          <a:off x="571499" y="1485900"/>
          <a:ext cx="16954501" cy="800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6885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5890296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497320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17221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Chúng nó đã giở ra với chị biết bao là trò mua vui. Nào nhảy nô, nào hú tim, nào đánh rồng rắn.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cuộc vui ấy chị còn nhớ rành rành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(Ngô Tất Tố)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Nhấn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mạnh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sự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biểu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bởi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bộ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phận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).</a:t>
                      </a: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Gắn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chặt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chẽ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nghĩa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Phải cho hắn ăn ti gì mới được. Đang ốm thể thì chỉ ăn cháo hành [...].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 thì nhà thị may lại còn.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(Nam Cao)</a:t>
                      </a:r>
                      <a:endParaRPr lang="vi-VN" sz="4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4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D9D665-ACD1-AAAA-74F7-E483532F6A3B}"/>
              </a:ext>
            </a:extLst>
          </p:cNvPr>
          <p:cNvGrpSpPr/>
          <p:nvPr/>
        </p:nvGrpSpPr>
        <p:grpSpPr>
          <a:xfrm rot="-50351">
            <a:off x="254652" y="798831"/>
            <a:ext cx="10558460" cy="9295534"/>
            <a:chOff x="0" y="0"/>
            <a:chExt cx="3021024" cy="20034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9B3D93C-A1B4-05F1-C445-4F78C59FA3F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EBC17-25F6-C6AF-A9ED-4DA3CFF6166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790700"/>
            <a:ext cx="9829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i="1" dirty="0">
                <a:latin typeface="+mj-lt"/>
              </a:rPr>
              <a:t>a. Than ôi! Thời oanh liệt nay còn đâu?</a:t>
            </a:r>
          </a:p>
          <a:p>
            <a:pPr algn="r"/>
            <a:r>
              <a:rPr lang="vi-VN" sz="4400" i="1" dirty="0">
                <a:latin typeface="+mj-lt"/>
              </a:rPr>
              <a:t>(Thế Lữ)</a:t>
            </a:r>
          </a:p>
          <a:p>
            <a:r>
              <a:rPr lang="vi-VN" sz="4400" i="1" dirty="0">
                <a:latin typeface="+mj-lt"/>
              </a:rPr>
              <a:t>b. </a:t>
            </a:r>
          </a:p>
          <a:p>
            <a:r>
              <a:rPr lang="vi-VN" sz="4400" i="1" dirty="0">
                <a:latin typeface="+mj-lt"/>
              </a:rPr>
              <a:t>Vì sao hỡi miền Nam yêu dấu</a:t>
            </a:r>
          </a:p>
          <a:p>
            <a:r>
              <a:rPr lang="vi-VN" sz="4400" i="1" dirty="0">
                <a:latin typeface="+mj-lt"/>
              </a:rPr>
              <a:t>Người không hề tiếc máu hi sinh?</a:t>
            </a:r>
          </a:p>
          <a:p>
            <a:r>
              <a:rPr lang="vi-VN" sz="4400" i="1" dirty="0">
                <a:latin typeface="+mj-lt"/>
              </a:rPr>
              <a:t>Vì sao hỡi miền Nam chiến đấu</a:t>
            </a:r>
          </a:p>
          <a:p>
            <a:r>
              <a:rPr lang="vi-VN" sz="4400" i="1" dirty="0">
                <a:latin typeface="+mj-lt"/>
              </a:rPr>
              <a:t>Người hiên ngang không chịu cúi mình?</a:t>
            </a:r>
          </a:p>
          <a:p>
            <a:pPr algn="r"/>
            <a:r>
              <a:rPr lang="vi-VN" sz="4400" i="1" dirty="0">
                <a:latin typeface="+mj-lt"/>
              </a:rPr>
              <a:t>(Tố Hữu)</a:t>
            </a:r>
          </a:p>
          <a:p>
            <a:r>
              <a:rPr lang="vi-VN" sz="4400" i="1" dirty="0">
                <a:latin typeface="+mj-lt"/>
              </a:rPr>
              <a:t>c) Con gái tôi vẽ đấy ư? (Tạ Duy Anh)</a:t>
            </a:r>
            <a:endParaRPr lang="vi-VN" sz="4400" b="0" i="1" dirty="0"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08080" y="238991"/>
            <a:ext cx="677891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149840" y="1842979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10025722" y="4229964"/>
            <a:ext cx="8061276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696960" y="5033346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0" name="Right Arrow 9"/>
          <p:cNvSpPr/>
          <p:nvPr/>
        </p:nvSpPr>
        <p:spPr>
          <a:xfrm>
            <a:off x="9387840" y="7540084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3" name="Rectangle 12"/>
          <p:cNvSpPr/>
          <p:nvPr/>
        </p:nvSpPr>
        <p:spPr>
          <a:xfrm>
            <a:off x="10515600" y="7163701"/>
            <a:ext cx="757139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53525EF1-59F5-357F-938F-3C4E80DE0B4E}"/>
              </a:ext>
            </a:extLst>
          </p:cNvPr>
          <p:cNvSpPr/>
          <p:nvPr/>
        </p:nvSpPr>
        <p:spPr>
          <a:xfrm>
            <a:off x="1524000" y="1333500"/>
            <a:ext cx="1295400" cy="16764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 animBg="1"/>
      <p:bldP spid="7" grpId="0" animBg="1"/>
      <p:bldP spid="11" grpId="0" animBg="1"/>
      <p:bldP spid="12" grpId="0" animBg="1"/>
      <p:bldP spid="10" grpId="0" animBg="1"/>
      <p:bldP spid="13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93913"/>
              </p:ext>
            </p:extLst>
          </p:nvPr>
        </p:nvGraphicFramePr>
        <p:xfrm>
          <a:off x="457200" y="647700"/>
          <a:ext cx="17373599" cy="9204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428633668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7506459"/>
                    </a:ext>
                  </a:extLst>
                </a:gridCol>
                <a:gridCol w="7010399">
                  <a:extLst>
                    <a:ext uri="{9D8B030D-6E8A-4147-A177-3AD203B41FA5}">
                      <a16:colId xmlns:a16="http://schemas.microsoft.com/office/drawing/2014/main" val="3965460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Từ tượng hình, từ tượng thanh</a:t>
                      </a: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vi-VN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320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Ậm ọe quan trường miệng thét loa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(Trần Tế Xương)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(vóc dáng) bé nhỏ quá mức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67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 khom dưới núi, tiều vài chú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dài hoặc cao quá, mất cân đối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7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Lác đác bên sông, chợ mấy nhà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ở tư thế còng lưng xuống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04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mắt lão ầng ậng nước…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(Nam Cao)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thưa và rải rác mỗi chỗ, mỗi lần một ít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54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Hoài Văn lầm rầm khấn…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(Nguyễn Huy Tưởng)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(tiếng nói) nhỏ, thấp, đều đều,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51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Dế Choắt người… dài lêu nghêu…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 Hoài)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(nước mắt) nhiều, dâng đầy khóe mắt, như chực tuôn chảy ra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45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Chú bé loắt choắt 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(Tố Hữu)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(tiếng nói) bị cản trong cổ họng,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331799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15400" y="3086100"/>
            <a:ext cx="19050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15400" y="4305300"/>
            <a:ext cx="1905000" cy="1227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15400" y="5533243"/>
            <a:ext cx="1905000" cy="2508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15400" y="6591300"/>
            <a:ext cx="1905000" cy="216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15400" y="3180921"/>
            <a:ext cx="1905000" cy="4860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2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3EC92-EDE2-A8D7-1908-4E7267B5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48145"/>
            <a:ext cx="6858000" cy="6438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AD8B3-2665-4047-BA1E-D83321908EBA}"/>
              </a:ext>
            </a:extLst>
          </p:cNvPr>
          <p:cNvGrpSpPr/>
          <p:nvPr/>
        </p:nvGrpSpPr>
        <p:grpSpPr>
          <a:xfrm>
            <a:off x="-228600" y="7890876"/>
            <a:ext cx="18363801" cy="2038985"/>
            <a:chOff x="0" y="0"/>
            <a:chExt cx="4836557" cy="5370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8C61A3A-2738-EF82-A8A5-E7D81AA8BA4A}"/>
                </a:ext>
              </a:extLst>
            </p:cNvPr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/>
              <a:ahLst/>
              <a:cxnLst/>
              <a:rect l="l" t="t" r="r" b="b"/>
              <a:pathLst>
                <a:path w="4836557" h="537017">
                  <a:moveTo>
                    <a:pt x="0" y="0"/>
                  </a:moveTo>
                  <a:lnTo>
                    <a:pt x="4836557" y="0"/>
                  </a:lnTo>
                  <a:lnTo>
                    <a:pt x="4836557" y="537017"/>
                  </a:lnTo>
                  <a:lnTo>
                    <a:pt x="0" y="537017"/>
                  </a:lnTo>
                  <a:close/>
                </a:path>
              </a:pathLst>
            </a:custGeom>
            <a:solidFill>
              <a:srgbClr val="DDA37F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F240B6-3EC3-68A7-D9E3-F40F7FFE166D}"/>
                </a:ext>
              </a:extLst>
            </p:cNvPr>
            <p:cNvSpPr txBox="1"/>
            <p:nvPr/>
          </p:nvSpPr>
          <p:spPr>
            <a:xfrm>
              <a:off x="0" y="-38100"/>
              <a:ext cx="4836557" cy="575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C95FCE3-B333-DA30-3EA8-64FB678A82CB}"/>
              </a:ext>
            </a:extLst>
          </p:cNvPr>
          <p:cNvSpPr/>
          <p:nvPr/>
        </p:nvSpPr>
        <p:spPr>
          <a:xfrm>
            <a:off x="1066800" y="8248648"/>
            <a:ext cx="1645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3F669-0B66-2FD1-59FD-CFCE89138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01" y="800100"/>
            <a:ext cx="6286699" cy="6438900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C28701DE-DB53-A672-DAF3-B8DD255AEC86}"/>
              </a:ext>
            </a:extLst>
          </p:cNvPr>
          <p:cNvSpPr txBox="1"/>
          <p:nvPr/>
        </p:nvSpPr>
        <p:spPr>
          <a:xfrm>
            <a:off x="-37942" y="1562100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471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238" b="19351"/>
          <a:stretch/>
        </p:blipFill>
        <p:spPr>
          <a:xfrm>
            <a:off x="1452601" y="4111868"/>
            <a:ext cx="15494847" cy="2556956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0CD3A377-B7B1-A188-5E10-37987F06C31C}"/>
              </a:ext>
            </a:extLst>
          </p:cNvPr>
          <p:cNvSpPr txBox="1"/>
          <p:nvPr/>
        </p:nvSpPr>
        <p:spPr>
          <a:xfrm>
            <a:off x="5979797" y="1922235"/>
            <a:ext cx="58950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7: </a:t>
            </a:r>
          </a:p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luật</a:t>
            </a:r>
            <a:endParaRPr lang="en-US" sz="8000" b="1" dirty="0"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0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5A9FA-1752-B8A7-1CED-CD1978003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996" y="2994265"/>
            <a:ext cx="1311363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115306" y="1298591"/>
            <a:ext cx="16101936" cy="7886108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189207" y="186690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8688" y="2634651"/>
            <a:ext cx="14306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BPTT,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phận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 sang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khác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5AFFE5E-F1D4-99A0-AFDF-EADD0095367B}"/>
              </a:ext>
            </a:extLst>
          </p:cNvPr>
          <p:cNvSpPr/>
          <p:nvPr/>
        </p:nvSpPr>
        <p:spPr>
          <a:xfrm>
            <a:off x="304800" y="3390900"/>
            <a:ext cx="3374136" cy="4114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BC94A-A14B-A53B-9D0B-1BDBEC596ECB}"/>
              </a:ext>
            </a:extLst>
          </p:cNvPr>
          <p:cNvSpPr/>
          <p:nvPr/>
        </p:nvSpPr>
        <p:spPr>
          <a:xfrm>
            <a:off x="2856007" y="7015638"/>
            <a:ext cx="10707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Đặc</a:t>
            </a:r>
            <a:r>
              <a:rPr lang="en-US" sz="4400" b="1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endParaRPr kumimoji="0" lang="en-US" sz="44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Đảo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9FE56-55D6-66B8-F696-F84ADC91989C}"/>
              </a:ext>
            </a:extLst>
          </p:cNvPr>
          <p:cNvSpPr/>
          <p:nvPr/>
        </p:nvSpPr>
        <p:spPr>
          <a:xfrm>
            <a:off x="3810001" y="4591987"/>
            <a:ext cx="1280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bởi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3D8746-EC98-C357-3F57-925CD573EECE}"/>
              </a:ext>
            </a:extLst>
          </p:cNvPr>
          <p:cNvGrpSpPr/>
          <p:nvPr/>
        </p:nvGrpSpPr>
        <p:grpSpPr>
          <a:xfrm rot="-50351">
            <a:off x="835784" y="499419"/>
            <a:ext cx="16380060" cy="9295534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2459B79-556C-BD8B-09B0-ABB183429941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70FD3-EEFD-C91A-153D-E75D251DFDCC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04618D20-DFD5-53E1-3443-7A82965F3E4F}"/>
              </a:ext>
            </a:extLst>
          </p:cNvPr>
          <p:cNvSpPr/>
          <p:nvPr/>
        </p:nvSpPr>
        <p:spPr>
          <a:xfrm>
            <a:off x="14577875" y="637832"/>
            <a:ext cx="3307271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32F0338-1CB4-BF5F-86C2-4B4B7F2D6BB5}"/>
              </a:ext>
            </a:extLst>
          </p:cNvPr>
          <p:cNvSpPr txBox="1"/>
          <p:nvPr/>
        </p:nvSpPr>
        <p:spPr>
          <a:xfrm>
            <a:off x="1143000" y="2171700"/>
            <a:ext cx="12649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5E585-A77D-ADAB-E5F5-1086CD5951BE}"/>
              </a:ext>
            </a:extLst>
          </p:cNvPr>
          <p:cNvSpPr/>
          <p:nvPr/>
        </p:nvSpPr>
        <p:spPr>
          <a:xfrm>
            <a:off x="4953000" y="73204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715;p42">
            <a:extLst>
              <a:ext uri="{FF2B5EF4-FFF2-40B4-BE49-F238E27FC236}">
                <a16:creationId xmlns:a16="http://schemas.microsoft.com/office/drawing/2014/main" id="{50FA82DD-ADDF-0859-A8F8-69292E559FA6}"/>
              </a:ext>
            </a:extLst>
          </p:cNvPr>
          <p:cNvSpPr txBox="1">
            <a:spLocks/>
          </p:cNvSpPr>
          <p:nvPr/>
        </p:nvSpPr>
        <p:spPr>
          <a:xfrm>
            <a:off x="1002209" y="3797072"/>
            <a:ext cx="800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5C625-D865-81E6-37D4-70C736F3F274}"/>
              </a:ext>
            </a:extLst>
          </p:cNvPr>
          <p:cNvSpPr/>
          <p:nvPr/>
        </p:nvSpPr>
        <p:spPr>
          <a:xfrm>
            <a:off x="1002209" y="6609933"/>
            <a:ext cx="160357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892766" y="523544"/>
            <a:ext cx="17626665" cy="8864312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6833109">
            <a:off x="-771818" y="1001062"/>
            <a:ext cx="3726293" cy="2403724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334001" y="9525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2884020" y="2202924"/>
            <a:ext cx="145657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gợi tả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phỏng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02;p76"/>
          <p:cNvSpPr txBox="1">
            <a:spLocks/>
          </p:cNvSpPr>
          <p:nvPr/>
        </p:nvSpPr>
        <p:spPr>
          <a:xfrm>
            <a:off x="2667000" y="4989817"/>
            <a:ext cx="14782800" cy="39776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Gợi hình ảnh,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Thường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ngày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063D3-6106-A57D-5E39-4E139075C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46" y="3667193"/>
            <a:ext cx="1310753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1828800" y="1257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685800" y="3543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 ĐÔI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7007A-011A-E832-BDA7-D9097D2F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74618"/>
            <a:ext cx="5943713" cy="846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2DE9C-CA77-9513-47D9-91DA15D72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086" y="1274618"/>
            <a:ext cx="5943712" cy="84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44074"/>
              </p:ext>
            </p:extLst>
          </p:nvPr>
        </p:nvGraphicFramePr>
        <p:xfrm>
          <a:off x="685800" y="1257300"/>
          <a:ext cx="16764000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588507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Lom khom dưới núi, tiều vài chú,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Lác đác bên sông, chợ mấy nhà.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(Bà Huyện Thanh Quan)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6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 thôi sĩ tử vai đeo lọ,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Ậm oẹ quan trường miệng thét loa.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(Trần Tế Xương)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thét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nhếch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0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1381</Words>
  <Application>Microsoft Office PowerPoint</Application>
  <PresentationFormat>Custom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Wingdings</vt:lpstr>
      <vt:lpstr>Times New Roman</vt:lpstr>
      <vt:lpstr>#9Slide07 SVNDessert Menu Scrip</vt:lpstr>
      <vt:lpstr>Calibri</vt:lpstr>
      <vt:lpstr>Arial</vt:lpstr>
      <vt:lpstr>#9Slide07 SVNGuerrilla</vt:lpstr>
      <vt:lpstr>#9Slide07 SVNAppleberry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Bài 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dc:creator>Thu Trang</dc:creator>
  <cp:lastModifiedBy>Trang Nguyen Thu</cp:lastModifiedBy>
  <cp:revision>89</cp:revision>
  <dcterms:created xsi:type="dcterms:W3CDTF">2006-08-16T00:00:00Z</dcterms:created>
  <dcterms:modified xsi:type="dcterms:W3CDTF">2024-06-16T00:42:25Z</dcterms:modified>
  <dc:identifier>DAFwlijSbsY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2024-06-16T00:42:04Z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3779ea70-7753-4675-8136-e488972a30f6</vt:lpwstr>
  </property>
  <property fmtid="{D5CDD505-2E9C-101B-9397-08002B2CF9AE}" pid="7" name="MSIP_Label_defa4170-0d19-0005-0004-bc88714345d2_ActionId">
    <vt:lpwstr>d011dd3c-f291-4f7d-9d09-31a9c0179c5b</vt:lpwstr>
  </property>
  <property fmtid="{D5CDD505-2E9C-101B-9397-08002B2CF9AE}" pid="8" name="MSIP_Label_defa4170-0d19-0005-0004-bc88714345d2_ContentBits">
    <vt:lpwstr>0</vt:lpwstr>
  </property>
</Properties>
</file>