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283" r:id="rId3"/>
    <p:sldId id="256" r:id="rId4"/>
    <p:sldId id="257" r:id="rId5"/>
    <p:sldId id="263" r:id="rId6"/>
    <p:sldId id="351" r:id="rId7"/>
    <p:sldId id="286" r:id="rId8"/>
    <p:sldId id="289" r:id="rId9"/>
    <p:sldId id="290" r:id="rId10"/>
    <p:sldId id="336" r:id="rId11"/>
    <p:sldId id="292" r:id="rId12"/>
    <p:sldId id="352" r:id="rId13"/>
    <p:sldId id="428" r:id="rId14"/>
    <p:sldId id="429" r:id="rId15"/>
    <p:sldId id="430" r:id="rId16"/>
    <p:sldId id="345" r:id="rId17"/>
    <p:sldId id="427" r:id="rId18"/>
    <p:sldId id="293" r:id="rId19"/>
    <p:sldId id="337" r:id="rId20"/>
    <p:sldId id="346" r:id="rId21"/>
    <p:sldId id="310" r:id="rId22"/>
    <p:sldId id="311" r:id="rId23"/>
    <p:sldId id="342" r:id="rId24"/>
    <p:sldId id="416" r:id="rId25"/>
    <p:sldId id="417" r:id="rId26"/>
    <p:sldId id="419" r:id="rId27"/>
    <p:sldId id="420" r:id="rId28"/>
    <p:sldId id="421" r:id="rId29"/>
    <p:sldId id="422" r:id="rId30"/>
    <p:sldId id="423" r:id="rId31"/>
    <p:sldId id="424" r:id="rId32"/>
    <p:sldId id="425" r:id="rId33"/>
    <p:sldId id="426" r:id="rId34"/>
  </p:sldIdLst>
  <p:sldSz cx="18288000" cy="10287000"/>
  <p:notesSz cx="6858000" cy="9144000"/>
  <p:embeddedFontLst>
    <p:embeddedFont>
      <p:font typeface="#9Slide04 Pridi SemiBold" panose="020B0604020202020204" charset="-34"/>
      <p:bold r:id="rId36"/>
    </p:embeddedFont>
    <p:embeddedFont>
      <p:font typeface="#9Slide04 Rokkitt Medium" panose="020B0604020202020204" charset="0"/>
      <p:regular r:id="rId37"/>
    </p:embeddedFont>
    <p:embeddedFont>
      <p:font typeface="#9Slide04 Rokkitt SemiBold" panose="020B0604020202020204" charset="0"/>
      <p:bold r:id="rId38"/>
    </p:embeddedFont>
    <p:embeddedFont>
      <p:font typeface="#9Slide04 Vollkorn Bold" panose="020B0604020202020204" charset="0"/>
      <p:bold r:id="rId39"/>
    </p:embeddedFont>
    <p:embeddedFont>
      <p:font typeface="#9Slide05 Brannboll Ny" panose="020B0604020202020204" charset="0"/>
      <p:regular r:id="rId40"/>
    </p:embeddedFont>
    <p:embeddedFont>
      <p:font typeface="#9Slide05 LP Bambus Light" panose="020B0604020202020204" charset="0"/>
      <p:regular r:id="rId41"/>
    </p:embeddedFont>
    <p:embeddedFont>
      <p:font typeface="#9Slide05 SVNFadilla" panose="020B0604020202020204" charset="0"/>
      <p:regular r:id="rId42"/>
    </p:embeddedFont>
    <p:embeddedFont>
      <p:font typeface="#9Slide05 SVNReklame Script" panose="020B0604020202020204" charset="0"/>
      <p:regular r:id="rId43"/>
    </p:embeddedFont>
    <p:embeddedFont>
      <p:font typeface="#9Slide07 Staccato "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4036"/>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9646" autoAdjust="0"/>
  </p:normalViewPr>
  <p:slideViewPr>
    <p:cSldViewPr>
      <p:cViewPr varScale="1">
        <p:scale>
          <a:sx n="38" d="100"/>
          <a:sy n="38" d="100"/>
        </p:scale>
        <p:origin x="10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chuẩn</a:t>
            </a:r>
            <a:r>
              <a:rPr lang="en-US" baseline="0" dirty="0"/>
              <a:t> </a:t>
            </a:r>
            <a:r>
              <a:rPr lang="en-US" baseline="0" dirty="0" err="1"/>
              <a:t>bị</a:t>
            </a:r>
            <a:r>
              <a:rPr lang="en-US" baseline="0" dirty="0"/>
              <a:t> 1 </a:t>
            </a:r>
            <a:r>
              <a:rPr lang="en-US" baseline="0" dirty="0" err="1"/>
              <a:t>bìa</a:t>
            </a:r>
            <a:r>
              <a:rPr lang="en-US" baseline="0" dirty="0"/>
              <a:t> </a:t>
            </a:r>
            <a:r>
              <a:rPr lang="en-US" baseline="0" dirty="0" err="1"/>
              <a:t>ảnh</a:t>
            </a:r>
            <a:r>
              <a:rPr lang="en-US" baseline="0" dirty="0"/>
              <a:t> </a:t>
            </a:r>
            <a:r>
              <a:rPr lang="en-US" baseline="0" dirty="0" err="1"/>
              <a:t>bị</a:t>
            </a:r>
            <a:r>
              <a:rPr lang="en-US" baseline="0" dirty="0"/>
              <a:t> </a:t>
            </a:r>
            <a:r>
              <a:rPr lang="en-US" baseline="0" dirty="0" err="1"/>
              <a:t>tách</a:t>
            </a:r>
            <a:r>
              <a:rPr lang="en-US" baseline="0" dirty="0"/>
              <a:t> </a:t>
            </a:r>
            <a:r>
              <a:rPr lang="en-US" baseline="0" dirty="0" err="1"/>
              <a:t>rời</a:t>
            </a:r>
            <a:r>
              <a:rPr lang="en-US" baseline="0" dirty="0"/>
              <a:t> </a:t>
            </a:r>
            <a:r>
              <a:rPr lang="en-US" baseline="0" dirty="0" err="1"/>
              <a:t>thành</a:t>
            </a:r>
            <a:r>
              <a:rPr lang="en-US" baseline="0" dirty="0"/>
              <a:t> </a:t>
            </a:r>
            <a:r>
              <a:rPr lang="en-US" baseline="0" dirty="0" err="1"/>
              <a:t>từng</a:t>
            </a:r>
            <a:r>
              <a:rPr lang="en-US" baseline="0" dirty="0"/>
              <a:t> </a:t>
            </a:r>
            <a:r>
              <a:rPr lang="en-US" baseline="0" dirty="0" err="1"/>
              <a:t>mảnh</a:t>
            </a:r>
            <a:r>
              <a:rPr lang="en-US" baseline="0" dirty="0"/>
              <a:t> </a:t>
            </a:r>
            <a:r>
              <a:rPr lang="en-US" baseline="0" dirty="0" err="1"/>
              <a:t>nhỏ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yêu</a:t>
            </a:r>
            <a:r>
              <a:rPr lang="en-US" baseline="0" dirty="0">
                <a:sym typeface="Wingdings" panose="05000000000000000000" pitchFamily="2" charset="2"/>
              </a:rPr>
              <a:t> </a:t>
            </a:r>
            <a:r>
              <a:rPr lang="en-US" baseline="0" dirty="0" err="1">
                <a:sym typeface="Wingdings" panose="05000000000000000000" pitchFamily="2" charset="2"/>
              </a:rPr>
              <a:t>cầu</a:t>
            </a:r>
            <a:r>
              <a:rPr lang="en-US" baseline="0" dirty="0">
                <a:sym typeface="Wingdings" panose="05000000000000000000" pitchFamily="2" charset="2"/>
              </a:rPr>
              <a:t> HS </a:t>
            </a:r>
            <a:r>
              <a:rPr lang="en-US" baseline="0" dirty="0" err="1">
                <a:sym typeface="Wingdings" panose="05000000000000000000" pitchFamily="2" charset="2"/>
              </a:rPr>
              <a:t>ghép</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 </a:t>
            </a:r>
            <a:r>
              <a:rPr lang="en-US" baseline="0" dirty="0" err="1">
                <a:sym typeface="Wingdings" panose="05000000000000000000" pitchFamily="2" charset="2"/>
              </a:rPr>
              <a:t>nêu</a:t>
            </a:r>
            <a:r>
              <a:rPr lang="en-US" baseline="0" dirty="0">
                <a:sym typeface="Wingdings" panose="05000000000000000000" pitchFamily="2" charset="2"/>
              </a:rPr>
              <a:t> </a:t>
            </a:r>
            <a:r>
              <a:rPr lang="en-US" baseline="0" dirty="0" err="1">
                <a:sym typeface="Wingdings" panose="05000000000000000000" pitchFamily="2" charset="2"/>
              </a:rPr>
              <a:t>những</a:t>
            </a:r>
            <a:r>
              <a:rPr lang="en-US" baseline="0" dirty="0">
                <a:sym typeface="Wingdings" panose="05000000000000000000" pitchFamily="2" charset="2"/>
              </a:rPr>
              <a:t> </a:t>
            </a:r>
            <a:r>
              <a:rPr lang="en-US" baseline="0" dirty="0" err="1">
                <a:sym typeface="Wingdings" panose="05000000000000000000" pitchFamily="2" charset="2"/>
              </a:rPr>
              <a:t>hiểu</a:t>
            </a:r>
            <a:r>
              <a:rPr lang="en-US" baseline="0" dirty="0">
                <a:sym typeface="Wingdings" panose="05000000000000000000" pitchFamily="2" charset="2"/>
              </a:rPr>
              <a:t> </a:t>
            </a:r>
            <a:r>
              <a:rPr lang="en-US" baseline="0" dirty="0" err="1">
                <a:sym typeface="Wingdings" panose="05000000000000000000" pitchFamily="2" charset="2"/>
              </a:rPr>
              <a:t>biết</a:t>
            </a:r>
            <a:r>
              <a:rPr lang="en-US" baseline="0" dirty="0">
                <a:sym typeface="Wingdings" panose="05000000000000000000" pitchFamily="2" charset="2"/>
              </a:rPr>
              <a:t> </a:t>
            </a:r>
            <a:r>
              <a:rPr lang="en-US" baseline="0" dirty="0" err="1">
                <a:sym typeface="Wingdings" panose="05000000000000000000" pitchFamily="2" charset="2"/>
              </a:rPr>
              <a:t>của</a:t>
            </a:r>
            <a:r>
              <a:rPr lang="en-US" baseline="0" dirty="0">
                <a:sym typeface="Wingdings" panose="05000000000000000000" pitchFamily="2" charset="2"/>
              </a:rPr>
              <a:t> </a:t>
            </a:r>
            <a:r>
              <a:rPr lang="en-US" baseline="0" dirty="0" err="1">
                <a:sym typeface="Wingdings" panose="05000000000000000000" pitchFamily="2" charset="2"/>
              </a:rPr>
              <a:t>em</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cuốn</a:t>
            </a:r>
            <a:r>
              <a:rPr lang="en-US" baseline="0" dirty="0">
                <a:sym typeface="Wingdings" panose="05000000000000000000" pitchFamily="2" charset="2"/>
              </a:rPr>
              <a:t> </a:t>
            </a:r>
            <a:r>
              <a:rPr lang="en-US" baseline="0" dirty="0" err="1">
                <a:sym typeface="Wingdings" panose="05000000000000000000" pitchFamily="2" charset="2"/>
              </a:rPr>
              <a:t>sách</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3. </a:t>
            </a:r>
            <a:r>
              <a:rPr lang="en-US" sz="1200" dirty="0" err="1">
                <a:latin typeface="+mj-lt"/>
              </a:rPr>
              <a:t>Nêu</a:t>
            </a:r>
            <a:r>
              <a:rPr lang="en-US" sz="1200" dirty="0">
                <a:latin typeface="+mj-lt"/>
              </a:rPr>
              <a:t> </a:t>
            </a:r>
            <a:r>
              <a:rPr lang="en-US" sz="1200" dirty="0" err="1">
                <a:latin typeface="+mj-lt"/>
              </a:rPr>
              <a:t>những</a:t>
            </a:r>
            <a:r>
              <a:rPr lang="en-US" sz="1200" dirty="0">
                <a:latin typeface="+mj-lt"/>
              </a:rPr>
              <a:t> </a:t>
            </a:r>
            <a:r>
              <a:rPr lang="en-US" sz="1200" dirty="0" err="1">
                <a:latin typeface="+mj-lt"/>
              </a:rPr>
              <a:t>nét</a:t>
            </a:r>
            <a:r>
              <a:rPr lang="en-US" sz="1200" dirty="0">
                <a:latin typeface="+mj-lt"/>
              </a:rPr>
              <a:t> </a:t>
            </a:r>
            <a:r>
              <a:rPr lang="en-US" sz="1200" dirty="0" err="1">
                <a:latin typeface="+mj-lt"/>
              </a:rPr>
              <a:t>tính</a:t>
            </a:r>
            <a:r>
              <a:rPr lang="en-US" sz="1200" dirty="0">
                <a:latin typeface="+mj-lt"/>
              </a:rPr>
              <a:t> </a:t>
            </a:r>
            <a:r>
              <a:rPr lang="en-US" sz="1200" dirty="0" err="1">
                <a:latin typeface="+mj-lt"/>
              </a:rPr>
              <a:t>cách</a:t>
            </a:r>
            <a:r>
              <a:rPr lang="en-US" sz="1200" dirty="0">
                <a:latin typeface="+mj-lt"/>
              </a:rPr>
              <a:t> </a:t>
            </a:r>
            <a:r>
              <a:rPr lang="en-US" sz="1200" dirty="0" err="1">
                <a:latin typeface="+mj-lt"/>
              </a:rPr>
              <a:t>nổi</a:t>
            </a:r>
            <a:r>
              <a:rPr lang="en-US" sz="1200" dirty="0">
                <a:latin typeface="+mj-lt"/>
              </a:rPr>
              <a:t> </a:t>
            </a:r>
            <a:r>
              <a:rPr lang="en-US" sz="1200" dirty="0" err="1">
                <a:latin typeface="+mj-lt"/>
              </a:rPr>
              <a:t>bật</a:t>
            </a:r>
            <a:r>
              <a:rPr lang="en-US" sz="1200" dirty="0">
                <a:latin typeface="+mj-lt"/>
              </a:rPr>
              <a:t> </a:t>
            </a:r>
            <a:r>
              <a:rPr lang="en-US" sz="1200" dirty="0" err="1">
                <a:latin typeface="+mj-lt"/>
              </a:rPr>
              <a:t>của</a:t>
            </a:r>
            <a:r>
              <a:rPr lang="en-US" sz="1200" dirty="0">
                <a:latin typeface="+mj-lt"/>
              </a:rPr>
              <a:t> </a:t>
            </a:r>
            <a:r>
              <a:rPr lang="en-US" sz="1200" dirty="0" err="1">
                <a:latin typeface="+mj-lt"/>
              </a:rPr>
              <a:t>nhân</a:t>
            </a:r>
            <a:r>
              <a:rPr lang="en-US" sz="1200" dirty="0">
                <a:latin typeface="+mj-lt"/>
              </a:rPr>
              <a:t> </a:t>
            </a:r>
            <a:r>
              <a:rPr lang="en-US" sz="1200" dirty="0" err="1">
                <a:latin typeface="+mj-lt"/>
              </a:rPr>
              <a:t>vật</a:t>
            </a:r>
            <a:r>
              <a:rPr lang="en-US" sz="1200" dirty="0">
                <a:latin typeface="+mj-lt"/>
              </a:rPr>
              <a:t> Hoài Văn </a:t>
            </a:r>
            <a:r>
              <a:rPr lang="en-US" sz="1200" dirty="0" err="1">
                <a:latin typeface="+mj-lt"/>
              </a:rPr>
              <a:t>Hầu</a:t>
            </a:r>
            <a:r>
              <a:rPr lang="en-US" sz="1200" dirty="0">
                <a:latin typeface="+mj-lt"/>
              </a:rPr>
              <a:t>.</a:t>
            </a:r>
            <a:endParaRPr lang="en-US" sz="1200" i="1" dirty="0">
              <a:latin typeface="+mj-lt"/>
            </a:endParaRP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giao</a:t>
            </a:r>
            <a:r>
              <a:rPr lang="en-US" baseline="0" dirty="0"/>
              <a:t> </a:t>
            </a:r>
            <a:r>
              <a:rPr lang="en-US" baseline="0" dirty="0" err="1"/>
              <a:t>về</a:t>
            </a:r>
            <a:r>
              <a:rPr lang="en-US" baseline="0" dirty="0"/>
              <a:t> </a:t>
            </a:r>
            <a:r>
              <a:rPr lang="en-US" baseline="0" dirty="0" err="1"/>
              <a:t>nhà</a:t>
            </a:r>
            <a:r>
              <a:rPr lang="en-US" baseline="0" dirty="0"/>
              <a:t> </a:t>
            </a:r>
            <a:r>
              <a:rPr lang="en-US" baseline="0" dirty="0" err="1"/>
              <a:t>từ</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trước</a:t>
            </a:r>
            <a:endParaRPr lang="en-US" baseline="0" dirty="0"/>
          </a:p>
          <a:p>
            <a:r>
              <a:rPr lang="en-US" baseline="0" dirty="0" err="1"/>
              <a:t>Vẽ</a:t>
            </a:r>
            <a:r>
              <a:rPr lang="en-US" baseline="0" dirty="0"/>
              <a:t> </a:t>
            </a:r>
            <a:r>
              <a:rPr lang="en-US" baseline="0" dirty="0" err="1"/>
              <a:t>sơ</a:t>
            </a:r>
            <a:r>
              <a:rPr lang="en-US" baseline="0" dirty="0"/>
              <a:t> </a:t>
            </a:r>
            <a:r>
              <a:rPr lang="en-US" baseline="0" dirty="0" err="1"/>
              <a:t>đồ</a:t>
            </a:r>
            <a:r>
              <a:rPr lang="en-US" baseline="0" dirty="0"/>
              <a:t> </a:t>
            </a:r>
            <a:r>
              <a:rPr lang="en-US" baseline="0" dirty="0" err="1"/>
              <a:t>tư</a:t>
            </a:r>
            <a:r>
              <a:rPr lang="en-US" baseline="0" dirty="0"/>
              <a:t> </a:t>
            </a:r>
            <a:r>
              <a:rPr lang="en-US" baseline="0" dirty="0" err="1"/>
              <a:t>duy</a:t>
            </a:r>
            <a:r>
              <a:rPr lang="en-US" baseline="0" dirty="0"/>
              <a:t> </a:t>
            </a:r>
            <a:r>
              <a:rPr lang="en-US" baseline="0" dirty="0" err="1"/>
              <a:t>thể</a:t>
            </a:r>
            <a:r>
              <a:rPr lang="en-US" baseline="0" dirty="0"/>
              <a:t> </a:t>
            </a:r>
            <a:r>
              <a:rPr lang="en-US" baseline="0" dirty="0" err="1"/>
              <a:t>hiện</a:t>
            </a:r>
            <a:r>
              <a:rPr lang="en-US" baseline="0" dirty="0"/>
              <a:t> ý </a:t>
            </a:r>
            <a:r>
              <a:rPr lang="en-US" baseline="0" dirty="0" err="1"/>
              <a:t>chính</a:t>
            </a:r>
            <a:r>
              <a:rPr lang="en-US" baseline="0" dirty="0"/>
              <a:t> </a:t>
            </a:r>
            <a:r>
              <a:rPr lang="en-US" baseline="0" dirty="0" err="1"/>
              <a:t>và</a:t>
            </a:r>
            <a:r>
              <a:rPr lang="en-US" baseline="0" dirty="0"/>
              <a:t> </a:t>
            </a:r>
            <a:r>
              <a:rPr lang="en-US" baseline="0" dirty="0" err="1"/>
              <a:t>thông</a:t>
            </a:r>
            <a:r>
              <a:rPr lang="en-US" baseline="0" dirty="0"/>
              <a:t> tin </a:t>
            </a:r>
            <a:r>
              <a:rPr lang="en-US" baseline="0" dirty="0" err="1"/>
              <a:t>cụ</a:t>
            </a:r>
            <a:r>
              <a:rPr lang="en-US" baseline="0" dirty="0"/>
              <a:t> </a:t>
            </a:r>
            <a:r>
              <a:rPr lang="en-US" baseline="0" dirty="0" err="1"/>
              <a:t>thể</a:t>
            </a:r>
            <a:r>
              <a:rPr lang="en-US" baseline="0" dirty="0"/>
              <a:t> </a:t>
            </a:r>
            <a:r>
              <a:rPr lang="en-US" baseline="0" dirty="0" err="1"/>
              <a:t>làm</a:t>
            </a:r>
            <a:r>
              <a:rPr lang="en-US" baseline="0" dirty="0"/>
              <a:t> </a:t>
            </a:r>
            <a:r>
              <a:rPr lang="en-US" baseline="0" dirty="0" err="1"/>
              <a:t>rõ</a:t>
            </a:r>
            <a:r>
              <a:rPr lang="en-US" baseline="0" dirty="0"/>
              <a:t> </a:t>
            </a:r>
            <a:r>
              <a:rPr lang="en-US" baseline="0" dirty="0" err="1"/>
              <a:t>cho</a:t>
            </a:r>
            <a:r>
              <a:rPr lang="en-US" baseline="0" dirty="0"/>
              <a:t> ý </a:t>
            </a:r>
            <a:r>
              <a:rPr lang="en-US" baseline="0" dirty="0" err="1"/>
              <a:t>chính</a:t>
            </a:r>
            <a:r>
              <a:rPr lang="en-US" baseline="0" dirty="0"/>
              <a:t> </a:t>
            </a:r>
            <a:r>
              <a:rPr lang="en-US" baseline="0" dirty="0" err="1"/>
              <a:t>đó</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109653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66881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198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72059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54331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Khoanh</a:t>
            </a:r>
            <a:r>
              <a:rPr lang="en-US" baseline="0" dirty="0"/>
              <a:t> </a:t>
            </a:r>
            <a:r>
              <a:rPr lang="en-US" baseline="0" dirty="0" err="1"/>
              <a:t>đỏ</a:t>
            </a:r>
            <a:r>
              <a:rPr lang="en-US" baseline="0" dirty="0"/>
              <a:t>: ý </a:t>
            </a:r>
            <a:r>
              <a:rPr lang="en-US" baseline="0" dirty="0" err="1"/>
              <a:t>kiến</a:t>
            </a:r>
            <a:r>
              <a:rPr lang="en-US" baseline="0" dirty="0"/>
              <a:t> </a:t>
            </a:r>
            <a:r>
              <a:rPr lang="en-US" baseline="0" dirty="0" err="1"/>
              <a:t>chủ</a:t>
            </a:r>
            <a:r>
              <a:rPr lang="en-US" baseline="0" dirty="0"/>
              <a:t> </a:t>
            </a:r>
            <a:r>
              <a:rPr lang="en-US" baseline="0" dirty="0" err="1"/>
              <a:t>quan</a:t>
            </a:r>
            <a:endParaRPr lang="en-US" baseline="0" dirty="0"/>
          </a:p>
          <a:p>
            <a:r>
              <a:rPr lang="en-US" baseline="0" dirty="0" err="1"/>
              <a:t>Không</a:t>
            </a:r>
            <a:r>
              <a:rPr lang="en-US" baseline="0" dirty="0"/>
              <a:t> </a:t>
            </a:r>
            <a:r>
              <a:rPr lang="en-US" baseline="0" dirty="0" err="1"/>
              <a:t>khoanh</a:t>
            </a:r>
            <a:r>
              <a:rPr lang="en-US" baseline="0" dirty="0"/>
              <a:t>: </a:t>
            </a:r>
            <a:r>
              <a:rPr lang="en-US" baseline="0" dirty="0" err="1"/>
              <a:t>thông</a:t>
            </a:r>
            <a:r>
              <a:rPr lang="en-US" baseline="0" dirty="0"/>
              <a:t> tin </a:t>
            </a:r>
            <a:r>
              <a:rPr lang="en-US" baseline="0" dirty="0" err="1"/>
              <a:t>khách</a:t>
            </a:r>
            <a:r>
              <a:rPr lang="en-US" baseline="0" dirty="0"/>
              <a:t> </a:t>
            </a:r>
            <a:r>
              <a:rPr lang="en-US" baseline="0" dirty="0" err="1"/>
              <a:t>quan</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05965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Nêu</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yếu</a:t>
            </a:r>
            <a:r>
              <a:rPr lang="en-US" baseline="0" dirty="0"/>
              <a:t> </a:t>
            </a:r>
            <a:r>
              <a:rPr lang="en-US" baseline="0" dirty="0" err="1"/>
              <a:t>tố</a:t>
            </a:r>
            <a:r>
              <a:rPr lang="en-US" baseline="0" dirty="0"/>
              <a:t> phi </a:t>
            </a:r>
            <a:r>
              <a:rPr lang="en-US" baseline="0" dirty="0" err="1"/>
              <a:t>ngôn</a:t>
            </a:r>
            <a:r>
              <a:rPr lang="en-US" baseline="0" dirty="0"/>
              <a:t> </a:t>
            </a:r>
            <a:r>
              <a:rPr lang="en-US" baseline="0" dirty="0" err="1"/>
              <a:t>ngữ</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41295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427453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1200" baseline="0" dirty="0">
                <a:solidFill>
                  <a:prstClr val="black"/>
                </a:solidFill>
                <a:latin typeface="Times New Roman" panose="02020603050405020304" pitchFamily="18" charset="0"/>
                <a:cs typeface="Times New Roman" panose="02020603050405020304" pitchFamily="18" charset="0"/>
              </a:rPr>
              <a:t>HS</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có</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thông</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bằng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đọc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trực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phẩm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đọc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truyện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Lá</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cờ</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thêu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sáu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chữ</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vàng</a:t>
            </a:r>
            <a:r>
              <a:rPr lang="en-US" sz="1200" dirty="0">
                <a:solidFill>
                  <a:prstClr val="black"/>
                </a:solidFill>
                <a:latin typeface="Times New Roman" panose="020206030504050203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570022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80911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1427729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334267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404672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a:p>
          <a:p>
            <a:endParaRPr lang="en-US"/>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14198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31280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a:t>
            </a:r>
            <a:r>
              <a:rPr lang="en-US" baseline="0" dirty="0"/>
              <a:t> </a:t>
            </a:r>
            <a:r>
              <a:rPr lang="en-US" baseline="0" dirty="0" err="1"/>
              <a:t>bản</a:t>
            </a:r>
            <a:r>
              <a:rPr lang="en-US" baseline="0" dirty="0"/>
              <a:t> “</a:t>
            </a:r>
            <a:r>
              <a:rPr lang="en-US" baseline="0" dirty="0" err="1"/>
              <a:t>lá</a:t>
            </a:r>
            <a:r>
              <a:rPr lang="en-US" baseline="0" dirty="0"/>
              <a:t> </a:t>
            </a:r>
            <a:r>
              <a:rPr lang="en-US" baseline="0" dirty="0" err="1"/>
              <a:t>cờ</a:t>
            </a:r>
            <a:r>
              <a:rPr lang="en-US" baseline="0" dirty="0"/>
              <a:t> </a:t>
            </a:r>
            <a:r>
              <a:rPr lang="en-US" baseline="0" dirty="0" err="1"/>
              <a:t>thêu</a:t>
            </a:r>
            <a:r>
              <a:rPr lang="en-US" baseline="0" dirty="0"/>
              <a:t> </a:t>
            </a:r>
            <a:r>
              <a:rPr lang="en-US" baseline="0" dirty="0" err="1"/>
              <a:t>sáu</a:t>
            </a:r>
            <a:r>
              <a:rPr lang="en-US" baseline="0" dirty="0"/>
              <a:t> </a:t>
            </a:r>
            <a:r>
              <a:rPr lang="en-US" baseline="0" dirty="0" err="1"/>
              <a:t>chữ</a:t>
            </a:r>
            <a:r>
              <a:rPr lang="en-US" baseline="0" dirty="0"/>
              <a:t> </a:t>
            </a:r>
            <a:r>
              <a:rPr lang="en-US" baseline="0" dirty="0" err="1"/>
              <a:t>vàng</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không</a:t>
            </a:r>
            <a:r>
              <a:rPr lang="en-US" baseline="0" dirty="0"/>
              <a:t> bao </a:t>
            </a:r>
            <a:r>
              <a:rPr lang="en-US" baseline="0" dirty="0" err="1"/>
              <a:t>giờ</a:t>
            </a:r>
            <a:r>
              <a:rPr lang="en-US" baseline="0" dirty="0"/>
              <a:t> </a:t>
            </a:r>
            <a:r>
              <a:rPr lang="en-US" baseline="0" dirty="0" err="1"/>
              <a:t>cũ</a:t>
            </a:r>
            <a:r>
              <a:rPr lang="en-US" baseline="0" dirty="0"/>
              <a:t> </a:t>
            </a:r>
            <a:r>
              <a:rPr lang="en-US" baseline="0" dirty="0" err="1"/>
              <a:t>dành</a:t>
            </a:r>
            <a:r>
              <a:rPr lang="en-US" baseline="0" dirty="0"/>
              <a:t> </a:t>
            </a:r>
            <a:r>
              <a:rPr lang="en-US" baseline="0" dirty="0" err="1"/>
              <a:t>cho</a:t>
            </a:r>
            <a:r>
              <a:rPr lang="en-US" baseline="0" dirty="0"/>
              <a:t> </a:t>
            </a:r>
            <a:r>
              <a:rPr lang="en-US" baseline="0" dirty="0" err="1"/>
              <a:t>thiếu</a:t>
            </a:r>
            <a:r>
              <a:rPr lang="en-US" baseline="0" dirty="0"/>
              <a:t> </a:t>
            </a:r>
            <a:r>
              <a:rPr lang="en-US" baseline="0" dirty="0" err="1"/>
              <a:t>nhi</a:t>
            </a:r>
            <a:r>
              <a:rPr lang="en-US" baseline="0" dirty="0"/>
              <a:t> </a:t>
            </a:r>
            <a:r>
              <a:rPr lang="en-US" baseline="0" dirty="0" err="1"/>
              <a:t>viết</a:t>
            </a:r>
            <a:r>
              <a:rPr lang="en-US" baseline="0" dirty="0"/>
              <a:t> </a:t>
            </a:r>
            <a:r>
              <a:rPr lang="en-US" baseline="0" dirty="0" err="1"/>
              <a:t>nhằm</a:t>
            </a:r>
            <a:r>
              <a:rPr lang="en-US" baseline="0" dirty="0"/>
              <a:t> </a:t>
            </a:r>
            <a:r>
              <a:rPr lang="en-US" baseline="0" dirty="0" err="1"/>
              <a:t>mục</a:t>
            </a:r>
            <a:r>
              <a:rPr lang="en-US" baseline="0" dirty="0"/>
              <a:t> </a:t>
            </a:r>
            <a:r>
              <a:rPr lang="en-US" baseline="0" dirty="0" err="1"/>
              <a:t>đích</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91471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7384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9074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5210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916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4819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2184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981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440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9737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3535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625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2ABFF15-655C-4582-BD93-0E0D78D47BED}" type="datetimeFigureOut">
              <a:rPr lang="en-US" smtClean="0">
                <a:solidFill>
                  <a:prstClr val="black">
                    <a:tint val="75000"/>
                  </a:prstClr>
                </a:solidFill>
              </a:rPr>
              <a:pPr defTabSz="1371600"/>
              <a:t>6/16/2024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15946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10"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3.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jpg"/><Relationship Id="rId1" Type="http://schemas.openxmlformats.org/officeDocument/2006/relationships/slideLayout" Target="../slideLayouts/slideLayout13.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3.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grpSp>
        <p:nvGrpSpPr>
          <p:cNvPr id="4" name="Group 3">
            <a:extLst>
              <a:ext uri="{FF2B5EF4-FFF2-40B4-BE49-F238E27FC236}">
                <a16:creationId xmlns:a16="http://schemas.microsoft.com/office/drawing/2014/main" id="{AF2D7DAF-4325-F2B3-BAB0-C982A70F5C13}"/>
              </a:ext>
            </a:extLst>
          </p:cNvPr>
          <p:cNvGrpSpPr/>
          <p:nvPr/>
        </p:nvGrpSpPr>
        <p:grpSpPr>
          <a:xfrm>
            <a:off x="9249129" y="-1286328"/>
            <a:ext cx="9111342" cy="11963400"/>
            <a:chOff x="348344" y="-658586"/>
            <a:chExt cx="9111342" cy="11963400"/>
          </a:xfrm>
          <a:blipFill>
            <a:blip r:embed="rId8"/>
            <a:stretch>
              <a:fillRect/>
            </a:stretch>
          </a:blipFill>
        </p:grpSpPr>
        <p:sp>
          <p:nvSpPr>
            <p:cNvPr id="11" name="Hexagon 10">
              <a:extLst>
                <a:ext uri="{FF2B5EF4-FFF2-40B4-BE49-F238E27FC236}">
                  <a16:creationId xmlns:a16="http://schemas.microsoft.com/office/drawing/2014/main" id="{380A1989-2B2B-923D-F2E7-AB60B07E2630}"/>
                </a:ext>
              </a:extLst>
            </p:cNvPr>
            <p:cNvSpPr/>
            <p:nvPr/>
          </p:nvSpPr>
          <p:spPr>
            <a:xfrm>
              <a:off x="370115" y="86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29BC921-86B3-779F-D599-55B61C402EE3}"/>
                </a:ext>
              </a:extLst>
            </p:cNvPr>
            <p:cNvSpPr/>
            <p:nvPr/>
          </p:nvSpPr>
          <p:spPr>
            <a:xfrm>
              <a:off x="3189515" y="2389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ABFE790B-07F8-2C85-4096-BA6179E7C40A}"/>
                </a:ext>
              </a:extLst>
            </p:cNvPr>
            <p:cNvSpPr/>
            <p:nvPr/>
          </p:nvSpPr>
          <p:spPr>
            <a:xfrm>
              <a:off x="370115" y="3913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238C79C9-F356-161C-9129-0B41391BD86C}"/>
                </a:ext>
              </a:extLst>
            </p:cNvPr>
            <p:cNvSpPr/>
            <p:nvPr/>
          </p:nvSpPr>
          <p:spPr>
            <a:xfrm>
              <a:off x="3254829" y="5437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9958FA21-5445-1C6E-88EE-6B36E8C76599}"/>
                </a:ext>
              </a:extLst>
            </p:cNvPr>
            <p:cNvSpPr/>
            <p:nvPr/>
          </p:nvSpPr>
          <p:spPr>
            <a:xfrm>
              <a:off x="348344" y="6945085"/>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8254F4C0-4463-42EF-38E2-5AF83BD4ABB6}"/>
                </a:ext>
              </a:extLst>
            </p:cNvPr>
            <p:cNvSpPr/>
            <p:nvPr/>
          </p:nvSpPr>
          <p:spPr>
            <a:xfrm>
              <a:off x="3189515" y="848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CBF42953-7B64-E2CB-1C2F-57A8D1BB74C3}"/>
                </a:ext>
              </a:extLst>
            </p:cNvPr>
            <p:cNvSpPr/>
            <p:nvPr/>
          </p:nvSpPr>
          <p:spPr>
            <a:xfrm>
              <a:off x="3211286" y="-65858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2CD4D36D-5550-31CB-5C0D-2864ABB6A70C}"/>
                </a:ext>
              </a:extLst>
            </p:cNvPr>
            <p:cNvSpPr/>
            <p:nvPr/>
          </p:nvSpPr>
          <p:spPr>
            <a:xfrm>
              <a:off x="6008915" y="90623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82F4D8C-6EE6-2FA5-9EF8-30A2FCA91DD8}"/>
                </a:ext>
              </a:extLst>
            </p:cNvPr>
            <p:cNvSpPr/>
            <p:nvPr/>
          </p:nvSpPr>
          <p:spPr>
            <a:xfrm>
              <a:off x="6096000" y="3924300"/>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93CF918B-858D-CBBD-D372-76373B2E78EC}"/>
                </a:ext>
              </a:extLst>
            </p:cNvPr>
            <p:cNvSpPr/>
            <p:nvPr/>
          </p:nvSpPr>
          <p:spPr>
            <a:xfrm>
              <a:off x="6106886" y="70757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A696973A-C9F4-C5A4-1097-DE4B8CB85171}"/>
              </a:ext>
            </a:extLst>
          </p:cNvPr>
          <p:cNvSpPr txBox="1"/>
          <p:nvPr/>
        </p:nvSpPr>
        <p:spPr>
          <a:xfrm>
            <a:off x="1066800" y="3352800"/>
            <a:ext cx="745998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Mảnh</a:t>
            </a:r>
            <a:r>
              <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ghép</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hoàn</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hảo</a:t>
            </a:r>
            <a:endPar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9971697" y="7272218"/>
            <a:ext cx="3164472" cy="565649"/>
          </a:xfrm>
          <a:prstGeom prst="rect">
            <a:avLst/>
          </a:prstGeom>
        </p:spPr>
      </p:pic>
      <p:sp>
        <p:nvSpPr>
          <p:cNvPr id="3" name="Rectangle 2">
            <a:extLst>
              <a:ext uri="{FF2B5EF4-FFF2-40B4-BE49-F238E27FC236}">
                <a16:creationId xmlns:a16="http://schemas.microsoft.com/office/drawing/2014/main" id="{F36CE478-91C1-1814-F2DE-FD82F490AAAF}"/>
              </a:ext>
            </a:extLst>
          </p:cNvPr>
          <p:cNvSpPr/>
          <p:nvPr/>
        </p:nvSpPr>
        <p:spPr>
          <a:xfrm>
            <a:off x="5080152" y="2437703"/>
            <a:ext cx="12531379" cy="3416320"/>
          </a:xfrm>
          <a:prstGeom prst="rect">
            <a:avLst/>
          </a:prstGeom>
        </p:spPr>
        <p:txBody>
          <a:bodyPr wrap="square">
            <a:spAutoFit/>
          </a:bodyPr>
          <a:lstStyle/>
          <a:p>
            <a:pPr algn="ctr"/>
            <a:r>
              <a:rPr lang="en-US" sz="7200" dirty="0">
                <a:latin typeface="#9Slide04 Rokkitt SemiBold" panose="00000700000000000000" pitchFamily="2" charset="0"/>
              </a:rPr>
              <a:t>2. </a:t>
            </a:r>
          </a:p>
          <a:p>
            <a:pPr algn="ctr"/>
            <a:r>
              <a:rPr lang="en-US" sz="7200" dirty="0" err="1">
                <a:latin typeface="#9Slide04 Rokkitt SemiBold" panose="00000700000000000000" pitchFamily="2" charset="0"/>
              </a:rPr>
              <a:t>Cách</a:t>
            </a:r>
            <a:r>
              <a:rPr lang="en-US" sz="7200" dirty="0">
                <a:latin typeface="#9Slide04 Rokkitt SemiBold" panose="00000700000000000000" pitchFamily="2" charset="0"/>
              </a:rPr>
              <a:t> </a:t>
            </a:r>
            <a:r>
              <a:rPr lang="en-US" sz="7200" dirty="0" err="1">
                <a:latin typeface="#9Slide04 Rokkitt SemiBold" panose="00000700000000000000" pitchFamily="2" charset="0"/>
              </a:rPr>
              <a:t>triển</a:t>
            </a:r>
            <a:r>
              <a:rPr lang="en-US" sz="7200" dirty="0">
                <a:latin typeface="#9Slide04 Rokkitt SemiBold" panose="00000700000000000000" pitchFamily="2" charset="0"/>
              </a:rPr>
              <a:t> </a:t>
            </a:r>
            <a:r>
              <a:rPr lang="en-US" sz="7200" dirty="0" err="1">
                <a:latin typeface="#9Slide04 Rokkitt SemiBold" panose="00000700000000000000" pitchFamily="2" charset="0"/>
              </a:rPr>
              <a:t>khai</a:t>
            </a:r>
            <a:r>
              <a:rPr lang="en-US" sz="7200" dirty="0">
                <a:latin typeface="#9Slide04 Rokkitt SemiBold" panose="00000700000000000000" pitchFamily="2" charset="0"/>
              </a:rPr>
              <a:t> </a:t>
            </a:r>
            <a:r>
              <a:rPr lang="en-US" sz="7200" dirty="0" err="1">
                <a:latin typeface="#9Slide04 Rokkitt SemiBold" panose="00000700000000000000" pitchFamily="2" charset="0"/>
              </a:rPr>
              <a:t>thông</a:t>
            </a:r>
            <a:r>
              <a:rPr lang="en-US" sz="7200" dirty="0">
                <a:latin typeface="#9Slide04 Rokkitt SemiBold" panose="00000700000000000000" pitchFamily="2" charset="0"/>
              </a:rPr>
              <a:t> tin </a:t>
            </a:r>
          </a:p>
          <a:p>
            <a:pPr algn="ctr"/>
            <a:r>
              <a:rPr lang="en-US" sz="7200" dirty="0" err="1">
                <a:latin typeface="#9Slide04 Rokkitt SemiBold" panose="00000700000000000000" pitchFamily="2" charset="0"/>
              </a:rPr>
              <a:t>trong</a:t>
            </a:r>
            <a:r>
              <a:rPr lang="en-US" sz="7200" dirty="0">
                <a:latin typeface="#9Slide04 Rokkitt SemiBold" panose="00000700000000000000" pitchFamily="2" charset="0"/>
              </a:rPr>
              <a:t> </a:t>
            </a:r>
            <a:r>
              <a:rPr lang="en-US" sz="7200" dirty="0" err="1">
                <a:latin typeface="#9Slide04 Rokkitt SemiBold" panose="00000700000000000000" pitchFamily="2" charset="0"/>
              </a:rPr>
              <a:t>văn</a:t>
            </a:r>
            <a:r>
              <a:rPr lang="en-US" sz="7200" dirty="0">
                <a:latin typeface="#9Slide04 Rokkitt SemiBold" panose="00000700000000000000" pitchFamily="2" charset="0"/>
              </a:rPr>
              <a:t> </a:t>
            </a:r>
            <a:r>
              <a:rPr lang="en-US" sz="7200" dirty="0" err="1">
                <a:latin typeface="#9Slide04 Rokkitt SemiBold" panose="00000700000000000000" pitchFamily="2" charset="0"/>
              </a:rPr>
              <a:t>bản</a:t>
            </a:r>
            <a:endParaRPr lang="en-US" sz="7200" dirty="0">
              <a:latin typeface="#9Slide04 Rokkitt SemiBold" panose="00000700000000000000" pitchFamily="2" charset="0"/>
            </a:endParaRPr>
          </a:p>
        </p:txBody>
      </p:sp>
      <p:pic>
        <p:nvPicPr>
          <p:cNvPr id="2" name="Picture 6" descr="Lá Cờ Thêu Sáu Chữ Vàng | Tải Sách, Đọc Sách Miễn Phí">
            <a:extLst>
              <a:ext uri="{FF2B5EF4-FFF2-40B4-BE49-F238E27FC236}">
                <a16:creationId xmlns:a16="http://schemas.microsoft.com/office/drawing/2014/main" id="{CBD4BD1F-EAD5-A563-E3CE-62CD602F6F9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16F7EF-57C7-D9CB-4334-686E5EBF98C0}"/>
              </a:ext>
            </a:extLst>
          </p:cNvPr>
          <p:cNvPicPr>
            <a:picLocks noChangeAspect="1"/>
          </p:cNvPicPr>
          <p:nvPr/>
        </p:nvPicPr>
        <p:blipFill>
          <a:blip r:embed="rId3"/>
          <a:stretch>
            <a:fillRect/>
          </a:stretch>
        </p:blipFill>
        <p:spPr>
          <a:xfrm>
            <a:off x="76200" y="357187"/>
            <a:ext cx="18135600" cy="9572625"/>
          </a:xfrm>
          <a:prstGeom prst="rect">
            <a:avLst/>
          </a:prstGeom>
        </p:spPr>
      </p:pic>
    </p:spTree>
    <p:extLst>
      <p:ext uri="{BB962C8B-B14F-4D97-AF65-F5344CB8AC3E}">
        <p14:creationId xmlns:p14="http://schemas.microsoft.com/office/powerpoint/2010/main" val="2072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F7EF-57C7-D9CB-4334-686E5EBF98C0}"/>
              </a:ext>
            </a:extLst>
          </p:cNvPr>
          <p:cNvPicPr>
            <a:picLocks noChangeAspect="1"/>
          </p:cNvPicPr>
          <p:nvPr/>
        </p:nvPicPr>
        <p:blipFill rotWithShape="1">
          <a:blip r:embed="rId3"/>
          <a:srcRect r="62185"/>
          <a:stretch/>
        </p:blipFill>
        <p:spPr>
          <a:xfrm>
            <a:off x="1143000" y="4457700"/>
            <a:ext cx="16459200" cy="22974301"/>
          </a:xfrm>
          <a:prstGeom prst="rect">
            <a:avLst/>
          </a:prstGeom>
        </p:spPr>
      </p:pic>
    </p:spTree>
    <p:extLst>
      <p:ext uri="{BB962C8B-B14F-4D97-AF65-F5344CB8AC3E}">
        <p14:creationId xmlns:p14="http://schemas.microsoft.com/office/powerpoint/2010/main" val="108852792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F7EF-57C7-D9CB-4334-686E5EBF98C0}"/>
              </a:ext>
            </a:extLst>
          </p:cNvPr>
          <p:cNvPicPr>
            <a:picLocks noChangeAspect="1"/>
          </p:cNvPicPr>
          <p:nvPr/>
        </p:nvPicPr>
        <p:blipFill rotWithShape="1">
          <a:blip r:embed="rId3"/>
          <a:srcRect l="36555" t="22289" r="-421" b="26767"/>
          <a:stretch/>
        </p:blipFill>
        <p:spPr>
          <a:xfrm>
            <a:off x="371475" y="1409700"/>
            <a:ext cx="17916525" cy="7543800"/>
          </a:xfrm>
          <a:prstGeom prst="rect">
            <a:avLst/>
          </a:prstGeom>
        </p:spPr>
      </p:pic>
    </p:spTree>
    <p:extLst>
      <p:ext uri="{BB962C8B-B14F-4D97-AF65-F5344CB8AC3E}">
        <p14:creationId xmlns:p14="http://schemas.microsoft.com/office/powerpoint/2010/main" val="296951626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473" t="67514" r="15969"/>
          <a:stretch/>
        </p:blipFill>
        <p:spPr>
          <a:xfrm>
            <a:off x="21771" y="2705100"/>
            <a:ext cx="18114401" cy="5395374"/>
          </a:xfrm>
          <a:prstGeom prst="rect">
            <a:avLst/>
          </a:prstGeom>
        </p:spPr>
      </p:pic>
    </p:spTree>
    <p:extLst>
      <p:ext uri="{BB962C8B-B14F-4D97-AF65-F5344CB8AC3E}">
        <p14:creationId xmlns:p14="http://schemas.microsoft.com/office/powerpoint/2010/main" val="184537075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302A126-EF4D-05D7-217B-0531A079D06D}"/>
              </a:ext>
            </a:extLst>
          </p:cNvPr>
          <p:cNvSpPr txBox="1"/>
          <p:nvPr/>
        </p:nvSpPr>
        <p:spPr>
          <a:xfrm>
            <a:off x="5476013" y="1352473"/>
            <a:ext cx="8115300" cy="1017586"/>
          </a:xfrm>
          <a:prstGeom prst="rect">
            <a:avLst/>
          </a:prstGeom>
        </p:spPr>
        <p:txBody>
          <a:bodyPr lIns="0" tIns="0" rIns="0" bIns="0" rtlCol="0" anchor="t">
            <a:spAutoFit/>
          </a:bodyPr>
          <a:lstStyle/>
          <a:p>
            <a:pPr algn="ctr">
              <a:lnSpc>
                <a:spcPts val="7746"/>
              </a:lnSpc>
            </a:pPr>
            <a:r>
              <a:rPr lang="en-US" sz="7200" b="1" dirty="0" err="1">
                <a:solidFill>
                  <a:srgbClr val="000000"/>
                </a:solidFill>
                <a:latin typeface="#9Slide04 Pridi SemiBold" panose="00000700000000000000" pitchFamily="2" charset="-34"/>
                <a:cs typeface="#9Slide04 Pridi SemiBold" panose="00000700000000000000" pitchFamily="2" charset="-34"/>
              </a:rPr>
              <a:t>Thảo</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luận</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nhanh</a:t>
            </a:r>
            <a:endParaRPr lang="en-US" sz="7200" b="1" dirty="0">
              <a:solidFill>
                <a:srgbClr val="000000"/>
              </a:solidFill>
              <a:latin typeface="#9Slide04 Pridi SemiBold" panose="00000700000000000000" pitchFamily="2" charset="-34"/>
              <a:cs typeface="#9Slide04 Pridi SemiBold" panose="00000700000000000000" pitchFamily="2" charset="-34"/>
            </a:endParaRPr>
          </a:p>
        </p:txBody>
      </p:sp>
      <p:sp>
        <p:nvSpPr>
          <p:cNvPr id="6" name="Rectangle 5">
            <a:extLst>
              <a:ext uri="{FF2B5EF4-FFF2-40B4-BE49-F238E27FC236}">
                <a16:creationId xmlns:a16="http://schemas.microsoft.com/office/drawing/2014/main" id="{E4DA639B-4D33-83E5-B230-5B19C42A95F4}"/>
              </a:ext>
            </a:extLst>
          </p:cNvPr>
          <p:cNvSpPr/>
          <p:nvPr/>
        </p:nvSpPr>
        <p:spPr>
          <a:xfrm>
            <a:off x="6229560" y="4219133"/>
            <a:ext cx="11601241" cy="2800767"/>
          </a:xfrm>
          <a:prstGeom prst="rect">
            <a:avLst/>
          </a:prstGeom>
        </p:spPr>
        <p:txBody>
          <a:bodyPr wrap="square">
            <a:spAutoFit/>
          </a:bodyPr>
          <a:lstStyle/>
          <a:p>
            <a:pPr lvl="0" algn="just">
              <a:defRPr/>
            </a:pP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thuật</a:t>
            </a:r>
            <a:endPar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7F0C992-8E15-9300-41EF-F6C3BA8C016F}"/>
              </a:ext>
            </a:extLst>
          </p:cNvPr>
          <p:cNvSpPr/>
          <p:nvPr/>
        </p:nvSpPr>
        <p:spPr>
          <a:xfrm>
            <a:off x="805540" y="2499588"/>
            <a:ext cx="16611600" cy="1446550"/>
          </a:xfrm>
          <a:prstGeom prst="rect">
            <a:avLst/>
          </a:prstGeom>
        </p:spPr>
        <p:txBody>
          <a:bodyPr wrap="square">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Theo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hay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sao</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9" name="Picture 9">
            <a:extLst>
              <a:ext uri="{FF2B5EF4-FFF2-40B4-BE49-F238E27FC236}">
                <a16:creationId xmlns:a16="http://schemas.microsoft.com/office/drawing/2014/main" id="{304A9FDB-8523-B818-F105-5A34703FD677}"/>
              </a:ext>
            </a:extLst>
          </p:cNvPr>
          <p:cNvPicPr>
            <a:picLocks noChangeAspect="1"/>
          </p:cNvPicPr>
          <p:nvPr/>
        </p:nvPicPr>
        <p:blipFill>
          <a:blip r:embed="rId3"/>
          <a:srcRect/>
          <a:stretch>
            <a:fillRect/>
          </a:stretch>
        </p:blipFill>
        <p:spPr>
          <a:xfrm rot="2082731" flipH="1">
            <a:off x="13695453" y="-1295701"/>
            <a:ext cx="7508688" cy="2712514"/>
          </a:xfrm>
          <a:prstGeom prst="rect">
            <a:avLst/>
          </a:prstGeom>
        </p:spPr>
      </p:pic>
      <p:sp>
        <p:nvSpPr>
          <p:cNvPr id="10" name="Rectangle 9">
            <a:extLst>
              <a:ext uri="{FF2B5EF4-FFF2-40B4-BE49-F238E27FC236}">
                <a16:creationId xmlns:a16="http://schemas.microsoft.com/office/drawing/2014/main" id="{24A78DF1-FE32-6E21-7477-89A7A97744CC}"/>
              </a:ext>
            </a:extLst>
          </p:cNvPr>
          <p:cNvSpPr/>
          <p:nvPr/>
        </p:nvSpPr>
        <p:spPr>
          <a:xfrm>
            <a:off x="7467600" y="7540954"/>
            <a:ext cx="11506200" cy="769441"/>
          </a:xfrm>
          <a:prstGeom prst="rect">
            <a:avLst/>
          </a:prstGeom>
        </p:spPr>
        <p:txBody>
          <a:bodyPr wrap="square">
            <a:spAutoFit/>
          </a:bodyPr>
          <a:lstStyle/>
          <a:p>
            <a:pPr lvl="0" algn="just">
              <a:defRPr/>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Không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đảo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D0E76CA-3D47-B702-A7CC-CF49AF17A737}"/>
              </a:ext>
            </a:extLst>
          </p:cNvPr>
          <p:cNvGrpSpPr/>
          <p:nvPr/>
        </p:nvGrpSpPr>
        <p:grpSpPr>
          <a:xfrm>
            <a:off x="-629874" y="3695700"/>
            <a:ext cx="7429080" cy="7275801"/>
            <a:chOff x="2120391" y="2721605"/>
            <a:chExt cx="7772400" cy="7772400"/>
          </a:xfrm>
        </p:grpSpPr>
        <p:pic>
          <p:nvPicPr>
            <p:cNvPr id="12" name="Picture 11">
              <a:extLst>
                <a:ext uri="{FF2B5EF4-FFF2-40B4-BE49-F238E27FC236}">
                  <a16:creationId xmlns:a16="http://schemas.microsoft.com/office/drawing/2014/main" id="{E5CE05D6-A2C4-5E2C-2394-DBF242F0CF67}"/>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13" name="Picture 2" descr="Phác họa nhân vật Trần Quốc Toản-Bìa trước quyển &quot;Lá cờ thêu sáu chữ vàng&quot;">
              <a:extLst>
                <a:ext uri="{FF2B5EF4-FFF2-40B4-BE49-F238E27FC236}">
                  <a16:creationId xmlns:a16="http://schemas.microsoft.com/office/drawing/2014/main" id="{7F2D2BBE-06A7-8688-D9B9-BC82CDD3018D}"/>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77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9F354-6748-2868-C442-FD963BDDB77A}"/>
              </a:ext>
            </a:extLst>
          </p:cNvPr>
          <p:cNvPicPr>
            <a:picLocks noChangeAspect="1"/>
          </p:cNvPicPr>
          <p:nvPr/>
        </p:nvPicPr>
        <p:blipFill>
          <a:blip r:embed="rId3"/>
          <a:stretch>
            <a:fillRect/>
          </a:stretch>
        </p:blipFill>
        <p:spPr>
          <a:xfrm>
            <a:off x="5410200" y="2400300"/>
            <a:ext cx="12270854" cy="6477000"/>
          </a:xfrm>
          <a:prstGeom prst="rect">
            <a:avLst/>
          </a:prstGeom>
        </p:spPr>
      </p:pic>
      <p:sp>
        <p:nvSpPr>
          <p:cNvPr id="5" name="Rectangle 4">
            <a:extLst>
              <a:ext uri="{FF2B5EF4-FFF2-40B4-BE49-F238E27FC236}">
                <a16:creationId xmlns:a16="http://schemas.microsoft.com/office/drawing/2014/main" id="{EF177743-B6C0-96B0-BFA3-766486DB7285}"/>
              </a:ext>
            </a:extLst>
          </p:cNvPr>
          <p:cNvSpPr/>
          <p:nvPr/>
        </p:nvSpPr>
        <p:spPr>
          <a:xfrm>
            <a:off x="4343400" y="571500"/>
            <a:ext cx="873578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solidFill>
                  <a:srgbClr val="C00000"/>
                </a:solidFill>
                <a:latin typeface="#9Slide07 Staccato " panose="02040603050506020204" pitchFamily="18" charset="0"/>
              </a:rPr>
              <a:t>AI NHANH HƠN?</a:t>
            </a:r>
            <a:endParaRPr kumimoji="0" lang="en-US" sz="8800" b="0" i="0" u="none" strike="noStrike" kern="1200" cap="none" spc="0" normalizeH="0" baseline="0" noProof="0" dirty="0">
              <a:ln>
                <a:noFill/>
              </a:ln>
              <a:solidFill>
                <a:srgbClr val="C00000"/>
              </a:solidFill>
              <a:effectLst/>
              <a:uLnTx/>
              <a:uFillTx/>
              <a:latin typeface="#9Slide07 Staccato " panose="02040603050506020204" pitchFamily="18" charset="0"/>
            </a:endParaRPr>
          </a:p>
        </p:txBody>
      </p:sp>
      <p:sp>
        <p:nvSpPr>
          <p:cNvPr id="6" name="Rectangle 5">
            <a:extLst>
              <a:ext uri="{FF2B5EF4-FFF2-40B4-BE49-F238E27FC236}">
                <a16:creationId xmlns:a16="http://schemas.microsoft.com/office/drawing/2014/main" id="{A4C4D80B-B16C-5176-9D35-09FA5882CDA5}"/>
              </a:ext>
            </a:extLst>
          </p:cNvPr>
          <p:cNvSpPr/>
          <p:nvPr/>
        </p:nvSpPr>
        <p:spPr>
          <a:xfrm>
            <a:off x="380999" y="1951524"/>
            <a:ext cx="4655457" cy="8217634"/>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B355388D-1605-916F-C526-67A76D742C97}"/>
              </a:ext>
            </a:extLst>
          </p:cNvPr>
          <p:cNvSpPr/>
          <p:nvPr/>
        </p:nvSpPr>
        <p:spPr>
          <a:xfrm>
            <a:off x="5424714" y="3009900"/>
            <a:ext cx="2318657"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FF305AD-8C42-9306-A392-C04305D0572D}"/>
              </a:ext>
            </a:extLst>
          </p:cNvPr>
          <p:cNvSpPr/>
          <p:nvPr/>
        </p:nvSpPr>
        <p:spPr>
          <a:xfrm>
            <a:off x="9001510" y="7124701"/>
            <a:ext cx="669569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011298" y="1882755"/>
            <a:ext cx="3164472" cy="565649"/>
          </a:xfrm>
          <a:prstGeom prst="rect">
            <a:avLst/>
          </a:prstGeom>
        </p:spPr>
      </p:pic>
      <p:sp>
        <p:nvSpPr>
          <p:cNvPr id="3" name="Rectangle 2">
            <a:extLst>
              <a:ext uri="{FF2B5EF4-FFF2-40B4-BE49-F238E27FC236}">
                <a16:creationId xmlns:a16="http://schemas.microsoft.com/office/drawing/2014/main" id="{505C3DE6-153F-566F-19B6-5C41705A8523}"/>
              </a:ext>
            </a:extLst>
          </p:cNvPr>
          <p:cNvSpPr/>
          <p:nvPr/>
        </p:nvSpPr>
        <p:spPr>
          <a:xfrm>
            <a:off x="6940626" y="3720287"/>
            <a:ext cx="10591800" cy="3785652"/>
          </a:xfrm>
          <a:prstGeom prst="rect">
            <a:avLst/>
          </a:prstGeom>
        </p:spPr>
        <p:txBody>
          <a:bodyPr wrap="square">
            <a:spAutoFit/>
          </a:bodyPr>
          <a:lstStyle/>
          <a:p>
            <a:pPr algn="ctr"/>
            <a:r>
              <a:rPr lang="en-US" sz="8000" dirty="0">
                <a:latin typeface="#9Slide04 Rokkitt SemiBold" panose="00000700000000000000" pitchFamily="2" charset="0"/>
              </a:rPr>
              <a:t>3. </a:t>
            </a:r>
          </a:p>
          <a:p>
            <a:pPr algn="ctr"/>
            <a:r>
              <a:rPr lang="en-US" sz="8000" dirty="0" err="1">
                <a:latin typeface="#9Slide04 Rokkitt SemiBold" panose="00000700000000000000" pitchFamily="2" charset="0"/>
              </a:rPr>
              <a:t>Yếu</a:t>
            </a:r>
            <a:r>
              <a:rPr lang="en-US" sz="8000" dirty="0">
                <a:latin typeface="#9Slide04 Rokkitt SemiBold" panose="00000700000000000000" pitchFamily="2" charset="0"/>
              </a:rPr>
              <a:t> </a:t>
            </a:r>
            <a:r>
              <a:rPr lang="en-US" sz="8000" dirty="0" err="1">
                <a:latin typeface="#9Slide04 Rokkitt SemiBold" panose="00000700000000000000" pitchFamily="2" charset="0"/>
              </a:rPr>
              <a:t>tố</a:t>
            </a:r>
            <a:r>
              <a:rPr lang="en-US" sz="8000" dirty="0">
                <a:latin typeface="#9Slide04 Rokkitt SemiBold" panose="00000700000000000000" pitchFamily="2" charset="0"/>
              </a:rPr>
              <a:t> phi </a:t>
            </a:r>
            <a:r>
              <a:rPr lang="en-US" sz="8000" dirty="0" err="1">
                <a:latin typeface="#9Slide04 Rokkitt SemiBold" panose="00000700000000000000" pitchFamily="2" charset="0"/>
              </a:rPr>
              <a:t>ngôn</a:t>
            </a:r>
            <a:r>
              <a:rPr lang="en-US" sz="8000" dirty="0">
                <a:latin typeface="#9Slide04 Rokkitt SemiBold" panose="00000700000000000000" pitchFamily="2" charset="0"/>
              </a:rPr>
              <a:t> </a:t>
            </a:r>
            <a:r>
              <a:rPr lang="en-US" sz="8000" dirty="0" err="1">
                <a:latin typeface="#9Slide04 Rokkitt SemiBold" panose="00000700000000000000" pitchFamily="2" charset="0"/>
              </a:rPr>
              <a:t>ngữ</a:t>
            </a:r>
            <a:r>
              <a:rPr lang="en-US" sz="8000" dirty="0">
                <a:latin typeface="#9Slide04 Rokkitt SemiBold" panose="00000700000000000000" pitchFamily="2" charset="0"/>
              </a:rPr>
              <a:t> </a:t>
            </a:r>
            <a:r>
              <a:rPr lang="en-US" sz="8000" dirty="0" err="1">
                <a:latin typeface="#9Slide04 Rokkitt SemiBold" panose="00000700000000000000" pitchFamily="2" charset="0"/>
              </a:rPr>
              <a:t>trong</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pic>
        <p:nvPicPr>
          <p:cNvPr id="2" name="Picture 2">
            <a:extLst>
              <a:ext uri="{FF2B5EF4-FFF2-40B4-BE49-F238E27FC236}">
                <a16:creationId xmlns:a16="http://schemas.microsoft.com/office/drawing/2014/main" id="{BC3EE7A4-CC9A-33E3-94D0-5D08CD54E357}"/>
              </a:ext>
            </a:extLst>
          </p:cNvPr>
          <p:cNvPicPr>
            <a:picLocks noChangeAspect="1"/>
          </p:cNvPicPr>
          <p:nvPr/>
        </p:nvPicPr>
        <p:blipFill>
          <a:blip r:embed="rId9"/>
          <a:srcRect l="16027" t="8272" r="20680" b="7755"/>
          <a:stretch>
            <a:fillRect/>
          </a:stretch>
        </p:blipFill>
        <p:spPr>
          <a:xfrm>
            <a:off x="693950" y="2552700"/>
            <a:ext cx="5303906" cy="7036937"/>
          </a:xfrm>
          <a:prstGeom prst="rect">
            <a:avLst/>
          </a:prstGeom>
        </p:spPr>
      </p:pic>
    </p:spTree>
    <p:extLst>
      <p:ext uri="{BB962C8B-B14F-4D97-AF65-F5344CB8AC3E}">
        <p14:creationId xmlns:p14="http://schemas.microsoft.com/office/powerpoint/2010/main" val="17942280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id="{0B15C260-47B3-6135-F3E1-5649FED75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524000" y="11049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88FA7C-CE88-6EFB-0C0F-4F24BFC34852}"/>
              </a:ext>
            </a:extLst>
          </p:cNvPr>
          <p:cNvSpPr/>
          <p:nvPr/>
        </p:nvSpPr>
        <p:spPr>
          <a:xfrm>
            <a:off x="7467600" y="1562100"/>
            <a:ext cx="1021079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6E05828D-D2D6-4EEA-C2C8-ECD5852A5236}"/>
              </a:ext>
            </a:extLst>
          </p:cNvPr>
          <p:cNvSpPr/>
          <p:nvPr/>
        </p:nvSpPr>
        <p:spPr>
          <a:xfrm>
            <a:off x="7467600" y="3484940"/>
            <a:ext cx="102107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id="{90BBEC8E-9D8A-021F-8E0F-7F1FE4308030}"/>
              </a:ext>
            </a:extLst>
          </p:cNvPr>
          <p:cNvSpPr/>
          <p:nvPr/>
        </p:nvSpPr>
        <p:spPr>
          <a:xfrm>
            <a:off x="7467600" y="5014686"/>
            <a:ext cx="10210799" cy="304698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4800" dirty="0" err="1">
                <a:solidFill>
                  <a:prstClr val="black"/>
                </a:solidFill>
                <a:latin typeface="Times New Roman" panose="02020603050405020304" pitchFamily="18" charset="0"/>
                <a:cs typeface="Times New Roman" panose="02020603050405020304" pitchFamily="18" charset="0"/>
              </a:rPr>
              <a:t>Khơi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gợi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độc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26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id="{884F1999-4CA1-68C8-0F54-47DBC3D99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295400" y="17907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5C5778-9A97-1D3B-3A06-E4E39CDD1BC6}"/>
              </a:ext>
            </a:extLst>
          </p:cNvPr>
          <p:cNvSpPr/>
          <p:nvPr/>
        </p:nvSpPr>
        <p:spPr>
          <a:xfrm>
            <a:off x="7391400" y="2095500"/>
            <a:ext cx="9535885" cy="3046988"/>
          </a:xfrm>
          <a:prstGeom prst="rect">
            <a:avLst/>
          </a:prstGeom>
          <a:solidFill>
            <a:schemeClr val="bg1"/>
          </a:solidFill>
        </p:spPr>
        <p:txBody>
          <a:bodyPr wrap="square">
            <a:spAutoFit/>
          </a:bodyPr>
          <a:lstStyle/>
          <a:p>
            <a:pPr algn="just"/>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Theo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C9F988BA-BC05-66ED-FA52-5EA8BF25CD7B}"/>
              </a:ext>
            </a:extLst>
          </p:cNvPr>
          <p:cNvSpPr/>
          <p:nvPr/>
        </p:nvSpPr>
        <p:spPr>
          <a:xfrm>
            <a:off x="6716486" y="731103"/>
            <a:ext cx="10210799" cy="830997"/>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TRÌNH BÀY MỘT PHÚT</a:t>
            </a:r>
          </a:p>
        </p:txBody>
      </p:sp>
      <p:sp>
        <p:nvSpPr>
          <p:cNvPr id="7" name="Rectangle 6">
            <a:extLst>
              <a:ext uri="{FF2B5EF4-FFF2-40B4-BE49-F238E27FC236}">
                <a16:creationId xmlns:a16="http://schemas.microsoft.com/office/drawing/2014/main" id="{6E932C4B-4396-3A74-D916-D8DF93CE313B}"/>
              </a:ext>
            </a:extLst>
          </p:cNvPr>
          <p:cNvSpPr/>
          <p:nvPr/>
        </p:nvSpPr>
        <p:spPr>
          <a:xfrm>
            <a:off x="7369629" y="5524500"/>
            <a:ext cx="9535885" cy="4524315"/>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đánh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lớn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đầu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Quốc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Toản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khi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tướng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nhiệm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địch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sông</a:t>
            </a:r>
            <a:r>
              <a:rPr lang="en-US" sz="4800" dirty="0">
                <a:solidFill>
                  <a:srgbClr val="FF0000"/>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prstClr val="black"/>
                </a:solidFill>
                <a:latin typeface="Times New Roman" panose="02020603050405020304" pitchFamily="18" charset="0"/>
                <a:cs typeface="Times New Roman" panose="02020603050405020304" pitchFamily="18" charset="0"/>
              </a:rPr>
              <a:t>Đây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biểu</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đặc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sắc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trong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bản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93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18900" y="-2411755"/>
            <a:ext cx="4348534" cy="4114800"/>
          </a:xfrm>
          <a:prstGeom prst="rect">
            <a:avLst/>
          </a:prstGeom>
        </p:spPr>
      </p:pic>
      <p:sp>
        <p:nvSpPr>
          <p:cNvPr id="12" name="Freeform 2">
            <a:extLst>
              <a:ext uri="{FF2B5EF4-FFF2-40B4-BE49-F238E27FC236}">
                <a16:creationId xmlns:a16="http://schemas.microsoft.com/office/drawing/2014/main" id="{F9AA85D0-BBE6-BEB9-5773-37068D51A498}"/>
              </a:ext>
            </a:extLst>
          </p:cNvPr>
          <p:cNvSpPr/>
          <p:nvPr/>
        </p:nvSpPr>
        <p:spPr>
          <a:xfrm>
            <a:off x="-514982" y="1074551"/>
            <a:ext cx="9288077" cy="9537247"/>
          </a:xfrm>
          <a:custGeom>
            <a:avLst/>
            <a:gdLst/>
            <a:ahLst/>
            <a:cxnLst/>
            <a:rect l="l" t="t" r="r" b="b"/>
            <a:pathLst>
              <a:path w="13037924" h="14527972">
                <a:moveTo>
                  <a:pt x="0" y="0"/>
                </a:moveTo>
                <a:lnTo>
                  <a:pt x="13037924" y="0"/>
                </a:lnTo>
                <a:lnTo>
                  <a:pt x="13037924" y="14527972"/>
                </a:lnTo>
                <a:lnTo>
                  <a:pt x="0" y="14527972"/>
                </a:lnTo>
                <a:lnTo>
                  <a:pt x="0" y="0"/>
                </a:lnTo>
                <a:close/>
              </a:path>
            </a:pathLst>
          </a:custGeom>
          <a:blipFill>
            <a:blip r:embed="rId13"/>
            <a:stretch>
              <a:fillRect/>
            </a:stretch>
          </a:blipFill>
        </p:spPr>
        <p:txBody>
          <a:bodyPr/>
          <a:lstStyle/>
          <a:p>
            <a:endParaRPr lang="en-US" dirty="0"/>
          </a:p>
        </p:txBody>
      </p:sp>
      <p:sp>
        <p:nvSpPr>
          <p:cNvPr id="14" name="TextBox 13">
            <a:extLst>
              <a:ext uri="{FF2B5EF4-FFF2-40B4-BE49-F238E27FC236}">
                <a16:creationId xmlns:a16="http://schemas.microsoft.com/office/drawing/2014/main" id="{BD519CC8-9057-CF4E-29D1-760D0450B05D}"/>
              </a:ext>
            </a:extLst>
          </p:cNvPr>
          <p:cNvSpPr txBox="1"/>
          <p:nvPr/>
        </p:nvSpPr>
        <p:spPr>
          <a:xfrm>
            <a:off x="5922278" y="1248374"/>
            <a:ext cx="11113805" cy="4869025"/>
          </a:xfrm>
          <a:prstGeom prst="rect">
            <a:avLst/>
          </a:prstGeom>
          <a:noFill/>
        </p:spPr>
        <p:txBody>
          <a:bodyPr wrap="square">
            <a:spAutoFit/>
          </a:bodyPr>
          <a:lstStyle/>
          <a:p>
            <a:pPr algn="ctr">
              <a:lnSpc>
                <a:spcPct val="13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BÀI 10: 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thông</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tin</a:t>
            </a:r>
          </a:p>
          <a:p>
            <a:pPr algn="ctr">
              <a:lnSpc>
                <a:spcPct val="130000"/>
              </a:lnSpc>
            </a:pP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a:p>
            <a:pPr algn="ctr"/>
            <a:r>
              <a:rPr lang="en-US" sz="4400" dirty="0">
                <a:latin typeface="#9Slide04 Rokkitt Medium" panose="00000600000000000000" pitchFamily="2" charset="0"/>
              </a:rPr>
              <a:t>Văn </a:t>
            </a:r>
            <a:r>
              <a:rPr lang="en-US" sz="4400" dirty="0" err="1">
                <a:latin typeface="#9Slide04 Rokkitt Medium" panose="00000600000000000000" pitchFamily="2" charset="0"/>
              </a:rPr>
              <a:t>bản</a:t>
            </a:r>
            <a:endParaRPr lang="en-US" sz="4400" dirty="0">
              <a:latin typeface="#9Slide04 Rokkitt Medium" panose="00000600000000000000" pitchFamily="2" charset="0"/>
            </a:endParaRPr>
          </a:p>
          <a:p>
            <a:pPr algn="ctr"/>
            <a:endParaRPr lang="en-US" sz="4400" dirty="0">
              <a:latin typeface="#9Slide04 Rokkitt Medium" panose="00000600000000000000" pitchFamily="2" charset="0"/>
            </a:endParaRPr>
          </a:p>
          <a:p>
            <a:pPr algn="ctr"/>
            <a:r>
              <a:rPr lang="en-US" sz="5400" b="1" spc="600" dirty="0">
                <a:latin typeface="#9Slide05 SVNReklame Script" panose="03060502040607080D05" pitchFamily="66" charset="0"/>
              </a:rPr>
              <a:t>“</a:t>
            </a:r>
            <a:r>
              <a:rPr lang="en-US" sz="5400" b="1" spc="600" dirty="0" err="1">
                <a:latin typeface="#9Slide05 SVNReklame Script" panose="03060502040607080D05" pitchFamily="66" charset="0"/>
              </a:rPr>
              <a:t>Lá</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thêu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sáu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chữ</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vàng</a:t>
            </a:r>
            <a:r>
              <a:rPr lang="en-US" sz="5400" b="1" spc="600" dirty="0">
                <a:latin typeface="#9Slide05 SVNReklame Script" panose="03060502040607080D05" pitchFamily="66" charset="0"/>
              </a:rPr>
              <a:t>” – </a:t>
            </a:r>
            <a:r>
              <a:rPr lang="en-US" sz="5400" b="1" spc="600" dirty="0" err="1">
                <a:latin typeface="#9Slide05 SVNReklame Script" panose="03060502040607080D05" pitchFamily="66" charset="0"/>
              </a:rPr>
              <a:t>tác</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phẩm</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không</a:t>
            </a:r>
            <a:r>
              <a:rPr lang="en-US" sz="5400" b="1" spc="600" dirty="0">
                <a:latin typeface="#9Slide05 SVNReklame Script" panose="03060502040607080D05" pitchFamily="66" charset="0"/>
              </a:rPr>
              <a:t> bao </a:t>
            </a:r>
            <a:r>
              <a:rPr lang="en-US" sz="5400" b="1" spc="600" dirty="0" err="1">
                <a:latin typeface="#9Slide05 SVNReklame Script" panose="03060502040607080D05" pitchFamily="66" charset="0"/>
              </a:rPr>
              <a:t>giờ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cũ</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dành</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cho</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thiếu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nhi</a:t>
            </a:r>
            <a:endParaRPr lang="en-US" sz="5400" b="1" spc="600" dirty="0">
              <a:latin typeface="#9Slide05 SVNReklame Script" panose="03060502040607080D05" pitchFamily="66"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348273" y="1508979"/>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4062651"/>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a:t>
            </a:r>
            <a:r>
              <a:rPr lang="en-US" sz="4400" dirty="0">
                <a:solidFill>
                  <a:prstClr val="black"/>
                </a:solidFill>
                <a:latin typeface="Times New Roman" panose="02020603050405020304" pitchFamily="18" charset="0"/>
                <a:cs typeface="Times New Roman" panose="02020603050405020304" pitchFamily="18" charset="0"/>
              </a:rPr>
              <a:t>h </a:t>
            </a:r>
            <a:r>
              <a:rPr lang="en-US" sz="4400" dirty="0" err="1">
                <a:solidFill>
                  <a:prstClr val="black"/>
                </a:solidFill>
                <a:latin typeface="Times New Roman" panose="02020603050405020304" pitchFamily="18" charset="0"/>
                <a:cs typeface="Times New Roman" panose="02020603050405020304" pitchFamily="18" charset="0"/>
              </a:rPr>
              <a:t>lạc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Sử</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dụng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9"/>
          <p:cNvSpPr txBox="1"/>
          <p:nvPr/>
        </p:nvSpPr>
        <p:spPr>
          <a:xfrm>
            <a:off x="9753600" y="4229100"/>
            <a:ext cx="7570143" cy="2708434"/>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B03B3-EDAA-FE31-600A-79FDD49AAEE5}"/>
              </a:ext>
            </a:extLst>
          </p:cNvPr>
          <p:cNvSpPr/>
          <p:nvPr/>
        </p:nvSpPr>
        <p:spPr>
          <a:xfrm>
            <a:off x="6446285" y="3009900"/>
            <a:ext cx="9906001" cy="3477875"/>
          </a:xfrm>
          <a:prstGeom prst="rect">
            <a:avLst/>
          </a:prstGeom>
        </p:spPr>
        <p:txBody>
          <a:bodyPr wrap="square">
            <a:spAutoFit/>
          </a:bodyPr>
          <a:lstStyle/>
          <a:p>
            <a:pPr lvl="0" algn="just">
              <a:defRPr/>
            </a:pPr>
            <a:r>
              <a:rPr lang="en-US" sz="4400" b="1" dirty="0" err="1">
                <a:solidFill>
                  <a:prstClr val="black"/>
                </a:solidFill>
                <a:latin typeface="Times New Roman" panose="02020603050405020304" pitchFamily="18" charset="0"/>
                <a:cs typeface="Times New Roman" panose="02020603050405020304" pitchFamily="18" charset="0"/>
              </a:rPr>
              <a:t>Ngoài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giới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thiệu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muốn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điều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nữa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chữ</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vàng</a:t>
            </a:r>
            <a:r>
              <a:rPr lang="en-US" sz="4400" b="1" dirty="0">
                <a:solidFill>
                  <a:prstClr val="black"/>
                </a:solidFill>
                <a:latin typeface="Times New Roman" panose="02020603050405020304" pitchFamily="18" charset="0"/>
                <a:cs typeface="Times New Roman" panose="02020603050405020304" pitchFamily="18" charset="0"/>
              </a:rPr>
              <a:t>”? Em </a:t>
            </a:r>
            <a:r>
              <a:rPr lang="en-US" sz="4400" b="1" dirty="0" err="1">
                <a:solidFill>
                  <a:prstClr val="black"/>
                </a:solidFill>
                <a:latin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p>
        </p:txBody>
      </p:sp>
      <p:pic>
        <p:nvPicPr>
          <p:cNvPr id="3" name="Picture 6" descr="Lá Cờ Thêu Sáu Chữ Vàng | Tải Sách, Đọc Sách Miễn Phí">
            <a:extLst>
              <a:ext uri="{FF2B5EF4-FFF2-40B4-BE49-F238E27FC236}">
                <a16:creationId xmlns:a16="http://schemas.microsoft.com/office/drawing/2014/main" id="{36FDC426-52E1-544E-E363-D9EDEB1401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6E9F0-0685-15F7-345C-4567DF23B97A}"/>
              </a:ext>
            </a:extLst>
          </p:cNvPr>
          <p:cNvSpPr/>
          <p:nvPr/>
        </p:nvSpPr>
        <p:spPr>
          <a:xfrm>
            <a:off x="914400" y="495300"/>
            <a:ext cx="16687800"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01641091"/>
              </p:ext>
            </p:extLst>
          </p:nvPr>
        </p:nvGraphicFramePr>
        <p:xfrm>
          <a:off x="950686" y="2552700"/>
          <a:ext cx="16499114" cy="7086600"/>
        </p:xfrm>
        <a:graphic>
          <a:graphicData uri="http://schemas.openxmlformats.org/drawingml/2006/table">
            <a:tbl>
              <a:tblPr firstRow="1" bandRow="1">
                <a:tableStyleId>{5940675A-B579-460E-94D1-54222C63F5DA}</a:tableStyleId>
              </a:tblPr>
              <a:tblGrid>
                <a:gridCol w="8249557">
                  <a:extLst>
                    <a:ext uri="{9D8B030D-6E8A-4147-A177-3AD203B41FA5}">
                      <a16:colId xmlns:a16="http://schemas.microsoft.com/office/drawing/2014/main" val="3633122869"/>
                    </a:ext>
                  </a:extLst>
                </a:gridCol>
                <a:gridCol w="8249557">
                  <a:extLst>
                    <a:ext uri="{9D8B030D-6E8A-4147-A177-3AD203B41FA5}">
                      <a16:colId xmlns:a16="http://schemas.microsoft.com/office/drawing/2014/main" val="2808670711"/>
                    </a:ext>
                  </a:extLst>
                </a:gridCol>
              </a:tblGrid>
              <a:tr h="2651926">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ct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3749831571"/>
                  </a:ext>
                </a:extLst>
              </a:tr>
              <a:tr h="4434674">
                <a:tc>
                  <a:txBody>
                    <a:bodyPr/>
                    <a:lstStyle/>
                    <a:p>
                      <a:pPr algn="ctr"/>
                      <a:endParaRPr lang="en-US" sz="440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41379135"/>
                  </a:ext>
                </a:extLst>
              </a:tr>
            </a:tbl>
          </a:graphicData>
        </a:graphic>
      </p:graphicFrame>
      <p:pic>
        <p:nvPicPr>
          <p:cNvPr id="6" name="Picture 5">
            <a:extLst>
              <a:ext uri="{FF2B5EF4-FFF2-40B4-BE49-F238E27FC236}">
                <a16:creationId xmlns:a16="http://schemas.microsoft.com/office/drawing/2014/main" id="{1326BC6F-CAF2-0BF6-BAB6-B22A14A75708}"/>
              </a:ext>
            </a:extLst>
          </p:cNvPr>
          <p:cNvPicPr>
            <a:picLocks noChangeAspect="1"/>
          </p:cNvPicPr>
          <p:nvPr/>
        </p:nvPicPr>
        <p:blipFill>
          <a:blip r:embed="rId3"/>
          <a:stretch>
            <a:fillRect/>
          </a:stretch>
        </p:blipFill>
        <p:spPr>
          <a:xfrm rot="734157">
            <a:off x="15588069" y="4857750"/>
            <a:ext cx="4028262" cy="5753100"/>
          </a:xfrm>
          <a:prstGeom prst="rect">
            <a:avLst/>
          </a:prstGeom>
        </p:spPr>
      </p:pic>
    </p:spTree>
    <p:extLst>
      <p:ext uri="{BB962C8B-B14F-4D97-AF65-F5344CB8AC3E}">
        <p14:creationId xmlns:p14="http://schemas.microsoft.com/office/powerpoint/2010/main" val="11018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5416079"/>
              </p:ext>
            </p:extLst>
          </p:nvPr>
        </p:nvGraphicFramePr>
        <p:xfrm>
          <a:off x="304800" y="419100"/>
          <a:ext cx="17602200" cy="9448800"/>
        </p:xfrm>
        <a:graphic>
          <a:graphicData uri="http://schemas.openxmlformats.org/drawingml/2006/table">
            <a:tbl>
              <a:tblPr firstRow="1" bandRow="1">
                <a:tableStyleId>{5940675A-B579-460E-94D1-54222C63F5DA}</a:tableStyleId>
              </a:tblPr>
              <a:tblGrid>
                <a:gridCol w="8801100">
                  <a:extLst>
                    <a:ext uri="{9D8B030D-6E8A-4147-A177-3AD203B41FA5}">
                      <a16:colId xmlns:a16="http://schemas.microsoft.com/office/drawing/2014/main" val="3633122869"/>
                    </a:ext>
                  </a:extLst>
                </a:gridCol>
                <a:gridCol w="8801100">
                  <a:extLst>
                    <a:ext uri="{9D8B030D-6E8A-4147-A177-3AD203B41FA5}">
                      <a16:colId xmlns:a16="http://schemas.microsoft.com/office/drawing/2014/main" val="2808670711"/>
                    </a:ext>
                  </a:extLst>
                </a:gridCol>
              </a:tblGrid>
              <a:tr h="2600757">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3749831571"/>
                  </a:ext>
                </a:extLst>
              </a:tr>
              <a:tr h="6848043">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thông</a:t>
                      </a:r>
                      <a:r>
                        <a:rPr lang="en-US" sz="4400" b="1" baseline="0" dirty="0">
                          <a:latin typeface="Times New Roman" panose="02020603050405020304" pitchFamily="18" charset="0"/>
                          <a:cs typeface="Times New Roman" panose="02020603050405020304" pitchFamily="18" charset="0"/>
                        </a:rPr>
                        <a:t> tin </a:t>
                      </a:r>
                      <a:r>
                        <a:rPr lang="en-US" sz="4400" b="1" baseline="0" dirty="0" err="1">
                          <a:latin typeface="Times New Roman" panose="02020603050405020304" pitchFamily="18" charset="0"/>
                          <a:cs typeface="Times New Roman" panose="02020603050405020304" pitchFamily="18" charset="0"/>
                        </a:rPr>
                        <a:t>khách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khách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yếu</a:t>
                      </a:r>
                      <a:r>
                        <a:rPr lang="en-US" sz="4400" baseline="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lựa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chọn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dẫn</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lập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vệ</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phục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41379135"/>
                  </a:ext>
                </a:extLst>
              </a:tr>
            </a:tbl>
          </a:graphicData>
        </a:graphic>
      </p:graphicFrame>
    </p:spTree>
    <p:extLst>
      <p:ext uri="{BB962C8B-B14F-4D97-AF65-F5344CB8AC3E}">
        <p14:creationId xmlns:p14="http://schemas.microsoft.com/office/powerpoint/2010/main" val="227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429986"/>
            <a:ext cx="2857500" cy="517064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HỌC</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CÙNG</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NOBITA</a:t>
            </a:r>
          </a:p>
        </p:txBody>
      </p:sp>
      <p:sp>
        <p:nvSpPr>
          <p:cNvPr id="3" name="Rounded Rectangle 2"/>
          <p:cNvSpPr/>
          <p:nvPr/>
        </p:nvSpPr>
        <p:spPr>
          <a:xfrm>
            <a:off x="7886700" y="5486400"/>
            <a:ext cx="8115300"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229600" y="5856491"/>
            <a:ext cx="7429500" cy="378565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Nobita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gặp</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phải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các</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hãy</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giúp</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đơ</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lời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nhe</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6391" y="3779864"/>
            <a:ext cx="457200" cy="457200"/>
          </a:xfrm>
          <a:prstGeom prst="rect">
            <a:avLst/>
          </a:prstGeom>
        </p:spPr>
      </p:pic>
    </p:spTree>
    <p:extLst>
      <p:ext uri="{BB962C8B-B14F-4D97-AF65-F5344CB8AC3E}">
        <p14:creationId xmlns:p14="http://schemas.microsoft.com/office/powerpoint/2010/main" val="3205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11430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743700" y="1714500"/>
            <a:ext cx="7886700"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171700" y="2132299"/>
            <a:ext cx="4457700" cy="6876608"/>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Huy</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Tưởng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004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57846"/>
            <a:ext cx="135636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995554" y="5143500"/>
            <a:ext cx="10082646" cy="3886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667000" y="190500"/>
            <a:ext cx="13106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bày</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bao</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dành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5"/>
          <p:cNvSpPr txBox="1"/>
          <p:nvPr/>
        </p:nvSpPr>
        <p:spPr>
          <a:xfrm>
            <a:off x="6172200" y="5314807"/>
            <a:ext cx="9601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3302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1447800" y="369743"/>
            <a:ext cx="11201400" cy="28713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629150" y="5631735"/>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1828800" y="800100"/>
            <a:ext cx="10439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5029200" y="5998656"/>
            <a:ext cx="78867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828800" y="4300469"/>
            <a:ext cx="4686300" cy="5857875"/>
          </a:xfrm>
          <a:prstGeom prst="rect">
            <a:avLst/>
          </a:prstGeom>
        </p:spPr>
      </p:pic>
    </p:spTree>
    <p:extLst>
      <p:ext uri="{BB962C8B-B14F-4D97-AF65-F5344CB8AC3E}">
        <p14:creationId xmlns:p14="http://schemas.microsoft.com/office/powerpoint/2010/main" val="40059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85800" y="571500"/>
            <a:ext cx="169926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14400" y="571500"/>
            <a:ext cx="16383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6057900" y="5053221"/>
            <a:ext cx="78867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26294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id="{73474CBC-350E-AF4A-ADD8-DF9F04733B1A}"/>
              </a:ext>
            </a:extLst>
          </p:cNvPr>
          <p:cNvSpPr txBox="1"/>
          <p:nvPr/>
        </p:nvSpPr>
        <p:spPr>
          <a:xfrm>
            <a:off x="-230987" y="2913457"/>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a:t>
            </a:r>
          </a:p>
          <a:p>
            <a:pPr algn="ctr"/>
            <a:r>
              <a:rPr lang="en-US" sz="8800" b="1" dirty="0" err="1">
                <a:latin typeface="#9Slide05 SVNFadilla" pitchFamily="2" charset="0"/>
                <a:ea typeface="#9Slide05 SVNBeauty Atok Script" pitchFamily="2" charset="-127"/>
                <a:cs typeface="Times New Roman" panose="02020603050405020304" pitchFamily="18" charset="0"/>
              </a:rPr>
              <a:t>Đọc</a:t>
            </a:r>
            <a:r>
              <a:rPr lang="en-US" sz="8800" b="1" dirty="0">
                <a:latin typeface="#9Slide05 SVNFadilla" pitchFamily="2" charset="0"/>
                <a:ea typeface="#9Slide05 SVNBeauty Atok Script" pitchFamily="2" charset="-127"/>
                <a:cs typeface="Times New Roman" panose="02020603050405020304" pitchFamily="18" charset="0"/>
              </a:rPr>
              <a:t> – </a:t>
            </a: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chung</a:t>
            </a:r>
            <a:endParaRPr lang="en-US" sz="8800" b="1" dirty="0">
              <a:latin typeface="#9Slide05 SVNFadilla" pitchFamily="2" charset="0"/>
              <a:ea typeface="#9Slide05 SVNBeauty Atok Script" pitchFamily="2" charset="-127"/>
              <a:cs typeface="Times New Roman" panose="02020603050405020304" pitchFamily="18" charset="0"/>
            </a:endParaRP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0" y="571500"/>
            <a:ext cx="13411200" cy="2514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3429000" y="5673299"/>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819400" y="777776"/>
            <a:ext cx="12344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p:cNvSpPr txBox="1"/>
          <p:nvPr/>
        </p:nvSpPr>
        <p:spPr>
          <a:xfrm>
            <a:off x="3829050" y="6559775"/>
            <a:ext cx="78867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12115801" y="5257800"/>
            <a:ext cx="4550570" cy="5260773"/>
          </a:xfrm>
          <a:prstGeom prst="rect">
            <a:avLst/>
          </a:prstGeom>
        </p:spPr>
      </p:pic>
    </p:spTree>
    <p:extLst>
      <p:ext uri="{BB962C8B-B14F-4D97-AF65-F5344CB8AC3E}">
        <p14:creationId xmlns:p14="http://schemas.microsoft.com/office/powerpoint/2010/main" val="248204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495800" y="1143000"/>
            <a:ext cx="125730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118110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4800600" y="1257300"/>
            <a:ext cx="11963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286001" y="3293918"/>
            <a:ext cx="3657548" cy="5642264"/>
          </a:xfrm>
          <a:prstGeom prst="rect">
            <a:avLst/>
          </a:prstGeom>
        </p:spPr>
      </p:pic>
      <p:sp>
        <p:nvSpPr>
          <p:cNvPr id="6" name="TextBox 5"/>
          <p:cNvSpPr txBox="1"/>
          <p:nvPr/>
        </p:nvSpPr>
        <p:spPr>
          <a:xfrm>
            <a:off x="5181600" y="4686300"/>
            <a:ext cx="11811000" cy="286232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ý </a:t>
            </a:r>
            <a:r>
              <a:rPr kumimoji="0" lang="en-US" sz="45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endParaRPr kumimoji="0" lang="en-US" sz="4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quát</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thuật</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330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6629400" y="10391"/>
            <a:ext cx="4800600" cy="2286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086600" y="345477"/>
            <a:ext cx="388620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cậu giỏi quá!</a:t>
            </a:r>
          </a:p>
        </p:txBody>
      </p:sp>
      <p:sp>
        <p:nvSpPr>
          <p:cNvPr id="6" name="Rounded Rectangular Callout 5"/>
          <p:cNvSpPr/>
          <p:nvPr/>
        </p:nvSpPr>
        <p:spPr>
          <a:xfrm>
            <a:off x="13373100" y="10391"/>
            <a:ext cx="2628900" cy="1475510"/>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13716000" y="345477"/>
            <a:ext cx="205740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a:ea typeface="+mn-ea"/>
                <a:cs typeface="+mn-cs"/>
              </a:rPr>
              <a:t>Hihi….Cám ơn các bạn.</a:t>
            </a:r>
          </a:p>
        </p:txBody>
      </p:sp>
      <p:sp>
        <p:nvSpPr>
          <p:cNvPr id="8" name="Rounded Rectangle 7">
            <a:hlinkClick r:id="" action="ppaction://hlinkshowjump?jump=nextslide"/>
          </p:cNvPr>
          <p:cNvSpPr/>
          <p:nvPr/>
        </p:nvSpPr>
        <p:spPr>
          <a:xfrm>
            <a:off x="13773150" y="9601199"/>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BÀI MỚI</a:t>
            </a:r>
          </a:p>
        </p:txBody>
      </p:sp>
    </p:spTree>
    <p:extLst>
      <p:ext uri="{BB962C8B-B14F-4D97-AF65-F5344CB8AC3E}">
        <p14:creationId xmlns:p14="http://schemas.microsoft.com/office/powerpoint/2010/main" val="14096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353800" y="4229100"/>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id="{D8F2781A-419D-87C9-EB71-8BF2514BB457}"/>
              </a:ext>
            </a:extLst>
          </p:cNvPr>
          <p:cNvSpPr txBox="1"/>
          <p:nvPr/>
        </p:nvSpPr>
        <p:spPr>
          <a:xfrm>
            <a:off x="2201025" y="4804946"/>
            <a:ext cx="9868282" cy="1354217"/>
          </a:xfrm>
          <a:prstGeom prst="rect">
            <a:avLst/>
          </a:prstGeom>
        </p:spPr>
        <p:txBody>
          <a:bodyPr wrap="square" lIns="0" tIns="0" rIns="0" bIns="0" rtlCol="0" anchor="t">
            <a:spAutoFit/>
          </a:bodyPr>
          <a:lstStyle/>
          <a:p>
            <a:r>
              <a:rPr lang="en-US" sz="4400" dirty="0">
                <a:latin typeface="Times New Roman" panose="02020603050405020304" pitchFamily="18" charset="0"/>
                <a:cs typeface="Times New Roman" panose="02020603050405020304" pitchFamily="18" charset="0"/>
              </a:rPr>
              <a:t>- GV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id="{D8F2781A-419D-87C9-EB71-8BF2514BB457}"/>
              </a:ext>
            </a:extLst>
          </p:cNvPr>
          <p:cNvSpPr txBox="1"/>
          <p:nvPr/>
        </p:nvSpPr>
        <p:spPr>
          <a:xfrm>
            <a:off x="2120391" y="4725978"/>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mẫu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id="{A0023002-E072-58AE-A434-AE566482F596}"/>
              </a:ext>
            </a:extLst>
          </p:cNvPr>
          <p:cNvSpPr txBox="1"/>
          <p:nvPr/>
        </p:nvSpPr>
        <p:spPr>
          <a:xfrm>
            <a:off x="2120391" y="5572242"/>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Vương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hầu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Trần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9">
            <a:extLst>
              <a:ext uri="{FF2B5EF4-FFF2-40B4-BE49-F238E27FC236}">
                <a16:creationId xmlns:a16="http://schemas.microsoft.com/office/drawing/2014/main" id="{52D9D442-FCB4-06E4-8DB9-80113CE48606}"/>
              </a:ext>
            </a:extLst>
          </p:cNvPr>
          <p:cNvSpPr txBox="1"/>
          <p:nvPr/>
        </p:nvSpPr>
        <p:spPr>
          <a:xfrm>
            <a:off x="2120391" y="6378235"/>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6" name="TextBox 9">
            <a:extLst>
              <a:ext uri="{FF2B5EF4-FFF2-40B4-BE49-F238E27FC236}">
                <a16:creationId xmlns:a16="http://schemas.microsoft.com/office/drawing/2014/main" id="{CEDD3AE4-F29D-983F-6906-F6957571076A}"/>
              </a:ext>
            </a:extLst>
          </p:cNvPr>
          <p:cNvSpPr txBox="1"/>
          <p:nvPr/>
        </p:nvSpPr>
        <p:spPr>
          <a:xfrm>
            <a:off x="2120391" y="7255576"/>
            <a:ext cx="7633209" cy="1354217"/>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Hữu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dũng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vô</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mưu</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C9C6D3F-0745-7A86-B2A7-6C0BFBCE45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9982200" y="4731421"/>
            <a:ext cx="11107866" cy="6245125"/>
          </a:xfrm>
          <a:prstGeom prst="rect">
            <a:avLst/>
          </a:prstGeom>
        </p:spPr>
      </p:pic>
    </p:spTree>
    <p:extLst>
      <p:ext uri="{BB962C8B-B14F-4D97-AF65-F5344CB8AC3E}">
        <p14:creationId xmlns:p14="http://schemas.microsoft.com/office/powerpoint/2010/main" val="10346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7"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16" name="TextBox 4"/>
          <p:cNvSpPr txBox="1"/>
          <p:nvPr/>
        </p:nvSpPr>
        <p:spPr>
          <a:xfrm>
            <a:off x="2120392" y="2340118"/>
            <a:ext cx="13576808"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sachhaynendoc.net, 23-5-2019</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9"/>
          <p:cNvPicPr>
            <a:picLocks noChangeAspect="1"/>
          </p:cNvPicPr>
          <p:nvPr/>
        </p:nvPicPr>
        <p:blipFill>
          <a:blip r:embed="rId7"/>
          <a:srcRect/>
          <a:stretch>
            <a:fillRect/>
          </a:stretch>
        </p:blipFill>
        <p:spPr>
          <a:xfrm>
            <a:off x="1178796" y="2556526"/>
            <a:ext cx="676526" cy="624941"/>
          </a:xfrm>
          <a:prstGeom prst="rect">
            <a:avLst/>
          </a:prstGeom>
        </p:spPr>
      </p:pic>
      <p:sp>
        <p:nvSpPr>
          <p:cNvPr id="18" name="TextBox 4"/>
          <p:cNvSpPr txBox="1"/>
          <p:nvPr/>
        </p:nvSpPr>
        <p:spPr>
          <a:xfrm>
            <a:off x="2120392" y="3991290"/>
            <a:ext cx="9462008"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19" name="Picture 9"/>
          <p:cNvPicPr>
            <a:picLocks noChangeAspect="1"/>
          </p:cNvPicPr>
          <p:nvPr/>
        </p:nvPicPr>
        <p:blipFill>
          <a:blip r:embed="rId7"/>
          <a:srcRect/>
          <a:stretch>
            <a:fillRect/>
          </a:stretch>
        </p:blipFill>
        <p:spPr>
          <a:xfrm>
            <a:off x="1178796" y="4207699"/>
            <a:ext cx="676526" cy="624941"/>
          </a:xfrm>
          <a:prstGeom prst="rect">
            <a:avLst/>
          </a:prstGeom>
        </p:spPr>
      </p:pic>
      <p:sp>
        <p:nvSpPr>
          <p:cNvPr id="20" name="TextBox 4"/>
          <p:cNvSpPr txBox="1"/>
          <p:nvPr/>
        </p:nvSpPr>
        <p:spPr>
          <a:xfrm>
            <a:off x="2120391" y="6159232"/>
            <a:ext cx="9614409" cy="872868"/>
          </a:xfrm>
          <a:prstGeom prst="rect">
            <a:avLst/>
          </a:prstGeom>
        </p:spPr>
        <p:txBody>
          <a:bodyPr wrap="square" lIns="0" tIns="0" rIns="0" bIns="0" rtlCol="0" anchor="t">
            <a:spAutoFit/>
          </a:bodyPr>
          <a:lstStyle/>
          <a:p>
            <a:pPr algn="just">
              <a:lnSpc>
                <a:spcPts val="7746"/>
              </a:lnSpc>
            </a:pPr>
            <a:r>
              <a:rPr lang="en-US" sz="4400" b="1" dirty="0">
                <a:solidFill>
                  <a:srgbClr val="000000"/>
                </a:solidFill>
                <a:latin typeface="Times New Roman" panose="02020603050405020304" pitchFamily="18" charset="0"/>
                <a:cs typeface="Times New Roman" panose="02020603050405020304" pitchFamily="18" charset="0"/>
              </a:rPr>
              <a:t>PTBĐ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78796" y="6375640"/>
            <a:ext cx="676526" cy="624941"/>
          </a:xfrm>
          <a:prstGeom prst="rect">
            <a:avLst/>
          </a:prstGeom>
        </p:spPr>
      </p:pic>
      <p:sp>
        <p:nvSpPr>
          <p:cNvPr id="3" name="TextBox 4">
            <a:extLst>
              <a:ext uri="{FF2B5EF4-FFF2-40B4-BE49-F238E27FC236}">
                <a16:creationId xmlns:a16="http://schemas.microsoft.com/office/drawing/2014/main" id="{14B59235-1BC7-72EE-6D26-D25287C42A2B}"/>
              </a:ext>
            </a:extLst>
          </p:cNvPr>
          <p:cNvSpPr txBox="1"/>
          <p:nvPr/>
        </p:nvSpPr>
        <p:spPr>
          <a:xfrm>
            <a:off x="6274883" y="48497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2. </a:t>
            </a:r>
            <a:r>
              <a:rPr lang="en-US" sz="5400" b="1" dirty="0" err="1">
                <a:solidFill>
                  <a:srgbClr val="000000"/>
                </a:solidFill>
                <a:latin typeface="Times New Roman" panose="02020603050405020304" pitchFamily="18" charset="0"/>
                <a:cs typeface="Times New Roman" panose="02020603050405020304" pitchFamily="18" charset="0"/>
              </a:rPr>
              <a:t>Tìm</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hiểu</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chung</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Tiểu sử vị anh hùng mang tên Trần Quốc Toản">
            <a:extLst>
              <a:ext uri="{FF2B5EF4-FFF2-40B4-BE49-F238E27FC236}">
                <a16:creationId xmlns:a16="http://schemas.microsoft.com/office/drawing/2014/main" id="{AE5F7341-BE7C-CFC6-0286-CDC6D98E2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0" y="3763109"/>
            <a:ext cx="5311148" cy="768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id="{91A00703-103E-603F-AE5E-245BC57AB385}"/>
              </a:ext>
            </a:extLst>
          </p:cNvPr>
          <p:cNvSpPr txBox="1"/>
          <p:nvPr/>
        </p:nvSpPr>
        <p:spPr>
          <a:xfrm>
            <a:off x="-301256" y="2933700"/>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II.</a:t>
            </a:r>
          </a:p>
          <a:p>
            <a:pPr algn="ct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chi </a:t>
            </a:r>
            <a:r>
              <a:rPr lang="en-US" sz="8800" b="1" dirty="0" err="1">
                <a:latin typeface="#9Slide05 SVNFadilla" pitchFamily="2" charset="0"/>
                <a:ea typeface="#9Slide05 SVNBeauty Atok Script" pitchFamily="2" charset="-127"/>
                <a:cs typeface="Times New Roman" panose="02020603050405020304" pitchFamily="18" charset="0"/>
              </a:rPr>
              <a:t>tiết</a:t>
            </a:r>
            <a:endParaRPr lang="en-US" sz="8800" b="1" dirty="0">
              <a:latin typeface="#9Slide05 SVNFadilla" pitchFamily="2" charset="0"/>
              <a:ea typeface="#9Slide05 SVNBeauty Atok Script" pitchFamily="2" charset="-127"/>
              <a:cs typeface="Times New Roman" panose="02020603050405020304" pitchFamily="18" charset="0"/>
            </a:endParaRPr>
          </a:p>
        </p:txBody>
      </p:sp>
      <p:pic>
        <p:nvPicPr>
          <p:cNvPr id="7" name="Picture 16">
            <a:extLst>
              <a:ext uri="{FF2B5EF4-FFF2-40B4-BE49-F238E27FC236}">
                <a16:creationId xmlns:a16="http://schemas.microsoft.com/office/drawing/2014/main" id="{CAD1C4BF-F553-BDD2-9BA0-443A0CDFFAD2}"/>
              </a:ext>
            </a:extLst>
          </p:cNvPr>
          <p:cNvPicPr>
            <a:picLocks noChangeAspect="1"/>
          </p:cNvPicPr>
          <p:nvPr/>
        </p:nvPicPr>
        <p:blipFill>
          <a:blip r:embed="rId6"/>
          <a:srcRect/>
          <a:stretch>
            <a:fillRect/>
          </a:stretch>
        </p:blipFill>
        <p:spPr>
          <a:xfrm rot="-2150263">
            <a:off x="7597361" y="-255121"/>
            <a:ext cx="1390903" cy="1532675"/>
          </a:xfrm>
          <a:prstGeom prst="rect">
            <a:avLst/>
          </a:prstGeom>
        </p:spPr>
      </p:pic>
      <p:pic>
        <p:nvPicPr>
          <p:cNvPr id="8" name="Picture 2">
            <a:extLst>
              <a:ext uri="{FF2B5EF4-FFF2-40B4-BE49-F238E27FC236}">
                <a16:creationId xmlns:a16="http://schemas.microsoft.com/office/drawing/2014/main" id="{14B82E9E-9DA0-E89A-27B4-F93B52284417}"/>
              </a:ext>
            </a:extLst>
          </p:cNvPr>
          <p:cNvPicPr>
            <a:picLocks noChangeAspect="1"/>
          </p:cNvPicPr>
          <p:nvPr/>
        </p:nvPicPr>
        <p:blipFill>
          <a:blip r:embed="rId7"/>
          <a:srcRect l="16027" t="8272" r="20680" b="7755"/>
          <a:stretch>
            <a:fillRect/>
          </a:stretch>
        </p:blipFill>
        <p:spPr>
          <a:xfrm rot="209348">
            <a:off x="10547680" y="905502"/>
            <a:ext cx="6505976" cy="8631779"/>
          </a:xfrm>
          <a:prstGeom prst="rect">
            <a:avLst/>
          </a:prstGeom>
        </p:spPr>
      </p:pic>
      <p:sp>
        <p:nvSpPr>
          <p:cNvPr id="9" name="Freeform 14">
            <a:extLst>
              <a:ext uri="{FF2B5EF4-FFF2-40B4-BE49-F238E27FC236}">
                <a16:creationId xmlns:a16="http://schemas.microsoft.com/office/drawing/2014/main" id="{F206802A-3B21-63F2-3A94-6BC1C85AF340}"/>
              </a:ext>
            </a:extLst>
          </p:cNvPr>
          <p:cNvSpPr/>
          <p:nvPr/>
        </p:nvSpPr>
        <p:spPr>
          <a:xfrm rot="264873">
            <a:off x="9635236" y="834248"/>
            <a:ext cx="7680715" cy="8869266"/>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8"/>
            <a:stretch>
              <a:fillRect l="-8" r="-8"/>
            </a:stretch>
          </a:blipFill>
        </p:spPr>
      </p:sp>
      <p:pic>
        <p:nvPicPr>
          <p:cNvPr id="10" name="Picture 15">
            <a:extLst>
              <a:ext uri="{FF2B5EF4-FFF2-40B4-BE49-F238E27FC236}">
                <a16:creationId xmlns:a16="http://schemas.microsoft.com/office/drawing/2014/main" id="{A24934DF-1068-64A6-909A-7D4CD63D5F70}"/>
              </a:ext>
            </a:extLst>
          </p:cNvPr>
          <p:cNvPicPr>
            <a:picLocks noChangeAspect="1"/>
          </p:cNvPicPr>
          <p:nvPr/>
        </p:nvPicPr>
        <p:blipFill>
          <a:blip r:embed="rId9"/>
          <a:srcRect/>
          <a:stretch>
            <a:fillRect/>
          </a:stretch>
        </p:blipFill>
        <p:spPr>
          <a:xfrm>
            <a:off x="12622224" y="543971"/>
            <a:ext cx="4129752" cy="1800994"/>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sp>
        <p:nvSpPr>
          <p:cNvPr id="3" name="Rectangle 2">
            <a:extLst>
              <a:ext uri="{FF2B5EF4-FFF2-40B4-BE49-F238E27FC236}">
                <a16:creationId xmlns:a16="http://schemas.microsoft.com/office/drawing/2014/main" id="{E9B1C902-2FDB-AFCE-DFA0-F00E41D1F9DA}"/>
              </a:ext>
            </a:extLst>
          </p:cNvPr>
          <p:cNvSpPr/>
          <p:nvPr/>
        </p:nvSpPr>
        <p:spPr>
          <a:xfrm>
            <a:off x="7182509" y="3058568"/>
            <a:ext cx="10368967" cy="2554545"/>
          </a:xfrm>
          <a:prstGeom prst="rect">
            <a:avLst/>
          </a:prstGeom>
        </p:spPr>
        <p:txBody>
          <a:bodyPr wrap="square">
            <a:spAutoFit/>
          </a:bodyPr>
          <a:lstStyle/>
          <a:p>
            <a:pPr algn="ctr"/>
            <a:r>
              <a:rPr lang="en-US" sz="8000" dirty="0">
                <a:latin typeface="#9Slide04 Rokkitt SemiBold" panose="00000700000000000000" pitchFamily="2" charset="0"/>
              </a:rPr>
              <a:t>1.</a:t>
            </a:r>
          </a:p>
          <a:p>
            <a:pPr algn="ctr"/>
            <a:r>
              <a:rPr lang="en-US" sz="8000" dirty="0" err="1">
                <a:latin typeface="#9Slide04 Rokkitt SemiBold" panose="00000700000000000000" pitchFamily="2" charset="0"/>
              </a:rPr>
              <a:t>Mục</a:t>
            </a:r>
            <a:r>
              <a:rPr lang="en-US" sz="8000" dirty="0">
                <a:latin typeface="#9Slide04 Rokkitt SemiBold" panose="00000700000000000000" pitchFamily="2" charset="0"/>
              </a:rPr>
              <a:t> </a:t>
            </a:r>
            <a:r>
              <a:rPr lang="en-US" sz="8000" dirty="0" err="1">
                <a:latin typeface="#9Slide04 Rokkitt SemiBold" panose="00000700000000000000" pitchFamily="2" charset="0"/>
              </a:rPr>
              <a:t>đích</a:t>
            </a:r>
            <a:r>
              <a:rPr lang="en-US" sz="8000" dirty="0">
                <a:latin typeface="#9Slide04 Rokkitt SemiBold" panose="00000700000000000000" pitchFamily="2" charset="0"/>
              </a:rPr>
              <a:t> </a:t>
            </a:r>
            <a:r>
              <a:rPr lang="en-US" sz="8000" dirty="0" err="1">
                <a:latin typeface="#9Slide04 Rokkitt SemiBold" panose="00000700000000000000" pitchFamily="2" charset="0"/>
              </a:rPr>
              <a:t>của</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ần Quốc Toản và lá cờ thêu sáu chữ vàng &quot;Phá cường địch, báo hoàng ân&quot; -  Lịch sử">
            <a:extLst>
              <a:ext uri="{FF2B5EF4-FFF2-40B4-BE49-F238E27FC236}">
                <a16:creationId xmlns:a16="http://schemas.microsoft.com/office/drawing/2014/main" id="{B10BE837-74DB-3DF9-35A6-1C0937471C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500" y1="27353" x2="46800" y2="26465"/>
                        <a14:foregroundMark x1="46800" y1="26465" x2="51200" y2="22735"/>
                        <a14:foregroundMark x1="56200" y1="20604" x2="64200" y2="19716"/>
                        <a14:foregroundMark x1="64200" y1="19716" x2="69600" y2="27176"/>
                        <a14:foregroundMark x1="69600" y1="27176" x2="72900" y2="34991"/>
                        <a14:foregroundMark x1="69400" y1="49734" x2="66100" y2="57016"/>
                        <a14:backgroundMark x1="23800" y1="23268" x2="26900" y2="19716"/>
                        <a14:backgroundMark x1="26900" y1="19716" x2="28700" y2="29130"/>
                        <a14:backgroundMark x1="28700" y1="29130" x2="31300" y2="21670"/>
                        <a14:backgroundMark x1="31300" y1="21670" x2="31400" y2="20959"/>
                      </a14:backgroundRemoval>
                    </a14:imgEffect>
                  </a14:imgLayer>
                </a14:imgProps>
              </a:ext>
              <a:ext uri="{28A0092B-C50C-407E-A947-70E740481C1C}">
                <a14:useLocalDpi xmlns:a14="http://schemas.microsoft.com/office/drawing/2010/main" val="0"/>
              </a:ext>
            </a:extLst>
          </a:blip>
          <a:srcRect/>
          <a:stretch>
            <a:fillRect/>
          </a:stretch>
        </p:blipFill>
        <p:spPr bwMode="auto">
          <a:xfrm>
            <a:off x="9372600" y="4152900"/>
            <a:ext cx="11153215" cy="62792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7329149-6521-C157-CCD0-F2041FD80575}"/>
              </a:ext>
            </a:extLst>
          </p:cNvPr>
          <p:cNvGrpSpPr/>
          <p:nvPr/>
        </p:nvGrpSpPr>
        <p:grpSpPr>
          <a:xfrm>
            <a:off x="1600200" y="2015114"/>
            <a:ext cx="14554200" cy="1828800"/>
            <a:chOff x="5441603" y="1714500"/>
            <a:chExt cx="7570146" cy="1828800"/>
          </a:xfrm>
        </p:grpSpPr>
        <p:sp>
          <p:nvSpPr>
            <p:cNvPr id="2" name="Rectangle 1">
              <a:extLst>
                <a:ext uri="{FF2B5EF4-FFF2-40B4-BE49-F238E27FC236}">
                  <a16:creationId xmlns:a16="http://schemas.microsoft.com/office/drawing/2014/main" id="{253B03B3-EDAA-FE31-600A-79FDD49AAEE5}"/>
                </a:ext>
              </a:extLst>
            </p:cNvPr>
            <p:cNvSpPr/>
            <p:nvPr/>
          </p:nvSpPr>
          <p:spPr>
            <a:xfrm>
              <a:off x="5441603" y="1950958"/>
              <a:ext cx="74676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AutoShape 8">
              <a:extLst>
                <a:ext uri="{FF2B5EF4-FFF2-40B4-BE49-F238E27FC236}">
                  <a16:creationId xmlns:a16="http://schemas.microsoft.com/office/drawing/2014/main" id="{9EA7DCF2-321E-011D-3300-48652AA897C6}"/>
                </a:ext>
              </a:extLst>
            </p:cNvPr>
            <p:cNvSpPr/>
            <p:nvPr/>
          </p:nvSpPr>
          <p:spPr>
            <a:xfrm>
              <a:off x="5441603" y="17145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sp>
          <p:nvSpPr>
            <p:cNvPr id="5" name="AutoShape 12">
              <a:extLst>
                <a:ext uri="{FF2B5EF4-FFF2-40B4-BE49-F238E27FC236}">
                  <a16:creationId xmlns:a16="http://schemas.microsoft.com/office/drawing/2014/main" id="{EBB99E70-208F-067E-3142-349AF951BE7E}"/>
                </a:ext>
              </a:extLst>
            </p:cNvPr>
            <p:cNvSpPr/>
            <p:nvPr/>
          </p:nvSpPr>
          <p:spPr>
            <a:xfrm>
              <a:off x="5441603" y="35433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grpSp>
      <p:sp>
        <p:nvSpPr>
          <p:cNvPr id="6" name="Rectangle 5">
            <a:extLst>
              <a:ext uri="{FF2B5EF4-FFF2-40B4-BE49-F238E27FC236}">
                <a16:creationId xmlns:a16="http://schemas.microsoft.com/office/drawing/2014/main" id="{E4DA639B-4D33-83E5-B230-5B19C42A95F4}"/>
              </a:ext>
            </a:extLst>
          </p:cNvPr>
          <p:cNvSpPr/>
          <p:nvPr/>
        </p:nvSpPr>
        <p:spPr>
          <a:xfrm>
            <a:off x="2743200" y="6134100"/>
            <a:ext cx="11048999" cy="1446550"/>
          </a:xfrm>
          <a:prstGeom prst="rect">
            <a:avLst/>
          </a:prstGeom>
        </p:spPr>
        <p:txBody>
          <a:bodyPr wrap="square">
            <a:spAutoFit/>
          </a:bodyPr>
          <a:lstStyle/>
          <a:p>
            <a:pPr lvl="0">
              <a:defRPr/>
            </a:pP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304A9FDB-8523-B818-F105-5A34703FD677}"/>
              </a:ext>
            </a:extLst>
          </p:cNvPr>
          <p:cNvPicPr>
            <a:picLocks noChangeAspect="1"/>
          </p:cNvPicPr>
          <p:nvPr/>
        </p:nvPicPr>
        <p:blipFill>
          <a:blip r:embed="rId5"/>
          <a:srcRect/>
          <a:stretch>
            <a:fillRect/>
          </a:stretch>
        </p:blipFill>
        <p:spPr>
          <a:xfrm rot="2082731" flipH="1">
            <a:off x="13695453" y="-1295701"/>
            <a:ext cx="7508688" cy="2712514"/>
          </a:xfrm>
          <a:prstGeom prst="rect">
            <a:avLst/>
          </a:prstGeom>
        </p:spPr>
      </p:pic>
      <p:pic>
        <p:nvPicPr>
          <p:cNvPr id="12" name="Picture 11" descr="A yellow arrow pointing to the left&#10;&#10;Description automatically generated">
            <a:extLst>
              <a:ext uri="{FF2B5EF4-FFF2-40B4-BE49-F238E27FC236}">
                <a16:creationId xmlns:a16="http://schemas.microsoft.com/office/drawing/2014/main" id="{36625815-399B-62BD-871E-D3A82B596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3836">
            <a:off x="1272409" y="4177836"/>
            <a:ext cx="1722380" cy="1722380"/>
          </a:xfrm>
          <a:prstGeom prst="rect">
            <a:avLst/>
          </a:prstGeom>
        </p:spPr>
      </p:pic>
    </p:spTree>
    <p:extLst>
      <p:ext uri="{BB962C8B-B14F-4D97-AF65-F5344CB8AC3E}">
        <p14:creationId xmlns:p14="http://schemas.microsoft.com/office/powerpoint/2010/main" val="6250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TotalTime>
  <Words>1424</Words>
  <Application>Microsoft Office PowerPoint</Application>
  <PresentationFormat>Custom</PresentationFormat>
  <Paragraphs>147</Paragraphs>
  <Slides>32</Slides>
  <Notes>27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#9Slide04 Vollkorn Bold</vt:lpstr>
      <vt:lpstr>#9Slide04 Pridi SemiBold</vt:lpstr>
      <vt:lpstr>#9Slide04 Rokkitt Medium</vt:lpstr>
      <vt:lpstr>#9Slide04 Rokkitt SemiBold</vt:lpstr>
      <vt:lpstr>Arial</vt:lpstr>
      <vt:lpstr>#9Slide05 LP Bambus Light</vt:lpstr>
      <vt:lpstr>#9Slide07 Staccato </vt:lpstr>
      <vt:lpstr>Wingdings</vt:lpstr>
      <vt:lpstr>#9Slide05 SVNReklame Script</vt:lpstr>
      <vt:lpstr>Times New Roman</vt:lpstr>
      <vt:lpstr>#9Slide05 SVNFadilla</vt:lpstr>
      <vt:lpstr>Calibri</vt:lpstr>
      <vt:lpstr>#9Slide05 Brannboll Ny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dc:creator>Thu Trang</dc:creator>
  <cp:lastModifiedBy>Trang Nguyen Thu</cp:lastModifiedBy>
  <cp:revision>94</cp:revision>
  <dcterms:created xsi:type="dcterms:W3CDTF">2006-08-16T00:00:00Z</dcterms:created>
  <dcterms:modified xsi:type="dcterms:W3CDTF">2024-06-16T01:06:33Z</dcterms:modified>
  <dc:identifier>DAFf2_-uKMI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2024-06-16T01:06:07Z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3779ea70-7753-4675-8136-e488972a30f6</vt:lpwstr>
  </property>
  <property fmtid="{D5CDD505-2E9C-101B-9397-08002B2CF9AE}" pid="7" name="MSIP_Label_defa4170-0d19-0005-0004-bc88714345d2_ActionId">
    <vt:lpwstr>4ee3d409-9713-405d-9dbf-a329679546da</vt:lpwstr>
  </property>
  <property fmtid="{D5CDD505-2E9C-101B-9397-08002B2CF9AE}" pid="8" name="MSIP_Label_defa4170-0d19-0005-0004-bc88714345d2_ContentBits">
    <vt:lpwstr>0</vt:lpwstr>
  </property>
</Properties>
</file>