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96" r:id="rId2"/>
    <p:sldId id="306" r:id="rId3"/>
    <p:sldId id="304" r:id="rId4"/>
    <p:sldId id="280" r:id="rId5"/>
    <p:sldId id="303" r:id="rId6"/>
    <p:sldId id="313" r:id="rId7"/>
    <p:sldId id="319" r:id="rId8"/>
    <p:sldId id="314" r:id="rId9"/>
    <p:sldId id="315" r:id="rId10"/>
    <p:sldId id="316" r:id="rId11"/>
    <p:sldId id="317" r:id="rId12"/>
    <p:sldId id="320" r:id="rId13"/>
    <p:sldId id="318" r:id="rId14"/>
    <p:sldId id="321" r:id="rId15"/>
    <p:sldId id="322" r:id="rId16"/>
    <p:sldId id="307" r:id="rId17"/>
    <p:sldId id="323" r:id="rId18"/>
    <p:sldId id="305" r:id="rId19"/>
    <p:sldId id="325" r:id="rId20"/>
    <p:sldId id="327" r:id="rId21"/>
    <p:sldId id="328" r:id="rId22"/>
    <p:sldId id="329" r:id="rId23"/>
    <p:sldId id="324" r:id="rId24"/>
    <p:sldId id="346" r:id="rId25"/>
    <p:sldId id="330" r:id="rId26"/>
    <p:sldId id="331" r:id="rId27"/>
    <p:sldId id="332" r:id="rId28"/>
    <p:sldId id="326" r:id="rId29"/>
    <p:sldId id="333" r:id="rId30"/>
    <p:sldId id="335" r:id="rId31"/>
    <p:sldId id="308" r:id="rId32"/>
    <p:sldId id="340" r:id="rId33"/>
    <p:sldId id="341" r:id="rId34"/>
    <p:sldId id="339" r:id="rId35"/>
    <p:sldId id="312" r:id="rId36"/>
    <p:sldId id="344" r:id="rId37"/>
    <p:sldId id="345" r:id="rId38"/>
    <p:sldId id="309" r:id="rId39"/>
    <p:sldId id="342" r:id="rId40"/>
    <p:sldId id="343" r:id="rId41"/>
    <p:sldId id="33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2CC"/>
    <a:srgbClr val="0E2A47"/>
    <a:srgbClr val="81B051"/>
    <a:srgbClr val="92E3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409" autoAdjust="0"/>
  </p:normalViewPr>
  <p:slideViewPr>
    <p:cSldViewPr>
      <p:cViewPr varScale="1">
        <p:scale>
          <a:sx n="79" d="100"/>
          <a:sy n="79" d="100"/>
        </p:scale>
        <p:origin x="821"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F603DF-809A-49A4-9612-176F0BFC1D4F}" type="datetimeFigureOut">
              <a:rPr lang="en-US" smtClean="0"/>
              <a:t>4/10/2024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A49374-4EC3-43E6-9C60-087E2D2E99A4}" type="slidenum">
              <a:rPr lang="en-US" smtClean="0"/>
              <a:t>‹#›</a:t>
            </a:fld>
            <a:endParaRPr lang="en-US"/>
          </a:p>
        </p:txBody>
      </p:sp>
    </p:spTree>
    <p:extLst>
      <p:ext uri="{BB962C8B-B14F-4D97-AF65-F5344CB8AC3E}">
        <p14:creationId xmlns:p14="http://schemas.microsoft.com/office/powerpoint/2010/main" val="2832826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A49374-4EC3-43E6-9C60-087E2D2E99A4}" type="slidenum">
              <a:rPr lang="en-US" smtClean="0"/>
              <a:t>7</a:t>
            </a:fld>
            <a:endParaRPr lang="en-US"/>
          </a:p>
        </p:txBody>
      </p:sp>
    </p:spTree>
    <p:extLst>
      <p:ext uri="{BB962C8B-B14F-4D97-AF65-F5344CB8AC3E}">
        <p14:creationId xmlns:p14="http://schemas.microsoft.com/office/powerpoint/2010/main" val="1734489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63748-0A32-492E-9488-A9E407AE36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258D00-322B-4952-8682-4B28B13796E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73BEF6-EE6E-4FA5-84E6-4B3FF4F46CA1}"/>
              </a:ext>
            </a:extLst>
          </p:cNvPr>
          <p:cNvSpPr>
            <a:spLocks noGrp="1"/>
          </p:cNvSpPr>
          <p:nvPr>
            <p:ph type="dt" sz="half" idx="10"/>
          </p:nvPr>
        </p:nvSpPr>
        <p:spPr>
          <a:xfrm>
            <a:off x="838200" y="6356350"/>
            <a:ext cx="2743200" cy="365125"/>
          </a:xfrm>
          <a:prstGeom prst="rect">
            <a:avLst/>
          </a:prstGeom>
        </p:spPr>
        <p:txBody>
          <a:bodyPr/>
          <a:lstStyle/>
          <a:p>
            <a:fld id="{02C1197A-7739-4987-9BEB-C408F2DB0C64}" type="datetimeFigureOut">
              <a:rPr lang="en-US" smtClean="0"/>
              <a:t>4/10/2024</a:t>
            </a:fld>
            <a:endParaRPr lang="en-US"/>
          </a:p>
        </p:txBody>
      </p:sp>
      <p:sp>
        <p:nvSpPr>
          <p:cNvPr id="5" name="Footer Placeholder 4">
            <a:extLst>
              <a:ext uri="{FF2B5EF4-FFF2-40B4-BE49-F238E27FC236}">
                <a16:creationId xmlns:a16="http://schemas.microsoft.com/office/drawing/2014/main" id="{CF22F585-F0A9-451D-905B-257A26297F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C05D9E-55AF-475F-B915-62D47ECF8AD7}"/>
              </a:ext>
            </a:extLst>
          </p:cNvPr>
          <p:cNvSpPr>
            <a:spLocks noGrp="1"/>
          </p:cNvSpPr>
          <p:nvPr>
            <p:ph type="sldNum" sz="quarter" idx="12"/>
          </p:nvPr>
        </p:nvSpPr>
        <p:spPr>
          <a:xfrm>
            <a:off x="8610600" y="6356350"/>
            <a:ext cx="2743200" cy="365125"/>
          </a:xfrm>
          <a:prstGeom prst="rect">
            <a:avLst/>
          </a:prstGeom>
        </p:spPr>
        <p:txBody>
          <a:bodyPr/>
          <a:lstStyle/>
          <a:p>
            <a:fld id="{4AF74A50-990B-4E84-99E6-E3D0915CC13F}" type="slidenum">
              <a:rPr lang="en-US" smtClean="0"/>
              <a:t>‹#›</a:t>
            </a:fld>
            <a:endParaRPr lang="en-US"/>
          </a:p>
        </p:txBody>
      </p:sp>
    </p:spTree>
    <p:extLst>
      <p:ext uri="{BB962C8B-B14F-4D97-AF65-F5344CB8AC3E}">
        <p14:creationId xmlns:p14="http://schemas.microsoft.com/office/powerpoint/2010/main" val="141623126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B53FE-6C04-48A8-8BD0-BDEB9708B16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BD3A9D-14B4-4530-92A2-2FDE9C2313E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561EB7-8752-40BB-87A7-5744FC9F4908}"/>
              </a:ext>
            </a:extLst>
          </p:cNvPr>
          <p:cNvSpPr>
            <a:spLocks noGrp="1"/>
          </p:cNvSpPr>
          <p:nvPr>
            <p:ph type="dt" sz="half" idx="10"/>
          </p:nvPr>
        </p:nvSpPr>
        <p:spPr>
          <a:xfrm>
            <a:off x="838200" y="6356350"/>
            <a:ext cx="2743200" cy="365125"/>
          </a:xfrm>
          <a:prstGeom prst="rect">
            <a:avLst/>
          </a:prstGeom>
        </p:spPr>
        <p:txBody>
          <a:bodyPr/>
          <a:lstStyle/>
          <a:p>
            <a:fld id="{02C1197A-7739-4987-9BEB-C408F2DB0C64}" type="datetimeFigureOut">
              <a:rPr lang="en-US" smtClean="0"/>
              <a:t>4/10/2024</a:t>
            </a:fld>
            <a:endParaRPr lang="en-US"/>
          </a:p>
        </p:txBody>
      </p:sp>
      <p:sp>
        <p:nvSpPr>
          <p:cNvPr id="5" name="Footer Placeholder 4">
            <a:extLst>
              <a:ext uri="{FF2B5EF4-FFF2-40B4-BE49-F238E27FC236}">
                <a16:creationId xmlns:a16="http://schemas.microsoft.com/office/drawing/2014/main" id="{7A8F981C-0D0B-4FD3-A5AB-8E52D1B4B8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AC7E23-A4C1-4ADD-B905-75DEE2B1DFD9}"/>
              </a:ext>
            </a:extLst>
          </p:cNvPr>
          <p:cNvSpPr>
            <a:spLocks noGrp="1"/>
          </p:cNvSpPr>
          <p:nvPr>
            <p:ph type="sldNum" sz="quarter" idx="12"/>
          </p:nvPr>
        </p:nvSpPr>
        <p:spPr>
          <a:xfrm>
            <a:off x="8610600" y="6356350"/>
            <a:ext cx="2743200" cy="365125"/>
          </a:xfrm>
          <a:prstGeom prst="rect">
            <a:avLst/>
          </a:prstGeom>
        </p:spPr>
        <p:txBody>
          <a:bodyPr/>
          <a:lstStyle/>
          <a:p>
            <a:fld id="{4AF74A50-990B-4E84-99E6-E3D0915CC13F}" type="slidenum">
              <a:rPr lang="en-US" smtClean="0"/>
              <a:t>‹#›</a:t>
            </a:fld>
            <a:endParaRPr lang="en-US"/>
          </a:p>
        </p:txBody>
      </p:sp>
    </p:spTree>
    <p:extLst>
      <p:ext uri="{BB962C8B-B14F-4D97-AF65-F5344CB8AC3E}">
        <p14:creationId xmlns:p14="http://schemas.microsoft.com/office/powerpoint/2010/main" val="106253010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35E698-59EB-4586-B26B-2EE8828F1C8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9664AF-DD5A-4F21-BC30-B35D888DCA1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658775-FCDC-4A12-A450-F3E64DE193CD}"/>
              </a:ext>
            </a:extLst>
          </p:cNvPr>
          <p:cNvSpPr>
            <a:spLocks noGrp="1"/>
          </p:cNvSpPr>
          <p:nvPr>
            <p:ph type="dt" sz="half" idx="10"/>
          </p:nvPr>
        </p:nvSpPr>
        <p:spPr>
          <a:xfrm>
            <a:off x="838200" y="6356350"/>
            <a:ext cx="2743200" cy="365125"/>
          </a:xfrm>
          <a:prstGeom prst="rect">
            <a:avLst/>
          </a:prstGeom>
        </p:spPr>
        <p:txBody>
          <a:bodyPr/>
          <a:lstStyle/>
          <a:p>
            <a:fld id="{02C1197A-7739-4987-9BEB-C408F2DB0C64}" type="datetimeFigureOut">
              <a:rPr lang="en-US" smtClean="0"/>
              <a:t>4/10/2024</a:t>
            </a:fld>
            <a:endParaRPr lang="en-US"/>
          </a:p>
        </p:txBody>
      </p:sp>
      <p:sp>
        <p:nvSpPr>
          <p:cNvPr id="5" name="Footer Placeholder 4">
            <a:extLst>
              <a:ext uri="{FF2B5EF4-FFF2-40B4-BE49-F238E27FC236}">
                <a16:creationId xmlns:a16="http://schemas.microsoft.com/office/drawing/2014/main" id="{1B9A884A-E970-4F50-992C-459E518394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973192E-D034-40B0-B7F6-BE564AB2FCA3}"/>
              </a:ext>
            </a:extLst>
          </p:cNvPr>
          <p:cNvSpPr>
            <a:spLocks noGrp="1"/>
          </p:cNvSpPr>
          <p:nvPr>
            <p:ph type="sldNum" sz="quarter" idx="12"/>
          </p:nvPr>
        </p:nvSpPr>
        <p:spPr>
          <a:xfrm>
            <a:off x="8610600" y="6356350"/>
            <a:ext cx="2743200" cy="365125"/>
          </a:xfrm>
          <a:prstGeom prst="rect">
            <a:avLst/>
          </a:prstGeom>
        </p:spPr>
        <p:txBody>
          <a:bodyPr/>
          <a:lstStyle/>
          <a:p>
            <a:fld id="{4AF74A50-990B-4E84-99E6-E3D0915CC13F}" type="slidenum">
              <a:rPr lang="en-US" smtClean="0"/>
              <a:t>‹#›</a:t>
            </a:fld>
            <a:endParaRPr lang="en-US"/>
          </a:p>
        </p:txBody>
      </p:sp>
    </p:spTree>
    <p:extLst>
      <p:ext uri="{BB962C8B-B14F-4D97-AF65-F5344CB8AC3E}">
        <p14:creationId xmlns:p14="http://schemas.microsoft.com/office/powerpoint/2010/main" val="271709764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00400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531DA-B10B-4E60-8C22-D5E38855530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E6F83D2-CFC0-4C19-9F0B-36B486A54A9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BB6909-55E4-460C-B41E-529555261B11}"/>
              </a:ext>
            </a:extLst>
          </p:cNvPr>
          <p:cNvSpPr>
            <a:spLocks noGrp="1"/>
          </p:cNvSpPr>
          <p:nvPr>
            <p:ph type="dt" sz="half" idx="10"/>
          </p:nvPr>
        </p:nvSpPr>
        <p:spPr>
          <a:xfrm>
            <a:off x="838200" y="6356350"/>
            <a:ext cx="2743200" cy="365125"/>
          </a:xfrm>
          <a:prstGeom prst="rect">
            <a:avLst/>
          </a:prstGeom>
        </p:spPr>
        <p:txBody>
          <a:bodyPr/>
          <a:lstStyle/>
          <a:p>
            <a:fld id="{02C1197A-7739-4987-9BEB-C408F2DB0C64}" type="datetimeFigureOut">
              <a:rPr lang="en-US" smtClean="0"/>
              <a:t>4/10/2024</a:t>
            </a:fld>
            <a:endParaRPr lang="en-US"/>
          </a:p>
        </p:txBody>
      </p:sp>
      <p:sp>
        <p:nvSpPr>
          <p:cNvPr id="5" name="Footer Placeholder 4">
            <a:extLst>
              <a:ext uri="{FF2B5EF4-FFF2-40B4-BE49-F238E27FC236}">
                <a16:creationId xmlns:a16="http://schemas.microsoft.com/office/drawing/2014/main" id="{1974046C-F09B-4458-9484-4F92337901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6A904C-FE21-494C-A9D9-C1B0FC8057B7}"/>
              </a:ext>
            </a:extLst>
          </p:cNvPr>
          <p:cNvSpPr>
            <a:spLocks noGrp="1"/>
          </p:cNvSpPr>
          <p:nvPr>
            <p:ph type="sldNum" sz="quarter" idx="12"/>
          </p:nvPr>
        </p:nvSpPr>
        <p:spPr>
          <a:xfrm>
            <a:off x="8610600" y="6356350"/>
            <a:ext cx="2743200" cy="365125"/>
          </a:xfrm>
          <a:prstGeom prst="rect">
            <a:avLst/>
          </a:prstGeom>
        </p:spPr>
        <p:txBody>
          <a:bodyPr/>
          <a:lstStyle/>
          <a:p>
            <a:fld id="{4AF74A50-990B-4E84-99E6-E3D0915CC13F}" type="slidenum">
              <a:rPr lang="en-US" smtClean="0"/>
              <a:t>‹#›</a:t>
            </a:fld>
            <a:endParaRPr lang="en-US"/>
          </a:p>
        </p:txBody>
      </p:sp>
    </p:spTree>
    <p:extLst>
      <p:ext uri="{BB962C8B-B14F-4D97-AF65-F5344CB8AC3E}">
        <p14:creationId xmlns:p14="http://schemas.microsoft.com/office/powerpoint/2010/main" val="265100684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1A815-495C-452D-9F91-924FFBE31A2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988B81-8E39-4878-A9BB-4F261BADBF8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7E4562-4CDF-4D9B-B8D5-18852A70B0BD}"/>
              </a:ext>
            </a:extLst>
          </p:cNvPr>
          <p:cNvSpPr>
            <a:spLocks noGrp="1"/>
          </p:cNvSpPr>
          <p:nvPr>
            <p:ph type="dt" sz="half" idx="10"/>
          </p:nvPr>
        </p:nvSpPr>
        <p:spPr>
          <a:xfrm>
            <a:off x="838200" y="6356350"/>
            <a:ext cx="2743200" cy="365125"/>
          </a:xfrm>
          <a:prstGeom prst="rect">
            <a:avLst/>
          </a:prstGeom>
        </p:spPr>
        <p:txBody>
          <a:bodyPr/>
          <a:lstStyle/>
          <a:p>
            <a:fld id="{02C1197A-7739-4987-9BEB-C408F2DB0C64}" type="datetimeFigureOut">
              <a:rPr lang="en-US" smtClean="0"/>
              <a:t>4/10/2024</a:t>
            </a:fld>
            <a:endParaRPr lang="en-US"/>
          </a:p>
        </p:txBody>
      </p:sp>
      <p:sp>
        <p:nvSpPr>
          <p:cNvPr id="5" name="Footer Placeholder 4">
            <a:extLst>
              <a:ext uri="{FF2B5EF4-FFF2-40B4-BE49-F238E27FC236}">
                <a16:creationId xmlns:a16="http://schemas.microsoft.com/office/drawing/2014/main" id="{58DD419F-B235-4FC4-9EC6-29C6678503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67758F-CD26-40B4-8777-AE1DF7A9B097}"/>
              </a:ext>
            </a:extLst>
          </p:cNvPr>
          <p:cNvSpPr>
            <a:spLocks noGrp="1"/>
          </p:cNvSpPr>
          <p:nvPr>
            <p:ph type="sldNum" sz="quarter" idx="12"/>
          </p:nvPr>
        </p:nvSpPr>
        <p:spPr>
          <a:xfrm>
            <a:off x="8610600" y="6356350"/>
            <a:ext cx="2743200" cy="365125"/>
          </a:xfrm>
          <a:prstGeom prst="rect">
            <a:avLst/>
          </a:prstGeom>
        </p:spPr>
        <p:txBody>
          <a:bodyPr/>
          <a:lstStyle/>
          <a:p>
            <a:fld id="{4AF74A50-990B-4E84-99E6-E3D0915CC13F}" type="slidenum">
              <a:rPr lang="en-US" smtClean="0"/>
              <a:t>‹#›</a:t>
            </a:fld>
            <a:endParaRPr lang="en-US"/>
          </a:p>
        </p:txBody>
      </p:sp>
    </p:spTree>
    <p:extLst>
      <p:ext uri="{BB962C8B-B14F-4D97-AF65-F5344CB8AC3E}">
        <p14:creationId xmlns:p14="http://schemas.microsoft.com/office/powerpoint/2010/main" val="184874886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B7AC2-BA3E-42F7-94E7-EF586ADAB1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DB91006-4A65-4364-ABA4-36BC4B9E675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9A8DF8-B0C2-4D84-91CB-C3F7AED846C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27E407-F8D3-4E96-AACB-CD4BB3F44864}"/>
              </a:ext>
            </a:extLst>
          </p:cNvPr>
          <p:cNvSpPr>
            <a:spLocks noGrp="1"/>
          </p:cNvSpPr>
          <p:nvPr>
            <p:ph type="dt" sz="half" idx="10"/>
          </p:nvPr>
        </p:nvSpPr>
        <p:spPr>
          <a:xfrm>
            <a:off x="838200" y="6356350"/>
            <a:ext cx="2743200" cy="365125"/>
          </a:xfrm>
          <a:prstGeom prst="rect">
            <a:avLst/>
          </a:prstGeom>
        </p:spPr>
        <p:txBody>
          <a:bodyPr/>
          <a:lstStyle/>
          <a:p>
            <a:fld id="{02C1197A-7739-4987-9BEB-C408F2DB0C64}" type="datetimeFigureOut">
              <a:rPr lang="en-US" smtClean="0"/>
              <a:t>4/10/2024</a:t>
            </a:fld>
            <a:endParaRPr lang="en-US"/>
          </a:p>
        </p:txBody>
      </p:sp>
      <p:sp>
        <p:nvSpPr>
          <p:cNvPr id="6" name="Footer Placeholder 5">
            <a:extLst>
              <a:ext uri="{FF2B5EF4-FFF2-40B4-BE49-F238E27FC236}">
                <a16:creationId xmlns:a16="http://schemas.microsoft.com/office/drawing/2014/main" id="{94FBA93B-927E-4E62-8E15-2052CD0EB9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DCA2BEC-A13E-49B0-950B-CF41AEC6AB52}"/>
              </a:ext>
            </a:extLst>
          </p:cNvPr>
          <p:cNvSpPr>
            <a:spLocks noGrp="1"/>
          </p:cNvSpPr>
          <p:nvPr>
            <p:ph type="sldNum" sz="quarter" idx="12"/>
          </p:nvPr>
        </p:nvSpPr>
        <p:spPr>
          <a:xfrm>
            <a:off x="8610600" y="6356350"/>
            <a:ext cx="2743200" cy="365125"/>
          </a:xfrm>
          <a:prstGeom prst="rect">
            <a:avLst/>
          </a:prstGeom>
        </p:spPr>
        <p:txBody>
          <a:bodyPr/>
          <a:lstStyle/>
          <a:p>
            <a:fld id="{4AF74A50-990B-4E84-99E6-E3D0915CC13F}" type="slidenum">
              <a:rPr lang="en-US" smtClean="0"/>
              <a:t>‹#›</a:t>
            </a:fld>
            <a:endParaRPr lang="en-US"/>
          </a:p>
        </p:txBody>
      </p:sp>
    </p:spTree>
    <p:extLst>
      <p:ext uri="{BB962C8B-B14F-4D97-AF65-F5344CB8AC3E}">
        <p14:creationId xmlns:p14="http://schemas.microsoft.com/office/powerpoint/2010/main" val="378384952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68255-E801-4E47-A4B2-C89C62C80C1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116CF48-CBBD-4AD1-A709-2AD2986F852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0D8AC3-9A46-4474-9715-AAA28630FBA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A93AB8-38CC-4830-A0C2-BAE970B991E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CEAE88-B3DD-4758-BD66-5B786221A4C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F645A0-D15E-4385-8AD6-8A362C63A24F}"/>
              </a:ext>
            </a:extLst>
          </p:cNvPr>
          <p:cNvSpPr>
            <a:spLocks noGrp="1"/>
          </p:cNvSpPr>
          <p:nvPr>
            <p:ph type="dt" sz="half" idx="10"/>
          </p:nvPr>
        </p:nvSpPr>
        <p:spPr>
          <a:xfrm>
            <a:off x="838200" y="6356350"/>
            <a:ext cx="2743200" cy="365125"/>
          </a:xfrm>
          <a:prstGeom prst="rect">
            <a:avLst/>
          </a:prstGeom>
        </p:spPr>
        <p:txBody>
          <a:bodyPr/>
          <a:lstStyle/>
          <a:p>
            <a:fld id="{02C1197A-7739-4987-9BEB-C408F2DB0C64}" type="datetimeFigureOut">
              <a:rPr lang="en-US" smtClean="0"/>
              <a:t>4/10/2024</a:t>
            </a:fld>
            <a:endParaRPr lang="en-US"/>
          </a:p>
        </p:txBody>
      </p:sp>
      <p:sp>
        <p:nvSpPr>
          <p:cNvPr id="8" name="Footer Placeholder 7">
            <a:extLst>
              <a:ext uri="{FF2B5EF4-FFF2-40B4-BE49-F238E27FC236}">
                <a16:creationId xmlns:a16="http://schemas.microsoft.com/office/drawing/2014/main" id="{8B217AF8-2FE2-4CE7-A5C9-680C3BB334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47C3A4-FAD2-4562-BDA6-A3C5ED86F35B}"/>
              </a:ext>
            </a:extLst>
          </p:cNvPr>
          <p:cNvSpPr>
            <a:spLocks noGrp="1"/>
          </p:cNvSpPr>
          <p:nvPr>
            <p:ph type="sldNum" sz="quarter" idx="12"/>
          </p:nvPr>
        </p:nvSpPr>
        <p:spPr>
          <a:xfrm>
            <a:off x="8610600" y="6356350"/>
            <a:ext cx="2743200" cy="365125"/>
          </a:xfrm>
          <a:prstGeom prst="rect">
            <a:avLst/>
          </a:prstGeom>
        </p:spPr>
        <p:txBody>
          <a:bodyPr/>
          <a:lstStyle/>
          <a:p>
            <a:fld id="{4AF74A50-990B-4E84-99E6-E3D0915CC13F}" type="slidenum">
              <a:rPr lang="en-US" smtClean="0"/>
              <a:t>‹#›</a:t>
            </a:fld>
            <a:endParaRPr lang="en-US"/>
          </a:p>
        </p:txBody>
      </p:sp>
    </p:spTree>
    <p:extLst>
      <p:ext uri="{BB962C8B-B14F-4D97-AF65-F5344CB8AC3E}">
        <p14:creationId xmlns:p14="http://schemas.microsoft.com/office/powerpoint/2010/main" val="213601323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CC6B5-6E77-4E85-B070-B578E4C59E3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2D06BA1-939D-460F-A221-53325233D920}"/>
              </a:ext>
            </a:extLst>
          </p:cNvPr>
          <p:cNvSpPr>
            <a:spLocks noGrp="1"/>
          </p:cNvSpPr>
          <p:nvPr>
            <p:ph type="dt" sz="half" idx="10"/>
          </p:nvPr>
        </p:nvSpPr>
        <p:spPr>
          <a:xfrm>
            <a:off x="838200" y="6356350"/>
            <a:ext cx="2743200" cy="365125"/>
          </a:xfrm>
          <a:prstGeom prst="rect">
            <a:avLst/>
          </a:prstGeom>
        </p:spPr>
        <p:txBody>
          <a:bodyPr/>
          <a:lstStyle/>
          <a:p>
            <a:fld id="{02C1197A-7739-4987-9BEB-C408F2DB0C64}" type="datetimeFigureOut">
              <a:rPr lang="en-US" smtClean="0"/>
              <a:t>4/10/2024</a:t>
            </a:fld>
            <a:endParaRPr lang="en-US"/>
          </a:p>
        </p:txBody>
      </p:sp>
      <p:sp>
        <p:nvSpPr>
          <p:cNvPr id="4" name="Footer Placeholder 3">
            <a:extLst>
              <a:ext uri="{FF2B5EF4-FFF2-40B4-BE49-F238E27FC236}">
                <a16:creationId xmlns:a16="http://schemas.microsoft.com/office/drawing/2014/main" id="{4346D180-E2EB-4AB1-ACBF-071901DC45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95AE8AC-C513-46A6-A0C0-C929471D57C9}"/>
              </a:ext>
            </a:extLst>
          </p:cNvPr>
          <p:cNvSpPr>
            <a:spLocks noGrp="1"/>
          </p:cNvSpPr>
          <p:nvPr>
            <p:ph type="sldNum" sz="quarter" idx="12"/>
          </p:nvPr>
        </p:nvSpPr>
        <p:spPr>
          <a:xfrm>
            <a:off x="8610600" y="6356350"/>
            <a:ext cx="2743200" cy="365125"/>
          </a:xfrm>
          <a:prstGeom prst="rect">
            <a:avLst/>
          </a:prstGeom>
        </p:spPr>
        <p:txBody>
          <a:bodyPr/>
          <a:lstStyle/>
          <a:p>
            <a:fld id="{4AF74A50-990B-4E84-99E6-E3D0915CC13F}" type="slidenum">
              <a:rPr lang="en-US" smtClean="0"/>
              <a:t>‹#›</a:t>
            </a:fld>
            <a:endParaRPr lang="en-US"/>
          </a:p>
        </p:txBody>
      </p:sp>
    </p:spTree>
    <p:extLst>
      <p:ext uri="{BB962C8B-B14F-4D97-AF65-F5344CB8AC3E}">
        <p14:creationId xmlns:p14="http://schemas.microsoft.com/office/powerpoint/2010/main" val="49495332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81D290-5F86-4E59-AD02-227F888AA0C0}"/>
              </a:ext>
            </a:extLst>
          </p:cNvPr>
          <p:cNvSpPr>
            <a:spLocks noGrp="1"/>
          </p:cNvSpPr>
          <p:nvPr>
            <p:ph type="dt" sz="half" idx="10"/>
          </p:nvPr>
        </p:nvSpPr>
        <p:spPr>
          <a:xfrm>
            <a:off x="838200" y="6356350"/>
            <a:ext cx="2743200" cy="365125"/>
          </a:xfrm>
          <a:prstGeom prst="rect">
            <a:avLst/>
          </a:prstGeom>
        </p:spPr>
        <p:txBody>
          <a:bodyPr/>
          <a:lstStyle/>
          <a:p>
            <a:fld id="{02C1197A-7739-4987-9BEB-C408F2DB0C64}" type="datetimeFigureOut">
              <a:rPr lang="en-US" smtClean="0"/>
              <a:t>4/10/2024</a:t>
            </a:fld>
            <a:endParaRPr lang="en-US"/>
          </a:p>
        </p:txBody>
      </p:sp>
      <p:sp>
        <p:nvSpPr>
          <p:cNvPr id="3" name="Footer Placeholder 2">
            <a:extLst>
              <a:ext uri="{FF2B5EF4-FFF2-40B4-BE49-F238E27FC236}">
                <a16:creationId xmlns:a16="http://schemas.microsoft.com/office/drawing/2014/main" id="{63C2ECCE-6E33-4423-B8A2-BAF3AB9DE7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BE56365-0899-4D72-8DB8-66C3A61F195A}"/>
              </a:ext>
            </a:extLst>
          </p:cNvPr>
          <p:cNvSpPr>
            <a:spLocks noGrp="1"/>
          </p:cNvSpPr>
          <p:nvPr>
            <p:ph type="sldNum" sz="quarter" idx="12"/>
          </p:nvPr>
        </p:nvSpPr>
        <p:spPr>
          <a:xfrm>
            <a:off x="8610600" y="6356350"/>
            <a:ext cx="2743200" cy="365125"/>
          </a:xfrm>
          <a:prstGeom prst="rect">
            <a:avLst/>
          </a:prstGeom>
        </p:spPr>
        <p:txBody>
          <a:bodyPr/>
          <a:lstStyle/>
          <a:p>
            <a:fld id="{4AF74A50-990B-4E84-99E6-E3D0915CC13F}" type="slidenum">
              <a:rPr lang="en-US" smtClean="0"/>
              <a:t>‹#›</a:t>
            </a:fld>
            <a:endParaRPr lang="en-US"/>
          </a:p>
        </p:txBody>
      </p:sp>
    </p:spTree>
    <p:extLst>
      <p:ext uri="{BB962C8B-B14F-4D97-AF65-F5344CB8AC3E}">
        <p14:creationId xmlns:p14="http://schemas.microsoft.com/office/powerpoint/2010/main" val="282118764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398B7-A4E8-40A2-9720-FF6047EE109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A5F504-2CF3-4919-A7CB-F90EF6BB5EF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59094F-A453-4384-A51F-6A0DB23C07B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2765CB-F8D0-4F8B-996D-15EBEFC1D7DB}"/>
              </a:ext>
            </a:extLst>
          </p:cNvPr>
          <p:cNvSpPr>
            <a:spLocks noGrp="1"/>
          </p:cNvSpPr>
          <p:nvPr>
            <p:ph type="dt" sz="half" idx="10"/>
          </p:nvPr>
        </p:nvSpPr>
        <p:spPr>
          <a:xfrm>
            <a:off x="838200" y="6356350"/>
            <a:ext cx="2743200" cy="365125"/>
          </a:xfrm>
          <a:prstGeom prst="rect">
            <a:avLst/>
          </a:prstGeom>
        </p:spPr>
        <p:txBody>
          <a:bodyPr/>
          <a:lstStyle/>
          <a:p>
            <a:fld id="{02C1197A-7739-4987-9BEB-C408F2DB0C64}" type="datetimeFigureOut">
              <a:rPr lang="en-US" smtClean="0"/>
              <a:t>4/10/2024</a:t>
            </a:fld>
            <a:endParaRPr lang="en-US"/>
          </a:p>
        </p:txBody>
      </p:sp>
      <p:sp>
        <p:nvSpPr>
          <p:cNvPr id="6" name="Footer Placeholder 5">
            <a:extLst>
              <a:ext uri="{FF2B5EF4-FFF2-40B4-BE49-F238E27FC236}">
                <a16:creationId xmlns:a16="http://schemas.microsoft.com/office/drawing/2014/main" id="{C09B9602-29C9-48FF-B6AE-F4A59D9922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81F104-7905-4C54-A80F-EF7AEEC1DB6F}"/>
              </a:ext>
            </a:extLst>
          </p:cNvPr>
          <p:cNvSpPr>
            <a:spLocks noGrp="1"/>
          </p:cNvSpPr>
          <p:nvPr>
            <p:ph type="sldNum" sz="quarter" idx="12"/>
          </p:nvPr>
        </p:nvSpPr>
        <p:spPr>
          <a:xfrm>
            <a:off x="8610600" y="6356350"/>
            <a:ext cx="2743200" cy="365125"/>
          </a:xfrm>
          <a:prstGeom prst="rect">
            <a:avLst/>
          </a:prstGeom>
        </p:spPr>
        <p:txBody>
          <a:bodyPr/>
          <a:lstStyle/>
          <a:p>
            <a:fld id="{4AF74A50-990B-4E84-99E6-E3D0915CC13F}" type="slidenum">
              <a:rPr lang="en-US" smtClean="0"/>
              <a:t>‹#›</a:t>
            </a:fld>
            <a:endParaRPr lang="en-US"/>
          </a:p>
        </p:txBody>
      </p:sp>
    </p:spTree>
    <p:extLst>
      <p:ext uri="{BB962C8B-B14F-4D97-AF65-F5344CB8AC3E}">
        <p14:creationId xmlns:p14="http://schemas.microsoft.com/office/powerpoint/2010/main" val="103637904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B5822-B002-4C05-8208-9C17407DAD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4F7CEC2-4E3F-4E25-ACBC-7DF01BC6F2D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F157E8-BF39-4002-93EE-B27EC0902AC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7056D4-7772-40D4-ACBC-AE9E4166F212}"/>
              </a:ext>
            </a:extLst>
          </p:cNvPr>
          <p:cNvSpPr>
            <a:spLocks noGrp="1"/>
          </p:cNvSpPr>
          <p:nvPr>
            <p:ph type="dt" sz="half" idx="10"/>
          </p:nvPr>
        </p:nvSpPr>
        <p:spPr>
          <a:xfrm>
            <a:off x="838200" y="6356350"/>
            <a:ext cx="2743200" cy="365125"/>
          </a:xfrm>
          <a:prstGeom prst="rect">
            <a:avLst/>
          </a:prstGeom>
        </p:spPr>
        <p:txBody>
          <a:bodyPr/>
          <a:lstStyle/>
          <a:p>
            <a:fld id="{02C1197A-7739-4987-9BEB-C408F2DB0C64}" type="datetimeFigureOut">
              <a:rPr lang="en-US" smtClean="0"/>
              <a:t>4/10/2024</a:t>
            </a:fld>
            <a:endParaRPr lang="en-US"/>
          </a:p>
        </p:txBody>
      </p:sp>
      <p:sp>
        <p:nvSpPr>
          <p:cNvPr id="6" name="Footer Placeholder 5">
            <a:extLst>
              <a:ext uri="{FF2B5EF4-FFF2-40B4-BE49-F238E27FC236}">
                <a16:creationId xmlns:a16="http://schemas.microsoft.com/office/drawing/2014/main" id="{676F292C-7686-4BE4-AB04-4D7905E535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31D4033-A0EE-4A31-9824-17EBE5409F72}"/>
              </a:ext>
            </a:extLst>
          </p:cNvPr>
          <p:cNvSpPr>
            <a:spLocks noGrp="1"/>
          </p:cNvSpPr>
          <p:nvPr>
            <p:ph type="sldNum" sz="quarter" idx="12"/>
          </p:nvPr>
        </p:nvSpPr>
        <p:spPr>
          <a:xfrm>
            <a:off x="8610600" y="6356350"/>
            <a:ext cx="2743200" cy="365125"/>
          </a:xfrm>
          <a:prstGeom prst="rect">
            <a:avLst/>
          </a:prstGeom>
        </p:spPr>
        <p:txBody>
          <a:bodyPr/>
          <a:lstStyle/>
          <a:p>
            <a:fld id="{4AF74A50-990B-4E84-99E6-E3D0915CC13F}" type="slidenum">
              <a:rPr lang="en-US" smtClean="0"/>
              <a:t>‹#›</a:t>
            </a:fld>
            <a:endParaRPr lang="en-US"/>
          </a:p>
        </p:txBody>
      </p:sp>
    </p:spTree>
    <p:extLst>
      <p:ext uri="{BB962C8B-B14F-4D97-AF65-F5344CB8AC3E}">
        <p14:creationId xmlns:p14="http://schemas.microsoft.com/office/powerpoint/2010/main" val="378857863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 name="9Slide.vn - 2019">
            <a:extLst>
              <a:ext uri="{FF2B5EF4-FFF2-40B4-BE49-F238E27FC236}">
                <a16:creationId xmlns:a16="http://schemas.microsoft.com/office/drawing/2014/main" id="{E3B79882-9948-4EE5-9486-2BD72DCE4BC0}"/>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091211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16.jpe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17.jpe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18.jpe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7.jpeg"/><Relationship Id="rId3" Type="http://schemas.openxmlformats.org/officeDocument/2006/relationships/image" Target="../media/image7.png"/><Relationship Id="rId7" Type="http://schemas.microsoft.com/office/2007/relationships/hdphoto" Target="../media/hdphoto2.wdp"/><Relationship Id="rId12"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6.png"/><Relationship Id="rId11" Type="http://schemas.openxmlformats.org/officeDocument/2006/relationships/image" Target="../media/image15.jpeg"/><Relationship Id="rId5" Type="http://schemas.openxmlformats.org/officeDocument/2006/relationships/image" Target="../media/image5.png"/><Relationship Id="rId10" Type="http://schemas.openxmlformats.org/officeDocument/2006/relationships/image" Target="../media/image14.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8.jpe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6.png"/><Relationship Id="rId11" Type="http://schemas.openxmlformats.org/officeDocument/2006/relationships/image" Target="../media/image20.jpeg"/><Relationship Id="rId5" Type="http://schemas.openxmlformats.org/officeDocument/2006/relationships/image" Target="../media/image5.png"/><Relationship Id="rId10"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6.png"/><Relationship Id="rId11" Type="http://schemas.openxmlformats.org/officeDocument/2006/relationships/image" Target="../media/image22.jpeg"/><Relationship Id="rId5" Type="http://schemas.openxmlformats.org/officeDocument/2006/relationships/image" Target="../media/image5.png"/><Relationship Id="rId10" Type="http://schemas.openxmlformats.org/officeDocument/2006/relationships/image" Target="../media/image21.jpeg"/><Relationship Id="rId4" Type="http://schemas.openxmlformats.org/officeDocument/2006/relationships/image" Target="../media/image3.png"/><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6.png"/><Relationship Id="rId11" Type="http://schemas.openxmlformats.org/officeDocument/2006/relationships/image" Target="../media/image19.png"/><Relationship Id="rId5" Type="http://schemas.openxmlformats.org/officeDocument/2006/relationships/image" Target="../media/image5.png"/><Relationship Id="rId10" Type="http://schemas.openxmlformats.org/officeDocument/2006/relationships/image" Target="../media/image23.jp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6.png"/><Relationship Id="rId11" Type="http://schemas.openxmlformats.org/officeDocument/2006/relationships/image" Target="../media/image19.png"/><Relationship Id="rId5" Type="http://schemas.openxmlformats.org/officeDocument/2006/relationships/image" Target="../media/image5.png"/><Relationship Id="rId10" Type="http://schemas.openxmlformats.org/officeDocument/2006/relationships/image" Target="../media/image24.jpeg"/><Relationship Id="rId4" Type="http://schemas.openxmlformats.org/officeDocument/2006/relationships/image" Target="../media/image3.png"/><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6.png"/><Relationship Id="rId11" Type="http://schemas.openxmlformats.org/officeDocument/2006/relationships/image" Target="../media/image19.png"/><Relationship Id="rId5" Type="http://schemas.openxmlformats.org/officeDocument/2006/relationships/image" Target="../media/image5.png"/><Relationship Id="rId10" Type="http://schemas.openxmlformats.org/officeDocument/2006/relationships/image" Target="../media/image25.jpeg"/><Relationship Id="rId4" Type="http://schemas.openxmlformats.org/officeDocument/2006/relationships/image" Target="../media/image3.png"/><Relationship Id="rId9"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6.png"/><Relationship Id="rId11" Type="http://schemas.openxmlformats.org/officeDocument/2006/relationships/image" Target="../media/image19.png"/><Relationship Id="rId5" Type="http://schemas.openxmlformats.org/officeDocument/2006/relationships/image" Target="../media/image5.png"/><Relationship Id="rId10" Type="http://schemas.openxmlformats.org/officeDocument/2006/relationships/image" Target="../media/image26.jpeg"/><Relationship Id="rId4" Type="http://schemas.openxmlformats.org/officeDocument/2006/relationships/image" Target="../media/image3.png"/><Relationship Id="rId9"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27.jpeg"/></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27.jpeg"/><Relationship Id="rId4" Type="http://schemas.openxmlformats.org/officeDocument/2006/relationships/image" Target="../media/image3.png"/><Relationship Id="rId9" Type="http://schemas.openxmlformats.org/officeDocument/2006/relationships/image" Target="../media/image19.png"/></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29.jpeg"/><Relationship Id="rId4" Type="http://schemas.openxmlformats.org/officeDocument/2006/relationships/image" Target="../media/image3.png"/><Relationship Id="rId9" Type="http://schemas.openxmlformats.org/officeDocument/2006/relationships/image" Target="../media/image19.png"/></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0.jpeg"/><Relationship Id="rId4" Type="http://schemas.openxmlformats.org/officeDocument/2006/relationships/image" Target="../media/image3.png"/><Relationship Id="rId9" Type="http://schemas.openxmlformats.org/officeDocument/2006/relationships/image" Target="../media/image19.pn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1.jpg"/><Relationship Id="rId4" Type="http://schemas.openxmlformats.org/officeDocument/2006/relationships/image" Target="../media/image3.png"/><Relationship Id="rId9" Type="http://schemas.openxmlformats.org/officeDocument/2006/relationships/image" Target="../media/image19.png"/></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2.jpeg"/><Relationship Id="rId4" Type="http://schemas.openxmlformats.org/officeDocument/2006/relationships/image" Target="../media/image3.png"/><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3.jpg"/><Relationship Id="rId4" Type="http://schemas.openxmlformats.org/officeDocument/2006/relationships/image" Target="../media/image3.png"/><Relationship Id="rId9" Type="http://schemas.openxmlformats.org/officeDocument/2006/relationships/image" Target="../media/image19.png"/></Relationships>
</file>

<file path=ppt/slides/_rels/slide3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34.gif"/></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5.gif"/><Relationship Id="rId4" Type="http://schemas.openxmlformats.org/officeDocument/2006/relationships/image" Target="../media/image3.png"/><Relationship Id="rId9"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35.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36.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6.jpeg"/><Relationship Id="rId4" Type="http://schemas.openxmlformats.org/officeDocument/2006/relationships/image" Target="../media/image3.png"/><Relationship Id="rId9" Type="http://schemas.openxmlformats.org/officeDocument/2006/relationships/image" Target="../media/image19.png"/></Relationships>
</file>

<file path=ppt/slides/_rels/slide3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3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7.jpeg"/><Relationship Id="rId4" Type="http://schemas.openxmlformats.org/officeDocument/2006/relationships/image" Target="../media/image3.png"/><Relationship Id="rId9"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38.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39.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8.jpeg"/><Relationship Id="rId4" Type="http://schemas.openxmlformats.org/officeDocument/2006/relationships/image" Target="../media/image3.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40.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9.jpeg"/><Relationship Id="rId4" Type="http://schemas.openxmlformats.org/officeDocument/2006/relationships/image" Target="../media/image3.png"/><Relationship Id="rId9" Type="http://schemas.openxmlformats.org/officeDocument/2006/relationships/image" Target="../media/image19.png"/></Relationships>
</file>

<file path=ppt/slides/_rels/slide4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4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6.png"/><Relationship Id="rId11" Type="http://schemas.openxmlformats.org/officeDocument/2006/relationships/image" Target="../media/image13.jpeg"/><Relationship Id="rId5" Type="http://schemas.openxmlformats.org/officeDocument/2006/relationships/image" Target="../media/image5.png"/><Relationship Id="rId10" Type="http://schemas.openxmlformats.org/officeDocument/2006/relationships/image" Target="../media/image12.jpeg"/><Relationship Id="rId4" Type="http://schemas.openxmlformats.org/officeDocument/2006/relationships/image" Target="../media/image3.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7.jpeg"/><Relationship Id="rId3" Type="http://schemas.openxmlformats.org/officeDocument/2006/relationships/image" Target="../media/image7.png"/><Relationship Id="rId7" Type="http://schemas.microsoft.com/office/2007/relationships/hdphoto" Target="../media/hdphoto2.wdp"/><Relationship Id="rId12"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6.png"/><Relationship Id="rId11" Type="http://schemas.openxmlformats.org/officeDocument/2006/relationships/image" Target="../media/image15.jpeg"/><Relationship Id="rId5" Type="http://schemas.openxmlformats.org/officeDocument/2006/relationships/image" Target="../media/image5.png"/><Relationship Id="rId10" Type="http://schemas.openxmlformats.org/officeDocument/2006/relationships/image" Target="../media/image14.jpeg"/><Relationship Id="rId4" Type="http://schemas.openxmlformats.org/officeDocument/2006/relationships/image" Target="../media/image3.png"/><Relationship Id="rId9" Type="http://schemas.openxmlformats.org/officeDocument/2006/relationships/image" Target="../media/image11.png"/><Relationship Id="rId14"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14.jpe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Rectangle 139">
            <a:extLst>
              <a:ext uri="{FF2B5EF4-FFF2-40B4-BE49-F238E27FC236}">
                <a16:creationId xmlns:a16="http://schemas.microsoft.com/office/drawing/2014/main" id="{5C88B158-32BB-4D9F-A9F0-E3DCE8FBD1C9}"/>
              </a:ext>
            </a:extLst>
          </p:cNvPr>
          <p:cNvSpPr/>
          <p:nvPr/>
        </p:nvSpPr>
        <p:spPr>
          <a:xfrm>
            <a:off x="0" y="0"/>
            <a:ext cx="12192000" cy="6858000"/>
          </a:xfrm>
          <a:prstGeom prst="rect">
            <a:avLst/>
          </a:prstGeom>
          <a:solidFill>
            <a:srgbClr val="92E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2" name="243453">
            <a:extLst>
              <a:ext uri="{FF2B5EF4-FFF2-40B4-BE49-F238E27FC236}">
                <a16:creationId xmlns:a16="http://schemas.microsoft.com/office/drawing/2014/main" id="{C0CAF7DA-040A-4F51-B018-FEF887C9A15D}"/>
              </a:ext>
            </a:extLst>
          </p:cNvPr>
          <p:cNvGrpSpPr/>
          <p:nvPr/>
        </p:nvGrpSpPr>
        <p:grpSpPr>
          <a:xfrm>
            <a:off x="655320" y="-2802255"/>
            <a:ext cx="11536680" cy="3801110"/>
            <a:chOff x="1032" y="-4413"/>
            <a:chExt cx="18168" cy="5986"/>
          </a:xfrm>
          <a:solidFill>
            <a:srgbClr val="0E2A47">
              <a:alpha val="17000"/>
            </a:srgbClr>
          </a:solidFill>
        </p:grpSpPr>
        <p:sp>
          <p:nvSpPr>
            <p:cNvPr id="143" name="4564256">
              <a:extLst>
                <a:ext uri="{FF2B5EF4-FFF2-40B4-BE49-F238E27FC236}">
                  <a16:creationId xmlns:a16="http://schemas.microsoft.com/office/drawing/2014/main" id="{49400EC8-8D4F-4CC5-80F8-96224931E81B}"/>
                </a:ext>
              </a:extLst>
            </p:cNvPr>
            <p:cNvSpPr/>
            <p:nvPr/>
          </p:nvSpPr>
          <p:spPr>
            <a:xfrm>
              <a:off x="1032"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44" name="24562456">
              <a:extLst>
                <a:ext uri="{FF2B5EF4-FFF2-40B4-BE49-F238E27FC236}">
                  <a16:creationId xmlns:a16="http://schemas.microsoft.com/office/drawing/2014/main" id="{004E6F1F-1DD3-4859-89A5-9000C8BDB82D}"/>
                </a:ext>
              </a:extLst>
            </p:cNvPr>
            <p:cNvSpPr/>
            <p:nvPr/>
          </p:nvSpPr>
          <p:spPr>
            <a:xfrm>
              <a:off x="950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45" name="2462456">
              <a:extLst>
                <a:ext uri="{FF2B5EF4-FFF2-40B4-BE49-F238E27FC236}">
                  <a16:creationId xmlns:a16="http://schemas.microsoft.com/office/drawing/2014/main" id="{6C6F506F-B3A6-4BAD-A61D-67857A18279E}"/>
                </a:ext>
              </a:extLst>
            </p:cNvPr>
            <p:cNvSpPr/>
            <p:nvPr/>
          </p:nvSpPr>
          <p:spPr>
            <a:xfrm>
              <a:off x="1321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grpSp>
      <p:pic>
        <p:nvPicPr>
          <p:cNvPr id="141" name="Picture 140">
            <a:extLst>
              <a:ext uri="{FF2B5EF4-FFF2-40B4-BE49-F238E27FC236}">
                <a16:creationId xmlns:a16="http://schemas.microsoft.com/office/drawing/2014/main" id="{0B75836D-4BB1-4821-B8EA-2AEEB17EEA1D}"/>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353t4wt"/>
          <p:cNvSpPr/>
          <p:nvPr/>
        </p:nvSpPr>
        <p:spPr>
          <a:xfrm>
            <a:off x="659130" y="298133"/>
            <a:ext cx="10914380" cy="6261735"/>
          </a:xfrm>
          <a:prstGeom prst="roundRect">
            <a:avLst>
              <a:gd name="adj" fmla="val 13457"/>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146"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7EE478A4-3DEF-4D2A-80C8-4CEFF645F23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152525" y="641350"/>
            <a:ext cx="1529443" cy="15294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4813855-BB80-4694-8C09-150FFA66C703}"/>
              </a:ext>
            </a:extLst>
          </p:cNvPr>
          <p:cNvSpPr txBox="1"/>
          <p:nvPr/>
        </p:nvSpPr>
        <p:spPr>
          <a:xfrm>
            <a:off x="1550044" y="3672759"/>
            <a:ext cx="9091913" cy="1106713"/>
          </a:xfrm>
          <a:prstGeom prst="rect">
            <a:avLst/>
          </a:prstGeom>
          <a:noFill/>
        </p:spPr>
        <p:txBody>
          <a:bodyPr wrap="none" lIns="0" tIns="0" rIns="0" bIns="0" rtlCol="0">
            <a:spAutoFit/>
          </a:bodyPr>
          <a:lstStyle/>
          <a:p>
            <a:pPr>
              <a:lnSpc>
                <a:spcPct val="120000"/>
              </a:lnSpc>
            </a:pPr>
            <a:r>
              <a:rPr lang="en-US" sz="6600" b="1" spc="-80">
                <a:solidFill>
                  <a:schemeClr val="bg1"/>
                </a:solidFill>
              </a:rPr>
              <a:t>CẢM ỨNG Ở SINH VẬT</a:t>
            </a:r>
          </a:p>
        </p:txBody>
      </p:sp>
      <p:grpSp>
        <p:nvGrpSpPr>
          <p:cNvPr id="11" name="Group 10">
            <a:extLst>
              <a:ext uri="{FF2B5EF4-FFF2-40B4-BE49-F238E27FC236}">
                <a16:creationId xmlns:a16="http://schemas.microsoft.com/office/drawing/2014/main" id="{ECC9C73C-B2C9-4FB2-9B00-BCD20FB7A8E1}"/>
              </a:ext>
            </a:extLst>
          </p:cNvPr>
          <p:cNvGrpSpPr/>
          <p:nvPr/>
        </p:nvGrpSpPr>
        <p:grpSpPr>
          <a:xfrm>
            <a:off x="3048002" y="2000281"/>
            <a:ext cx="6095998" cy="1252584"/>
            <a:chOff x="-265897" y="2000281"/>
            <a:chExt cx="6095998" cy="1252584"/>
          </a:xfrm>
        </p:grpSpPr>
        <p:sp>
          <p:nvSpPr>
            <p:cNvPr id="12" name="Google Shape;583;p33">
              <a:extLst>
                <a:ext uri="{FF2B5EF4-FFF2-40B4-BE49-F238E27FC236}">
                  <a16:creationId xmlns:a16="http://schemas.microsoft.com/office/drawing/2014/main" id="{172E0528-4010-4E52-AED8-E91403978C1E}"/>
                </a:ext>
              </a:extLst>
            </p:cNvPr>
            <p:cNvSpPr/>
            <p:nvPr/>
          </p:nvSpPr>
          <p:spPr>
            <a:xfrm>
              <a:off x="-265897" y="2000281"/>
              <a:ext cx="6095998" cy="125258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lvl="0" indent="0" algn="l" rtl="0">
                <a:spcBef>
                  <a:spcPts val="0"/>
                </a:spcBef>
                <a:spcAft>
                  <a:spcPts val="1600"/>
                </a:spcAft>
                <a:buNone/>
              </a:pPr>
              <a:endParaRPr lang="en-GB">
                <a:latin typeface="+mj-lt"/>
                <a:ea typeface="思源宋体 CN Heavy" panose="02020900000000000000" charset="-122"/>
                <a:sym typeface="+mn-ea"/>
              </a:endParaRPr>
            </a:p>
          </p:txBody>
        </p:sp>
        <p:sp>
          <p:nvSpPr>
            <p:cNvPr id="13" name="TextBox 12">
              <a:extLst>
                <a:ext uri="{FF2B5EF4-FFF2-40B4-BE49-F238E27FC236}">
                  <a16:creationId xmlns:a16="http://schemas.microsoft.com/office/drawing/2014/main" id="{68A583FC-0373-427D-A83E-9F9EE6EF25CB}"/>
                </a:ext>
              </a:extLst>
            </p:cNvPr>
            <p:cNvSpPr txBox="1"/>
            <p:nvPr/>
          </p:nvSpPr>
          <p:spPr>
            <a:xfrm>
              <a:off x="71423" y="2073217"/>
              <a:ext cx="5421356" cy="1106713"/>
            </a:xfrm>
            <a:prstGeom prst="rect">
              <a:avLst/>
            </a:prstGeom>
            <a:noFill/>
          </p:spPr>
          <p:txBody>
            <a:bodyPr wrap="none" lIns="0" tIns="0" rIns="0" bIns="0" rtlCol="0">
              <a:spAutoFit/>
            </a:bodyPr>
            <a:lstStyle/>
            <a:p>
              <a:pPr>
                <a:lnSpc>
                  <a:spcPct val="120000"/>
                </a:lnSpc>
              </a:pPr>
              <a:r>
                <a:rPr lang="en-US" sz="6600" b="1">
                  <a:solidFill>
                    <a:srgbClr val="0E2A47"/>
                  </a:solidFill>
                </a:rPr>
                <a:t>CHƯƠNG VIII</a:t>
              </a:r>
            </a:p>
          </p:txBody>
        </p:sp>
      </p:grpSp>
      <p:pic>
        <p:nvPicPr>
          <p:cNvPr id="14" name="Picture 13">
            <a:extLst>
              <a:ext uri="{FF2B5EF4-FFF2-40B4-BE49-F238E27FC236}">
                <a16:creationId xmlns:a16="http://schemas.microsoft.com/office/drawing/2014/main" id="{C7FF5514-37C0-48C6-8333-DB16CEB4985C}"/>
              </a:ext>
            </a:extLst>
          </p:cNvPr>
          <p:cNvPicPr>
            <a:picLocks noChangeAspect="1"/>
          </p:cNvPicPr>
          <p:nvPr/>
        </p:nvPicPr>
        <p:blipFill>
          <a:blip r:embed="rId6"/>
          <a:stretch>
            <a:fillRect/>
          </a:stretch>
        </p:blipFill>
        <p:spPr>
          <a:xfrm rot="6936814">
            <a:off x="10567507" y="5009862"/>
            <a:ext cx="1002167" cy="933518"/>
          </a:xfrm>
          <a:prstGeom prst="rect">
            <a:avLst/>
          </a:prstGeom>
        </p:spPr>
      </p:pic>
      <p:pic>
        <p:nvPicPr>
          <p:cNvPr id="15" name="Picture 14">
            <a:extLst>
              <a:ext uri="{FF2B5EF4-FFF2-40B4-BE49-F238E27FC236}">
                <a16:creationId xmlns:a16="http://schemas.microsoft.com/office/drawing/2014/main" id="{DC4ADD10-B043-43D0-86F8-F4D4A7C50D4E}"/>
              </a:ext>
            </a:extLst>
          </p:cNvPr>
          <p:cNvPicPr>
            <a:picLocks noChangeAspect="1"/>
          </p:cNvPicPr>
          <p:nvPr/>
        </p:nvPicPr>
        <p:blipFill>
          <a:blip r:embed="rId7"/>
          <a:stretch>
            <a:fillRect/>
          </a:stretch>
        </p:blipFill>
        <p:spPr>
          <a:xfrm>
            <a:off x="9881286" y="468085"/>
            <a:ext cx="1937878" cy="1333500"/>
          </a:xfrm>
          <a:prstGeom prst="rect">
            <a:avLst/>
          </a:prstGeom>
        </p:spPr>
      </p:pic>
      <p:pic>
        <p:nvPicPr>
          <p:cNvPr id="16" name="Picture 15">
            <a:extLst>
              <a:ext uri="{FF2B5EF4-FFF2-40B4-BE49-F238E27FC236}">
                <a16:creationId xmlns:a16="http://schemas.microsoft.com/office/drawing/2014/main" id="{54AC3BFE-B3E4-4534-9C82-C4CB093DBA5C}"/>
              </a:ext>
            </a:extLst>
          </p:cNvPr>
          <p:cNvPicPr>
            <a:picLocks noChangeAspect="1"/>
          </p:cNvPicPr>
          <p:nvPr/>
        </p:nvPicPr>
        <p:blipFill>
          <a:blip r:embed="rId8"/>
          <a:stretch>
            <a:fillRect/>
          </a:stretch>
        </p:blipFill>
        <p:spPr>
          <a:xfrm rot="20356276">
            <a:off x="411764" y="5400453"/>
            <a:ext cx="2079583" cy="1105164"/>
          </a:xfrm>
          <a:prstGeom prst="rect">
            <a:avLst/>
          </a:prstGeom>
        </p:spPr>
      </p:pic>
      <p:pic>
        <p:nvPicPr>
          <p:cNvPr id="17" name="Picture 16">
            <a:extLst>
              <a:ext uri="{FF2B5EF4-FFF2-40B4-BE49-F238E27FC236}">
                <a16:creationId xmlns:a16="http://schemas.microsoft.com/office/drawing/2014/main" id="{6AA05923-D999-49E6-B3F4-97DF7122706C}"/>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Lst>
          </a:blip>
          <a:stretch>
            <a:fillRect/>
          </a:stretch>
        </p:blipFill>
        <p:spPr>
          <a:xfrm rot="1308932">
            <a:off x="9909467" y="5431066"/>
            <a:ext cx="1774754" cy="104593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pic>
        <p:nvPicPr>
          <p:cNvPr id="5128" name="Picture 8" descr="Hot and cold temperatures Royalty Free Vector Image">
            <a:extLst>
              <a:ext uri="{FF2B5EF4-FFF2-40B4-BE49-F238E27FC236}">
                <a16:creationId xmlns:a16="http://schemas.microsoft.com/office/drawing/2014/main" id="{C86B4B36-9603-4228-9FCC-A5F38D43F5A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558" b="51530"/>
          <a:stretch/>
        </p:blipFill>
        <p:spPr bwMode="auto">
          <a:xfrm>
            <a:off x="1580894" y="788880"/>
            <a:ext cx="9030212" cy="4436263"/>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7181C74-AC3E-4573-8C32-B6BD57AAFF18}"/>
              </a:ext>
            </a:extLst>
          </p:cNvPr>
          <p:cNvSpPr txBox="1"/>
          <p:nvPr/>
        </p:nvSpPr>
        <p:spPr>
          <a:xfrm>
            <a:off x="1774754" y="5660928"/>
            <a:ext cx="8642492"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dirty="0">
                <a:solidFill>
                  <a:srgbClr val="C00000"/>
                </a:solidFill>
              </a:rPr>
              <a:t>c. Phản ứng của cơ thể người đối với nhiệt độ</a:t>
            </a:r>
          </a:p>
        </p:txBody>
      </p:sp>
    </p:spTree>
    <p:custDataLst>
      <p:tags r:id="rId1"/>
    </p:custDataLst>
    <p:extLst>
      <p:ext uri="{BB962C8B-B14F-4D97-AF65-F5344CB8AC3E}">
        <p14:creationId xmlns:p14="http://schemas.microsoft.com/office/powerpoint/2010/main" val="53230010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sp>
        <p:nvSpPr>
          <p:cNvPr id="17" name="TextBox 16">
            <a:extLst>
              <a:ext uri="{FF2B5EF4-FFF2-40B4-BE49-F238E27FC236}">
                <a16:creationId xmlns:a16="http://schemas.microsoft.com/office/drawing/2014/main" id="{AA2955B8-59E6-446C-A0EB-B4C28BDCAC9C}"/>
              </a:ext>
            </a:extLst>
          </p:cNvPr>
          <p:cNvSpPr txBox="1"/>
          <p:nvPr/>
        </p:nvSpPr>
        <p:spPr>
          <a:xfrm>
            <a:off x="1774754" y="5573843"/>
            <a:ext cx="8642492"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dirty="0">
                <a:solidFill>
                  <a:srgbClr val="C00000"/>
                </a:solidFill>
              </a:rPr>
              <a:t>d. Phản ứng của gà con đối với tiếng kêu của gà mẹ </a:t>
            </a:r>
          </a:p>
        </p:txBody>
      </p:sp>
      <p:pic>
        <p:nvPicPr>
          <p:cNvPr id="6150" name="Picture 6" descr="Chicks following chicken spring easter chickens Vector Image">
            <a:extLst>
              <a:ext uri="{FF2B5EF4-FFF2-40B4-BE49-F238E27FC236}">
                <a16:creationId xmlns:a16="http://schemas.microsoft.com/office/drawing/2014/main" id="{205A8EC9-C3CB-423A-8998-CF7B9CBA1D9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3339" b="23563"/>
          <a:stretch/>
        </p:blipFill>
        <p:spPr bwMode="auto">
          <a:xfrm>
            <a:off x="1794138" y="1021476"/>
            <a:ext cx="8603724" cy="4234478"/>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178715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sp>
        <p:nvSpPr>
          <p:cNvPr id="17" name="TextBox 16">
            <a:extLst>
              <a:ext uri="{FF2B5EF4-FFF2-40B4-BE49-F238E27FC236}">
                <a16:creationId xmlns:a16="http://schemas.microsoft.com/office/drawing/2014/main" id="{AA2955B8-59E6-446C-A0EB-B4C28BDCAC9C}"/>
              </a:ext>
            </a:extLst>
          </p:cNvPr>
          <p:cNvSpPr txBox="1"/>
          <p:nvPr/>
        </p:nvSpPr>
        <p:spPr>
          <a:xfrm>
            <a:off x="916289" y="2990033"/>
            <a:ext cx="4343400" cy="877933"/>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lnSpc>
                <a:spcPct val="125000"/>
              </a:lnSpc>
            </a:pPr>
            <a:r>
              <a:rPr lang="vi-VN" sz="2400" b="1">
                <a:solidFill>
                  <a:srgbClr val="C00000"/>
                </a:solidFill>
              </a:rPr>
              <a:t>e. Phản ứng của cây trầu bà đối với giá thể</a:t>
            </a:r>
          </a:p>
        </p:txBody>
      </p:sp>
      <p:pic>
        <p:nvPicPr>
          <p:cNvPr id="12" name="Picture 12" descr="Premium Photo | Golden pothos, devil's ivy, epipremnum aureum plant on wall">
            <a:extLst>
              <a:ext uri="{FF2B5EF4-FFF2-40B4-BE49-F238E27FC236}">
                <a16:creationId xmlns:a16="http://schemas.microsoft.com/office/drawing/2014/main" id="{6B11EA8D-F673-4312-A884-DACF4F4DC14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3986" t="24575" b="590"/>
          <a:stretch/>
        </p:blipFill>
        <p:spPr bwMode="auto">
          <a:xfrm>
            <a:off x="6012542" y="346977"/>
            <a:ext cx="5011011" cy="6164047"/>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2723649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13" name="Group 12">
            <a:extLst>
              <a:ext uri="{FF2B5EF4-FFF2-40B4-BE49-F238E27FC236}">
                <a16:creationId xmlns:a16="http://schemas.microsoft.com/office/drawing/2014/main" id="{B1D553F1-27E0-4E13-BF8D-F6F25B1B5DB3}"/>
              </a:ext>
            </a:extLst>
          </p:cNvPr>
          <p:cNvGrpSpPr/>
          <p:nvPr/>
        </p:nvGrpSpPr>
        <p:grpSpPr>
          <a:xfrm>
            <a:off x="1996206" y="633042"/>
            <a:ext cx="8823664" cy="914400"/>
            <a:chOff x="1329259" y="576203"/>
            <a:chExt cx="8823664" cy="914400"/>
          </a:xfrm>
        </p:grpSpPr>
        <p:pic>
          <p:nvPicPr>
            <p:cNvPr id="17" name="Picture 6">
              <a:extLst>
                <a:ext uri="{FF2B5EF4-FFF2-40B4-BE49-F238E27FC236}">
                  <a16:creationId xmlns:a16="http://schemas.microsoft.com/office/drawing/2014/main" id="{4EAE117C-7B95-4AF9-8BDE-0EF000B275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29259" y="576203"/>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8A7D54D-0534-4DB0-B0D1-18296C578716}"/>
                </a:ext>
              </a:extLst>
            </p:cNvPr>
            <p:cNvSpPr txBox="1"/>
            <p:nvPr/>
          </p:nvSpPr>
          <p:spPr>
            <a:xfrm>
              <a:off x="2340097" y="832194"/>
              <a:ext cx="7812826"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a:solidFill>
                    <a:srgbClr val="C00000"/>
                  </a:solidFill>
                </a:rPr>
                <a:t>Câu hỏi 1: </a:t>
              </a:r>
              <a:r>
                <a:rPr lang="vi-VN" sz="2400"/>
                <a:t>Quan sát hình rồi hoàn thành bảng theo mẫu:</a:t>
              </a:r>
            </a:p>
          </p:txBody>
        </p:sp>
      </p:grpSp>
      <p:grpSp>
        <p:nvGrpSpPr>
          <p:cNvPr id="38" name="Group 37">
            <a:extLst>
              <a:ext uri="{FF2B5EF4-FFF2-40B4-BE49-F238E27FC236}">
                <a16:creationId xmlns:a16="http://schemas.microsoft.com/office/drawing/2014/main" id="{1F892F65-DE53-47EB-93F9-97E2DB53FF82}"/>
              </a:ext>
            </a:extLst>
          </p:cNvPr>
          <p:cNvGrpSpPr/>
          <p:nvPr/>
        </p:nvGrpSpPr>
        <p:grpSpPr>
          <a:xfrm>
            <a:off x="494250" y="2033081"/>
            <a:ext cx="3727383" cy="2058911"/>
            <a:chOff x="730660" y="2033081"/>
            <a:chExt cx="3727383" cy="2058911"/>
          </a:xfrm>
        </p:grpSpPr>
        <p:pic>
          <p:nvPicPr>
            <p:cNvPr id="5122" name="Picture 2" descr="Plant Tropisms - Phototropism, Thigmotropism, and More">
              <a:extLst>
                <a:ext uri="{FF2B5EF4-FFF2-40B4-BE49-F238E27FC236}">
                  <a16:creationId xmlns:a16="http://schemas.microsoft.com/office/drawing/2014/main" id="{C4597F6F-9EC3-44E3-96F5-2625F06B052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537" r="5537"/>
            <a:stretch/>
          </p:blipFill>
          <p:spPr bwMode="auto">
            <a:xfrm>
              <a:off x="1235075" y="2033081"/>
              <a:ext cx="3222968" cy="2039303"/>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grpSp>
          <p:nvGrpSpPr>
            <p:cNvPr id="36" name="Group 35">
              <a:extLst>
                <a:ext uri="{FF2B5EF4-FFF2-40B4-BE49-F238E27FC236}">
                  <a16:creationId xmlns:a16="http://schemas.microsoft.com/office/drawing/2014/main" id="{4FD86069-44A5-40C7-BFCD-319BFD41BE86}"/>
                </a:ext>
              </a:extLst>
            </p:cNvPr>
            <p:cNvGrpSpPr/>
            <p:nvPr/>
          </p:nvGrpSpPr>
          <p:grpSpPr>
            <a:xfrm>
              <a:off x="730660" y="3448608"/>
              <a:ext cx="486317" cy="643384"/>
              <a:chOff x="756854" y="3448608"/>
              <a:chExt cx="486317" cy="643384"/>
            </a:xfrm>
          </p:grpSpPr>
          <p:sp>
            <p:nvSpPr>
              <p:cNvPr id="2" name="Rectangle 1">
                <a:extLst>
                  <a:ext uri="{FF2B5EF4-FFF2-40B4-BE49-F238E27FC236}">
                    <a16:creationId xmlns:a16="http://schemas.microsoft.com/office/drawing/2014/main" id="{9F922953-166E-4551-AB5C-0000BE495596}"/>
                  </a:ext>
                </a:extLst>
              </p:cNvPr>
              <p:cNvSpPr/>
              <p:nvPr/>
            </p:nvSpPr>
            <p:spPr>
              <a:xfrm>
                <a:off x="756854" y="3448608"/>
                <a:ext cx="486317" cy="643384"/>
              </a:xfrm>
              <a:prstGeom prst="rect">
                <a:avLst/>
              </a:prstGeom>
              <a:solidFill>
                <a:schemeClr val="accent2">
                  <a:lumMod val="20000"/>
                  <a:lumOff val="80000"/>
                </a:schemeClr>
              </a:solidFill>
              <a:ln w="38100">
                <a:solidFill>
                  <a:srgbClr val="0E2A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172308E-F606-436B-80A3-AF92BB49CED9}"/>
                  </a:ext>
                </a:extLst>
              </p:cNvPr>
              <p:cNvSpPr txBox="1"/>
              <p:nvPr/>
            </p:nvSpPr>
            <p:spPr>
              <a:xfrm>
                <a:off x="807491" y="3489640"/>
                <a:ext cx="385042" cy="523220"/>
              </a:xfrm>
              <a:prstGeom prst="rect">
                <a:avLst/>
              </a:prstGeom>
              <a:noFill/>
            </p:spPr>
            <p:txBody>
              <a:bodyPr wrap="none" rtlCol="0">
                <a:spAutoFit/>
              </a:bodyPr>
              <a:lstStyle/>
              <a:p>
                <a:pPr algn="ctr"/>
                <a:r>
                  <a:rPr lang="en-US" sz="2800" b="1">
                    <a:solidFill>
                      <a:srgbClr val="C00000"/>
                    </a:solidFill>
                  </a:rPr>
                  <a:t>a</a:t>
                </a:r>
              </a:p>
            </p:txBody>
          </p:sp>
        </p:grpSp>
      </p:grpSp>
      <p:grpSp>
        <p:nvGrpSpPr>
          <p:cNvPr id="49" name="Group 48">
            <a:extLst>
              <a:ext uri="{FF2B5EF4-FFF2-40B4-BE49-F238E27FC236}">
                <a16:creationId xmlns:a16="http://schemas.microsoft.com/office/drawing/2014/main" id="{EF82B88A-4E0D-4D26-9523-17BB29F054D0}"/>
              </a:ext>
            </a:extLst>
          </p:cNvPr>
          <p:cNvGrpSpPr/>
          <p:nvPr/>
        </p:nvGrpSpPr>
        <p:grpSpPr>
          <a:xfrm>
            <a:off x="4716437" y="2033080"/>
            <a:ext cx="3631962" cy="2058354"/>
            <a:chOff x="4972716" y="2033080"/>
            <a:chExt cx="3631962" cy="2058354"/>
          </a:xfrm>
        </p:grpSpPr>
        <p:pic>
          <p:nvPicPr>
            <p:cNvPr id="5124" name="Picture 4" descr="What Are The 5 Tropisms And The Plant's Response To Each? - WorldAtlas">
              <a:extLst>
                <a:ext uri="{FF2B5EF4-FFF2-40B4-BE49-F238E27FC236}">
                  <a16:creationId xmlns:a16="http://schemas.microsoft.com/office/drawing/2014/main" id="{1E7CC59E-F305-4161-89AB-8E37ED98DEA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3967" b="16379"/>
            <a:stretch/>
          </p:blipFill>
          <p:spPr bwMode="auto">
            <a:xfrm>
              <a:off x="5480332" y="2033080"/>
              <a:ext cx="3124346" cy="2039303"/>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C515B539-C881-40E4-8065-D4E0400622DA}"/>
                </a:ext>
              </a:extLst>
            </p:cNvPr>
            <p:cNvGrpSpPr/>
            <p:nvPr/>
          </p:nvGrpSpPr>
          <p:grpSpPr>
            <a:xfrm>
              <a:off x="4972716" y="3448050"/>
              <a:ext cx="486318" cy="643384"/>
              <a:chOff x="6190649" y="3448050"/>
              <a:chExt cx="486318" cy="643384"/>
            </a:xfrm>
          </p:grpSpPr>
          <p:sp>
            <p:nvSpPr>
              <p:cNvPr id="20" name="Rectangle 19">
                <a:extLst>
                  <a:ext uri="{FF2B5EF4-FFF2-40B4-BE49-F238E27FC236}">
                    <a16:creationId xmlns:a16="http://schemas.microsoft.com/office/drawing/2014/main" id="{0B73B5FB-A25C-4BDB-9988-CB10AED152E3}"/>
                  </a:ext>
                </a:extLst>
              </p:cNvPr>
              <p:cNvSpPr/>
              <p:nvPr/>
            </p:nvSpPr>
            <p:spPr>
              <a:xfrm>
                <a:off x="6190649" y="3448050"/>
                <a:ext cx="486318" cy="643384"/>
              </a:xfrm>
              <a:prstGeom prst="rect">
                <a:avLst/>
              </a:prstGeom>
              <a:solidFill>
                <a:schemeClr val="accent2">
                  <a:lumMod val="20000"/>
                  <a:lumOff val="80000"/>
                </a:schemeClr>
              </a:solidFill>
              <a:ln w="38100">
                <a:solidFill>
                  <a:srgbClr val="0E2A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E699FD1-6EEB-488A-BC7B-54D95409EB66}"/>
                  </a:ext>
                </a:extLst>
              </p:cNvPr>
              <p:cNvSpPr txBox="1"/>
              <p:nvPr/>
            </p:nvSpPr>
            <p:spPr>
              <a:xfrm>
                <a:off x="6231669" y="3505312"/>
                <a:ext cx="404278" cy="523220"/>
              </a:xfrm>
              <a:prstGeom prst="rect">
                <a:avLst/>
              </a:prstGeom>
              <a:noFill/>
            </p:spPr>
            <p:txBody>
              <a:bodyPr wrap="none" rtlCol="0">
                <a:spAutoFit/>
              </a:bodyPr>
              <a:lstStyle/>
              <a:p>
                <a:pPr algn="ctr"/>
                <a:r>
                  <a:rPr lang="en-US" sz="2800" b="1">
                    <a:solidFill>
                      <a:srgbClr val="C00000"/>
                    </a:solidFill>
                  </a:rPr>
                  <a:t>b</a:t>
                </a:r>
              </a:p>
            </p:txBody>
          </p:sp>
        </p:grpSp>
      </p:grpSp>
      <p:grpSp>
        <p:nvGrpSpPr>
          <p:cNvPr id="50" name="Group 49">
            <a:extLst>
              <a:ext uri="{FF2B5EF4-FFF2-40B4-BE49-F238E27FC236}">
                <a16:creationId xmlns:a16="http://schemas.microsoft.com/office/drawing/2014/main" id="{18A02CF6-8EEE-45D3-9128-9A448AD37F1C}"/>
              </a:ext>
            </a:extLst>
          </p:cNvPr>
          <p:cNvGrpSpPr/>
          <p:nvPr/>
        </p:nvGrpSpPr>
        <p:grpSpPr>
          <a:xfrm>
            <a:off x="494527" y="4419600"/>
            <a:ext cx="3727383" cy="2057044"/>
            <a:chOff x="730660" y="4419600"/>
            <a:chExt cx="3727383" cy="2057044"/>
          </a:xfrm>
        </p:grpSpPr>
        <p:pic>
          <p:nvPicPr>
            <p:cNvPr id="5128" name="Picture 8" descr="Hot and cold temperatures Royalty Free Vector Image">
              <a:extLst>
                <a:ext uri="{FF2B5EF4-FFF2-40B4-BE49-F238E27FC236}">
                  <a16:creationId xmlns:a16="http://schemas.microsoft.com/office/drawing/2014/main" id="{C86B4B36-9603-4228-9FCC-A5F38D43F5A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868" b="33314"/>
            <a:stretch/>
          </p:blipFill>
          <p:spPr bwMode="auto">
            <a:xfrm>
              <a:off x="1254125" y="4419600"/>
              <a:ext cx="3203918" cy="2039304"/>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46A2AF55-A616-499E-8E40-F39AD54B6E5E}"/>
                </a:ext>
              </a:extLst>
            </p:cNvPr>
            <p:cNvGrpSpPr/>
            <p:nvPr/>
          </p:nvGrpSpPr>
          <p:grpSpPr>
            <a:xfrm>
              <a:off x="730660" y="5833260"/>
              <a:ext cx="504415" cy="643384"/>
              <a:chOff x="730660" y="5833260"/>
              <a:chExt cx="504415" cy="643384"/>
            </a:xfrm>
          </p:grpSpPr>
          <p:sp>
            <p:nvSpPr>
              <p:cNvPr id="21" name="Rectangle 20">
                <a:extLst>
                  <a:ext uri="{FF2B5EF4-FFF2-40B4-BE49-F238E27FC236}">
                    <a16:creationId xmlns:a16="http://schemas.microsoft.com/office/drawing/2014/main" id="{59A0F35F-456A-4E0A-BDAA-A043FBBBEC4B}"/>
                  </a:ext>
                </a:extLst>
              </p:cNvPr>
              <p:cNvSpPr/>
              <p:nvPr/>
            </p:nvSpPr>
            <p:spPr>
              <a:xfrm>
                <a:off x="730660" y="5833260"/>
                <a:ext cx="504415" cy="643384"/>
              </a:xfrm>
              <a:prstGeom prst="rect">
                <a:avLst/>
              </a:prstGeom>
              <a:solidFill>
                <a:schemeClr val="accent2">
                  <a:lumMod val="20000"/>
                  <a:lumOff val="80000"/>
                </a:schemeClr>
              </a:solidFill>
              <a:ln w="38100">
                <a:solidFill>
                  <a:srgbClr val="0E2A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567540E-3B62-43D7-A9B0-1A529883044B}"/>
                  </a:ext>
                </a:extLst>
              </p:cNvPr>
              <p:cNvSpPr txBox="1"/>
              <p:nvPr/>
            </p:nvSpPr>
            <p:spPr>
              <a:xfrm>
                <a:off x="790346" y="5867148"/>
                <a:ext cx="385042" cy="523220"/>
              </a:xfrm>
              <a:prstGeom prst="rect">
                <a:avLst/>
              </a:prstGeom>
              <a:noFill/>
            </p:spPr>
            <p:txBody>
              <a:bodyPr wrap="square" rtlCol="0">
                <a:spAutoFit/>
              </a:bodyPr>
              <a:lstStyle/>
              <a:p>
                <a:pPr algn="ctr"/>
                <a:r>
                  <a:rPr lang="en-US" sz="2800" b="1">
                    <a:solidFill>
                      <a:srgbClr val="C00000"/>
                    </a:solidFill>
                  </a:rPr>
                  <a:t>c</a:t>
                </a:r>
              </a:p>
            </p:txBody>
          </p:sp>
        </p:grpSp>
      </p:grpSp>
      <p:grpSp>
        <p:nvGrpSpPr>
          <p:cNvPr id="51" name="Group 50">
            <a:extLst>
              <a:ext uri="{FF2B5EF4-FFF2-40B4-BE49-F238E27FC236}">
                <a16:creationId xmlns:a16="http://schemas.microsoft.com/office/drawing/2014/main" id="{E2529420-925C-4F3F-BF07-E790078EBC4E}"/>
              </a:ext>
            </a:extLst>
          </p:cNvPr>
          <p:cNvGrpSpPr/>
          <p:nvPr/>
        </p:nvGrpSpPr>
        <p:grpSpPr>
          <a:xfrm>
            <a:off x="4716437" y="4419600"/>
            <a:ext cx="3629581" cy="2058354"/>
            <a:chOff x="4975097" y="4419600"/>
            <a:chExt cx="3629581" cy="2058354"/>
          </a:xfrm>
        </p:grpSpPr>
        <p:pic>
          <p:nvPicPr>
            <p:cNvPr id="23" name="Picture 6" descr="Chicks following chicken spring easter chickens Vector Image">
              <a:extLst>
                <a:ext uri="{FF2B5EF4-FFF2-40B4-BE49-F238E27FC236}">
                  <a16:creationId xmlns:a16="http://schemas.microsoft.com/office/drawing/2014/main" id="{271789AC-D0B1-48E6-8FF6-3B2878D814D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2004" b="14306"/>
            <a:stretch/>
          </p:blipFill>
          <p:spPr bwMode="auto">
            <a:xfrm>
              <a:off x="5480332" y="4419600"/>
              <a:ext cx="3124346" cy="2039496"/>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6C67C0B6-CE85-4050-BDEF-64FD1BBF2908}"/>
                </a:ext>
              </a:extLst>
            </p:cNvPr>
            <p:cNvGrpSpPr/>
            <p:nvPr/>
          </p:nvGrpSpPr>
          <p:grpSpPr>
            <a:xfrm>
              <a:off x="4975097" y="5834570"/>
              <a:ext cx="485840" cy="643384"/>
              <a:chOff x="6190649" y="5834570"/>
              <a:chExt cx="485840" cy="643384"/>
            </a:xfrm>
          </p:grpSpPr>
          <p:sp>
            <p:nvSpPr>
              <p:cNvPr id="22" name="Rectangle 21">
                <a:extLst>
                  <a:ext uri="{FF2B5EF4-FFF2-40B4-BE49-F238E27FC236}">
                    <a16:creationId xmlns:a16="http://schemas.microsoft.com/office/drawing/2014/main" id="{34994D49-80F8-4BB3-92E2-225ECB0163B4}"/>
                  </a:ext>
                </a:extLst>
              </p:cNvPr>
              <p:cNvSpPr/>
              <p:nvPr/>
            </p:nvSpPr>
            <p:spPr>
              <a:xfrm>
                <a:off x="6190649" y="5834570"/>
                <a:ext cx="485840" cy="643384"/>
              </a:xfrm>
              <a:prstGeom prst="rect">
                <a:avLst/>
              </a:prstGeom>
              <a:solidFill>
                <a:schemeClr val="accent2">
                  <a:lumMod val="20000"/>
                  <a:lumOff val="80000"/>
                </a:schemeClr>
              </a:solidFill>
              <a:ln w="38100">
                <a:solidFill>
                  <a:srgbClr val="0E2A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C3A18D8-CE00-480B-A066-01A303A7A016}"/>
                  </a:ext>
                </a:extLst>
              </p:cNvPr>
              <p:cNvSpPr txBox="1"/>
              <p:nvPr/>
            </p:nvSpPr>
            <p:spPr>
              <a:xfrm>
                <a:off x="6231430" y="5894652"/>
                <a:ext cx="404278" cy="523220"/>
              </a:xfrm>
              <a:prstGeom prst="rect">
                <a:avLst/>
              </a:prstGeom>
              <a:noFill/>
              <a:ln w="38100">
                <a:noFill/>
              </a:ln>
            </p:spPr>
            <p:txBody>
              <a:bodyPr wrap="none" rtlCol="0">
                <a:spAutoFit/>
              </a:bodyPr>
              <a:lstStyle/>
              <a:p>
                <a:pPr algn="ctr"/>
                <a:r>
                  <a:rPr lang="en-US" sz="2800" b="1">
                    <a:solidFill>
                      <a:srgbClr val="C00000"/>
                    </a:solidFill>
                  </a:rPr>
                  <a:t>d</a:t>
                </a:r>
              </a:p>
            </p:txBody>
          </p:sp>
        </p:grpSp>
      </p:grpSp>
      <p:grpSp>
        <p:nvGrpSpPr>
          <p:cNvPr id="52" name="Group 51">
            <a:extLst>
              <a:ext uri="{FF2B5EF4-FFF2-40B4-BE49-F238E27FC236}">
                <a16:creationId xmlns:a16="http://schemas.microsoft.com/office/drawing/2014/main" id="{5B5E4638-A624-4BA3-A510-041BBF978ABB}"/>
              </a:ext>
            </a:extLst>
          </p:cNvPr>
          <p:cNvGrpSpPr/>
          <p:nvPr/>
        </p:nvGrpSpPr>
        <p:grpSpPr>
          <a:xfrm>
            <a:off x="8840545" y="2033080"/>
            <a:ext cx="2856929" cy="4444874"/>
            <a:chOff x="8935882" y="2033080"/>
            <a:chExt cx="2856929" cy="4444874"/>
          </a:xfrm>
        </p:grpSpPr>
        <p:pic>
          <p:nvPicPr>
            <p:cNvPr id="32" name="Picture 12" descr="Premium Photo | Golden pothos, devil's ivy, epipremnum aureum plant on wall">
              <a:extLst>
                <a:ext uri="{FF2B5EF4-FFF2-40B4-BE49-F238E27FC236}">
                  <a16:creationId xmlns:a16="http://schemas.microsoft.com/office/drawing/2014/main" id="{D85E1B71-EE81-4049-BF9B-43A28E28A9EF}"/>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3765" r="9833"/>
            <a:stretch/>
          </p:blipFill>
          <p:spPr bwMode="auto">
            <a:xfrm>
              <a:off x="9440707" y="2033080"/>
              <a:ext cx="2352104" cy="4426016"/>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grpSp>
          <p:nvGrpSpPr>
            <p:cNvPr id="46" name="Group 45">
              <a:extLst>
                <a:ext uri="{FF2B5EF4-FFF2-40B4-BE49-F238E27FC236}">
                  <a16:creationId xmlns:a16="http://schemas.microsoft.com/office/drawing/2014/main" id="{1209780E-CAB3-487A-9345-BE7E6372817C}"/>
                </a:ext>
              </a:extLst>
            </p:cNvPr>
            <p:cNvGrpSpPr/>
            <p:nvPr/>
          </p:nvGrpSpPr>
          <p:grpSpPr>
            <a:xfrm>
              <a:off x="8935882" y="5834570"/>
              <a:ext cx="485840" cy="643384"/>
              <a:chOff x="6190649" y="5834570"/>
              <a:chExt cx="485840" cy="643384"/>
            </a:xfrm>
          </p:grpSpPr>
          <p:sp>
            <p:nvSpPr>
              <p:cNvPr id="47" name="Rectangle 46">
                <a:extLst>
                  <a:ext uri="{FF2B5EF4-FFF2-40B4-BE49-F238E27FC236}">
                    <a16:creationId xmlns:a16="http://schemas.microsoft.com/office/drawing/2014/main" id="{1F9D17DA-66F0-4E65-B215-A7B0C83F282A}"/>
                  </a:ext>
                </a:extLst>
              </p:cNvPr>
              <p:cNvSpPr/>
              <p:nvPr/>
            </p:nvSpPr>
            <p:spPr>
              <a:xfrm>
                <a:off x="6190649" y="5834570"/>
                <a:ext cx="485840" cy="643384"/>
              </a:xfrm>
              <a:prstGeom prst="rect">
                <a:avLst/>
              </a:prstGeom>
              <a:solidFill>
                <a:schemeClr val="accent2">
                  <a:lumMod val="20000"/>
                  <a:lumOff val="80000"/>
                </a:schemeClr>
              </a:solidFill>
              <a:ln w="38100">
                <a:solidFill>
                  <a:srgbClr val="0E2A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1BE6CBD2-E5A2-47D6-8DF6-1D2AC82E9609}"/>
                  </a:ext>
                </a:extLst>
              </p:cNvPr>
              <p:cNvSpPr txBox="1"/>
              <p:nvPr/>
            </p:nvSpPr>
            <p:spPr>
              <a:xfrm>
                <a:off x="6241048" y="5894652"/>
                <a:ext cx="385042" cy="523220"/>
              </a:xfrm>
              <a:prstGeom prst="rect">
                <a:avLst/>
              </a:prstGeom>
              <a:noFill/>
              <a:ln w="38100">
                <a:noFill/>
              </a:ln>
            </p:spPr>
            <p:txBody>
              <a:bodyPr wrap="none" rtlCol="0">
                <a:spAutoFit/>
              </a:bodyPr>
              <a:lstStyle/>
              <a:p>
                <a:pPr algn="ctr"/>
                <a:r>
                  <a:rPr lang="en-US" sz="2800" b="1">
                    <a:solidFill>
                      <a:srgbClr val="C00000"/>
                    </a:solidFill>
                  </a:rPr>
                  <a:t>e</a:t>
                </a:r>
              </a:p>
            </p:txBody>
          </p:sp>
        </p:grpSp>
      </p:grpSp>
    </p:spTree>
    <p:custDataLst>
      <p:tags r:id="rId1"/>
    </p:custDataLst>
    <p:extLst>
      <p:ext uri="{BB962C8B-B14F-4D97-AF65-F5344CB8AC3E}">
        <p14:creationId xmlns:p14="http://schemas.microsoft.com/office/powerpoint/2010/main" val="178890205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13" name="Group 12">
            <a:extLst>
              <a:ext uri="{FF2B5EF4-FFF2-40B4-BE49-F238E27FC236}">
                <a16:creationId xmlns:a16="http://schemas.microsoft.com/office/drawing/2014/main" id="{B1D553F1-27E0-4E13-BF8D-F6F25B1B5DB3}"/>
              </a:ext>
            </a:extLst>
          </p:cNvPr>
          <p:cNvGrpSpPr/>
          <p:nvPr/>
        </p:nvGrpSpPr>
        <p:grpSpPr>
          <a:xfrm>
            <a:off x="1996206" y="633042"/>
            <a:ext cx="9281394" cy="914400"/>
            <a:chOff x="1329259" y="576203"/>
            <a:chExt cx="9281394" cy="914400"/>
          </a:xfrm>
        </p:grpSpPr>
        <p:pic>
          <p:nvPicPr>
            <p:cNvPr id="17" name="Picture 6">
              <a:extLst>
                <a:ext uri="{FF2B5EF4-FFF2-40B4-BE49-F238E27FC236}">
                  <a16:creationId xmlns:a16="http://schemas.microsoft.com/office/drawing/2014/main" id="{4EAE117C-7B95-4AF9-8BDE-0EF000B275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29259" y="576203"/>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8A7D54D-0534-4DB0-B0D1-18296C578716}"/>
                </a:ext>
              </a:extLst>
            </p:cNvPr>
            <p:cNvSpPr txBox="1"/>
            <p:nvPr/>
          </p:nvSpPr>
          <p:spPr>
            <a:xfrm>
              <a:off x="2340097" y="832194"/>
              <a:ext cx="8270556"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Câu hỏi 1: </a:t>
              </a:r>
              <a:r>
                <a:rPr lang="vi-VN" sz="2400" b="1" dirty="0"/>
                <a:t>Quan sát hình rồi hoàn thành bảng theo mẫu:</a:t>
              </a:r>
            </a:p>
          </p:txBody>
        </p:sp>
      </p:grpSp>
      <p:graphicFrame>
        <p:nvGraphicFramePr>
          <p:cNvPr id="14" name="Table 14">
            <a:extLst>
              <a:ext uri="{FF2B5EF4-FFF2-40B4-BE49-F238E27FC236}">
                <a16:creationId xmlns:a16="http://schemas.microsoft.com/office/drawing/2014/main" id="{1F6D3EB9-FED2-4160-8687-88D329F8BDC8}"/>
              </a:ext>
            </a:extLst>
          </p:cNvPr>
          <p:cNvGraphicFramePr>
            <a:graphicFrameLocks noGrp="1"/>
          </p:cNvGraphicFramePr>
          <p:nvPr>
            <p:extLst>
              <p:ext uri="{D42A27DB-BD31-4B8C-83A1-F6EECF244321}">
                <p14:modId xmlns:p14="http://schemas.microsoft.com/office/powerpoint/2010/main" val="1521387334"/>
              </p:ext>
            </p:extLst>
          </p:nvPr>
        </p:nvGraphicFramePr>
        <p:xfrm>
          <a:off x="838200" y="1747725"/>
          <a:ext cx="10629900" cy="4648461"/>
        </p:xfrm>
        <a:graphic>
          <a:graphicData uri="http://schemas.openxmlformats.org/drawingml/2006/table">
            <a:tbl>
              <a:tblPr firstRow="1" bandRow="1">
                <a:tableStyleId>{5940675A-B579-460E-94D1-54222C63F5DA}</a:tableStyleId>
              </a:tblPr>
              <a:tblGrid>
                <a:gridCol w="1219200">
                  <a:extLst>
                    <a:ext uri="{9D8B030D-6E8A-4147-A177-3AD203B41FA5}">
                      <a16:colId xmlns:a16="http://schemas.microsoft.com/office/drawing/2014/main" val="662557893"/>
                    </a:ext>
                  </a:extLst>
                </a:gridCol>
                <a:gridCol w="2286000">
                  <a:extLst>
                    <a:ext uri="{9D8B030D-6E8A-4147-A177-3AD203B41FA5}">
                      <a16:colId xmlns:a16="http://schemas.microsoft.com/office/drawing/2014/main" val="4027861904"/>
                    </a:ext>
                  </a:extLst>
                </a:gridCol>
                <a:gridCol w="7124700">
                  <a:extLst>
                    <a:ext uri="{9D8B030D-6E8A-4147-A177-3AD203B41FA5}">
                      <a16:colId xmlns:a16="http://schemas.microsoft.com/office/drawing/2014/main" val="4055113388"/>
                    </a:ext>
                  </a:extLst>
                </a:gridCol>
              </a:tblGrid>
              <a:tr h="631966">
                <a:tc>
                  <a:txBody>
                    <a:bodyPr/>
                    <a:lstStyle/>
                    <a:p>
                      <a:pPr algn="ctr"/>
                      <a:r>
                        <a:rPr lang="vi-VN" sz="2000" b="1" noProof="0"/>
                        <a:t>Hình</a:t>
                      </a:r>
                    </a:p>
                  </a:txBody>
                  <a:tcPr anchor="ctr">
                    <a:solidFill>
                      <a:schemeClr val="accent5">
                        <a:lumMod val="20000"/>
                        <a:lumOff val="80000"/>
                      </a:schemeClr>
                    </a:solidFill>
                  </a:tcPr>
                </a:tc>
                <a:tc>
                  <a:txBody>
                    <a:bodyPr/>
                    <a:lstStyle/>
                    <a:p>
                      <a:pPr algn="ctr"/>
                      <a:r>
                        <a:rPr lang="vi-VN" sz="2000" b="1" noProof="0"/>
                        <a:t>Kích thích</a:t>
                      </a:r>
                    </a:p>
                  </a:txBody>
                  <a:tcPr anchor="ctr">
                    <a:solidFill>
                      <a:schemeClr val="accent5">
                        <a:lumMod val="20000"/>
                        <a:lumOff val="80000"/>
                      </a:schemeClr>
                    </a:solidFill>
                  </a:tcPr>
                </a:tc>
                <a:tc>
                  <a:txBody>
                    <a:bodyPr/>
                    <a:lstStyle/>
                    <a:p>
                      <a:pPr algn="ctr"/>
                      <a:r>
                        <a:rPr lang="vi-VN" sz="2000" b="1" noProof="0"/>
                        <a:t>Phản ứng</a:t>
                      </a:r>
                    </a:p>
                  </a:txBody>
                  <a:tcPr anchor="ctr">
                    <a:solidFill>
                      <a:schemeClr val="accent5">
                        <a:lumMod val="20000"/>
                        <a:lumOff val="80000"/>
                      </a:schemeClr>
                    </a:solidFill>
                  </a:tcPr>
                </a:tc>
                <a:extLst>
                  <a:ext uri="{0D108BD9-81ED-4DB2-BD59-A6C34878D82A}">
                    <a16:rowId xmlns:a16="http://schemas.microsoft.com/office/drawing/2014/main" val="1640961682"/>
                  </a:ext>
                </a:extLst>
              </a:tr>
              <a:tr h="803299">
                <a:tc>
                  <a:txBody>
                    <a:bodyPr/>
                    <a:lstStyle/>
                    <a:p>
                      <a:pPr algn="ctr"/>
                      <a:r>
                        <a:rPr lang="vi-VN" sz="2000" b="1" noProof="0"/>
                        <a:t>a</a:t>
                      </a:r>
                    </a:p>
                  </a:txBody>
                  <a:tcPr anchor="ctr">
                    <a:solidFill>
                      <a:schemeClr val="accent4">
                        <a:lumMod val="20000"/>
                        <a:lumOff val="80000"/>
                      </a:schemeClr>
                    </a:solidFill>
                  </a:tcPr>
                </a:tc>
                <a:tc>
                  <a:txBody>
                    <a:bodyPr/>
                    <a:lstStyle/>
                    <a:p>
                      <a:pPr algn="ctr"/>
                      <a:r>
                        <a:rPr lang="vi-VN" sz="2000" noProof="0"/>
                        <a:t>Ánh sáng</a:t>
                      </a:r>
                    </a:p>
                  </a:txBody>
                  <a:tcPr anchor="ctr">
                    <a:solidFill>
                      <a:schemeClr val="accent4">
                        <a:lumMod val="20000"/>
                        <a:lumOff val="80000"/>
                      </a:schemeClr>
                    </a:solidFill>
                  </a:tcPr>
                </a:tc>
                <a:tc>
                  <a:txBody>
                    <a:bodyPr/>
                    <a:lstStyle/>
                    <a:p>
                      <a:pPr algn="ctr"/>
                      <a:r>
                        <a:rPr lang="vi-VN" sz="2000" noProof="0"/>
                        <a:t>Ngọn cây hướng về phía có ánh sáng</a:t>
                      </a:r>
                    </a:p>
                  </a:txBody>
                  <a:tcPr anchor="ctr">
                    <a:solidFill>
                      <a:schemeClr val="accent4">
                        <a:lumMod val="20000"/>
                        <a:lumOff val="80000"/>
                      </a:schemeClr>
                    </a:solidFill>
                  </a:tcPr>
                </a:tc>
                <a:extLst>
                  <a:ext uri="{0D108BD9-81ED-4DB2-BD59-A6C34878D82A}">
                    <a16:rowId xmlns:a16="http://schemas.microsoft.com/office/drawing/2014/main" val="1432576354"/>
                  </a:ext>
                </a:extLst>
              </a:tr>
              <a:tr h="803299">
                <a:tc>
                  <a:txBody>
                    <a:bodyPr/>
                    <a:lstStyle/>
                    <a:p>
                      <a:pPr algn="ctr"/>
                      <a:r>
                        <a:rPr lang="vi-VN" sz="2000" b="1" noProof="0"/>
                        <a:t>b</a:t>
                      </a:r>
                    </a:p>
                  </a:txBody>
                  <a:tcPr anchor="ctr">
                    <a:solidFill>
                      <a:schemeClr val="accent4">
                        <a:lumMod val="20000"/>
                        <a:lumOff val="80000"/>
                      </a:schemeClr>
                    </a:solidFill>
                  </a:tcPr>
                </a:tc>
                <a:tc>
                  <a:txBody>
                    <a:bodyPr/>
                    <a:lstStyle/>
                    <a:p>
                      <a:pPr algn="ctr"/>
                      <a:r>
                        <a:rPr lang="vi-VN" sz="2000" noProof="0"/>
                        <a:t>Nguồn nước</a:t>
                      </a:r>
                    </a:p>
                  </a:txBody>
                  <a:tcPr anchor="ctr">
                    <a:solidFill>
                      <a:schemeClr val="accent4">
                        <a:lumMod val="20000"/>
                        <a:lumOff val="80000"/>
                      </a:schemeClr>
                    </a:solidFill>
                  </a:tcPr>
                </a:tc>
                <a:tc>
                  <a:txBody>
                    <a:bodyPr/>
                    <a:lstStyle/>
                    <a:p>
                      <a:pPr algn="ctr"/>
                      <a:r>
                        <a:rPr lang="vi-VN" sz="2000" noProof="0"/>
                        <a:t>Rễ cây mọc hướng về phía có nguồn nước</a:t>
                      </a:r>
                    </a:p>
                  </a:txBody>
                  <a:tcPr anchor="ctr">
                    <a:solidFill>
                      <a:schemeClr val="accent4">
                        <a:lumMod val="20000"/>
                        <a:lumOff val="80000"/>
                      </a:schemeClr>
                    </a:solidFill>
                  </a:tcPr>
                </a:tc>
                <a:extLst>
                  <a:ext uri="{0D108BD9-81ED-4DB2-BD59-A6C34878D82A}">
                    <a16:rowId xmlns:a16="http://schemas.microsoft.com/office/drawing/2014/main" val="1873863734"/>
                  </a:ext>
                </a:extLst>
              </a:tr>
              <a:tr h="803299">
                <a:tc>
                  <a:txBody>
                    <a:bodyPr/>
                    <a:lstStyle/>
                    <a:p>
                      <a:pPr algn="ctr"/>
                      <a:r>
                        <a:rPr lang="vi-VN" sz="2000" b="1" noProof="0"/>
                        <a:t>c</a:t>
                      </a:r>
                    </a:p>
                  </a:txBody>
                  <a:tcPr anchor="ctr">
                    <a:solidFill>
                      <a:schemeClr val="accent4">
                        <a:lumMod val="20000"/>
                        <a:lumOff val="80000"/>
                      </a:schemeClr>
                    </a:solidFill>
                  </a:tcPr>
                </a:tc>
                <a:tc>
                  <a:txBody>
                    <a:bodyPr/>
                    <a:lstStyle/>
                    <a:p>
                      <a:pPr algn="ctr"/>
                      <a:r>
                        <a:rPr lang="vi-VN" sz="2000" noProof="0" dirty="0"/>
                        <a:t>Nhiệt độ thấp/cao</a:t>
                      </a:r>
                    </a:p>
                  </a:txBody>
                  <a:tcPr anchor="ctr">
                    <a:solidFill>
                      <a:schemeClr val="accent4">
                        <a:lumMod val="20000"/>
                        <a:lumOff val="80000"/>
                      </a:schemeClr>
                    </a:solidFill>
                  </a:tcPr>
                </a:tc>
                <a:tc>
                  <a:txBody>
                    <a:bodyPr/>
                    <a:lstStyle/>
                    <a:p>
                      <a:pPr algn="ctr"/>
                      <a:r>
                        <a:rPr lang="vi-VN" sz="2000" noProof="0" dirty="0"/>
                        <a:t>Run rẩy/toát mồ hôi</a:t>
                      </a:r>
                    </a:p>
                  </a:txBody>
                  <a:tcPr anchor="ctr">
                    <a:solidFill>
                      <a:schemeClr val="accent4">
                        <a:lumMod val="20000"/>
                        <a:lumOff val="80000"/>
                      </a:schemeClr>
                    </a:solidFill>
                  </a:tcPr>
                </a:tc>
                <a:extLst>
                  <a:ext uri="{0D108BD9-81ED-4DB2-BD59-A6C34878D82A}">
                    <a16:rowId xmlns:a16="http://schemas.microsoft.com/office/drawing/2014/main" val="2333249424"/>
                  </a:ext>
                </a:extLst>
              </a:tr>
              <a:tr h="803299">
                <a:tc>
                  <a:txBody>
                    <a:bodyPr/>
                    <a:lstStyle/>
                    <a:p>
                      <a:pPr algn="ctr"/>
                      <a:r>
                        <a:rPr lang="vi-VN" sz="2000" b="1" noProof="0"/>
                        <a:t>d</a:t>
                      </a:r>
                    </a:p>
                  </a:txBody>
                  <a:tcPr anchor="ctr">
                    <a:solidFill>
                      <a:schemeClr val="accent4">
                        <a:lumMod val="20000"/>
                        <a:lumOff val="80000"/>
                      </a:schemeClr>
                    </a:solidFill>
                  </a:tcPr>
                </a:tc>
                <a:tc>
                  <a:txBody>
                    <a:bodyPr/>
                    <a:lstStyle/>
                    <a:p>
                      <a:pPr algn="ctr"/>
                      <a:r>
                        <a:rPr lang="vi-VN" sz="2000" noProof="0" dirty="0"/>
                        <a:t>Tiếng gà mẹ</a:t>
                      </a:r>
                    </a:p>
                  </a:txBody>
                  <a:tcPr anchor="ctr">
                    <a:solidFill>
                      <a:schemeClr val="accent4">
                        <a:lumMod val="20000"/>
                        <a:lumOff val="80000"/>
                      </a:schemeClr>
                    </a:solidFill>
                  </a:tcPr>
                </a:tc>
                <a:tc>
                  <a:txBody>
                    <a:bodyPr/>
                    <a:lstStyle/>
                    <a:p>
                      <a:pPr algn="ctr"/>
                      <a:r>
                        <a:rPr lang="vi-VN" sz="2000" noProof="0" dirty="0"/>
                        <a:t>Gà con chạy tới nơi có gà mẹ</a:t>
                      </a:r>
                    </a:p>
                  </a:txBody>
                  <a:tcPr anchor="ctr">
                    <a:solidFill>
                      <a:schemeClr val="accent4">
                        <a:lumMod val="20000"/>
                        <a:lumOff val="80000"/>
                      </a:schemeClr>
                    </a:solidFill>
                  </a:tcPr>
                </a:tc>
                <a:extLst>
                  <a:ext uri="{0D108BD9-81ED-4DB2-BD59-A6C34878D82A}">
                    <a16:rowId xmlns:a16="http://schemas.microsoft.com/office/drawing/2014/main" val="2184130172"/>
                  </a:ext>
                </a:extLst>
              </a:tr>
              <a:tr h="803299">
                <a:tc>
                  <a:txBody>
                    <a:bodyPr/>
                    <a:lstStyle/>
                    <a:p>
                      <a:pPr algn="ctr"/>
                      <a:r>
                        <a:rPr lang="vi-VN" sz="2000" b="1" noProof="0"/>
                        <a:t>e</a:t>
                      </a:r>
                    </a:p>
                  </a:txBody>
                  <a:tcPr anchor="ctr">
                    <a:solidFill>
                      <a:schemeClr val="accent4">
                        <a:lumMod val="20000"/>
                        <a:lumOff val="80000"/>
                      </a:schemeClr>
                    </a:solidFill>
                  </a:tcPr>
                </a:tc>
                <a:tc>
                  <a:txBody>
                    <a:bodyPr/>
                    <a:lstStyle/>
                    <a:p>
                      <a:pPr algn="ctr"/>
                      <a:r>
                        <a:rPr lang="vi-VN" sz="2000" noProof="0" dirty="0"/>
                        <a:t>Giá thể</a:t>
                      </a:r>
                    </a:p>
                  </a:txBody>
                  <a:tcPr anchor="ctr">
                    <a:solidFill>
                      <a:schemeClr val="accent4">
                        <a:lumMod val="20000"/>
                        <a:lumOff val="80000"/>
                      </a:schemeClr>
                    </a:solidFill>
                  </a:tcPr>
                </a:tc>
                <a:tc>
                  <a:txBody>
                    <a:bodyPr/>
                    <a:lstStyle/>
                    <a:p>
                      <a:pPr algn="ctr"/>
                      <a:r>
                        <a:rPr lang="vi-VN" sz="2000" noProof="0" dirty="0"/>
                        <a:t>Cây bám vào giá thể</a:t>
                      </a:r>
                    </a:p>
                  </a:txBody>
                  <a:tcPr anchor="ctr">
                    <a:solidFill>
                      <a:schemeClr val="accent4">
                        <a:lumMod val="20000"/>
                        <a:lumOff val="80000"/>
                      </a:schemeClr>
                    </a:solidFill>
                  </a:tcPr>
                </a:tc>
                <a:extLst>
                  <a:ext uri="{0D108BD9-81ED-4DB2-BD59-A6C34878D82A}">
                    <a16:rowId xmlns:a16="http://schemas.microsoft.com/office/drawing/2014/main" val="2811158704"/>
                  </a:ext>
                </a:extLst>
              </a:tr>
            </a:tbl>
          </a:graphicData>
        </a:graphic>
      </p:graphicFrame>
      <p:sp>
        <p:nvSpPr>
          <p:cNvPr id="2" name="Rectangle 1">
            <a:extLst>
              <a:ext uri="{FF2B5EF4-FFF2-40B4-BE49-F238E27FC236}">
                <a16:creationId xmlns:a16="http://schemas.microsoft.com/office/drawing/2014/main" id="{8B317275-6538-D07A-4A44-98A0DDCC0330}"/>
              </a:ext>
            </a:extLst>
          </p:cNvPr>
          <p:cNvSpPr/>
          <p:nvPr/>
        </p:nvSpPr>
        <p:spPr>
          <a:xfrm>
            <a:off x="2188230" y="3284032"/>
            <a:ext cx="2002770" cy="602167"/>
          </a:xfrm>
          <a:prstGeom prst="rect">
            <a:avLst/>
          </a:prstGeom>
          <a:solidFill>
            <a:srgbClr val="FFF2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5D5BD0D-9657-C1E8-9302-68A6F7022872}"/>
              </a:ext>
            </a:extLst>
          </p:cNvPr>
          <p:cNvSpPr/>
          <p:nvPr/>
        </p:nvSpPr>
        <p:spPr>
          <a:xfrm>
            <a:off x="2188230" y="4086482"/>
            <a:ext cx="2002770" cy="602167"/>
          </a:xfrm>
          <a:prstGeom prst="rect">
            <a:avLst/>
          </a:prstGeom>
          <a:solidFill>
            <a:srgbClr val="FFF2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EEE4B8A-45CA-0762-2763-8157EC9125EE}"/>
              </a:ext>
            </a:extLst>
          </p:cNvPr>
          <p:cNvSpPr/>
          <p:nvPr/>
        </p:nvSpPr>
        <p:spPr>
          <a:xfrm>
            <a:off x="2188230" y="4879727"/>
            <a:ext cx="2002770" cy="602167"/>
          </a:xfrm>
          <a:prstGeom prst="rect">
            <a:avLst/>
          </a:prstGeom>
          <a:solidFill>
            <a:srgbClr val="FFF2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E7E1481-6489-251F-3EF9-7DCABF7E76C1}"/>
              </a:ext>
            </a:extLst>
          </p:cNvPr>
          <p:cNvSpPr/>
          <p:nvPr/>
        </p:nvSpPr>
        <p:spPr>
          <a:xfrm>
            <a:off x="2188230" y="5682177"/>
            <a:ext cx="2002770" cy="602167"/>
          </a:xfrm>
          <a:prstGeom prst="rect">
            <a:avLst/>
          </a:prstGeom>
          <a:solidFill>
            <a:srgbClr val="FFF2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CFB48FA-FA9B-D87B-FA2D-45FD80EBFE88}"/>
              </a:ext>
            </a:extLst>
          </p:cNvPr>
          <p:cNvSpPr/>
          <p:nvPr/>
        </p:nvSpPr>
        <p:spPr>
          <a:xfrm>
            <a:off x="4706379" y="5686655"/>
            <a:ext cx="6146517" cy="602167"/>
          </a:xfrm>
          <a:prstGeom prst="rect">
            <a:avLst/>
          </a:prstGeom>
          <a:solidFill>
            <a:srgbClr val="FFF2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BA6BD33-1FB2-358D-F008-1E19F247B1A6}"/>
              </a:ext>
            </a:extLst>
          </p:cNvPr>
          <p:cNvSpPr/>
          <p:nvPr/>
        </p:nvSpPr>
        <p:spPr>
          <a:xfrm>
            <a:off x="4706379" y="4879727"/>
            <a:ext cx="6146517" cy="602167"/>
          </a:xfrm>
          <a:prstGeom prst="rect">
            <a:avLst/>
          </a:prstGeom>
          <a:solidFill>
            <a:srgbClr val="FFF2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63486A2-AAAD-DB05-99C6-E315A28A1C88}"/>
              </a:ext>
            </a:extLst>
          </p:cNvPr>
          <p:cNvSpPr/>
          <p:nvPr/>
        </p:nvSpPr>
        <p:spPr>
          <a:xfrm>
            <a:off x="4706379" y="4086482"/>
            <a:ext cx="6146517" cy="602167"/>
          </a:xfrm>
          <a:prstGeom prst="rect">
            <a:avLst/>
          </a:prstGeom>
          <a:solidFill>
            <a:srgbClr val="FFF2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C48A5A1-6B3B-96C6-596D-26BC8EA1DC11}"/>
              </a:ext>
            </a:extLst>
          </p:cNvPr>
          <p:cNvSpPr/>
          <p:nvPr/>
        </p:nvSpPr>
        <p:spPr>
          <a:xfrm>
            <a:off x="4706378" y="3290078"/>
            <a:ext cx="6146517" cy="602167"/>
          </a:xfrm>
          <a:prstGeom prst="rect">
            <a:avLst/>
          </a:prstGeom>
          <a:solidFill>
            <a:srgbClr val="FFF2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8095700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6" presetClass="exit" presetSubtype="21" fill="hold" grpId="0" nodeType="withEffect">
                                  <p:stCondLst>
                                    <p:cond delay="0"/>
                                  </p:stCondLst>
                                  <p:childTnLst>
                                    <p:animEffect transition="out" filter="barn(inVertical)">
                                      <p:cBhvr>
                                        <p:cTn id="9" dur="500"/>
                                        <p:tgtEl>
                                          <p:spTgt spid="23"/>
                                        </p:tgtEl>
                                      </p:cBhvr>
                                    </p:animEffect>
                                    <p:set>
                                      <p:cBhvr>
                                        <p:cTn id="10" dur="1" fill="hold">
                                          <p:stCondLst>
                                            <p:cond delay="499"/>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6" presetClass="exit" presetSubtype="21" fill="hold" grpId="0" nodeType="clickEffect">
                                  <p:stCondLst>
                                    <p:cond delay="0"/>
                                  </p:stCondLst>
                                  <p:childTnLst>
                                    <p:animEffect transition="out" filter="barn(inVertical)">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16" presetClass="exit" presetSubtype="21" fill="hold" grpId="0" nodeType="withEffect">
                                  <p:stCondLst>
                                    <p:cond delay="0"/>
                                  </p:stCondLst>
                                  <p:childTnLst>
                                    <p:animEffect transition="out" filter="barn(inVertical)">
                                      <p:cBhvr>
                                        <p:cTn id="17" dur="500"/>
                                        <p:tgtEl>
                                          <p:spTgt spid="22"/>
                                        </p:tgtEl>
                                      </p:cBhvr>
                                    </p:animEffect>
                                    <p:set>
                                      <p:cBhvr>
                                        <p:cTn id="18" dur="1" fill="hold">
                                          <p:stCondLst>
                                            <p:cond delay="499"/>
                                          </p:stCondLst>
                                        </p:cTn>
                                        <p:tgtEl>
                                          <p:spTgt spid="2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xit" presetSubtype="21" fill="hold" grpId="0" nodeType="clickEffect">
                                  <p:stCondLst>
                                    <p:cond delay="0"/>
                                  </p:stCondLst>
                                  <p:childTnLst>
                                    <p:animEffect transition="out" filter="barn(inVertical)">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par>
                                <p:cTn id="24" presetID="16" presetClass="exit" presetSubtype="21" fill="hold" grpId="0" nodeType="withEffect">
                                  <p:stCondLst>
                                    <p:cond delay="0"/>
                                  </p:stCondLst>
                                  <p:childTnLst>
                                    <p:animEffect transition="out" filter="barn(inVertical)">
                                      <p:cBhvr>
                                        <p:cTn id="25" dur="500"/>
                                        <p:tgtEl>
                                          <p:spTgt spid="21"/>
                                        </p:tgtEl>
                                      </p:cBhvr>
                                    </p:animEffect>
                                    <p:set>
                                      <p:cBhvr>
                                        <p:cTn id="26" dur="1" fill="hold">
                                          <p:stCondLst>
                                            <p:cond delay="499"/>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xit" presetSubtype="21" fill="hold" grpId="0" nodeType="clickEffect">
                                  <p:stCondLst>
                                    <p:cond delay="0"/>
                                  </p:stCondLst>
                                  <p:childTnLst>
                                    <p:animEffect transition="out" filter="barn(inVertical)">
                                      <p:cBhvr>
                                        <p:cTn id="30" dur="500"/>
                                        <p:tgtEl>
                                          <p:spTgt spid="18"/>
                                        </p:tgtEl>
                                      </p:cBhvr>
                                    </p:animEffect>
                                    <p:set>
                                      <p:cBhvr>
                                        <p:cTn id="31" dur="1" fill="hold">
                                          <p:stCondLst>
                                            <p:cond delay="499"/>
                                          </p:stCondLst>
                                        </p:cTn>
                                        <p:tgtEl>
                                          <p:spTgt spid="18"/>
                                        </p:tgtEl>
                                        <p:attrNameLst>
                                          <p:attrName>style.visibility</p:attrName>
                                        </p:attrNameLst>
                                      </p:cBhvr>
                                      <p:to>
                                        <p:strVal val="hidden"/>
                                      </p:to>
                                    </p:set>
                                  </p:childTnLst>
                                </p:cTn>
                              </p:par>
                              <p:par>
                                <p:cTn id="32" presetID="16" presetClass="exit" presetSubtype="21" fill="hold" grpId="0" nodeType="withEffect">
                                  <p:stCondLst>
                                    <p:cond delay="0"/>
                                  </p:stCondLst>
                                  <p:childTnLst>
                                    <p:animEffect transition="out" filter="barn(inVertical)">
                                      <p:cBhvr>
                                        <p:cTn id="33" dur="500"/>
                                        <p:tgtEl>
                                          <p:spTgt spid="20"/>
                                        </p:tgtEl>
                                      </p:cBhvr>
                                    </p:animEffect>
                                    <p:set>
                                      <p:cBhvr>
                                        <p:cTn id="3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P spid="18" grpId="0" animBg="1"/>
      <p:bldP spid="20" grpId="0" animBg="1"/>
      <p:bldP spid="21" grpId="0" animBg="1"/>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2" name="Group 1">
            <a:extLst>
              <a:ext uri="{FF2B5EF4-FFF2-40B4-BE49-F238E27FC236}">
                <a16:creationId xmlns:a16="http://schemas.microsoft.com/office/drawing/2014/main" id="{5FF3FF53-EF7A-4766-9D8E-846168E6F0E9}"/>
              </a:ext>
            </a:extLst>
          </p:cNvPr>
          <p:cNvGrpSpPr/>
          <p:nvPr/>
        </p:nvGrpSpPr>
        <p:grpSpPr>
          <a:xfrm>
            <a:off x="1684168" y="610435"/>
            <a:ext cx="8904406" cy="1288814"/>
            <a:chOff x="1996206" y="2784593"/>
            <a:chExt cx="8904406" cy="1288814"/>
          </a:xfrm>
        </p:grpSpPr>
        <p:pic>
          <p:nvPicPr>
            <p:cNvPr id="17" name="Picture 6">
              <a:extLst>
                <a:ext uri="{FF2B5EF4-FFF2-40B4-BE49-F238E27FC236}">
                  <a16:creationId xmlns:a16="http://schemas.microsoft.com/office/drawing/2014/main" id="{4EAE117C-7B95-4AF9-8BDE-0EF000B275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96206" y="297180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8A7D54D-0534-4DB0-B0D1-18296C578716}"/>
                </a:ext>
              </a:extLst>
            </p:cNvPr>
            <p:cNvSpPr txBox="1"/>
            <p:nvPr/>
          </p:nvSpPr>
          <p:spPr>
            <a:xfrm>
              <a:off x="3007044" y="2784593"/>
              <a:ext cx="7893568"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Câu hỏi 2: </a:t>
              </a:r>
              <a:r>
                <a:rPr lang="vi-VN" sz="2400" b="1" dirty="0"/>
                <a:t>Nêu thêm một số ví dụ về hiện tượng cảm ứng ở động vật và thực vật. Chỉ rõ tác nhân kích thích và phản ứng của sinh vật.</a:t>
              </a:r>
            </a:p>
          </p:txBody>
        </p:sp>
      </p:grpSp>
      <p:grpSp>
        <p:nvGrpSpPr>
          <p:cNvPr id="15" name="Group 14">
            <a:extLst>
              <a:ext uri="{FF2B5EF4-FFF2-40B4-BE49-F238E27FC236}">
                <a16:creationId xmlns:a16="http://schemas.microsoft.com/office/drawing/2014/main" id="{8EA25583-1FFB-4496-BDAF-173070486CD9}"/>
              </a:ext>
            </a:extLst>
          </p:cNvPr>
          <p:cNvGrpSpPr/>
          <p:nvPr/>
        </p:nvGrpSpPr>
        <p:grpSpPr>
          <a:xfrm>
            <a:off x="534098" y="2251753"/>
            <a:ext cx="1524000" cy="457250"/>
            <a:chOff x="800100" y="1783116"/>
            <a:chExt cx="1524000" cy="457250"/>
          </a:xfrm>
        </p:grpSpPr>
        <p:sp>
          <p:nvSpPr>
            <p:cNvPr id="16" name="Rectangle 15">
              <a:extLst>
                <a:ext uri="{FF2B5EF4-FFF2-40B4-BE49-F238E27FC236}">
                  <a16:creationId xmlns:a16="http://schemas.microsoft.com/office/drawing/2014/main" id="{315837F7-E841-4EEF-B91B-9D7F09241B7B}"/>
                </a:ext>
              </a:extLst>
            </p:cNvPr>
            <p:cNvSpPr/>
            <p:nvPr/>
          </p:nvSpPr>
          <p:spPr>
            <a:xfrm>
              <a:off x="876300" y="1783116"/>
              <a:ext cx="1371600" cy="457250"/>
            </a:xfrm>
            <a:prstGeom prst="rect">
              <a:avLst/>
            </a:prstGeom>
            <a:solidFill>
              <a:srgbClr val="92E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TextBox 17">
              <a:extLst>
                <a:ext uri="{FF2B5EF4-FFF2-40B4-BE49-F238E27FC236}">
                  <a16:creationId xmlns:a16="http://schemas.microsoft.com/office/drawing/2014/main" id="{B4AA1844-FDC0-4DC2-B037-F202B3BEE984}"/>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sp>
        <p:nvSpPr>
          <p:cNvPr id="20" name="TextBox 19">
            <a:extLst>
              <a:ext uri="{FF2B5EF4-FFF2-40B4-BE49-F238E27FC236}">
                <a16:creationId xmlns:a16="http://schemas.microsoft.com/office/drawing/2014/main" id="{8B3D334E-A056-4960-A29C-B36E371F0FF8}"/>
              </a:ext>
            </a:extLst>
          </p:cNvPr>
          <p:cNvSpPr txBox="1"/>
          <p:nvPr/>
        </p:nvSpPr>
        <p:spPr>
          <a:xfrm>
            <a:off x="1912257" y="2996060"/>
            <a:ext cx="9440845" cy="2840008"/>
          </a:xfrm>
          <a:prstGeom prst="rect">
            <a:avLst/>
          </a:prstGeom>
          <a:noFill/>
        </p:spPr>
        <p:txBody>
          <a:bodyPr wrap="square" lIns="0" tIns="0" rIns="0" bIns="0" rtlCol="0">
            <a:spAutoFit/>
          </a:bodyPr>
          <a:lstStyle/>
          <a:p>
            <a:pPr marL="342900" indent="-342900">
              <a:lnSpc>
                <a:spcPct val="200000"/>
              </a:lnSpc>
              <a:buFont typeface="Wingdings" panose="05000000000000000000" pitchFamily="2" charset="2"/>
              <a:buChar char="Ø"/>
            </a:pPr>
            <a:r>
              <a:rPr lang="vi-VN" sz="2400" b="1" dirty="0">
                <a:latin typeface="Arial" panose="020B0604020202020204" pitchFamily="34" charset="0"/>
                <a:cs typeface="Arial" panose="020B0604020202020204" pitchFamily="34" charset="0"/>
              </a:rPr>
              <a:t>Con người nổi da gà khi trời lạnh.</a:t>
            </a:r>
          </a:p>
          <a:p>
            <a:pPr marL="342900" indent="-342900">
              <a:lnSpc>
                <a:spcPct val="200000"/>
              </a:lnSpc>
              <a:buFont typeface="Wingdings" panose="05000000000000000000" pitchFamily="2" charset="2"/>
              <a:buChar char="Ø"/>
            </a:pPr>
            <a:r>
              <a:rPr lang="vi-VN" sz="2400" b="1" dirty="0">
                <a:latin typeface="Arial" panose="020B0604020202020204" pitchFamily="34" charset="0"/>
                <a:cs typeface="Arial" panose="020B0604020202020204" pitchFamily="34" charset="0"/>
              </a:rPr>
              <a:t>Gà chạy đến khi có người cho ăn.</a:t>
            </a:r>
          </a:p>
          <a:p>
            <a:pPr marL="342900" indent="-342900">
              <a:lnSpc>
                <a:spcPct val="200000"/>
              </a:lnSpc>
              <a:buFont typeface="Wingdings" panose="05000000000000000000" pitchFamily="2" charset="2"/>
              <a:buChar char="Ø"/>
            </a:pPr>
            <a:r>
              <a:rPr lang="vi-VN" sz="2400" b="1" dirty="0">
                <a:latin typeface="Arial" panose="020B0604020202020204" pitchFamily="34" charset="0"/>
                <a:cs typeface="Arial" panose="020B0604020202020204" pitchFamily="34" charset="0"/>
              </a:rPr>
              <a:t>Chó sủa khi gặp người lạ.</a:t>
            </a:r>
          </a:p>
          <a:p>
            <a:pPr marL="342900" indent="-342900">
              <a:lnSpc>
                <a:spcPct val="200000"/>
              </a:lnSpc>
              <a:buFont typeface="Wingdings" panose="05000000000000000000" pitchFamily="2" charset="2"/>
              <a:buChar char="Ø"/>
            </a:pPr>
            <a:r>
              <a:rPr lang="vi-VN" sz="2400" b="1" dirty="0">
                <a:latin typeface="Arial" panose="020B0604020202020204" pitchFamily="34" charset="0"/>
                <a:cs typeface="Arial" panose="020B0604020202020204" pitchFamily="34" charset="0"/>
              </a:rPr>
              <a:t>Cây hoa quỳnh nở vào ban đêm.</a:t>
            </a:r>
          </a:p>
        </p:txBody>
      </p:sp>
    </p:spTree>
    <p:custDataLst>
      <p:tags r:id="rId1"/>
    </p:custDataLst>
    <p:extLst>
      <p:ext uri="{BB962C8B-B14F-4D97-AF65-F5344CB8AC3E}">
        <p14:creationId xmlns:p14="http://schemas.microsoft.com/office/powerpoint/2010/main" val="368744212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94" name="Google Shape;583;p33"/>
          <p:cNvSpPr/>
          <p:nvPr/>
        </p:nvSpPr>
        <p:spPr>
          <a:xfrm>
            <a:off x="2352108" y="331196"/>
            <a:ext cx="7487786" cy="76100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lvl="0" indent="0" algn="ctr" rtl="0">
              <a:spcBef>
                <a:spcPts val="0"/>
              </a:spcBef>
              <a:spcAft>
                <a:spcPts val="1600"/>
              </a:spcAft>
              <a:buNone/>
            </a:pPr>
            <a:endParaRPr lang="vi-VN" altLang="en-GB" dirty="0">
              <a:solidFill>
                <a:srgbClr val="0E2A47"/>
              </a:solidFill>
              <a:latin typeface="+mj-lt"/>
              <a:ea typeface="思源宋体 CN Heavy" panose="02020900000000000000" charset="-122"/>
              <a:sym typeface="+mn-ea"/>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sp>
        <p:nvSpPr>
          <p:cNvPr id="14" name="TextBox 13">
            <a:extLst>
              <a:ext uri="{FF2B5EF4-FFF2-40B4-BE49-F238E27FC236}">
                <a16:creationId xmlns:a16="http://schemas.microsoft.com/office/drawing/2014/main" id="{33C1870C-1AE3-4246-AA01-1AD2A25CE121}"/>
              </a:ext>
            </a:extLst>
          </p:cNvPr>
          <p:cNvSpPr txBox="1"/>
          <p:nvPr/>
        </p:nvSpPr>
        <p:spPr>
          <a:xfrm>
            <a:off x="2352106" y="476922"/>
            <a:ext cx="7487790" cy="469552"/>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800" b="1" dirty="0"/>
              <a:t>2. VAI TRÒ CỦA CẢM ỨNG Ở SINH VẬT</a:t>
            </a:r>
          </a:p>
        </p:txBody>
      </p:sp>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pic>
        <p:nvPicPr>
          <p:cNvPr id="24" name="Picture 6">
            <a:extLst>
              <a:ext uri="{FF2B5EF4-FFF2-40B4-BE49-F238E27FC236}">
                <a16:creationId xmlns:a16="http://schemas.microsoft.com/office/drawing/2014/main" id="{B4B2EE6E-A75A-4A1A-AB49-17385D4107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2819" y="141849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B47AF0D9-48C7-48D4-B2BA-74FC9CE9F993}"/>
              </a:ext>
            </a:extLst>
          </p:cNvPr>
          <p:cNvSpPr txBox="1"/>
          <p:nvPr/>
        </p:nvSpPr>
        <p:spPr>
          <a:xfrm>
            <a:off x="1892707" y="1284992"/>
            <a:ext cx="9436474" cy="11814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b="1" dirty="0">
                <a:solidFill>
                  <a:srgbClr val="C00000"/>
                </a:solidFill>
              </a:rPr>
              <a:t>Câu hỏi: </a:t>
            </a:r>
            <a:r>
              <a:rPr lang="vi-VN" dirty="0"/>
              <a:t>Nếu các sinh vật không có phản ứng đối với các kích thích đến từ môi trường (ví dụ: cây ở hình không có phản ứng hướng về phía có ánh sáng) thì điều gì sẽ xảy ra? Từ đó cho biết vai trò của cảm ứng với sinh vật.</a:t>
            </a:r>
          </a:p>
        </p:txBody>
      </p:sp>
      <p:grpSp>
        <p:nvGrpSpPr>
          <p:cNvPr id="26" name="Group 25">
            <a:extLst>
              <a:ext uri="{FF2B5EF4-FFF2-40B4-BE49-F238E27FC236}">
                <a16:creationId xmlns:a16="http://schemas.microsoft.com/office/drawing/2014/main" id="{EAD188EF-16AB-416D-9352-E5323FFC172F}"/>
              </a:ext>
            </a:extLst>
          </p:cNvPr>
          <p:cNvGrpSpPr/>
          <p:nvPr/>
        </p:nvGrpSpPr>
        <p:grpSpPr>
          <a:xfrm>
            <a:off x="435218" y="2744564"/>
            <a:ext cx="1524000" cy="457250"/>
            <a:chOff x="800100" y="1783116"/>
            <a:chExt cx="1524000" cy="457250"/>
          </a:xfrm>
        </p:grpSpPr>
        <p:sp>
          <p:nvSpPr>
            <p:cNvPr id="27" name="Rectangle 26">
              <a:extLst>
                <a:ext uri="{FF2B5EF4-FFF2-40B4-BE49-F238E27FC236}">
                  <a16:creationId xmlns:a16="http://schemas.microsoft.com/office/drawing/2014/main" id="{CEC5D7DD-152D-447C-8DF4-D1EBDCFDFABE}"/>
                </a:ext>
              </a:extLst>
            </p:cNvPr>
            <p:cNvSpPr/>
            <p:nvPr/>
          </p:nvSpPr>
          <p:spPr>
            <a:xfrm>
              <a:off x="876300" y="1783116"/>
              <a:ext cx="1371600" cy="457250"/>
            </a:xfrm>
            <a:prstGeom prst="rect">
              <a:avLst/>
            </a:prstGeom>
            <a:solidFill>
              <a:srgbClr val="92E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TextBox 27">
              <a:extLst>
                <a:ext uri="{FF2B5EF4-FFF2-40B4-BE49-F238E27FC236}">
                  <a16:creationId xmlns:a16="http://schemas.microsoft.com/office/drawing/2014/main" id="{65030DC6-BF89-4FDD-832B-DED1106C5AF9}"/>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a:t>ĐÁP ÁN</a:t>
              </a:r>
            </a:p>
          </p:txBody>
        </p:sp>
      </p:grpSp>
      <p:sp>
        <p:nvSpPr>
          <p:cNvPr id="29" name="TextBox 28">
            <a:extLst>
              <a:ext uri="{FF2B5EF4-FFF2-40B4-BE49-F238E27FC236}">
                <a16:creationId xmlns:a16="http://schemas.microsoft.com/office/drawing/2014/main" id="{747D2618-F2F8-4870-86AA-E96C92C12275}"/>
              </a:ext>
            </a:extLst>
          </p:cNvPr>
          <p:cNvSpPr txBox="1"/>
          <p:nvPr/>
        </p:nvSpPr>
        <p:spPr>
          <a:xfrm>
            <a:off x="1813377" y="3568626"/>
            <a:ext cx="4130223" cy="804772"/>
          </a:xfrm>
          <a:prstGeom prst="rect">
            <a:avLst/>
          </a:prstGeom>
          <a:noFill/>
        </p:spPr>
        <p:txBody>
          <a:bodyPr wrap="square" lIns="0" tIns="0" rIns="0" bIns="0" rtlCol="0">
            <a:spAutoFit/>
          </a:bodyPr>
          <a:lstStyle/>
          <a:p>
            <a:pPr>
              <a:lnSpc>
                <a:spcPct val="125000"/>
              </a:lnSpc>
            </a:pPr>
            <a:r>
              <a:rPr lang="vi-VN" sz="2200" dirty="0">
                <a:latin typeface="Arial" panose="020B0604020202020204" pitchFamily="34" charset="0"/>
                <a:cs typeface="Arial" panose="020B0604020202020204" pitchFamily="34" charset="0"/>
              </a:rPr>
              <a:t>Thì sinh vật sẽ không thích ứng được với môi trường sống.</a:t>
            </a:r>
            <a:endParaRPr lang="en-US" sz="2200" dirty="0"/>
          </a:p>
        </p:txBody>
      </p:sp>
      <p:pic>
        <p:nvPicPr>
          <p:cNvPr id="30" name="Picture 2">
            <a:extLst>
              <a:ext uri="{FF2B5EF4-FFF2-40B4-BE49-F238E27FC236}">
                <a16:creationId xmlns:a16="http://schemas.microsoft.com/office/drawing/2014/main" id="{029C2732-B139-4DA2-9BA4-0A5760432BC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1540" y="3693550"/>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2155633C-4FE0-4880-966B-4B64E0A8CB7A}"/>
              </a:ext>
            </a:extLst>
          </p:cNvPr>
          <p:cNvSpPr txBox="1"/>
          <p:nvPr/>
        </p:nvSpPr>
        <p:spPr>
          <a:xfrm>
            <a:off x="1813377" y="4992083"/>
            <a:ext cx="4130223" cy="1227965"/>
          </a:xfrm>
          <a:prstGeom prst="rect">
            <a:avLst/>
          </a:prstGeom>
          <a:noFill/>
        </p:spPr>
        <p:txBody>
          <a:bodyPr wrap="square" lIns="0" tIns="0" rIns="0" bIns="0" rtlCol="0">
            <a:spAutoFit/>
          </a:bodyPr>
          <a:lstStyle/>
          <a:p>
            <a:pPr>
              <a:lnSpc>
                <a:spcPct val="125000"/>
              </a:lnSpc>
            </a:pPr>
            <a:r>
              <a:rPr lang="vi-VN" sz="2200" dirty="0">
                <a:latin typeface="Arial" panose="020B0604020202020204" pitchFamily="34" charset="0"/>
                <a:cs typeface="Arial" panose="020B0604020202020204" pitchFamily="34" charset="0"/>
              </a:rPr>
              <a:t>Cảm ứng giúp sinh vật thích ứng với những thay đổi của môi trường để tồn tại và phát triển.</a:t>
            </a:r>
            <a:endParaRPr lang="en-US" sz="2200" dirty="0"/>
          </a:p>
        </p:txBody>
      </p:sp>
      <p:pic>
        <p:nvPicPr>
          <p:cNvPr id="32" name="Picture 2">
            <a:extLst>
              <a:ext uri="{FF2B5EF4-FFF2-40B4-BE49-F238E27FC236}">
                <a16:creationId xmlns:a16="http://schemas.microsoft.com/office/drawing/2014/main" id="{525BD015-FC97-499D-9A5E-EDA0B65C6A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1540" y="5240305"/>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The Truth About Phototropism | amomentofscience - Indiana Public Media">
            <a:extLst>
              <a:ext uri="{FF2B5EF4-FFF2-40B4-BE49-F238E27FC236}">
                <a16:creationId xmlns:a16="http://schemas.microsoft.com/office/drawing/2014/main" id="{341162CA-168C-443B-80AA-AA29C9182E3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310" r="3310"/>
          <a:stretch/>
        </p:blipFill>
        <p:spPr bwMode="auto">
          <a:xfrm>
            <a:off x="6334784" y="2744564"/>
            <a:ext cx="5213262" cy="3721880"/>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964302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anim calcmode="lin" valueType="num">
                                      <p:cBhvr>
                                        <p:cTn id="27" dur="1000" fill="hold"/>
                                        <p:tgtEl>
                                          <p:spTgt spid="29"/>
                                        </p:tgtEl>
                                        <p:attrNameLst>
                                          <p:attrName>ppt_x</p:attrName>
                                        </p:attrNameLst>
                                      </p:cBhvr>
                                      <p:tavLst>
                                        <p:tav tm="0">
                                          <p:val>
                                            <p:strVal val="#ppt_x"/>
                                          </p:val>
                                        </p:tav>
                                        <p:tav tm="100000">
                                          <p:val>
                                            <p:strVal val="#ppt_x"/>
                                          </p:val>
                                        </p:tav>
                                      </p:tavLst>
                                    </p:anim>
                                    <p:anim calcmode="lin" valueType="num">
                                      <p:cBhvr>
                                        <p:cTn id="28" dur="1000" fill="hold"/>
                                        <p:tgtEl>
                                          <p:spTgt spid="2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anim calcmode="lin" valueType="num">
                                      <p:cBhvr>
                                        <p:cTn id="32" dur="1000" fill="hold"/>
                                        <p:tgtEl>
                                          <p:spTgt spid="30"/>
                                        </p:tgtEl>
                                        <p:attrNameLst>
                                          <p:attrName>ppt_x</p:attrName>
                                        </p:attrNameLst>
                                      </p:cBhvr>
                                      <p:tavLst>
                                        <p:tav tm="0">
                                          <p:val>
                                            <p:strVal val="#ppt_x"/>
                                          </p:val>
                                        </p:tav>
                                        <p:tav tm="100000">
                                          <p:val>
                                            <p:strVal val="#ppt_x"/>
                                          </p:val>
                                        </p:tav>
                                      </p:tavLst>
                                    </p:anim>
                                    <p:anim calcmode="lin" valueType="num">
                                      <p:cBhvr>
                                        <p:cTn id="3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1000"/>
                                        <p:tgtEl>
                                          <p:spTgt spid="32"/>
                                        </p:tgtEl>
                                      </p:cBhvr>
                                    </p:animEffect>
                                    <p:anim calcmode="lin" valueType="num">
                                      <p:cBhvr>
                                        <p:cTn id="39" dur="1000" fill="hold"/>
                                        <p:tgtEl>
                                          <p:spTgt spid="32"/>
                                        </p:tgtEl>
                                        <p:attrNameLst>
                                          <p:attrName>ppt_x</p:attrName>
                                        </p:attrNameLst>
                                      </p:cBhvr>
                                      <p:tavLst>
                                        <p:tav tm="0">
                                          <p:val>
                                            <p:strVal val="#ppt_x"/>
                                          </p:val>
                                        </p:tav>
                                        <p:tav tm="100000">
                                          <p:val>
                                            <p:strVal val="#ppt_x"/>
                                          </p:val>
                                        </p:tav>
                                      </p:tavLst>
                                    </p:anim>
                                    <p:anim calcmode="lin" valueType="num">
                                      <p:cBhvr>
                                        <p:cTn id="40" dur="1000" fill="hold"/>
                                        <p:tgtEl>
                                          <p:spTgt spid="3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1000"/>
                                        <p:tgtEl>
                                          <p:spTgt spid="31"/>
                                        </p:tgtEl>
                                      </p:cBhvr>
                                    </p:animEffect>
                                    <p:anim calcmode="lin" valueType="num">
                                      <p:cBhvr>
                                        <p:cTn id="44" dur="1000" fill="hold"/>
                                        <p:tgtEl>
                                          <p:spTgt spid="31"/>
                                        </p:tgtEl>
                                        <p:attrNameLst>
                                          <p:attrName>ppt_x</p:attrName>
                                        </p:attrNameLst>
                                      </p:cBhvr>
                                      <p:tavLst>
                                        <p:tav tm="0">
                                          <p:val>
                                            <p:strVal val="#ppt_x"/>
                                          </p:val>
                                        </p:tav>
                                        <p:tav tm="100000">
                                          <p:val>
                                            <p:strVal val="#ppt_x"/>
                                          </p:val>
                                        </p:tav>
                                      </p:tavLst>
                                    </p:anim>
                                    <p:anim calcmode="lin" valueType="num">
                                      <p:cBhvr>
                                        <p:cTn id="4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94" name="Google Shape;583;p33"/>
          <p:cNvSpPr/>
          <p:nvPr/>
        </p:nvSpPr>
        <p:spPr>
          <a:xfrm>
            <a:off x="2352108" y="331196"/>
            <a:ext cx="7487786" cy="76100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lvl="0" indent="0" algn="ctr" rtl="0">
              <a:spcBef>
                <a:spcPts val="0"/>
              </a:spcBef>
              <a:spcAft>
                <a:spcPts val="1600"/>
              </a:spcAft>
              <a:buNone/>
            </a:pPr>
            <a:endParaRPr lang="vi-VN" altLang="en-GB" dirty="0">
              <a:solidFill>
                <a:srgbClr val="0E2A47"/>
              </a:solidFill>
              <a:latin typeface="+mj-lt"/>
              <a:ea typeface="思源宋体 CN Heavy" panose="02020900000000000000" charset="-122"/>
              <a:sym typeface="+mn-ea"/>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sp>
        <p:nvSpPr>
          <p:cNvPr id="14" name="TextBox 13">
            <a:extLst>
              <a:ext uri="{FF2B5EF4-FFF2-40B4-BE49-F238E27FC236}">
                <a16:creationId xmlns:a16="http://schemas.microsoft.com/office/drawing/2014/main" id="{33C1870C-1AE3-4246-AA01-1AD2A25CE121}"/>
              </a:ext>
            </a:extLst>
          </p:cNvPr>
          <p:cNvSpPr txBox="1"/>
          <p:nvPr/>
        </p:nvSpPr>
        <p:spPr>
          <a:xfrm>
            <a:off x="2352106" y="476922"/>
            <a:ext cx="7487790" cy="469552"/>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800" b="1" dirty="0"/>
              <a:t>2. VAI TRÒ CỦA CẢM ỨNG Ở SINH VẬT</a:t>
            </a:r>
          </a:p>
        </p:txBody>
      </p:sp>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sp>
        <p:nvSpPr>
          <p:cNvPr id="25" name="TextBox 24">
            <a:extLst>
              <a:ext uri="{FF2B5EF4-FFF2-40B4-BE49-F238E27FC236}">
                <a16:creationId xmlns:a16="http://schemas.microsoft.com/office/drawing/2014/main" id="{B47AF0D9-48C7-48D4-B2BA-74FC9CE9F993}"/>
              </a:ext>
            </a:extLst>
          </p:cNvPr>
          <p:cNvSpPr txBox="1"/>
          <p:nvPr/>
        </p:nvSpPr>
        <p:spPr>
          <a:xfrm>
            <a:off x="2174029" y="1469412"/>
            <a:ext cx="8678868"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Cảm ứng giúp sinh vật </a:t>
            </a:r>
            <a:r>
              <a:rPr lang="vi-VN" sz="2400" b="1" dirty="0">
                <a:solidFill>
                  <a:srgbClr val="FF0000"/>
                </a:solidFill>
              </a:rPr>
              <a:t>thích ứng với những thay đổi của môi trường</a:t>
            </a:r>
            <a:r>
              <a:rPr lang="vi-VN" sz="2400" dirty="0">
                <a:solidFill>
                  <a:srgbClr val="FF0000"/>
                </a:solidFill>
              </a:rPr>
              <a:t> </a:t>
            </a:r>
            <a:r>
              <a:rPr lang="vi-VN" sz="2400" dirty="0"/>
              <a:t>để tồn tại và phát triển.</a:t>
            </a:r>
          </a:p>
        </p:txBody>
      </p:sp>
      <p:pic>
        <p:nvPicPr>
          <p:cNvPr id="15" name="Picture 2">
            <a:extLst>
              <a:ext uri="{FF2B5EF4-FFF2-40B4-BE49-F238E27FC236}">
                <a16:creationId xmlns:a16="http://schemas.microsoft.com/office/drawing/2014/main" id="{F1D6426E-B67A-40C6-BFEF-FD91758D3B3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9728" y="1506943"/>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How Animals React to Inequality | Psychology Today">
            <a:extLst>
              <a:ext uri="{FF2B5EF4-FFF2-40B4-BE49-F238E27FC236}">
                <a16:creationId xmlns:a16="http://schemas.microsoft.com/office/drawing/2014/main" id="{2DD8B920-F168-499A-8B69-C319C657FFE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1233" r="11233"/>
          <a:stretch/>
        </p:blipFill>
        <p:spPr bwMode="auto">
          <a:xfrm>
            <a:off x="457200" y="2677806"/>
            <a:ext cx="5410200" cy="3653307"/>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pic>
        <p:nvPicPr>
          <p:cNvPr id="16388" name="Picture 4" descr="Plants are more intelligent than you may think • Earth.com">
            <a:extLst>
              <a:ext uri="{FF2B5EF4-FFF2-40B4-BE49-F238E27FC236}">
                <a16:creationId xmlns:a16="http://schemas.microsoft.com/office/drawing/2014/main" id="{C13C5274-4278-4E35-97A7-B270211304C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24600" y="2673513"/>
            <a:ext cx="5410201" cy="3657600"/>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3633974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89A844-A108-4124-B547-2937315254E7}"/>
              </a:ext>
            </a:extLst>
          </p:cNvPr>
          <p:cNvSpPr/>
          <p:nvPr/>
        </p:nvSpPr>
        <p:spPr>
          <a:xfrm>
            <a:off x="0" y="0"/>
            <a:ext cx="12192000" cy="6858000"/>
          </a:xfrm>
          <a:prstGeom prst="rect">
            <a:avLst/>
          </a:prstGeom>
          <a:solidFill>
            <a:srgbClr val="92E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243453">
            <a:extLst>
              <a:ext uri="{FF2B5EF4-FFF2-40B4-BE49-F238E27FC236}">
                <a16:creationId xmlns:a16="http://schemas.microsoft.com/office/drawing/2014/main" id="{98E9684A-F5F6-407F-BAA1-F1AC2B932831}"/>
              </a:ext>
            </a:extLst>
          </p:cNvPr>
          <p:cNvGrpSpPr/>
          <p:nvPr/>
        </p:nvGrpSpPr>
        <p:grpSpPr>
          <a:xfrm>
            <a:off x="655320" y="-2802255"/>
            <a:ext cx="11536680" cy="3801110"/>
            <a:chOff x="1032" y="-4413"/>
            <a:chExt cx="18168" cy="5986"/>
          </a:xfrm>
          <a:solidFill>
            <a:srgbClr val="0E2A47">
              <a:alpha val="17000"/>
            </a:srgbClr>
          </a:solidFill>
        </p:grpSpPr>
        <p:sp>
          <p:nvSpPr>
            <p:cNvPr id="14" name="4564256">
              <a:extLst>
                <a:ext uri="{FF2B5EF4-FFF2-40B4-BE49-F238E27FC236}">
                  <a16:creationId xmlns:a16="http://schemas.microsoft.com/office/drawing/2014/main" id="{5EE823A3-91E1-4890-80DB-4FA525E6D756}"/>
                </a:ext>
              </a:extLst>
            </p:cNvPr>
            <p:cNvSpPr/>
            <p:nvPr/>
          </p:nvSpPr>
          <p:spPr>
            <a:xfrm>
              <a:off x="1032"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5" name="24562456">
              <a:extLst>
                <a:ext uri="{FF2B5EF4-FFF2-40B4-BE49-F238E27FC236}">
                  <a16:creationId xmlns:a16="http://schemas.microsoft.com/office/drawing/2014/main" id="{A77026BE-75FF-41E7-9F7C-53B8EE372690}"/>
                </a:ext>
              </a:extLst>
            </p:cNvPr>
            <p:cNvSpPr/>
            <p:nvPr/>
          </p:nvSpPr>
          <p:spPr>
            <a:xfrm>
              <a:off x="950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6" name="2462456">
              <a:extLst>
                <a:ext uri="{FF2B5EF4-FFF2-40B4-BE49-F238E27FC236}">
                  <a16:creationId xmlns:a16="http://schemas.microsoft.com/office/drawing/2014/main" id="{A88EAD9D-0AAD-43BB-A8F8-6A2D30229C05}"/>
                </a:ext>
              </a:extLst>
            </p:cNvPr>
            <p:cNvSpPr/>
            <p:nvPr/>
          </p:nvSpPr>
          <p:spPr>
            <a:xfrm>
              <a:off x="1321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grpSp>
      <p:pic>
        <p:nvPicPr>
          <p:cNvPr id="123" name="Picture 122">
            <a:extLst>
              <a:ext uri="{FF2B5EF4-FFF2-40B4-BE49-F238E27FC236}">
                <a16:creationId xmlns:a16="http://schemas.microsoft.com/office/drawing/2014/main" id="{F504DAE6-36EC-4FFD-AFF6-18C8E2F2474D}"/>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345453"/>
          <p:cNvSpPr/>
          <p:nvPr/>
        </p:nvSpPr>
        <p:spPr>
          <a:xfrm>
            <a:off x="-444388" y="1364343"/>
            <a:ext cx="13080776" cy="4295684"/>
          </a:xfrm>
          <a:prstGeom prst="roundRect">
            <a:avLst>
              <a:gd name="adj" fmla="val 13457"/>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2" name="Google Shape;585;p33"/>
          <p:cNvSpPr txBox="1"/>
          <p:nvPr/>
        </p:nvSpPr>
        <p:spPr>
          <a:xfrm>
            <a:off x="707390" y="1925320"/>
            <a:ext cx="5138420" cy="2638425"/>
          </a:xfrm>
          <a:prstGeom prst="rect">
            <a:avLst/>
          </a:prstGeom>
        </p:spPr>
        <p:txBody>
          <a:bodyPr vert="horz" wrap="square" lIns="91425" tIns="91425" rIns="91425" bIns="91425" rtlCol="0" anchor="ctr" anchorCtr="0">
            <a:noAutofit/>
          </a:bodyPr>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marL="0" lvl="0" indent="0" algn="l" rtl="0">
              <a:lnSpc>
                <a:spcPct val="100000"/>
              </a:lnSpc>
              <a:spcBef>
                <a:spcPts val="1000"/>
              </a:spcBef>
              <a:spcAft>
                <a:spcPts val="1000"/>
              </a:spcAft>
              <a:buNone/>
            </a:pPr>
            <a:endParaRPr lang="en-US" altLang="en-GB" sz="5400">
              <a:solidFill>
                <a:srgbClr val="E3F7E8"/>
              </a:solidFill>
              <a:latin typeface="+mj-lt"/>
              <a:ea typeface="思源宋体 CN Heavy" panose="02020900000000000000" charset="-122"/>
            </a:endParaRPr>
          </a:p>
        </p:txBody>
      </p:sp>
      <p:sp>
        <p:nvSpPr>
          <p:cNvPr id="3" name="3453626"/>
          <p:cNvSpPr/>
          <p:nvPr/>
        </p:nvSpPr>
        <p:spPr>
          <a:xfrm>
            <a:off x="3042920" y="376555"/>
            <a:ext cx="6106160" cy="6106160"/>
          </a:xfrm>
          <a:prstGeom prst="ellipse">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mj-lt"/>
              </a:rPr>
              <a:t>   </a:t>
            </a:r>
          </a:p>
        </p:txBody>
      </p:sp>
      <p:sp>
        <p:nvSpPr>
          <p:cNvPr id="110" name="TextBox 109">
            <a:extLst>
              <a:ext uri="{FF2B5EF4-FFF2-40B4-BE49-F238E27FC236}">
                <a16:creationId xmlns:a16="http://schemas.microsoft.com/office/drawing/2014/main" id="{67A9EFFB-7625-4901-9576-E1989BA24E62}"/>
              </a:ext>
            </a:extLst>
          </p:cNvPr>
          <p:cNvSpPr txBox="1"/>
          <p:nvPr/>
        </p:nvSpPr>
        <p:spPr>
          <a:xfrm>
            <a:off x="1419337" y="3784791"/>
            <a:ext cx="9353331" cy="1106713"/>
          </a:xfrm>
          <a:prstGeom prst="rect">
            <a:avLst/>
          </a:prstGeom>
          <a:noFill/>
        </p:spPr>
        <p:txBody>
          <a:bodyPr wrap="none" lIns="0" tIns="0" rIns="0" bIns="0" rtlCol="0">
            <a:spAutoFit/>
          </a:bodyPr>
          <a:lstStyle/>
          <a:p>
            <a:pPr algn="ctr">
              <a:lnSpc>
                <a:spcPct val="120000"/>
              </a:lnSpc>
            </a:pPr>
            <a:r>
              <a:rPr lang="en-US" sz="6600" b="1" spc="-80">
                <a:solidFill>
                  <a:schemeClr val="bg1"/>
                </a:solidFill>
              </a:rPr>
              <a:t>TẬP TÍNH Ở ĐỘNG VẬT</a:t>
            </a:r>
          </a:p>
        </p:txBody>
      </p:sp>
      <p:grpSp>
        <p:nvGrpSpPr>
          <p:cNvPr id="6" name="Group 5">
            <a:extLst>
              <a:ext uri="{FF2B5EF4-FFF2-40B4-BE49-F238E27FC236}">
                <a16:creationId xmlns:a16="http://schemas.microsoft.com/office/drawing/2014/main" id="{27816415-09B5-4687-B2D2-B0F32588267B}"/>
              </a:ext>
            </a:extLst>
          </p:cNvPr>
          <p:cNvGrpSpPr/>
          <p:nvPr/>
        </p:nvGrpSpPr>
        <p:grpSpPr>
          <a:xfrm>
            <a:off x="4021289" y="2101881"/>
            <a:ext cx="4149423" cy="1252584"/>
            <a:chOff x="707390" y="2000281"/>
            <a:chExt cx="4149423" cy="1252584"/>
          </a:xfrm>
        </p:grpSpPr>
        <p:sp>
          <p:nvSpPr>
            <p:cNvPr id="31" name="Google Shape;583;p33"/>
            <p:cNvSpPr/>
            <p:nvPr/>
          </p:nvSpPr>
          <p:spPr>
            <a:xfrm>
              <a:off x="707390" y="2000281"/>
              <a:ext cx="4149423" cy="125258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lvl="0" indent="0" algn="l" rtl="0">
                <a:spcBef>
                  <a:spcPts val="0"/>
                </a:spcBef>
                <a:spcAft>
                  <a:spcPts val="1600"/>
                </a:spcAft>
                <a:buNone/>
              </a:pPr>
              <a:endParaRPr lang="en-GB">
                <a:latin typeface="+mj-lt"/>
                <a:ea typeface="思源宋体 CN Heavy" panose="02020900000000000000" charset="-122"/>
                <a:sym typeface="+mn-ea"/>
              </a:endParaRPr>
            </a:p>
          </p:txBody>
        </p:sp>
        <p:sp>
          <p:nvSpPr>
            <p:cNvPr id="113" name="TextBox 112">
              <a:extLst>
                <a:ext uri="{FF2B5EF4-FFF2-40B4-BE49-F238E27FC236}">
                  <a16:creationId xmlns:a16="http://schemas.microsoft.com/office/drawing/2014/main" id="{CB596D3C-BE9E-4912-B0D5-C78A7E85BD12}"/>
                </a:ext>
              </a:extLst>
            </p:cNvPr>
            <p:cNvSpPr txBox="1"/>
            <p:nvPr/>
          </p:nvSpPr>
          <p:spPr>
            <a:xfrm>
              <a:off x="1230394" y="2073217"/>
              <a:ext cx="3103414" cy="1106713"/>
            </a:xfrm>
            <a:prstGeom prst="rect">
              <a:avLst/>
            </a:prstGeom>
            <a:noFill/>
          </p:spPr>
          <p:txBody>
            <a:bodyPr wrap="none" lIns="0" tIns="0" rIns="0" bIns="0" rtlCol="0">
              <a:spAutoFit/>
            </a:bodyPr>
            <a:lstStyle/>
            <a:p>
              <a:pPr>
                <a:lnSpc>
                  <a:spcPct val="120000"/>
                </a:lnSpc>
              </a:pPr>
              <a:r>
                <a:rPr lang="en-US" sz="6600" b="1">
                  <a:solidFill>
                    <a:srgbClr val="0E2A47"/>
                  </a:solidFill>
                </a:rPr>
                <a:t>PHẦN 2</a:t>
              </a:r>
            </a:p>
          </p:txBody>
        </p:sp>
      </p:grpSp>
      <p:pic>
        <p:nvPicPr>
          <p:cNvPr id="126" name="Picture 125">
            <a:extLst>
              <a:ext uri="{FF2B5EF4-FFF2-40B4-BE49-F238E27FC236}">
                <a16:creationId xmlns:a16="http://schemas.microsoft.com/office/drawing/2014/main" id="{136ED73C-10AC-4DDA-9A5B-3CB041353FB2}"/>
              </a:ext>
            </a:extLst>
          </p:cNvPr>
          <p:cNvPicPr>
            <a:picLocks noChangeAspect="1"/>
          </p:cNvPicPr>
          <p:nvPr/>
        </p:nvPicPr>
        <p:blipFill>
          <a:blip r:embed="rId4"/>
          <a:stretch>
            <a:fillRect/>
          </a:stretch>
        </p:blipFill>
        <p:spPr>
          <a:xfrm rot="18123950">
            <a:off x="-749648" y="2509942"/>
            <a:ext cx="2764549" cy="1469180"/>
          </a:xfrm>
          <a:prstGeom prst="rect">
            <a:avLst/>
          </a:prstGeom>
        </p:spPr>
      </p:pic>
      <p:grpSp>
        <p:nvGrpSpPr>
          <p:cNvPr id="24" name="Group 23">
            <a:extLst>
              <a:ext uri="{FF2B5EF4-FFF2-40B4-BE49-F238E27FC236}">
                <a16:creationId xmlns:a16="http://schemas.microsoft.com/office/drawing/2014/main" id="{3E43D7D9-EF48-454D-8169-2D0C22DE983B}"/>
              </a:ext>
            </a:extLst>
          </p:cNvPr>
          <p:cNvGrpSpPr/>
          <p:nvPr/>
        </p:nvGrpSpPr>
        <p:grpSpPr>
          <a:xfrm rot="12600000" flipH="1" flipV="1">
            <a:off x="2513189" y="2138898"/>
            <a:ext cx="1186113" cy="1003465"/>
            <a:chOff x="9909467" y="4975537"/>
            <a:chExt cx="1774754" cy="1501461"/>
          </a:xfrm>
        </p:grpSpPr>
        <p:pic>
          <p:nvPicPr>
            <p:cNvPr id="25" name="Picture 24">
              <a:extLst>
                <a:ext uri="{FF2B5EF4-FFF2-40B4-BE49-F238E27FC236}">
                  <a16:creationId xmlns:a16="http://schemas.microsoft.com/office/drawing/2014/main" id="{BFFBACF1-97D1-4E10-82DF-36BDEBB43163}"/>
                </a:ext>
              </a:extLst>
            </p:cNvPr>
            <p:cNvPicPr>
              <a:picLocks noChangeAspect="1"/>
            </p:cNvPicPr>
            <p:nvPr/>
          </p:nvPicPr>
          <p:blipFill>
            <a:blip r:embed="rId5"/>
            <a:stretch>
              <a:fillRect/>
            </a:stretch>
          </p:blipFill>
          <p:spPr>
            <a:xfrm rot="6936814">
              <a:off x="10567507" y="5009862"/>
              <a:ext cx="1002167" cy="933518"/>
            </a:xfrm>
            <a:prstGeom prst="rect">
              <a:avLst/>
            </a:prstGeom>
          </p:spPr>
        </p:pic>
        <p:pic>
          <p:nvPicPr>
            <p:cNvPr id="26" name="Picture 25">
              <a:extLst>
                <a:ext uri="{FF2B5EF4-FFF2-40B4-BE49-F238E27FC236}">
                  <a16:creationId xmlns:a16="http://schemas.microsoft.com/office/drawing/2014/main" id="{217D87D3-68FE-4C62-8C30-E4AD035208AE}"/>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rot="1308932">
              <a:off x="9909467" y="5431066"/>
              <a:ext cx="1774754" cy="1045932"/>
            </a:xfrm>
            <a:prstGeom prst="rect">
              <a:avLst/>
            </a:prstGeom>
          </p:spPr>
        </p:pic>
      </p:grpSp>
      <p:grpSp>
        <p:nvGrpSpPr>
          <p:cNvPr id="27" name="Group 26">
            <a:extLst>
              <a:ext uri="{FF2B5EF4-FFF2-40B4-BE49-F238E27FC236}">
                <a16:creationId xmlns:a16="http://schemas.microsoft.com/office/drawing/2014/main" id="{51405DC4-EFED-4BB7-9F9D-532B828B1143}"/>
              </a:ext>
            </a:extLst>
          </p:cNvPr>
          <p:cNvGrpSpPr/>
          <p:nvPr/>
        </p:nvGrpSpPr>
        <p:grpSpPr>
          <a:xfrm rot="9000000" flipV="1">
            <a:off x="8445689" y="2099920"/>
            <a:ext cx="1186113" cy="1003465"/>
            <a:chOff x="9909467" y="4975537"/>
            <a:chExt cx="1774754" cy="1501461"/>
          </a:xfrm>
        </p:grpSpPr>
        <p:pic>
          <p:nvPicPr>
            <p:cNvPr id="28" name="Picture 27">
              <a:extLst>
                <a:ext uri="{FF2B5EF4-FFF2-40B4-BE49-F238E27FC236}">
                  <a16:creationId xmlns:a16="http://schemas.microsoft.com/office/drawing/2014/main" id="{358FC714-31AF-48A3-9BCF-37760F072974}"/>
                </a:ext>
              </a:extLst>
            </p:cNvPr>
            <p:cNvPicPr>
              <a:picLocks noChangeAspect="1"/>
            </p:cNvPicPr>
            <p:nvPr/>
          </p:nvPicPr>
          <p:blipFill>
            <a:blip r:embed="rId5"/>
            <a:stretch>
              <a:fillRect/>
            </a:stretch>
          </p:blipFill>
          <p:spPr>
            <a:xfrm rot="6936814">
              <a:off x="10567507" y="5009862"/>
              <a:ext cx="1002167" cy="933518"/>
            </a:xfrm>
            <a:prstGeom prst="rect">
              <a:avLst/>
            </a:prstGeom>
          </p:spPr>
        </p:pic>
        <p:pic>
          <p:nvPicPr>
            <p:cNvPr id="29" name="Picture 28">
              <a:extLst>
                <a:ext uri="{FF2B5EF4-FFF2-40B4-BE49-F238E27FC236}">
                  <a16:creationId xmlns:a16="http://schemas.microsoft.com/office/drawing/2014/main" id="{3CEEAD12-9F41-410E-BEB0-FC09B50C232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rot="1308932">
              <a:off x="9909467" y="5431066"/>
              <a:ext cx="1774754" cy="1045932"/>
            </a:xfrm>
            <a:prstGeom prst="rect">
              <a:avLst/>
            </a:prstGeom>
          </p:spPr>
        </p:pic>
      </p:grpSp>
      <p:pic>
        <p:nvPicPr>
          <p:cNvPr id="30" name="Picture 29">
            <a:extLst>
              <a:ext uri="{FF2B5EF4-FFF2-40B4-BE49-F238E27FC236}">
                <a16:creationId xmlns:a16="http://schemas.microsoft.com/office/drawing/2014/main" id="{173CA1D6-F305-4FFD-AB73-82BCF51361F4}"/>
              </a:ext>
            </a:extLst>
          </p:cNvPr>
          <p:cNvPicPr>
            <a:picLocks noChangeAspect="1"/>
          </p:cNvPicPr>
          <p:nvPr/>
        </p:nvPicPr>
        <p:blipFill>
          <a:blip r:embed="rId4"/>
          <a:stretch>
            <a:fillRect/>
          </a:stretch>
        </p:blipFill>
        <p:spPr>
          <a:xfrm rot="3476050" flipH="1">
            <a:off x="10174309" y="2509943"/>
            <a:ext cx="2764549" cy="1469180"/>
          </a:xfrm>
          <a:prstGeom prst="rect">
            <a:avLst/>
          </a:prstGeom>
        </p:spPr>
      </p:pic>
    </p:spTree>
    <p:custDataLst>
      <p:tags r:id="rId1"/>
    </p:custDataLst>
    <p:extLst>
      <p:ext uri="{BB962C8B-B14F-4D97-AF65-F5344CB8AC3E}">
        <p14:creationId xmlns:p14="http://schemas.microsoft.com/office/powerpoint/2010/main" val="35197103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13" name="Group 12">
            <a:extLst>
              <a:ext uri="{FF2B5EF4-FFF2-40B4-BE49-F238E27FC236}">
                <a16:creationId xmlns:a16="http://schemas.microsoft.com/office/drawing/2014/main" id="{B1D553F1-27E0-4E13-BF8D-F6F25B1B5DB3}"/>
              </a:ext>
            </a:extLst>
          </p:cNvPr>
          <p:cNvGrpSpPr/>
          <p:nvPr/>
        </p:nvGrpSpPr>
        <p:grpSpPr>
          <a:xfrm>
            <a:off x="1794584" y="633042"/>
            <a:ext cx="8602832" cy="914400"/>
            <a:chOff x="1329259" y="576203"/>
            <a:chExt cx="8602832" cy="914400"/>
          </a:xfrm>
        </p:grpSpPr>
        <p:pic>
          <p:nvPicPr>
            <p:cNvPr id="17" name="Picture 6">
              <a:extLst>
                <a:ext uri="{FF2B5EF4-FFF2-40B4-BE49-F238E27FC236}">
                  <a16:creationId xmlns:a16="http://schemas.microsoft.com/office/drawing/2014/main" id="{4EAE117C-7B95-4AF9-8BDE-0EF000B275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29259" y="576203"/>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8A7D54D-0534-4DB0-B0D1-18296C578716}"/>
                </a:ext>
              </a:extLst>
            </p:cNvPr>
            <p:cNvSpPr txBox="1"/>
            <p:nvPr/>
          </p:nvSpPr>
          <p:spPr>
            <a:xfrm>
              <a:off x="2340097" y="832194"/>
              <a:ext cx="7591994"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Câu hỏi 1: </a:t>
              </a:r>
              <a:r>
                <a:rPr lang="vi-VN" sz="2400" dirty="0"/>
                <a:t>Đặt tên tập tính của các động vật trong hình:</a:t>
              </a:r>
            </a:p>
          </p:txBody>
        </p:sp>
      </p:grpSp>
      <p:pic>
        <p:nvPicPr>
          <p:cNvPr id="7" name="Picture 6">
            <a:extLst>
              <a:ext uri="{FF2B5EF4-FFF2-40B4-BE49-F238E27FC236}">
                <a16:creationId xmlns:a16="http://schemas.microsoft.com/office/drawing/2014/main" id="{22F53A5B-57E8-472E-B765-ED45190609B0}"/>
              </a:ext>
            </a:extLst>
          </p:cNvPr>
          <p:cNvPicPr>
            <a:picLocks noChangeAspect="1"/>
          </p:cNvPicPr>
          <p:nvPr/>
        </p:nvPicPr>
        <p:blipFill rotWithShape="1">
          <a:blip r:embed="rId10">
            <a:extLst>
              <a:ext uri="{28A0092B-C50C-407E-A947-70E740481C1C}">
                <a14:useLocalDpi xmlns:a14="http://schemas.microsoft.com/office/drawing/2010/main" val="0"/>
              </a:ext>
            </a:extLst>
          </a:blip>
          <a:srcRect l="665" t="14378" r="-665" b="14378"/>
          <a:stretch/>
        </p:blipFill>
        <p:spPr>
          <a:xfrm>
            <a:off x="1586392" y="1851508"/>
            <a:ext cx="9019216" cy="3614394"/>
          </a:xfrm>
          <a:prstGeom prst="rect">
            <a:avLst/>
          </a:prstGeom>
          <a:ln w="38100">
            <a:solidFill>
              <a:srgbClr val="0E2A47"/>
            </a:solidFill>
          </a:ln>
        </p:spPr>
      </p:pic>
      <p:grpSp>
        <p:nvGrpSpPr>
          <p:cNvPr id="12" name="Group 11">
            <a:extLst>
              <a:ext uri="{FF2B5EF4-FFF2-40B4-BE49-F238E27FC236}">
                <a16:creationId xmlns:a16="http://schemas.microsoft.com/office/drawing/2014/main" id="{0189E3E5-14E5-4E02-8AFA-4D0C2B4A9306}"/>
              </a:ext>
            </a:extLst>
          </p:cNvPr>
          <p:cNvGrpSpPr/>
          <p:nvPr/>
        </p:nvGrpSpPr>
        <p:grpSpPr>
          <a:xfrm>
            <a:off x="4134893" y="5773105"/>
            <a:ext cx="3921423" cy="731520"/>
            <a:chOff x="4134893" y="5773105"/>
            <a:chExt cx="3921423" cy="731520"/>
          </a:xfrm>
        </p:grpSpPr>
        <p:sp>
          <p:nvSpPr>
            <p:cNvPr id="18" name="TextBox 17">
              <a:extLst>
                <a:ext uri="{FF2B5EF4-FFF2-40B4-BE49-F238E27FC236}">
                  <a16:creationId xmlns:a16="http://schemas.microsoft.com/office/drawing/2014/main" id="{EA70BE8B-5CB1-4E7B-89B5-F887970CEDD7}"/>
                </a:ext>
              </a:extLst>
            </p:cNvPr>
            <p:cNvSpPr txBox="1"/>
            <p:nvPr/>
          </p:nvSpPr>
          <p:spPr>
            <a:xfrm>
              <a:off x="4971344" y="5937656"/>
              <a:ext cx="2249312"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a:solidFill>
                    <a:srgbClr val="C00000"/>
                  </a:solidFill>
                </a:rPr>
                <a:t>Tập tính di cư</a:t>
              </a:r>
              <a:endParaRPr lang="vi-VN" sz="2400"/>
            </a:p>
          </p:txBody>
        </p:sp>
        <p:pic>
          <p:nvPicPr>
            <p:cNvPr id="20" name="Picture 2">
              <a:extLst>
                <a:ext uri="{FF2B5EF4-FFF2-40B4-BE49-F238E27FC236}">
                  <a16:creationId xmlns:a16="http://schemas.microsoft.com/office/drawing/2014/main" id="{7E636336-3BBE-4884-BB52-26B1A30769B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34893" y="5773105"/>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61A034BF-53F1-4FD8-B8C9-EAE5A517154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24796" y="5773105"/>
              <a:ext cx="731520" cy="73152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51972992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7" name="Picture 6">
            <a:extLst>
              <a:ext uri="{FF2B5EF4-FFF2-40B4-BE49-F238E27FC236}">
                <a16:creationId xmlns:a16="http://schemas.microsoft.com/office/drawing/2014/main" id="{5BEF2722-4988-49CB-BBE5-47C723B7F579}"/>
              </a:ext>
            </a:extLst>
          </p:cNvPr>
          <p:cNvPicPr>
            <a:picLocks noChangeAspect="1"/>
          </p:cNvPicPr>
          <p:nvPr/>
        </p:nvPicPr>
        <p:blipFill>
          <a:blip r:embed="rId5"/>
          <a:stretch>
            <a:fillRect/>
          </a:stretch>
        </p:blipFill>
        <p:spPr>
          <a:xfrm rot="2021317">
            <a:off x="10795687" y="-199572"/>
            <a:ext cx="1937878" cy="1333500"/>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60F4E0A0-92D8-4DB8-9CC2-174BB0F92DD5}"/>
              </a:ext>
            </a:extLst>
          </p:cNvPr>
          <p:cNvPicPr>
            <a:picLocks noChangeAspect="1"/>
          </p:cNvPicPr>
          <p:nvPr/>
        </p:nvPicPr>
        <p:blipFill>
          <a:blip r:embed="rId8"/>
          <a:stretch>
            <a:fillRect/>
          </a:stretch>
        </p:blipFill>
        <p:spPr>
          <a:xfrm rot="20221989">
            <a:off x="-535214" y="5974444"/>
            <a:ext cx="1993900" cy="1059629"/>
          </a:xfrm>
          <a:prstGeom prst="rect">
            <a:avLst/>
          </a:prstGeom>
        </p:spPr>
      </p:pic>
      <p:sp>
        <p:nvSpPr>
          <p:cNvPr id="14" name="TextBox 13">
            <a:extLst>
              <a:ext uri="{FF2B5EF4-FFF2-40B4-BE49-F238E27FC236}">
                <a16:creationId xmlns:a16="http://schemas.microsoft.com/office/drawing/2014/main" id="{33C1870C-1AE3-4246-AA01-1AD2A25CE121}"/>
              </a:ext>
            </a:extLst>
          </p:cNvPr>
          <p:cNvSpPr txBox="1"/>
          <p:nvPr/>
        </p:nvSpPr>
        <p:spPr>
          <a:xfrm>
            <a:off x="2467097" y="762000"/>
            <a:ext cx="8345096"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Khi ta chạm vào lá cây trinh nữ (xấu hổ), lá cây sẽ cụp lại. Đây là hiện tượng gì? Hiện tượng này có ý nghĩa như thế nào đối với sinh vật?</a:t>
            </a:r>
          </a:p>
        </p:txBody>
      </p:sp>
      <p:pic>
        <p:nvPicPr>
          <p:cNvPr id="3078" name="Picture 6">
            <a:extLst>
              <a:ext uri="{FF2B5EF4-FFF2-40B4-BE49-F238E27FC236}">
                <a16:creationId xmlns:a16="http://schemas.microsoft.com/office/drawing/2014/main" id="{E6E02147-F86B-4185-8091-67C2BED2520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79808" y="949207"/>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Amazon.com : 20 Sleeping Grass Seeds to Grow - Amazing Plant That Moves  When Touched - Sensitive Plant : Patio, Lawn &amp; Garden">
            <a:extLst>
              <a:ext uri="{FF2B5EF4-FFF2-40B4-BE49-F238E27FC236}">
                <a16:creationId xmlns:a16="http://schemas.microsoft.com/office/drawing/2014/main" id="{50E5241D-3055-4475-8BC1-A30978DE9F0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37" r="337"/>
          <a:stretch/>
        </p:blipFill>
        <p:spPr bwMode="auto">
          <a:xfrm>
            <a:off x="6340112" y="2617941"/>
            <a:ext cx="5363665" cy="3601811"/>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pic>
        <p:nvPicPr>
          <p:cNvPr id="3080" name="Picture 8" descr="Sleeping grass...brush it with your finger or toe and it folds up, Venus  flytrap style, like it's sleeping... | Medicinal plants, Plant leaves,  Plants">
            <a:extLst>
              <a:ext uri="{FF2B5EF4-FFF2-40B4-BE49-F238E27FC236}">
                <a16:creationId xmlns:a16="http://schemas.microsoft.com/office/drawing/2014/main" id="{28698EE3-B53F-4135-8B65-7436DDC086B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458" b="458"/>
          <a:stretch/>
        </p:blipFill>
        <p:spPr bwMode="auto">
          <a:xfrm>
            <a:off x="488223" y="2617941"/>
            <a:ext cx="5363666" cy="3601811"/>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6852158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tLang="zh-CN" dirty="0">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13" name="Group 12">
            <a:extLst>
              <a:ext uri="{FF2B5EF4-FFF2-40B4-BE49-F238E27FC236}">
                <a16:creationId xmlns:a16="http://schemas.microsoft.com/office/drawing/2014/main" id="{B1D553F1-27E0-4E13-BF8D-F6F25B1B5DB3}"/>
              </a:ext>
            </a:extLst>
          </p:cNvPr>
          <p:cNvGrpSpPr/>
          <p:nvPr/>
        </p:nvGrpSpPr>
        <p:grpSpPr>
          <a:xfrm>
            <a:off x="1794584" y="633042"/>
            <a:ext cx="8602832" cy="914400"/>
            <a:chOff x="1329259" y="576203"/>
            <a:chExt cx="8602832" cy="914400"/>
          </a:xfrm>
        </p:grpSpPr>
        <p:pic>
          <p:nvPicPr>
            <p:cNvPr id="17" name="Picture 6">
              <a:extLst>
                <a:ext uri="{FF2B5EF4-FFF2-40B4-BE49-F238E27FC236}">
                  <a16:creationId xmlns:a16="http://schemas.microsoft.com/office/drawing/2014/main" id="{4EAE117C-7B95-4AF9-8BDE-0EF000B275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29259" y="576203"/>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8A7D54D-0534-4DB0-B0D1-18296C578716}"/>
                </a:ext>
              </a:extLst>
            </p:cNvPr>
            <p:cNvSpPr txBox="1"/>
            <p:nvPr/>
          </p:nvSpPr>
          <p:spPr>
            <a:xfrm>
              <a:off x="2340097" y="832194"/>
              <a:ext cx="7591994"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a:solidFill>
                    <a:srgbClr val="C00000"/>
                  </a:solidFill>
                </a:rPr>
                <a:t>Câu hỏi 1: </a:t>
              </a:r>
              <a:r>
                <a:rPr lang="vi-VN" sz="2400"/>
                <a:t>Đặt tên tập tính của các động vật trong hình:</a:t>
              </a:r>
            </a:p>
          </p:txBody>
        </p:sp>
      </p:grpSp>
      <p:pic>
        <p:nvPicPr>
          <p:cNvPr id="35842" name="Picture 2" descr="Cat and Mouse">
            <a:extLst>
              <a:ext uri="{FF2B5EF4-FFF2-40B4-BE49-F238E27FC236}">
                <a16:creationId xmlns:a16="http://schemas.microsoft.com/office/drawing/2014/main" id="{34D9FB28-0AB8-416A-BF2A-F6DE81F86CD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3651" b="6555"/>
          <a:stretch/>
        </p:blipFill>
        <p:spPr bwMode="auto">
          <a:xfrm>
            <a:off x="1794584" y="1916502"/>
            <a:ext cx="8601246" cy="3549399"/>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FF7FBE1B-CE4E-4E9B-AA14-A1285B302D16}"/>
              </a:ext>
            </a:extLst>
          </p:cNvPr>
          <p:cNvGrpSpPr/>
          <p:nvPr/>
        </p:nvGrpSpPr>
        <p:grpSpPr>
          <a:xfrm>
            <a:off x="3970761" y="5773105"/>
            <a:ext cx="4250480" cy="731520"/>
            <a:chOff x="3970761" y="5773105"/>
            <a:chExt cx="4250480" cy="731520"/>
          </a:xfrm>
        </p:grpSpPr>
        <p:sp>
          <p:nvSpPr>
            <p:cNvPr id="14" name="TextBox 13">
              <a:extLst>
                <a:ext uri="{FF2B5EF4-FFF2-40B4-BE49-F238E27FC236}">
                  <a16:creationId xmlns:a16="http://schemas.microsoft.com/office/drawing/2014/main" id="{01C1B104-0EBD-43DE-B54C-02A8B3E869A1}"/>
                </a:ext>
              </a:extLst>
            </p:cNvPr>
            <p:cNvSpPr txBox="1"/>
            <p:nvPr/>
          </p:nvSpPr>
          <p:spPr>
            <a:xfrm>
              <a:off x="4664219" y="5937656"/>
              <a:ext cx="2863562"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dirty="0">
                  <a:solidFill>
                    <a:srgbClr val="C00000"/>
                  </a:solidFill>
                </a:rPr>
                <a:t>Tập tính săn mồi</a:t>
              </a:r>
              <a:endParaRPr lang="vi-VN" sz="2400" dirty="0"/>
            </a:p>
          </p:txBody>
        </p:sp>
        <p:pic>
          <p:nvPicPr>
            <p:cNvPr id="15" name="Picture 2">
              <a:extLst>
                <a:ext uri="{FF2B5EF4-FFF2-40B4-BE49-F238E27FC236}">
                  <a16:creationId xmlns:a16="http://schemas.microsoft.com/office/drawing/2014/main" id="{BB7E2A56-33DB-457E-BB48-1B86F2EB145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70761" y="5773105"/>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D42F6175-D498-4479-87E1-15D327F20F5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89721" y="5773105"/>
              <a:ext cx="731520" cy="73152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90046913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13" name="Group 12">
            <a:extLst>
              <a:ext uri="{FF2B5EF4-FFF2-40B4-BE49-F238E27FC236}">
                <a16:creationId xmlns:a16="http://schemas.microsoft.com/office/drawing/2014/main" id="{B1D553F1-27E0-4E13-BF8D-F6F25B1B5DB3}"/>
              </a:ext>
            </a:extLst>
          </p:cNvPr>
          <p:cNvGrpSpPr/>
          <p:nvPr/>
        </p:nvGrpSpPr>
        <p:grpSpPr>
          <a:xfrm>
            <a:off x="1794584" y="633042"/>
            <a:ext cx="8602832" cy="914400"/>
            <a:chOff x="1329259" y="576203"/>
            <a:chExt cx="8602832" cy="914400"/>
          </a:xfrm>
        </p:grpSpPr>
        <p:pic>
          <p:nvPicPr>
            <p:cNvPr id="17" name="Picture 6">
              <a:extLst>
                <a:ext uri="{FF2B5EF4-FFF2-40B4-BE49-F238E27FC236}">
                  <a16:creationId xmlns:a16="http://schemas.microsoft.com/office/drawing/2014/main" id="{4EAE117C-7B95-4AF9-8BDE-0EF000B275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29259" y="576203"/>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8A7D54D-0534-4DB0-B0D1-18296C578716}"/>
                </a:ext>
              </a:extLst>
            </p:cNvPr>
            <p:cNvSpPr txBox="1"/>
            <p:nvPr/>
          </p:nvSpPr>
          <p:spPr>
            <a:xfrm>
              <a:off x="2340097" y="832194"/>
              <a:ext cx="7591994"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Câu hỏi 1: </a:t>
              </a:r>
              <a:r>
                <a:rPr lang="vi-VN" sz="2400" dirty="0"/>
                <a:t>Đặt tên tập tính của các động vật trong hình:</a:t>
              </a:r>
            </a:p>
          </p:txBody>
        </p:sp>
      </p:grpSp>
      <p:pic>
        <p:nvPicPr>
          <p:cNvPr id="34818" name="Picture 2" descr="African Buffalo HD Wallpaper | Background Image | 3600x2250">
            <a:extLst>
              <a:ext uri="{FF2B5EF4-FFF2-40B4-BE49-F238E27FC236}">
                <a16:creationId xmlns:a16="http://schemas.microsoft.com/office/drawing/2014/main" id="{C60F660F-C9A1-492F-A91D-6C1A978A6A7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9318" b="19318"/>
          <a:stretch/>
        </p:blipFill>
        <p:spPr bwMode="auto">
          <a:xfrm>
            <a:off x="1257300" y="1851508"/>
            <a:ext cx="9677400" cy="3711490"/>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1110DF23-0E9D-4084-BA82-65DA9DAE0B65}"/>
              </a:ext>
            </a:extLst>
          </p:cNvPr>
          <p:cNvGrpSpPr/>
          <p:nvPr/>
        </p:nvGrpSpPr>
        <p:grpSpPr>
          <a:xfrm>
            <a:off x="3970761" y="5773105"/>
            <a:ext cx="4250480" cy="731520"/>
            <a:chOff x="3970761" y="5773105"/>
            <a:chExt cx="4250480" cy="731520"/>
          </a:xfrm>
        </p:grpSpPr>
        <p:sp>
          <p:nvSpPr>
            <p:cNvPr id="15" name="TextBox 14">
              <a:extLst>
                <a:ext uri="{FF2B5EF4-FFF2-40B4-BE49-F238E27FC236}">
                  <a16:creationId xmlns:a16="http://schemas.microsoft.com/office/drawing/2014/main" id="{7409CC9D-D631-4689-AEC3-DD569703ECCD}"/>
                </a:ext>
              </a:extLst>
            </p:cNvPr>
            <p:cNvSpPr txBox="1"/>
            <p:nvPr/>
          </p:nvSpPr>
          <p:spPr>
            <a:xfrm>
              <a:off x="4664219" y="5937656"/>
              <a:ext cx="2863562"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a:solidFill>
                    <a:srgbClr val="C00000"/>
                  </a:solidFill>
                </a:rPr>
                <a:t>Tập tính bầy đàn</a:t>
              </a:r>
              <a:endParaRPr lang="vi-VN" sz="2400"/>
            </a:p>
          </p:txBody>
        </p:sp>
        <p:pic>
          <p:nvPicPr>
            <p:cNvPr id="16" name="Picture 2">
              <a:extLst>
                <a:ext uri="{FF2B5EF4-FFF2-40B4-BE49-F238E27FC236}">
                  <a16:creationId xmlns:a16="http://schemas.microsoft.com/office/drawing/2014/main" id="{66D6BEDD-380B-448C-8E06-64C9A2BA784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70761" y="5773105"/>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0B8CC24-9D84-4485-83B6-8ADAEA02533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89721" y="5773105"/>
              <a:ext cx="731520" cy="73152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66413748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13" name="Group 12">
            <a:extLst>
              <a:ext uri="{FF2B5EF4-FFF2-40B4-BE49-F238E27FC236}">
                <a16:creationId xmlns:a16="http://schemas.microsoft.com/office/drawing/2014/main" id="{B1D553F1-27E0-4E13-BF8D-F6F25B1B5DB3}"/>
              </a:ext>
            </a:extLst>
          </p:cNvPr>
          <p:cNvGrpSpPr/>
          <p:nvPr/>
        </p:nvGrpSpPr>
        <p:grpSpPr>
          <a:xfrm>
            <a:off x="1794584" y="633042"/>
            <a:ext cx="8602832" cy="914400"/>
            <a:chOff x="1329259" y="576203"/>
            <a:chExt cx="8602832" cy="914400"/>
          </a:xfrm>
        </p:grpSpPr>
        <p:pic>
          <p:nvPicPr>
            <p:cNvPr id="17" name="Picture 6">
              <a:extLst>
                <a:ext uri="{FF2B5EF4-FFF2-40B4-BE49-F238E27FC236}">
                  <a16:creationId xmlns:a16="http://schemas.microsoft.com/office/drawing/2014/main" id="{4EAE117C-7B95-4AF9-8BDE-0EF000B275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29259" y="576203"/>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8A7D54D-0534-4DB0-B0D1-18296C578716}"/>
                </a:ext>
              </a:extLst>
            </p:cNvPr>
            <p:cNvSpPr txBox="1"/>
            <p:nvPr/>
          </p:nvSpPr>
          <p:spPr>
            <a:xfrm>
              <a:off x="2340097" y="832194"/>
              <a:ext cx="7591994"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a:solidFill>
                    <a:srgbClr val="C00000"/>
                  </a:solidFill>
                </a:rPr>
                <a:t>Câu hỏi 1: </a:t>
              </a:r>
              <a:r>
                <a:rPr lang="vi-VN" sz="2400"/>
                <a:t>Đặt tên tập tính của các động vật trong hình:</a:t>
              </a:r>
            </a:p>
          </p:txBody>
        </p:sp>
      </p:grpSp>
      <p:pic>
        <p:nvPicPr>
          <p:cNvPr id="33794" name="Picture 2" descr="Feeding Birds Wallpapers - Wallpaper Cave">
            <a:extLst>
              <a:ext uri="{FF2B5EF4-FFF2-40B4-BE49-F238E27FC236}">
                <a16:creationId xmlns:a16="http://schemas.microsoft.com/office/drawing/2014/main" id="{0206782D-E43B-4307-AE67-805979789E1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9812" b="21287"/>
          <a:stretch/>
        </p:blipFill>
        <p:spPr bwMode="auto">
          <a:xfrm>
            <a:off x="1371600" y="1781137"/>
            <a:ext cx="9753600" cy="3780214"/>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529836A2-B9E6-4981-B5AD-AF8E7A7E5053}"/>
              </a:ext>
            </a:extLst>
          </p:cNvPr>
          <p:cNvGrpSpPr/>
          <p:nvPr/>
        </p:nvGrpSpPr>
        <p:grpSpPr>
          <a:xfrm>
            <a:off x="2802924" y="5773105"/>
            <a:ext cx="6581265" cy="731520"/>
            <a:chOff x="2802924" y="5773105"/>
            <a:chExt cx="6581265" cy="731520"/>
          </a:xfrm>
        </p:grpSpPr>
        <p:sp>
          <p:nvSpPr>
            <p:cNvPr id="18" name="TextBox 17">
              <a:extLst>
                <a:ext uri="{FF2B5EF4-FFF2-40B4-BE49-F238E27FC236}">
                  <a16:creationId xmlns:a16="http://schemas.microsoft.com/office/drawing/2014/main" id="{6EEB8223-042F-44B6-A36F-D2AC33B6F0E6}"/>
                </a:ext>
              </a:extLst>
            </p:cNvPr>
            <p:cNvSpPr txBox="1"/>
            <p:nvPr/>
          </p:nvSpPr>
          <p:spPr>
            <a:xfrm>
              <a:off x="3509810" y="5937656"/>
              <a:ext cx="5172380"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a:solidFill>
                    <a:srgbClr val="C00000"/>
                  </a:solidFill>
                </a:rPr>
                <a:t>Tập tính sinh sản, chăm sóc con</a:t>
              </a:r>
              <a:endParaRPr lang="vi-VN" sz="2400"/>
            </a:p>
          </p:txBody>
        </p:sp>
        <p:pic>
          <p:nvPicPr>
            <p:cNvPr id="20" name="Picture 2">
              <a:extLst>
                <a:ext uri="{FF2B5EF4-FFF2-40B4-BE49-F238E27FC236}">
                  <a16:creationId xmlns:a16="http://schemas.microsoft.com/office/drawing/2014/main" id="{86B1F7C8-87DA-44FE-9D1B-DE8ECF7F830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02924" y="5773105"/>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6D67C4BB-AED5-42D5-A11F-7D3C56EFB25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52669" y="5773105"/>
              <a:ext cx="731520" cy="73152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48437490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icrosoft YaHei"/>
              <a:cs typeface="+mn-cs"/>
            </a:endParaRPr>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Microsoft YaHei"/>
              <a:cs typeface="+mn-cs"/>
            </a:endParaRPr>
          </a:p>
        </p:txBody>
      </p:sp>
      <p:sp>
        <p:nvSpPr>
          <p:cNvPr id="194" name="Google Shape;583;p33"/>
          <p:cNvSpPr/>
          <p:nvPr/>
        </p:nvSpPr>
        <p:spPr>
          <a:xfrm>
            <a:off x="4152900" y="331196"/>
            <a:ext cx="3886202" cy="76100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1600"/>
              </a:spcAft>
              <a:buClrTx/>
              <a:buSzTx/>
              <a:buFontTx/>
              <a:buNone/>
              <a:tabLst/>
              <a:defRPr/>
            </a:pPr>
            <a:endParaRPr kumimoji="0" lang="vi-VN" altLang="en-GB" sz="1800" b="0" i="0" u="none" strike="noStrike" kern="1200" cap="none" spc="0" normalizeH="0" baseline="0" noProof="0" dirty="0">
              <a:ln>
                <a:noFill/>
              </a:ln>
              <a:solidFill>
                <a:srgbClr val="0E2A47"/>
              </a:solidFill>
              <a:effectLst/>
              <a:uLnTx/>
              <a:uFillTx/>
              <a:latin typeface="Arial"/>
              <a:ea typeface="思源宋体 CN Heavy" panose="02020900000000000000" charset="-122"/>
              <a:cs typeface="+mn-cs"/>
              <a:sym typeface="+mn-ea"/>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sp>
        <p:nvSpPr>
          <p:cNvPr id="14" name="TextBox 13">
            <a:extLst>
              <a:ext uri="{FF2B5EF4-FFF2-40B4-BE49-F238E27FC236}">
                <a16:creationId xmlns:a16="http://schemas.microsoft.com/office/drawing/2014/main" id="{33C1870C-1AE3-4246-AA01-1AD2A25CE121}"/>
              </a:ext>
            </a:extLst>
          </p:cNvPr>
          <p:cNvSpPr txBox="1"/>
          <p:nvPr/>
        </p:nvSpPr>
        <p:spPr>
          <a:xfrm>
            <a:off x="3305449" y="476922"/>
            <a:ext cx="5581104" cy="469552"/>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rPr>
              <a:t>1. TẬP TÍNH LÀ GÌ?</a:t>
            </a:r>
          </a:p>
        </p:txBody>
      </p:sp>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sp>
        <p:nvSpPr>
          <p:cNvPr id="12" name="TextBox 11">
            <a:extLst>
              <a:ext uri="{FF2B5EF4-FFF2-40B4-BE49-F238E27FC236}">
                <a16:creationId xmlns:a16="http://schemas.microsoft.com/office/drawing/2014/main" id="{18AC279A-A9A4-431B-9CF5-F2D3A8F47FE3}"/>
              </a:ext>
            </a:extLst>
          </p:cNvPr>
          <p:cNvSpPr txBox="1"/>
          <p:nvPr/>
        </p:nvSpPr>
        <p:spPr>
          <a:xfrm>
            <a:off x="2026557" y="1717252"/>
            <a:ext cx="9220200"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icrosoft YaHei"/>
                <a:cs typeface="Arial" panose="020B0604020202020204" pitchFamily="34" charset="0"/>
              </a:rPr>
              <a:t>Theo em tập tính là gì? Có những loại tập tính nàò? </a:t>
            </a:r>
            <a:r>
              <a:rPr lang="vi-VN" sz="2400" b="1" dirty="0">
                <a:solidFill>
                  <a:srgbClr val="C00000"/>
                </a:solidFill>
                <a:ea typeface="Microsoft YaHei"/>
              </a:rPr>
              <a:t>C</a:t>
            </a: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icrosoft YaHei"/>
                <a:cs typeface="Arial" panose="020B0604020202020204" pitchFamily="34" charset="0"/>
              </a:rPr>
              <a:t>ho ví dụ.</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endParaRPr>
          </a:p>
        </p:txBody>
      </p:sp>
      <p:pic>
        <p:nvPicPr>
          <p:cNvPr id="38914" name="Picture 2" descr="Horse Herd Wallpapers - Wallpaper Cave">
            <a:extLst>
              <a:ext uri="{FF2B5EF4-FFF2-40B4-BE49-F238E27FC236}">
                <a16:creationId xmlns:a16="http://schemas.microsoft.com/office/drawing/2014/main" id="{126FA5E9-7969-468A-B8B8-B6B6B89CCF1D}"/>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t="34601" b="15803"/>
          <a:stretch/>
        </p:blipFill>
        <p:spPr bwMode="auto">
          <a:xfrm>
            <a:off x="933450" y="2979879"/>
            <a:ext cx="10325100" cy="3401198"/>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CE0334CE-9ED5-02DC-71F9-09137C5D27D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4957" y="1274680"/>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98614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1000" fill="hold"/>
                                        <p:tgtEl>
                                          <p:spTgt spid="2050"/>
                                        </p:tgtEl>
                                        <p:attrNameLst>
                                          <p:attrName>ppt_w</p:attrName>
                                        </p:attrNameLst>
                                      </p:cBhvr>
                                      <p:tavLst>
                                        <p:tav tm="0">
                                          <p:val>
                                            <p:strVal val="#ppt_w+.3"/>
                                          </p:val>
                                        </p:tav>
                                        <p:tav tm="100000">
                                          <p:val>
                                            <p:strVal val="#ppt_w"/>
                                          </p:val>
                                        </p:tav>
                                      </p:tavLst>
                                    </p:anim>
                                    <p:anim calcmode="lin" valueType="num">
                                      <p:cBhvr>
                                        <p:cTn id="13" dur="1000" fill="hold"/>
                                        <p:tgtEl>
                                          <p:spTgt spid="2050"/>
                                        </p:tgtEl>
                                        <p:attrNameLst>
                                          <p:attrName>ppt_h</p:attrName>
                                        </p:attrNameLst>
                                      </p:cBhvr>
                                      <p:tavLst>
                                        <p:tav tm="0">
                                          <p:val>
                                            <p:strVal val="#ppt_h"/>
                                          </p:val>
                                        </p:tav>
                                        <p:tav tm="100000">
                                          <p:val>
                                            <p:strVal val="#ppt_h"/>
                                          </p:val>
                                        </p:tav>
                                      </p:tavLst>
                                    </p:anim>
                                    <p:animEffect transition="in" filter="fade">
                                      <p:cBhvr>
                                        <p:cTn id="14"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icrosoft YaHei"/>
              <a:cs typeface="+mn-cs"/>
            </a:endParaRPr>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Microsoft YaHei"/>
              <a:cs typeface="+mn-cs"/>
            </a:endParaRPr>
          </a:p>
        </p:txBody>
      </p:sp>
      <p:sp>
        <p:nvSpPr>
          <p:cNvPr id="194" name="Google Shape;583;p33"/>
          <p:cNvSpPr/>
          <p:nvPr/>
        </p:nvSpPr>
        <p:spPr>
          <a:xfrm>
            <a:off x="4152900" y="331196"/>
            <a:ext cx="3886202" cy="76100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1600"/>
              </a:spcAft>
              <a:buClrTx/>
              <a:buSzTx/>
              <a:buFontTx/>
              <a:buNone/>
              <a:tabLst/>
              <a:defRPr/>
            </a:pPr>
            <a:endParaRPr kumimoji="0" lang="vi-VN" altLang="en-GB" sz="1800" b="0" i="0" u="none" strike="noStrike" kern="1200" cap="none" spc="0" normalizeH="0" baseline="0" noProof="0" dirty="0">
              <a:ln>
                <a:noFill/>
              </a:ln>
              <a:solidFill>
                <a:srgbClr val="0E2A47"/>
              </a:solidFill>
              <a:effectLst/>
              <a:uLnTx/>
              <a:uFillTx/>
              <a:latin typeface="Arial"/>
              <a:ea typeface="思源宋体 CN Heavy" panose="02020900000000000000" charset="-122"/>
              <a:cs typeface="+mn-cs"/>
              <a:sym typeface="+mn-ea"/>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sp>
        <p:nvSpPr>
          <p:cNvPr id="14" name="TextBox 13">
            <a:extLst>
              <a:ext uri="{FF2B5EF4-FFF2-40B4-BE49-F238E27FC236}">
                <a16:creationId xmlns:a16="http://schemas.microsoft.com/office/drawing/2014/main" id="{33C1870C-1AE3-4246-AA01-1AD2A25CE121}"/>
              </a:ext>
            </a:extLst>
          </p:cNvPr>
          <p:cNvSpPr txBox="1"/>
          <p:nvPr/>
        </p:nvSpPr>
        <p:spPr>
          <a:xfrm>
            <a:off x="3305449" y="476922"/>
            <a:ext cx="5581104" cy="469552"/>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rPr>
              <a:t>1. TẬP TÍNH LÀ GÌ?</a:t>
            </a:r>
          </a:p>
        </p:txBody>
      </p:sp>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sp>
        <p:nvSpPr>
          <p:cNvPr id="12" name="TextBox 11">
            <a:extLst>
              <a:ext uri="{FF2B5EF4-FFF2-40B4-BE49-F238E27FC236}">
                <a16:creationId xmlns:a16="http://schemas.microsoft.com/office/drawing/2014/main" id="{18AC279A-A9A4-431B-9CF5-F2D3A8F47FE3}"/>
              </a:ext>
            </a:extLst>
          </p:cNvPr>
          <p:cNvSpPr txBox="1"/>
          <p:nvPr/>
        </p:nvSpPr>
        <p:spPr>
          <a:xfrm>
            <a:off x="2026558" y="1398965"/>
            <a:ext cx="9220200"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icrosoft YaHei"/>
                <a:cs typeface="Arial" panose="020B0604020202020204" pitchFamily="34" charset="0"/>
              </a:rPr>
              <a:t>Tập tính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rPr>
              <a:t>là một chuỗi những phản ứng trả lời các kích thích đến từ môi trường bên trong hoặc bên ngoài cơ thể, đảm bảo cho động vật tồn tại và phát triển.</a:t>
            </a:r>
          </a:p>
        </p:txBody>
      </p:sp>
      <p:pic>
        <p:nvPicPr>
          <p:cNvPr id="24" name="Picture 2">
            <a:extLst>
              <a:ext uri="{FF2B5EF4-FFF2-40B4-BE49-F238E27FC236}">
                <a16:creationId xmlns:a16="http://schemas.microsoft.com/office/drawing/2014/main" id="{F4C167CC-1030-4523-827C-DBCA57DEF83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5243" y="1586172"/>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8914" name="Picture 2" descr="Horse Herd Wallpapers - Wallpaper Cave">
            <a:extLst>
              <a:ext uri="{FF2B5EF4-FFF2-40B4-BE49-F238E27FC236}">
                <a16:creationId xmlns:a16="http://schemas.microsoft.com/office/drawing/2014/main" id="{126FA5E9-7969-468A-B8B8-B6B6B89CCF1D}"/>
              </a:ext>
            </a:extLst>
          </p:cNvPr>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t="34601" b="15803"/>
          <a:stretch/>
        </p:blipFill>
        <p:spPr bwMode="auto">
          <a:xfrm>
            <a:off x="933450" y="2979879"/>
            <a:ext cx="10325100" cy="3401198"/>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1602015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fltVal val="0"/>
                                          </p:val>
                                        </p:tav>
                                        <p:tav tm="100000">
                                          <p:val>
                                            <p:strVal val="#ppt_w"/>
                                          </p:val>
                                        </p:tav>
                                      </p:tavLst>
                                    </p:anim>
                                    <p:anim calcmode="lin" valueType="num">
                                      <p:cBhvr>
                                        <p:cTn id="12" dur="500" fill="hold"/>
                                        <p:tgtEl>
                                          <p:spTgt spid="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icrosoft YaHei"/>
              <a:cs typeface="+mn-cs"/>
            </a:endParaRPr>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Microsoft YaHei"/>
              <a:cs typeface="+mn-cs"/>
            </a:endParaRPr>
          </a:p>
        </p:txBody>
      </p:sp>
      <p:sp>
        <p:nvSpPr>
          <p:cNvPr id="194" name="Google Shape;583;p33"/>
          <p:cNvSpPr/>
          <p:nvPr/>
        </p:nvSpPr>
        <p:spPr>
          <a:xfrm>
            <a:off x="4152900" y="331196"/>
            <a:ext cx="3886202" cy="76100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1600"/>
              </a:spcAft>
              <a:buClrTx/>
              <a:buSzTx/>
              <a:buFontTx/>
              <a:buNone/>
              <a:tabLst/>
              <a:defRPr/>
            </a:pPr>
            <a:endParaRPr kumimoji="0" lang="vi-VN" altLang="en-GB" sz="1800" b="0" i="0" u="none" strike="noStrike" kern="1200" cap="none" spc="0" normalizeH="0" baseline="0" noProof="0" dirty="0">
              <a:ln>
                <a:noFill/>
              </a:ln>
              <a:solidFill>
                <a:srgbClr val="0E2A47"/>
              </a:solidFill>
              <a:effectLst/>
              <a:uLnTx/>
              <a:uFillTx/>
              <a:latin typeface="Arial"/>
              <a:ea typeface="思源宋体 CN Heavy" panose="02020900000000000000" charset="-122"/>
              <a:cs typeface="+mn-cs"/>
              <a:sym typeface="+mn-ea"/>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sp>
        <p:nvSpPr>
          <p:cNvPr id="14" name="TextBox 13">
            <a:extLst>
              <a:ext uri="{FF2B5EF4-FFF2-40B4-BE49-F238E27FC236}">
                <a16:creationId xmlns:a16="http://schemas.microsoft.com/office/drawing/2014/main" id="{33C1870C-1AE3-4246-AA01-1AD2A25CE121}"/>
              </a:ext>
            </a:extLst>
          </p:cNvPr>
          <p:cNvSpPr txBox="1"/>
          <p:nvPr/>
        </p:nvSpPr>
        <p:spPr>
          <a:xfrm>
            <a:off x="3305449" y="476922"/>
            <a:ext cx="5581104" cy="469552"/>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rPr>
              <a:t>1. TẬP TÍNH LÀ GÌ?</a:t>
            </a:r>
          </a:p>
        </p:txBody>
      </p:sp>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sp>
        <p:nvSpPr>
          <p:cNvPr id="18" name="TextBox 17">
            <a:extLst>
              <a:ext uri="{FF2B5EF4-FFF2-40B4-BE49-F238E27FC236}">
                <a16:creationId xmlns:a16="http://schemas.microsoft.com/office/drawing/2014/main" id="{881F7746-AD8E-464A-B1C8-C9A16756BC7B}"/>
              </a:ext>
            </a:extLst>
          </p:cNvPr>
          <p:cNvSpPr txBox="1"/>
          <p:nvPr/>
        </p:nvSpPr>
        <p:spPr>
          <a:xfrm>
            <a:off x="2320013" y="1616200"/>
            <a:ext cx="9331274"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icrosoft YaHei"/>
                <a:cs typeface="Arial" panose="020B0604020202020204" pitchFamily="34" charset="0"/>
              </a:rPr>
              <a:t>Tập tính bẩm sinh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rPr>
              <a:t>là loại tập tính sinh ra đã có, đặc trưng cho loài.</a:t>
            </a:r>
          </a:p>
        </p:txBody>
      </p:sp>
      <p:pic>
        <p:nvPicPr>
          <p:cNvPr id="25" name="Picture 2">
            <a:extLst>
              <a:ext uri="{FF2B5EF4-FFF2-40B4-BE49-F238E27FC236}">
                <a16:creationId xmlns:a16="http://schemas.microsoft.com/office/drawing/2014/main" id="{921D7D80-4A4F-4038-A729-8EE7CB0977F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7300" y="141112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2770" name="Picture 2" descr="Free download Tiger Apple HD Wallpaper Full Screen Wallpaper Wallpaper Tiger  [1920x1200] for your Desktop, Mobile &amp; Tablet | Explore 48+ Free Full  Screen Wallpapers | Free Full Screen Computer Wallpapers, Free">
            <a:extLst>
              <a:ext uri="{FF2B5EF4-FFF2-40B4-BE49-F238E27FC236}">
                <a16:creationId xmlns:a16="http://schemas.microsoft.com/office/drawing/2014/main" id="{D1CF310F-6190-4301-86C4-F427553E837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1001" b="8921"/>
          <a:stretch/>
        </p:blipFill>
        <p:spPr bwMode="auto">
          <a:xfrm>
            <a:off x="990600" y="2545053"/>
            <a:ext cx="10210800" cy="3833982"/>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150339"/>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icrosoft YaHei"/>
              <a:cs typeface="+mn-cs"/>
            </a:endParaRPr>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Microsoft YaHei"/>
              <a:cs typeface="+mn-cs"/>
            </a:endParaRPr>
          </a:p>
        </p:txBody>
      </p:sp>
      <p:sp>
        <p:nvSpPr>
          <p:cNvPr id="194" name="Google Shape;583;p33"/>
          <p:cNvSpPr/>
          <p:nvPr/>
        </p:nvSpPr>
        <p:spPr>
          <a:xfrm>
            <a:off x="4152900" y="331196"/>
            <a:ext cx="3886202" cy="76100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1600"/>
              </a:spcAft>
              <a:buClrTx/>
              <a:buSzTx/>
              <a:buFontTx/>
              <a:buNone/>
              <a:tabLst/>
              <a:defRPr/>
            </a:pPr>
            <a:endParaRPr kumimoji="0" lang="vi-VN" altLang="en-GB" sz="1800" b="0" i="0" u="none" strike="noStrike" kern="1200" cap="none" spc="0" normalizeH="0" baseline="0" noProof="0" dirty="0">
              <a:ln>
                <a:noFill/>
              </a:ln>
              <a:solidFill>
                <a:srgbClr val="0E2A47"/>
              </a:solidFill>
              <a:effectLst/>
              <a:uLnTx/>
              <a:uFillTx/>
              <a:latin typeface="Arial"/>
              <a:ea typeface="思源宋体 CN Heavy" panose="02020900000000000000" charset="-122"/>
              <a:cs typeface="+mn-cs"/>
              <a:sym typeface="+mn-ea"/>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sp>
        <p:nvSpPr>
          <p:cNvPr id="14" name="TextBox 13">
            <a:extLst>
              <a:ext uri="{FF2B5EF4-FFF2-40B4-BE49-F238E27FC236}">
                <a16:creationId xmlns:a16="http://schemas.microsoft.com/office/drawing/2014/main" id="{33C1870C-1AE3-4246-AA01-1AD2A25CE121}"/>
              </a:ext>
            </a:extLst>
          </p:cNvPr>
          <p:cNvSpPr txBox="1"/>
          <p:nvPr/>
        </p:nvSpPr>
        <p:spPr>
          <a:xfrm>
            <a:off x="3305449" y="476922"/>
            <a:ext cx="5581104" cy="469552"/>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rPr>
              <a:t>1. TẬP TÍNH LÀ GÌ?</a:t>
            </a:r>
          </a:p>
        </p:txBody>
      </p:sp>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sp>
        <p:nvSpPr>
          <p:cNvPr id="22" name="TextBox 21">
            <a:extLst>
              <a:ext uri="{FF2B5EF4-FFF2-40B4-BE49-F238E27FC236}">
                <a16:creationId xmlns:a16="http://schemas.microsoft.com/office/drawing/2014/main" id="{E876C222-8A2E-401F-BAB9-FB6F5D2BF640}"/>
              </a:ext>
            </a:extLst>
          </p:cNvPr>
          <p:cNvSpPr txBox="1"/>
          <p:nvPr/>
        </p:nvSpPr>
        <p:spPr>
          <a:xfrm>
            <a:off x="2041072" y="1391478"/>
            <a:ext cx="9220200"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icrosoft YaHei"/>
                <a:cs typeface="Arial" panose="020B0604020202020204" pitchFamily="34" charset="0"/>
              </a:rPr>
              <a:t>Tập tính học được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rPr>
              <a:t>là loại tập tính được hình thành trong quá trình sống của cá thể, thông qua học tập và rút kinh nghiệm.</a:t>
            </a:r>
          </a:p>
        </p:txBody>
      </p:sp>
      <p:pic>
        <p:nvPicPr>
          <p:cNvPr id="26" name="Picture 2">
            <a:extLst>
              <a:ext uri="{FF2B5EF4-FFF2-40B4-BE49-F238E27FC236}">
                <a16:creationId xmlns:a16="http://schemas.microsoft.com/office/drawing/2014/main" id="{CCA975FB-555D-4505-809B-EF48F6097A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0729" y="135708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1746" name="Picture 2" descr="Wallpaper greens, field, nature, sheep, pasture, meadow, sheep, cattle, the  herd, sheep, flock, sheep, a flock of sheep images for desktop, section  животные - download">
            <a:extLst>
              <a:ext uri="{FF2B5EF4-FFF2-40B4-BE49-F238E27FC236}">
                <a16:creationId xmlns:a16="http://schemas.microsoft.com/office/drawing/2014/main" id="{F95F93C6-1C12-467C-8DC1-59B9CE3E7AF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8701" b="2869"/>
          <a:stretch/>
        </p:blipFill>
        <p:spPr bwMode="auto">
          <a:xfrm>
            <a:off x="930730" y="2529194"/>
            <a:ext cx="10330542" cy="3851884"/>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3443201"/>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icrosoft YaHei"/>
              <a:cs typeface="+mn-cs"/>
            </a:endParaRPr>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Microsoft YaHei"/>
              <a:cs typeface="+mn-cs"/>
            </a:endParaRPr>
          </a:p>
        </p:txBody>
      </p:sp>
      <p:sp>
        <p:nvSpPr>
          <p:cNvPr id="194" name="Google Shape;583;p33"/>
          <p:cNvSpPr/>
          <p:nvPr/>
        </p:nvSpPr>
        <p:spPr>
          <a:xfrm>
            <a:off x="4152900" y="331196"/>
            <a:ext cx="3886202" cy="76100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1600"/>
              </a:spcAft>
              <a:buClrTx/>
              <a:buSzTx/>
              <a:buFontTx/>
              <a:buNone/>
              <a:tabLst/>
              <a:defRPr/>
            </a:pPr>
            <a:endParaRPr kumimoji="0" lang="vi-VN" altLang="en-GB" sz="1800" b="0" i="0" u="none" strike="noStrike" kern="1200" cap="none" spc="0" normalizeH="0" baseline="0" noProof="0" dirty="0">
              <a:ln>
                <a:noFill/>
              </a:ln>
              <a:solidFill>
                <a:srgbClr val="0E2A47"/>
              </a:solidFill>
              <a:effectLst/>
              <a:uLnTx/>
              <a:uFillTx/>
              <a:latin typeface="Arial"/>
              <a:ea typeface="思源宋体 CN Heavy" panose="02020900000000000000" charset="-122"/>
              <a:cs typeface="+mn-cs"/>
              <a:sym typeface="+mn-ea"/>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sp>
        <p:nvSpPr>
          <p:cNvPr id="14" name="TextBox 13">
            <a:extLst>
              <a:ext uri="{FF2B5EF4-FFF2-40B4-BE49-F238E27FC236}">
                <a16:creationId xmlns:a16="http://schemas.microsoft.com/office/drawing/2014/main" id="{33C1870C-1AE3-4246-AA01-1AD2A25CE121}"/>
              </a:ext>
            </a:extLst>
          </p:cNvPr>
          <p:cNvSpPr txBox="1"/>
          <p:nvPr/>
        </p:nvSpPr>
        <p:spPr>
          <a:xfrm>
            <a:off x="3305449" y="476922"/>
            <a:ext cx="5581104" cy="469552"/>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rPr>
              <a:t>1. TẬP TÍNH LÀ GÌ?</a:t>
            </a:r>
          </a:p>
        </p:txBody>
      </p:sp>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sp>
        <p:nvSpPr>
          <p:cNvPr id="23" name="TextBox 22">
            <a:extLst>
              <a:ext uri="{FF2B5EF4-FFF2-40B4-BE49-F238E27FC236}">
                <a16:creationId xmlns:a16="http://schemas.microsoft.com/office/drawing/2014/main" id="{0F048ED4-B478-4D78-BEBD-24BF4C933CCB}"/>
              </a:ext>
            </a:extLst>
          </p:cNvPr>
          <p:cNvSpPr txBox="1"/>
          <p:nvPr/>
        </p:nvSpPr>
        <p:spPr>
          <a:xfrm>
            <a:off x="2008414" y="1415063"/>
            <a:ext cx="9271000"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rPr>
              <a:t>Các tập tính thường gặp ở động vật là tập tính kiếm ăn, tập tính bảo vệ lãnh thổ, tập tính sinh sản, chăm sóc con non, tập tính di cư,...</a:t>
            </a:r>
          </a:p>
        </p:txBody>
      </p:sp>
      <p:pic>
        <p:nvPicPr>
          <p:cNvPr id="27" name="Picture 2">
            <a:extLst>
              <a:ext uri="{FF2B5EF4-FFF2-40B4-BE49-F238E27FC236}">
                <a16:creationId xmlns:a16="http://schemas.microsoft.com/office/drawing/2014/main" id="{B953CD8B-10B9-4128-86FA-4156583C83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2586" y="138067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CDF28FB8-5600-461E-B9DD-6E6DE41394D3}"/>
              </a:ext>
            </a:extLst>
          </p:cNvPr>
          <p:cNvPicPr>
            <a:picLocks noChangeAspect="1"/>
          </p:cNvPicPr>
          <p:nvPr/>
        </p:nvPicPr>
        <p:blipFill rotWithShape="1">
          <a:blip r:embed="rId10">
            <a:extLst>
              <a:ext uri="{28A0092B-C50C-407E-A947-70E740481C1C}">
                <a14:useLocalDpi xmlns:a14="http://schemas.microsoft.com/office/drawing/2010/main" val="0"/>
              </a:ext>
            </a:extLst>
          </a:blip>
          <a:srcRect t="28646" b="22146"/>
          <a:stretch/>
        </p:blipFill>
        <p:spPr>
          <a:xfrm>
            <a:off x="838200" y="2650545"/>
            <a:ext cx="10515600" cy="3631981"/>
          </a:xfrm>
          <a:prstGeom prst="rect">
            <a:avLst/>
          </a:prstGeom>
          <a:ln w="38100">
            <a:solidFill>
              <a:srgbClr val="0E2A47"/>
            </a:solidFill>
          </a:ln>
        </p:spPr>
      </p:pic>
    </p:spTree>
    <p:custDataLst>
      <p:tags r:id="rId1"/>
    </p:custDataLst>
    <p:extLst>
      <p:ext uri="{BB962C8B-B14F-4D97-AF65-F5344CB8AC3E}">
        <p14:creationId xmlns:p14="http://schemas.microsoft.com/office/powerpoint/2010/main" val="2775387273"/>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13" name="Group 12">
            <a:extLst>
              <a:ext uri="{FF2B5EF4-FFF2-40B4-BE49-F238E27FC236}">
                <a16:creationId xmlns:a16="http://schemas.microsoft.com/office/drawing/2014/main" id="{B1D553F1-27E0-4E13-BF8D-F6F25B1B5DB3}"/>
              </a:ext>
            </a:extLst>
          </p:cNvPr>
          <p:cNvGrpSpPr/>
          <p:nvPr/>
        </p:nvGrpSpPr>
        <p:grpSpPr>
          <a:xfrm>
            <a:off x="1566844" y="633042"/>
            <a:ext cx="9582151" cy="914400"/>
            <a:chOff x="1329259" y="576203"/>
            <a:chExt cx="9582151" cy="914400"/>
          </a:xfrm>
        </p:grpSpPr>
        <p:pic>
          <p:nvPicPr>
            <p:cNvPr id="17" name="Picture 6">
              <a:extLst>
                <a:ext uri="{FF2B5EF4-FFF2-40B4-BE49-F238E27FC236}">
                  <a16:creationId xmlns:a16="http://schemas.microsoft.com/office/drawing/2014/main" id="{4EAE117C-7B95-4AF9-8BDE-0EF000B275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29259" y="576203"/>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8A7D54D-0534-4DB0-B0D1-18296C578716}"/>
                </a:ext>
              </a:extLst>
            </p:cNvPr>
            <p:cNvSpPr txBox="1"/>
            <p:nvPr/>
          </p:nvSpPr>
          <p:spPr>
            <a:xfrm>
              <a:off x="2363891" y="892001"/>
              <a:ext cx="8547519"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Câu hỏi 2: </a:t>
              </a:r>
              <a:r>
                <a:rPr lang="vi-VN" sz="2400" b="1" dirty="0"/>
                <a:t>Lấy thêm ví dụ về tập tính ở người và động vật.</a:t>
              </a:r>
            </a:p>
          </p:txBody>
        </p:sp>
      </p:grpSp>
      <p:grpSp>
        <p:nvGrpSpPr>
          <p:cNvPr id="14" name="Group 13">
            <a:extLst>
              <a:ext uri="{FF2B5EF4-FFF2-40B4-BE49-F238E27FC236}">
                <a16:creationId xmlns:a16="http://schemas.microsoft.com/office/drawing/2014/main" id="{8EE26EE7-516B-44BA-9010-B80162D1F7A9}"/>
              </a:ext>
            </a:extLst>
          </p:cNvPr>
          <p:cNvGrpSpPr/>
          <p:nvPr/>
        </p:nvGrpSpPr>
        <p:grpSpPr>
          <a:xfrm>
            <a:off x="534098" y="2005010"/>
            <a:ext cx="1524000" cy="457250"/>
            <a:chOff x="800100" y="1783116"/>
            <a:chExt cx="1524000" cy="457250"/>
          </a:xfrm>
        </p:grpSpPr>
        <p:sp>
          <p:nvSpPr>
            <p:cNvPr id="16" name="Rectangle 15">
              <a:extLst>
                <a:ext uri="{FF2B5EF4-FFF2-40B4-BE49-F238E27FC236}">
                  <a16:creationId xmlns:a16="http://schemas.microsoft.com/office/drawing/2014/main" id="{D54B64EB-88D4-41FC-A2FB-9B0A5FEABEAF}"/>
                </a:ext>
              </a:extLst>
            </p:cNvPr>
            <p:cNvSpPr/>
            <p:nvPr/>
          </p:nvSpPr>
          <p:spPr>
            <a:xfrm>
              <a:off x="876300" y="1783116"/>
              <a:ext cx="1371600" cy="457250"/>
            </a:xfrm>
            <a:prstGeom prst="rect">
              <a:avLst/>
            </a:prstGeom>
            <a:solidFill>
              <a:srgbClr val="92E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TextBox 17">
              <a:extLst>
                <a:ext uri="{FF2B5EF4-FFF2-40B4-BE49-F238E27FC236}">
                  <a16:creationId xmlns:a16="http://schemas.microsoft.com/office/drawing/2014/main" id="{5D2FCA95-C82F-48AA-A428-2CEE251B774D}"/>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sp>
        <p:nvSpPr>
          <p:cNvPr id="20" name="TextBox 19">
            <a:extLst>
              <a:ext uri="{FF2B5EF4-FFF2-40B4-BE49-F238E27FC236}">
                <a16:creationId xmlns:a16="http://schemas.microsoft.com/office/drawing/2014/main" id="{083A30C3-5384-4E88-BB82-8461467334FD}"/>
              </a:ext>
            </a:extLst>
          </p:cNvPr>
          <p:cNvSpPr txBox="1"/>
          <p:nvPr/>
        </p:nvSpPr>
        <p:spPr>
          <a:xfrm>
            <a:off x="1897473" y="2956598"/>
            <a:ext cx="9304108" cy="877933"/>
          </a:xfrm>
          <a:prstGeom prst="rect">
            <a:avLst/>
          </a:prstGeom>
          <a:noFill/>
        </p:spPr>
        <p:txBody>
          <a:bodyPr wrap="square" lIns="0" tIns="0" rIns="0" bIns="0" rtlCol="0">
            <a:spAutoFit/>
          </a:bodyPr>
          <a:lstStyle>
            <a:defPPr>
              <a:defRPr lang="en-US"/>
            </a:defPPr>
            <a:lvl1pPr>
              <a:lnSpc>
                <a:spcPct val="125000"/>
              </a:lnSpc>
              <a:defRPr sz="2200">
                <a:latin typeface="Arial" panose="020B0604020202020204" pitchFamily="34" charset="0"/>
                <a:cs typeface="Arial" panose="020B0604020202020204" pitchFamily="34" charset="0"/>
              </a:defRPr>
            </a:lvl1pPr>
          </a:lstStyle>
          <a:p>
            <a:r>
              <a:rPr lang="vi-VN" sz="2400" b="1" dirty="0"/>
              <a:t>Tập tính ở người: </a:t>
            </a:r>
            <a:r>
              <a:rPr lang="vi-VN" sz="2400" dirty="0"/>
              <a:t>dừng xe khi gặp đèn đỏ, tập thể dục buổi sáng, thờ cúng,...</a:t>
            </a:r>
          </a:p>
        </p:txBody>
      </p:sp>
      <p:pic>
        <p:nvPicPr>
          <p:cNvPr id="21" name="Picture 2">
            <a:extLst>
              <a:ext uri="{FF2B5EF4-FFF2-40B4-BE49-F238E27FC236}">
                <a16:creationId xmlns:a16="http://schemas.microsoft.com/office/drawing/2014/main" id="{19B6B741-83CC-4890-A41D-0266A202AA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420" y="3026394"/>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A87596AC-8681-41E6-B911-D0AEE8CBF9A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420" y="4454300"/>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896CE034-762F-4259-9C83-ECE685FC2443}"/>
              </a:ext>
            </a:extLst>
          </p:cNvPr>
          <p:cNvSpPr txBox="1"/>
          <p:nvPr/>
        </p:nvSpPr>
        <p:spPr>
          <a:xfrm>
            <a:off x="1903883" y="4361712"/>
            <a:ext cx="9245111" cy="877933"/>
          </a:xfrm>
          <a:prstGeom prst="rect">
            <a:avLst/>
          </a:prstGeom>
          <a:noFill/>
        </p:spPr>
        <p:txBody>
          <a:bodyPr wrap="square" lIns="0" tIns="0" rIns="0" bIns="0" rtlCol="0">
            <a:spAutoFit/>
          </a:bodyPr>
          <a:lstStyle>
            <a:defPPr>
              <a:defRPr lang="en-US"/>
            </a:defPPr>
            <a:lvl1pPr>
              <a:lnSpc>
                <a:spcPct val="125000"/>
              </a:lnSpc>
              <a:defRPr sz="2400" b="1">
                <a:latin typeface="Arial" panose="020B0604020202020204" pitchFamily="34" charset="0"/>
                <a:cs typeface="Arial" panose="020B0604020202020204" pitchFamily="34" charset="0"/>
              </a:defRPr>
            </a:lvl1pPr>
          </a:lstStyle>
          <a:p>
            <a:r>
              <a:rPr lang="vi-VN" dirty="0"/>
              <a:t>Tập tính ở động vật: </a:t>
            </a:r>
            <a:r>
              <a:rPr lang="vi-VN" b="0" dirty="0"/>
              <a:t>ve sầu kêu vào mùa hè, chó thức canh nhà ban đêm, ếch kêu to tìm kiếm bạn đời, chó vẫy đuôi khi chủ gọi,...</a:t>
            </a:r>
          </a:p>
        </p:txBody>
      </p:sp>
    </p:spTree>
    <p:custDataLst>
      <p:tags r:id="rId1"/>
    </p:custDataLst>
    <p:extLst>
      <p:ext uri="{BB962C8B-B14F-4D97-AF65-F5344CB8AC3E}">
        <p14:creationId xmlns:p14="http://schemas.microsoft.com/office/powerpoint/2010/main" val="40020466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94" name="Google Shape;583;p33"/>
          <p:cNvSpPr/>
          <p:nvPr/>
        </p:nvSpPr>
        <p:spPr>
          <a:xfrm>
            <a:off x="2352108" y="331196"/>
            <a:ext cx="7487786" cy="76100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lvl="0" indent="0" algn="ctr" rtl="0">
              <a:spcBef>
                <a:spcPts val="0"/>
              </a:spcBef>
              <a:spcAft>
                <a:spcPts val="1600"/>
              </a:spcAft>
              <a:buNone/>
            </a:pPr>
            <a:endParaRPr lang="vi-VN" altLang="en-GB" dirty="0">
              <a:solidFill>
                <a:srgbClr val="0E2A47"/>
              </a:solidFill>
              <a:latin typeface="+mj-lt"/>
              <a:ea typeface="思源宋体 CN Heavy" panose="02020900000000000000" charset="-122"/>
              <a:sym typeface="+mn-ea"/>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sp>
        <p:nvSpPr>
          <p:cNvPr id="14" name="TextBox 13">
            <a:extLst>
              <a:ext uri="{FF2B5EF4-FFF2-40B4-BE49-F238E27FC236}">
                <a16:creationId xmlns:a16="http://schemas.microsoft.com/office/drawing/2014/main" id="{33C1870C-1AE3-4246-AA01-1AD2A25CE121}"/>
              </a:ext>
            </a:extLst>
          </p:cNvPr>
          <p:cNvSpPr txBox="1"/>
          <p:nvPr/>
        </p:nvSpPr>
        <p:spPr>
          <a:xfrm>
            <a:off x="2352106" y="476922"/>
            <a:ext cx="7487790" cy="469552"/>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800" b="1" dirty="0"/>
              <a:t>2. VAI TRÒ CỦA </a:t>
            </a:r>
            <a:r>
              <a:rPr lang="en-US" sz="2800" b="1" dirty="0"/>
              <a:t>TẬP TÍNH</a:t>
            </a:r>
            <a:r>
              <a:rPr lang="vi-VN" sz="2800" b="1" dirty="0"/>
              <a:t> Ở SINH VẬT</a:t>
            </a:r>
          </a:p>
        </p:txBody>
      </p:sp>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7" name="Group 6">
            <a:extLst>
              <a:ext uri="{FF2B5EF4-FFF2-40B4-BE49-F238E27FC236}">
                <a16:creationId xmlns:a16="http://schemas.microsoft.com/office/drawing/2014/main" id="{4E18B8F9-DE34-4942-B09B-725DCB28A98D}"/>
              </a:ext>
            </a:extLst>
          </p:cNvPr>
          <p:cNvGrpSpPr/>
          <p:nvPr/>
        </p:nvGrpSpPr>
        <p:grpSpPr>
          <a:xfrm>
            <a:off x="1167493" y="1339810"/>
            <a:ext cx="9857014" cy="1288814"/>
            <a:chOff x="912586" y="1339810"/>
            <a:chExt cx="9857014" cy="1288814"/>
          </a:xfrm>
        </p:grpSpPr>
        <p:sp>
          <p:nvSpPr>
            <p:cNvPr id="33" name="TextBox 32">
              <a:extLst>
                <a:ext uri="{FF2B5EF4-FFF2-40B4-BE49-F238E27FC236}">
                  <a16:creationId xmlns:a16="http://schemas.microsoft.com/office/drawing/2014/main" id="{F21BF9BF-7F32-4068-AC3B-ED87EE21D3D1}"/>
                </a:ext>
              </a:extLst>
            </p:cNvPr>
            <p:cNvSpPr txBox="1"/>
            <p:nvPr/>
          </p:nvSpPr>
          <p:spPr>
            <a:xfrm>
              <a:off x="2008414" y="1339810"/>
              <a:ext cx="8761186"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Tập tính có vai trò quan trọng đối với đời sống động vật. Nhờ có tập tính, động vật có thể </a:t>
              </a:r>
              <a:r>
                <a:rPr lang="vi-VN" sz="2400" b="1" dirty="0"/>
                <a:t>thích ứng với môi trường</a:t>
              </a:r>
              <a:r>
                <a:rPr lang="vi-VN" sz="2400" dirty="0"/>
                <a:t>, đảm bảo cho chúng tồn tại và phát triển.</a:t>
              </a:r>
            </a:p>
          </p:txBody>
        </p:sp>
        <p:pic>
          <p:nvPicPr>
            <p:cNvPr id="34" name="Picture 2">
              <a:extLst>
                <a:ext uri="{FF2B5EF4-FFF2-40B4-BE49-F238E27FC236}">
                  <a16:creationId xmlns:a16="http://schemas.microsoft.com/office/drawing/2014/main" id="{04BDCB73-15BB-486C-B9E6-0E2F60D488C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2586" y="1527017"/>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9698" name="Picture 2" descr="Nhạc Con Bò 💚 Đi Chăn Bò Cầm Cây Roi Thật To 💚 Thỏ Đi Tắm Nắng - YouTube">
            <a:extLst>
              <a:ext uri="{FF2B5EF4-FFF2-40B4-BE49-F238E27FC236}">
                <a16:creationId xmlns:a16="http://schemas.microsoft.com/office/drawing/2014/main" id="{470BB244-919E-4ABF-9464-EE04090BA98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8547" b="26085"/>
          <a:stretch/>
        </p:blipFill>
        <p:spPr bwMode="auto">
          <a:xfrm>
            <a:off x="1385460" y="2917029"/>
            <a:ext cx="9421081" cy="3464049"/>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1911406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Rectangle 139">
            <a:extLst>
              <a:ext uri="{FF2B5EF4-FFF2-40B4-BE49-F238E27FC236}">
                <a16:creationId xmlns:a16="http://schemas.microsoft.com/office/drawing/2014/main" id="{5C88B158-32BB-4D9F-A9F0-E3DCE8FBD1C9}"/>
              </a:ext>
            </a:extLst>
          </p:cNvPr>
          <p:cNvSpPr/>
          <p:nvPr/>
        </p:nvSpPr>
        <p:spPr>
          <a:xfrm>
            <a:off x="0" y="0"/>
            <a:ext cx="12192000" cy="6858000"/>
          </a:xfrm>
          <a:prstGeom prst="rect">
            <a:avLst/>
          </a:prstGeom>
          <a:solidFill>
            <a:srgbClr val="92E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2" name="243453">
            <a:extLst>
              <a:ext uri="{FF2B5EF4-FFF2-40B4-BE49-F238E27FC236}">
                <a16:creationId xmlns:a16="http://schemas.microsoft.com/office/drawing/2014/main" id="{C0CAF7DA-040A-4F51-B018-FEF887C9A15D}"/>
              </a:ext>
            </a:extLst>
          </p:cNvPr>
          <p:cNvGrpSpPr/>
          <p:nvPr/>
        </p:nvGrpSpPr>
        <p:grpSpPr>
          <a:xfrm>
            <a:off x="655320" y="-2802255"/>
            <a:ext cx="11536680" cy="3801110"/>
            <a:chOff x="1032" y="-4413"/>
            <a:chExt cx="18168" cy="5986"/>
          </a:xfrm>
          <a:solidFill>
            <a:srgbClr val="0E2A47">
              <a:alpha val="17000"/>
            </a:srgbClr>
          </a:solidFill>
        </p:grpSpPr>
        <p:sp>
          <p:nvSpPr>
            <p:cNvPr id="143" name="4564256">
              <a:extLst>
                <a:ext uri="{FF2B5EF4-FFF2-40B4-BE49-F238E27FC236}">
                  <a16:creationId xmlns:a16="http://schemas.microsoft.com/office/drawing/2014/main" id="{49400EC8-8D4F-4CC5-80F8-96224931E81B}"/>
                </a:ext>
              </a:extLst>
            </p:cNvPr>
            <p:cNvSpPr/>
            <p:nvPr/>
          </p:nvSpPr>
          <p:spPr>
            <a:xfrm>
              <a:off x="1032"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44" name="24562456">
              <a:extLst>
                <a:ext uri="{FF2B5EF4-FFF2-40B4-BE49-F238E27FC236}">
                  <a16:creationId xmlns:a16="http://schemas.microsoft.com/office/drawing/2014/main" id="{004E6F1F-1DD3-4859-89A5-9000C8BDB82D}"/>
                </a:ext>
              </a:extLst>
            </p:cNvPr>
            <p:cNvSpPr/>
            <p:nvPr/>
          </p:nvSpPr>
          <p:spPr>
            <a:xfrm>
              <a:off x="950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45" name="2462456">
              <a:extLst>
                <a:ext uri="{FF2B5EF4-FFF2-40B4-BE49-F238E27FC236}">
                  <a16:creationId xmlns:a16="http://schemas.microsoft.com/office/drawing/2014/main" id="{6C6F506F-B3A6-4BAD-A61D-67857A18279E}"/>
                </a:ext>
              </a:extLst>
            </p:cNvPr>
            <p:cNvSpPr/>
            <p:nvPr/>
          </p:nvSpPr>
          <p:spPr>
            <a:xfrm>
              <a:off x="1321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grpSp>
      <p:pic>
        <p:nvPicPr>
          <p:cNvPr id="141" name="Picture 140">
            <a:extLst>
              <a:ext uri="{FF2B5EF4-FFF2-40B4-BE49-F238E27FC236}">
                <a16:creationId xmlns:a16="http://schemas.microsoft.com/office/drawing/2014/main" id="{0B75836D-4BB1-4821-B8EA-2AEEB17EEA1D}"/>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353t4wt"/>
          <p:cNvSpPr/>
          <p:nvPr/>
        </p:nvSpPr>
        <p:spPr>
          <a:xfrm>
            <a:off x="659130" y="298133"/>
            <a:ext cx="10914380" cy="6261735"/>
          </a:xfrm>
          <a:prstGeom prst="roundRect">
            <a:avLst>
              <a:gd name="adj" fmla="val 13457"/>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0" name="TextBox 9">
            <a:extLst>
              <a:ext uri="{FF2B5EF4-FFF2-40B4-BE49-F238E27FC236}">
                <a16:creationId xmlns:a16="http://schemas.microsoft.com/office/drawing/2014/main" id="{24813855-BB80-4694-8C09-150FFA66C703}"/>
              </a:ext>
            </a:extLst>
          </p:cNvPr>
          <p:cNvSpPr txBox="1"/>
          <p:nvPr/>
        </p:nvSpPr>
        <p:spPr>
          <a:xfrm>
            <a:off x="1229668" y="2743845"/>
            <a:ext cx="9732664" cy="2114169"/>
          </a:xfrm>
          <a:prstGeom prst="rect">
            <a:avLst/>
          </a:prstGeom>
          <a:noFill/>
        </p:spPr>
        <p:txBody>
          <a:bodyPr wrap="none" lIns="0" tIns="0" rIns="0" bIns="0" rtlCol="0">
            <a:spAutoFit/>
          </a:bodyPr>
          <a:lstStyle/>
          <a:p>
            <a:pPr algn="ctr">
              <a:lnSpc>
                <a:spcPct val="120000"/>
              </a:lnSpc>
            </a:pPr>
            <a:r>
              <a:rPr lang="en-US" sz="6000" b="1" spc="-80">
                <a:solidFill>
                  <a:schemeClr val="bg1"/>
                </a:solidFill>
              </a:rPr>
              <a:t>CẢM ỨNG Ở SINH VẬT</a:t>
            </a:r>
          </a:p>
          <a:p>
            <a:pPr algn="ctr">
              <a:lnSpc>
                <a:spcPct val="120000"/>
              </a:lnSpc>
            </a:pPr>
            <a:r>
              <a:rPr lang="en-US" sz="6000" b="1" spc="-80">
                <a:solidFill>
                  <a:schemeClr val="bg1"/>
                </a:solidFill>
              </a:rPr>
              <a:t>VÀ TẬP TÍNH Ở ĐỘNG VẬT</a:t>
            </a:r>
          </a:p>
        </p:txBody>
      </p:sp>
      <p:grpSp>
        <p:nvGrpSpPr>
          <p:cNvPr id="11" name="Group 10">
            <a:extLst>
              <a:ext uri="{FF2B5EF4-FFF2-40B4-BE49-F238E27FC236}">
                <a16:creationId xmlns:a16="http://schemas.microsoft.com/office/drawing/2014/main" id="{ECC9C73C-B2C9-4FB2-9B00-BCD20FB7A8E1}"/>
              </a:ext>
            </a:extLst>
          </p:cNvPr>
          <p:cNvGrpSpPr/>
          <p:nvPr/>
        </p:nvGrpSpPr>
        <p:grpSpPr>
          <a:xfrm>
            <a:off x="4195445" y="1143939"/>
            <a:ext cx="3801110" cy="1252584"/>
            <a:chOff x="-265897" y="2000281"/>
            <a:chExt cx="3801110" cy="1252584"/>
          </a:xfrm>
        </p:grpSpPr>
        <p:sp>
          <p:nvSpPr>
            <p:cNvPr id="12" name="Google Shape;583;p33">
              <a:extLst>
                <a:ext uri="{FF2B5EF4-FFF2-40B4-BE49-F238E27FC236}">
                  <a16:creationId xmlns:a16="http://schemas.microsoft.com/office/drawing/2014/main" id="{172E0528-4010-4E52-AED8-E91403978C1E}"/>
                </a:ext>
              </a:extLst>
            </p:cNvPr>
            <p:cNvSpPr/>
            <p:nvPr/>
          </p:nvSpPr>
          <p:spPr>
            <a:xfrm>
              <a:off x="-265897" y="2000281"/>
              <a:ext cx="3801110" cy="125258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lvl="0" indent="0" algn="l" rtl="0">
                <a:spcBef>
                  <a:spcPts val="0"/>
                </a:spcBef>
                <a:spcAft>
                  <a:spcPts val="1600"/>
                </a:spcAft>
                <a:buNone/>
              </a:pPr>
              <a:endParaRPr lang="en-GB">
                <a:latin typeface="+mj-lt"/>
                <a:ea typeface="思源宋体 CN Heavy" panose="02020900000000000000" charset="-122"/>
                <a:sym typeface="+mn-ea"/>
              </a:endParaRPr>
            </a:p>
          </p:txBody>
        </p:sp>
        <p:sp>
          <p:nvSpPr>
            <p:cNvPr id="13" name="TextBox 12">
              <a:extLst>
                <a:ext uri="{FF2B5EF4-FFF2-40B4-BE49-F238E27FC236}">
                  <a16:creationId xmlns:a16="http://schemas.microsoft.com/office/drawing/2014/main" id="{68A583FC-0373-427D-A83E-9F9EE6EF25CB}"/>
                </a:ext>
              </a:extLst>
            </p:cNvPr>
            <p:cNvSpPr txBox="1"/>
            <p:nvPr/>
          </p:nvSpPr>
          <p:spPr>
            <a:xfrm>
              <a:off x="175926" y="2073217"/>
              <a:ext cx="2917465" cy="1106713"/>
            </a:xfrm>
            <a:prstGeom prst="rect">
              <a:avLst/>
            </a:prstGeom>
            <a:noFill/>
          </p:spPr>
          <p:txBody>
            <a:bodyPr wrap="none" lIns="0" tIns="0" rIns="0" bIns="0" rtlCol="0">
              <a:spAutoFit/>
            </a:bodyPr>
            <a:lstStyle/>
            <a:p>
              <a:pPr>
                <a:lnSpc>
                  <a:spcPct val="120000"/>
                </a:lnSpc>
              </a:pPr>
              <a:r>
                <a:rPr lang="en-US" sz="6600" b="1">
                  <a:solidFill>
                    <a:srgbClr val="0E2A47"/>
                  </a:solidFill>
                </a:rPr>
                <a:t>BÀI 33:</a:t>
              </a:r>
            </a:p>
          </p:txBody>
        </p:sp>
      </p:grpSp>
      <p:pic>
        <p:nvPicPr>
          <p:cNvPr id="15" name="Picture 14">
            <a:extLst>
              <a:ext uri="{FF2B5EF4-FFF2-40B4-BE49-F238E27FC236}">
                <a16:creationId xmlns:a16="http://schemas.microsoft.com/office/drawing/2014/main" id="{DC4ADD10-B043-43D0-86F8-F4D4A7C50D4E}"/>
              </a:ext>
            </a:extLst>
          </p:cNvPr>
          <p:cNvPicPr>
            <a:picLocks noChangeAspect="1"/>
          </p:cNvPicPr>
          <p:nvPr/>
        </p:nvPicPr>
        <p:blipFill>
          <a:blip r:embed="rId4"/>
          <a:stretch>
            <a:fillRect/>
          </a:stretch>
        </p:blipFill>
        <p:spPr>
          <a:xfrm>
            <a:off x="9881286" y="468085"/>
            <a:ext cx="1937878" cy="1333500"/>
          </a:xfrm>
          <a:prstGeom prst="rect">
            <a:avLst/>
          </a:prstGeom>
        </p:spPr>
      </p:pic>
      <p:pic>
        <p:nvPicPr>
          <p:cNvPr id="16" name="Picture 15">
            <a:extLst>
              <a:ext uri="{FF2B5EF4-FFF2-40B4-BE49-F238E27FC236}">
                <a16:creationId xmlns:a16="http://schemas.microsoft.com/office/drawing/2014/main" id="{54AC3BFE-B3E4-4534-9C82-C4CB093DBA5C}"/>
              </a:ext>
            </a:extLst>
          </p:cNvPr>
          <p:cNvPicPr>
            <a:picLocks noChangeAspect="1"/>
          </p:cNvPicPr>
          <p:nvPr/>
        </p:nvPicPr>
        <p:blipFill>
          <a:blip r:embed="rId5"/>
          <a:stretch>
            <a:fillRect/>
          </a:stretch>
        </p:blipFill>
        <p:spPr>
          <a:xfrm rot="20356276">
            <a:off x="397250" y="5429482"/>
            <a:ext cx="2079583" cy="1105164"/>
          </a:xfrm>
          <a:prstGeom prst="rect">
            <a:avLst/>
          </a:prstGeom>
        </p:spPr>
      </p:pic>
      <p:grpSp>
        <p:nvGrpSpPr>
          <p:cNvPr id="2" name="Group 1">
            <a:extLst>
              <a:ext uri="{FF2B5EF4-FFF2-40B4-BE49-F238E27FC236}">
                <a16:creationId xmlns:a16="http://schemas.microsoft.com/office/drawing/2014/main" id="{7CE38D98-AA9B-4C09-A934-A43062CAC4FC}"/>
              </a:ext>
            </a:extLst>
          </p:cNvPr>
          <p:cNvGrpSpPr/>
          <p:nvPr/>
        </p:nvGrpSpPr>
        <p:grpSpPr>
          <a:xfrm>
            <a:off x="10000342" y="5202191"/>
            <a:ext cx="1524001" cy="1289321"/>
            <a:chOff x="9909467" y="4975537"/>
            <a:chExt cx="1774754" cy="1501461"/>
          </a:xfrm>
        </p:grpSpPr>
        <p:pic>
          <p:nvPicPr>
            <p:cNvPr id="14" name="Picture 13">
              <a:extLst>
                <a:ext uri="{FF2B5EF4-FFF2-40B4-BE49-F238E27FC236}">
                  <a16:creationId xmlns:a16="http://schemas.microsoft.com/office/drawing/2014/main" id="{C7FF5514-37C0-48C6-8333-DB16CEB4985C}"/>
                </a:ext>
              </a:extLst>
            </p:cNvPr>
            <p:cNvPicPr>
              <a:picLocks noChangeAspect="1"/>
            </p:cNvPicPr>
            <p:nvPr/>
          </p:nvPicPr>
          <p:blipFill>
            <a:blip r:embed="rId6"/>
            <a:stretch>
              <a:fillRect/>
            </a:stretch>
          </p:blipFill>
          <p:spPr>
            <a:xfrm rot="6936814">
              <a:off x="10567507" y="5009862"/>
              <a:ext cx="1002167" cy="933518"/>
            </a:xfrm>
            <a:prstGeom prst="rect">
              <a:avLst/>
            </a:prstGeom>
          </p:spPr>
        </p:pic>
        <p:pic>
          <p:nvPicPr>
            <p:cNvPr id="17" name="Picture 16">
              <a:extLst>
                <a:ext uri="{FF2B5EF4-FFF2-40B4-BE49-F238E27FC236}">
                  <a16:creationId xmlns:a16="http://schemas.microsoft.com/office/drawing/2014/main" id="{6AA05923-D999-49E6-B3F4-97DF7122706C}"/>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rot="1308932">
              <a:off x="9909467" y="5431066"/>
              <a:ext cx="1774754" cy="1045932"/>
            </a:xfrm>
            <a:prstGeom prst="rect">
              <a:avLst/>
            </a:prstGeom>
          </p:spPr>
        </p:pic>
      </p:grpSp>
      <p:grpSp>
        <p:nvGrpSpPr>
          <p:cNvPr id="20" name="Group 19">
            <a:extLst>
              <a:ext uri="{FF2B5EF4-FFF2-40B4-BE49-F238E27FC236}">
                <a16:creationId xmlns:a16="http://schemas.microsoft.com/office/drawing/2014/main" id="{A3B64E80-8929-400B-BAFF-C9A578D4B35A}"/>
              </a:ext>
            </a:extLst>
          </p:cNvPr>
          <p:cNvGrpSpPr/>
          <p:nvPr/>
        </p:nvGrpSpPr>
        <p:grpSpPr>
          <a:xfrm rot="10426261">
            <a:off x="543053" y="392045"/>
            <a:ext cx="1774754" cy="1501461"/>
            <a:chOff x="9909467" y="4975537"/>
            <a:chExt cx="1774754" cy="1501461"/>
          </a:xfrm>
        </p:grpSpPr>
        <p:pic>
          <p:nvPicPr>
            <p:cNvPr id="21" name="Picture 20">
              <a:extLst>
                <a:ext uri="{FF2B5EF4-FFF2-40B4-BE49-F238E27FC236}">
                  <a16:creationId xmlns:a16="http://schemas.microsoft.com/office/drawing/2014/main" id="{3DD08291-0F30-4507-996F-44E893D88530}"/>
                </a:ext>
              </a:extLst>
            </p:cNvPr>
            <p:cNvPicPr>
              <a:picLocks noChangeAspect="1"/>
            </p:cNvPicPr>
            <p:nvPr/>
          </p:nvPicPr>
          <p:blipFill>
            <a:blip r:embed="rId6"/>
            <a:stretch>
              <a:fillRect/>
            </a:stretch>
          </p:blipFill>
          <p:spPr>
            <a:xfrm rot="6936814">
              <a:off x="10567507" y="5009862"/>
              <a:ext cx="1002167" cy="933518"/>
            </a:xfrm>
            <a:prstGeom prst="rect">
              <a:avLst/>
            </a:prstGeom>
          </p:spPr>
        </p:pic>
        <p:pic>
          <p:nvPicPr>
            <p:cNvPr id="22" name="Picture 21">
              <a:extLst>
                <a:ext uri="{FF2B5EF4-FFF2-40B4-BE49-F238E27FC236}">
                  <a16:creationId xmlns:a16="http://schemas.microsoft.com/office/drawing/2014/main" id="{DDD24E27-4069-4C8B-8651-6002DC784213}"/>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rot="1308932">
              <a:off x="9909467" y="5431066"/>
              <a:ext cx="1774754" cy="1045932"/>
            </a:xfrm>
            <a:prstGeom prst="rect">
              <a:avLst/>
            </a:prstGeom>
          </p:spPr>
        </p:pic>
      </p:grpSp>
    </p:spTree>
    <p:custDataLst>
      <p:tags r:id="rId1"/>
    </p:custDataLst>
    <p:extLst>
      <p:ext uri="{BB962C8B-B14F-4D97-AF65-F5344CB8AC3E}">
        <p14:creationId xmlns:p14="http://schemas.microsoft.com/office/powerpoint/2010/main" val="41086122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13" name="Group 12">
            <a:extLst>
              <a:ext uri="{FF2B5EF4-FFF2-40B4-BE49-F238E27FC236}">
                <a16:creationId xmlns:a16="http://schemas.microsoft.com/office/drawing/2014/main" id="{B1D553F1-27E0-4E13-BF8D-F6F25B1B5DB3}"/>
              </a:ext>
            </a:extLst>
          </p:cNvPr>
          <p:cNvGrpSpPr/>
          <p:nvPr/>
        </p:nvGrpSpPr>
        <p:grpSpPr>
          <a:xfrm>
            <a:off x="1996206" y="513121"/>
            <a:ext cx="8823664" cy="914400"/>
            <a:chOff x="1329259" y="576203"/>
            <a:chExt cx="8823664" cy="914400"/>
          </a:xfrm>
        </p:grpSpPr>
        <p:pic>
          <p:nvPicPr>
            <p:cNvPr id="17" name="Picture 6">
              <a:extLst>
                <a:ext uri="{FF2B5EF4-FFF2-40B4-BE49-F238E27FC236}">
                  <a16:creationId xmlns:a16="http://schemas.microsoft.com/office/drawing/2014/main" id="{4EAE117C-7B95-4AF9-8BDE-0EF000B275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29259" y="576203"/>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8A7D54D-0534-4DB0-B0D1-18296C578716}"/>
                </a:ext>
              </a:extLst>
            </p:cNvPr>
            <p:cNvSpPr txBox="1"/>
            <p:nvPr/>
          </p:nvSpPr>
          <p:spPr>
            <a:xfrm>
              <a:off x="2340097" y="832194"/>
              <a:ext cx="7812826"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a:solidFill>
                    <a:srgbClr val="C00000"/>
                  </a:solidFill>
                </a:rPr>
                <a:t>Câu hỏi: </a:t>
              </a:r>
              <a:r>
                <a:rPr lang="vi-VN" sz="2400"/>
                <a:t>Quan sát hình rồi hoàn thành bảng theo mẫu:</a:t>
              </a:r>
            </a:p>
          </p:txBody>
        </p:sp>
      </p:grpSp>
      <p:graphicFrame>
        <p:nvGraphicFramePr>
          <p:cNvPr id="14" name="Table 14">
            <a:extLst>
              <a:ext uri="{FF2B5EF4-FFF2-40B4-BE49-F238E27FC236}">
                <a16:creationId xmlns:a16="http://schemas.microsoft.com/office/drawing/2014/main" id="{1F6D3EB9-FED2-4160-8687-88D329F8BDC8}"/>
              </a:ext>
            </a:extLst>
          </p:cNvPr>
          <p:cNvGraphicFramePr>
            <a:graphicFrameLocks noGrp="1"/>
          </p:cNvGraphicFramePr>
          <p:nvPr>
            <p:extLst>
              <p:ext uri="{D42A27DB-BD31-4B8C-83A1-F6EECF244321}">
                <p14:modId xmlns:p14="http://schemas.microsoft.com/office/powerpoint/2010/main" val="1053031727"/>
              </p:ext>
            </p:extLst>
          </p:nvPr>
        </p:nvGraphicFramePr>
        <p:xfrm>
          <a:off x="609601" y="1596994"/>
          <a:ext cx="10972800" cy="4686354"/>
        </p:xfrm>
        <a:graphic>
          <a:graphicData uri="http://schemas.openxmlformats.org/drawingml/2006/table">
            <a:tbl>
              <a:tblPr firstRow="1" bandRow="1">
                <a:tableStyleId>{5940675A-B579-460E-94D1-54222C63F5DA}</a:tableStyleId>
              </a:tblPr>
              <a:tblGrid>
                <a:gridCol w="5333999">
                  <a:extLst>
                    <a:ext uri="{9D8B030D-6E8A-4147-A177-3AD203B41FA5}">
                      <a16:colId xmlns:a16="http://schemas.microsoft.com/office/drawing/2014/main" val="662557893"/>
                    </a:ext>
                  </a:extLst>
                </a:gridCol>
                <a:gridCol w="5638801">
                  <a:extLst>
                    <a:ext uri="{9D8B030D-6E8A-4147-A177-3AD203B41FA5}">
                      <a16:colId xmlns:a16="http://schemas.microsoft.com/office/drawing/2014/main" val="4027861904"/>
                    </a:ext>
                  </a:extLst>
                </a:gridCol>
              </a:tblGrid>
              <a:tr h="536039">
                <a:tc>
                  <a:txBody>
                    <a:bodyPr/>
                    <a:lstStyle/>
                    <a:p>
                      <a:pPr algn="ctr">
                        <a:lnSpc>
                          <a:spcPct val="120000"/>
                        </a:lnSpc>
                      </a:pPr>
                      <a:r>
                        <a:rPr lang="vi-VN" sz="2000" b="1" noProof="0"/>
                        <a:t>Tập tính ở động vật</a:t>
                      </a:r>
                    </a:p>
                  </a:txBody>
                  <a:tcPr anchor="ctr">
                    <a:solidFill>
                      <a:schemeClr val="accent5">
                        <a:lumMod val="20000"/>
                        <a:lumOff val="80000"/>
                      </a:schemeClr>
                    </a:solidFill>
                  </a:tcPr>
                </a:tc>
                <a:tc>
                  <a:txBody>
                    <a:bodyPr/>
                    <a:lstStyle/>
                    <a:p>
                      <a:pPr algn="ctr">
                        <a:lnSpc>
                          <a:spcPct val="120000"/>
                        </a:lnSpc>
                      </a:pPr>
                      <a:r>
                        <a:rPr lang="vi-VN" sz="2000" b="1" noProof="0"/>
                        <a:t>Tác dụng đối với động vật</a:t>
                      </a:r>
                    </a:p>
                  </a:txBody>
                  <a:tcPr anchor="ctr">
                    <a:solidFill>
                      <a:schemeClr val="accent5">
                        <a:lumMod val="20000"/>
                        <a:lumOff val="80000"/>
                      </a:schemeClr>
                    </a:solidFill>
                  </a:tcPr>
                </a:tc>
                <a:extLst>
                  <a:ext uri="{0D108BD9-81ED-4DB2-BD59-A6C34878D82A}">
                    <a16:rowId xmlns:a16="http://schemas.microsoft.com/office/drawing/2014/main" val="1640961682"/>
                  </a:ext>
                </a:extLst>
              </a:tr>
              <a:tr h="681364">
                <a:tc>
                  <a:txBody>
                    <a:bodyPr/>
                    <a:lstStyle/>
                    <a:p>
                      <a:pPr algn="l">
                        <a:lnSpc>
                          <a:spcPct val="120000"/>
                        </a:lnSpc>
                      </a:pPr>
                      <a:r>
                        <a:rPr lang="vi-VN" sz="1800" b="0" noProof="0"/>
                        <a:t>Mèo bắt chuột thường rình mồi, vồ mồi, vờn mồi</a:t>
                      </a:r>
                    </a:p>
                  </a:txBody>
                  <a:tcPr anchor="ctr">
                    <a:solidFill>
                      <a:schemeClr val="accent4">
                        <a:lumMod val="20000"/>
                        <a:lumOff val="80000"/>
                      </a:schemeClr>
                    </a:solidFill>
                  </a:tcPr>
                </a:tc>
                <a:tc>
                  <a:txBody>
                    <a:bodyPr/>
                    <a:lstStyle/>
                    <a:p>
                      <a:pPr algn="ctr">
                        <a:lnSpc>
                          <a:spcPct val="120000"/>
                        </a:lnSpc>
                      </a:pPr>
                      <a:r>
                        <a:rPr lang="vi-VN" sz="1800" noProof="0" dirty="0"/>
                        <a:t>Giúp mèo bắt được con mồi</a:t>
                      </a:r>
                    </a:p>
                  </a:txBody>
                  <a:tcPr anchor="ctr">
                    <a:solidFill>
                      <a:schemeClr val="accent4">
                        <a:lumMod val="20000"/>
                        <a:lumOff val="80000"/>
                      </a:schemeClr>
                    </a:solidFill>
                  </a:tcPr>
                </a:tc>
                <a:extLst>
                  <a:ext uri="{0D108BD9-81ED-4DB2-BD59-A6C34878D82A}">
                    <a16:rowId xmlns:a16="http://schemas.microsoft.com/office/drawing/2014/main" val="1432576354"/>
                  </a:ext>
                </a:extLst>
              </a:tr>
              <a:tr h="743495">
                <a:tc>
                  <a:txBody>
                    <a:bodyPr/>
                    <a:lstStyle/>
                    <a:p>
                      <a:pPr algn="l">
                        <a:lnSpc>
                          <a:spcPct val="120000"/>
                        </a:lnSpc>
                      </a:pPr>
                      <a:r>
                        <a:rPr lang="vi-VN" sz="1800" b="0" noProof="0"/>
                        <a:t>Chim công đực thường múa, khoe bộ lông sặc sỡ để quyến rũ con cái vào mùa sinh sản</a:t>
                      </a:r>
                    </a:p>
                  </a:txBody>
                  <a:tcPr anchor="ctr">
                    <a:solidFill>
                      <a:schemeClr val="accent4">
                        <a:lumMod val="20000"/>
                        <a:lumOff val="80000"/>
                      </a:schemeClr>
                    </a:solidFill>
                  </a:tcPr>
                </a:tc>
                <a:tc>
                  <a:txBody>
                    <a:bodyPr/>
                    <a:lstStyle/>
                    <a:p>
                      <a:pPr algn="ctr">
                        <a:lnSpc>
                          <a:spcPct val="120000"/>
                        </a:lnSpc>
                      </a:pPr>
                      <a:r>
                        <a:rPr lang="vi-VN" sz="1800" noProof="0" dirty="0"/>
                        <a:t>Thu hút con cái để giao phối và sinh sản</a:t>
                      </a:r>
                    </a:p>
                  </a:txBody>
                  <a:tcPr anchor="ctr">
                    <a:solidFill>
                      <a:schemeClr val="accent4">
                        <a:lumMod val="20000"/>
                        <a:lumOff val="80000"/>
                      </a:schemeClr>
                    </a:solidFill>
                  </a:tcPr>
                </a:tc>
                <a:extLst>
                  <a:ext uri="{0D108BD9-81ED-4DB2-BD59-A6C34878D82A}">
                    <a16:rowId xmlns:a16="http://schemas.microsoft.com/office/drawing/2014/main" val="1873863734"/>
                  </a:ext>
                </a:extLst>
              </a:tr>
              <a:tr h="681364">
                <a:tc>
                  <a:txBody>
                    <a:bodyPr/>
                    <a:lstStyle/>
                    <a:p>
                      <a:pPr algn="l">
                        <a:lnSpc>
                          <a:spcPct val="120000"/>
                        </a:lnSpc>
                      </a:pPr>
                      <a:r>
                        <a:rPr lang="vi-VN" sz="1800" b="0" noProof="0"/>
                        <a:t>Chim én di cư về phương nam vào cuối mùa thu</a:t>
                      </a:r>
                    </a:p>
                  </a:txBody>
                  <a:tcPr anchor="ctr">
                    <a:solidFill>
                      <a:schemeClr val="accent4">
                        <a:lumMod val="20000"/>
                        <a:lumOff val="80000"/>
                      </a:schemeClr>
                    </a:solidFill>
                  </a:tcPr>
                </a:tc>
                <a:tc>
                  <a:txBody>
                    <a:bodyPr/>
                    <a:lstStyle/>
                    <a:p>
                      <a:pPr algn="ctr">
                        <a:lnSpc>
                          <a:spcPct val="120000"/>
                        </a:lnSpc>
                      </a:pPr>
                      <a:r>
                        <a:rPr lang="vi-VN" sz="1800" noProof="0" dirty="0"/>
                        <a:t>Tránh rét về mùa đông</a:t>
                      </a:r>
                    </a:p>
                  </a:txBody>
                  <a:tcPr anchor="ctr">
                    <a:solidFill>
                      <a:schemeClr val="accent4">
                        <a:lumMod val="20000"/>
                        <a:lumOff val="80000"/>
                      </a:schemeClr>
                    </a:solidFill>
                  </a:tcPr>
                </a:tc>
                <a:extLst>
                  <a:ext uri="{0D108BD9-81ED-4DB2-BD59-A6C34878D82A}">
                    <a16:rowId xmlns:a16="http://schemas.microsoft.com/office/drawing/2014/main" val="2333249424"/>
                  </a:ext>
                </a:extLst>
              </a:tr>
              <a:tr h="681364">
                <a:tc>
                  <a:txBody>
                    <a:bodyPr/>
                    <a:lstStyle/>
                    <a:p>
                      <a:pPr algn="l">
                        <a:lnSpc>
                          <a:spcPct val="120000"/>
                        </a:lnSpc>
                      </a:pPr>
                      <a:r>
                        <a:rPr lang="vi-VN" sz="1800" b="0" noProof="0"/>
                        <a:t>Chó sói thường đánh dấu lãnh thổ bằng nước tiểu</a:t>
                      </a:r>
                    </a:p>
                  </a:txBody>
                  <a:tcPr anchor="ctr">
                    <a:solidFill>
                      <a:schemeClr val="accent4">
                        <a:lumMod val="20000"/>
                        <a:lumOff val="80000"/>
                      </a:schemeClr>
                    </a:solidFill>
                  </a:tcPr>
                </a:tc>
                <a:tc>
                  <a:txBody>
                    <a:bodyPr/>
                    <a:lstStyle/>
                    <a:p>
                      <a:pPr algn="ctr">
                        <a:lnSpc>
                          <a:spcPct val="120000"/>
                        </a:lnSpc>
                      </a:pPr>
                      <a:r>
                        <a:rPr lang="vi-VN" sz="1800" noProof="0" dirty="0"/>
                        <a:t>Bảo vệ vùng sinh tồn</a:t>
                      </a:r>
                    </a:p>
                  </a:txBody>
                  <a:tcPr anchor="ctr">
                    <a:solidFill>
                      <a:schemeClr val="accent4">
                        <a:lumMod val="20000"/>
                        <a:lumOff val="80000"/>
                      </a:schemeClr>
                    </a:solidFill>
                  </a:tcPr>
                </a:tc>
                <a:extLst>
                  <a:ext uri="{0D108BD9-81ED-4DB2-BD59-A6C34878D82A}">
                    <a16:rowId xmlns:a16="http://schemas.microsoft.com/office/drawing/2014/main" val="2184130172"/>
                  </a:ext>
                </a:extLst>
              </a:tr>
              <a:tr h="681364">
                <a:tc>
                  <a:txBody>
                    <a:bodyPr/>
                    <a:lstStyle/>
                    <a:p>
                      <a:pPr algn="l">
                        <a:lnSpc>
                          <a:spcPct val="120000"/>
                        </a:lnSpc>
                      </a:pPr>
                      <a:r>
                        <a:rPr lang="vi-VN" sz="1800" b="0" noProof="0"/>
                        <a:t>Trâu rừng thường sống theo đàn</a:t>
                      </a:r>
                    </a:p>
                  </a:txBody>
                  <a:tcPr anchor="ctr">
                    <a:solidFill>
                      <a:schemeClr val="accent4">
                        <a:lumMod val="20000"/>
                        <a:lumOff val="80000"/>
                      </a:schemeClr>
                    </a:solidFill>
                  </a:tcPr>
                </a:tc>
                <a:tc>
                  <a:txBody>
                    <a:bodyPr/>
                    <a:lstStyle/>
                    <a:p>
                      <a:pPr algn="ctr">
                        <a:lnSpc>
                          <a:spcPct val="120000"/>
                        </a:lnSpc>
                      </a:pPr>
                      <a:r>
                        <a:rPr lang="vi-VN" sz="1800" noProof="0" dirty="0"/>
                        <a:t>Chống lại kẻ thù và hỗ trợ kiếm ăn</a:t>
                      </a:r>
                    </a:p>
                  </a:txBody>
                  <a:tcPr anchor="ctr">
                    <a:solidFill>
                      <a:schemeClr val="accent4">
                        <a:lumMod val="20000"/>
                        <a:lumOff val="80000"/>
                      </a:schemeClr>
                    </a:solidFill>
                  </a:tcPr>
                </a:tc>
                <a:extLst>
                  <a:ext uri="{0D108BD9-81ED-4DB2-BD59-A6C34878D82A}">
                    <a16:rowId xmlns:a16="http://schemas.microsoft.com/office/drawing/2014/main" val="2811158704"/>
                  </a:ext>
                </a:extLst>
              </a:tr>
              <a:tr h="681364">
                <a:tc>
                  <a:txBody>
                    <a:bodyPr/>
                    <a:lstStyle/>
                    <a:p>
                      <a:pPr algn="l">
                        <a:lnSpc>
                          <a:spcPct val="120000"/>
                        </a:lnSpc>
                      </a:pPr>
                      <a:r>
                        <a:rPr lang="vi-VN" sz="1800" b="0" noProof="0"/>
                        <a:t>Tập thể dục buổi sáng ở người</a:t>
                      </a:r>
                    </a:p>
                  </a:txBody>
                  <a:tcPr anchor="ctr">
                    <a:solidFill>
                      <a:schemeClr val="accent4">
                        <a:lumMod val="20000"/>
                        <a:lumOff val="80000"/>
                      </a:schemeClr>
                    </a:solidFill>
                  </a:tcPr>
                </a:tc>
                <a:tc>
                  <a:txBody>
                    <a:bodyPr/>
                    <a:lstStyle/>
                    <a:p>
                      <a:pPr algn="ctr">
                        <a:lnSpc>
                          <a:spcPct val="120000"/>
                        </a:lnSpc>
                      </a:pPr>
                      <a:r>
                        <a:rPr lang="vi-VN" sz="1800" noProof="0" dirty="0"/>
                        <a:t>Tăng cường sức khỏe</a:t>
                      </a:r>
                    </a:p>
                  </a:txBody>
                  <a:tcPr anchor="ctr">
                    <a:solidFill>
                      <a:schemeClr val="accent4">
                        <a:lumMod val="20000"/>
                        <a:lumOff val="80000"/>
                      </a:schemeClr>
                    </a:solidFill>
                  </a:tcPr>
                </a:tc>
                <a:extLst>
                  <a:ext uri="{0D108BD9-81ED-4DB2-BD59-A6C34878D82A}">
                    <a16:rowId xmlns:a16="http://schemas.microsoft.com/office/drawing/2014/main" val="1668453301"/>
                  </a:ext>
                </a:extLst>
              </a:tr>
            </a:tbl>
          </a:graphicData>
        </a:graphic>
      </p:graphicFrame>
      <p:sp>
        <p:nvSpPr>
          <p:cNvPr id="2" name="Rectangle 1">
            <a:extLst>
              <a:ext uri="{FF2B5EF4-FFF2-40B4-BE49-F238E27FC236}">
                <a16:creationId xmlns:a16="http://schemas.microsoft.com/office/drawing/2014/main" id="{014857B3-A034-A8B3-8382-FF7C5AB8C031}"/>
              </a:ext>
            </a:extLst>
          </p:cNvPr>
          <p:cNvSpPr/>
          <p:nvPr/>
        </p:nvSpPr>
        <p:spPr>
          <a:xfrm>
            <a:off x="6477000" y="2286000"/>
            <a:ext cx="4953000" cy="381000"/>
          </a:xfrm>
          <a:prstGeom prst="rect">
            <a:avLst/>
          </a:prstGeom>
          <a:solidFill>
            <a:srgbClr val="FFF2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55EE81F-C403-BB50-2B60-0C6AF9E83344}"/>
              </a:ext>
            </a:extLst>
          </p:cNvPr>
          <p:cNvSpPr/>
          <p:nvPr/>
        </p:nvSpPr>
        <p:spPr>
          <a:xfrm>
            <a:off x="6477000" y="3014929"/>
            <a:ext cx="4953000" cy="381000"/>
          </a:xfrm>
          <a:prstGeom prst="rect">
            <a:avLst/>
          </a:prstGeom>
          <a:solidFill>
            <a:srgbClr val="FFF2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FB06FAB-63BD-01B7-9021-0ED14F5FD67A}"/>
              </a:ext>
            </a:extLst>
          </p:cNvPr>
          <p:cNvSpPr/>
          <p:nvPr/>
        </p:nvSpPr>
        <p:spPr>
          <a:xfrm>
            <a:off x="6477000" y="3740811"/>
            <a:ext cx="4953000" cy="381000"/>
          </a:xfrm>
          <a:prstGeom prst="rect">
            <a:avLst/>
          </a:prstGeom>
          <a:solidFill>
            <a:srgbClr val="FFF2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A7E076F-609B-C5C3-3905-B4D7DCF1654E}"/>
              </a:ext>
            </a:extLst>
          </p:cNvPr>
          <p:cNvSpPr/>
          <p:nvPr/>
        </p:nvSpPr>
        <p:spPr>
          <a:xfrm>
            <a:off x="6477000" y="4413911"/>
            <a:ext cx="4953000" cy="381000"/>
          </a:xfrm>
          <a:prstGeom prst="rect">
            <a:avLst/>
          </a:prstGeom>
          <a:solidFill>
            <a:srgbClr val="FFF2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F67326D-3BA9-5A13-BE07-7C646EC30728}"/>
              </a:ext>
            </a:extLst>
          </p:cNvPr>
          <p:cNvSpPr/>
          <p:nvPr/>
        </p:nvSpPr>
        <p:spPr>
          <a:xfrm>
            <a:off x="6477000" y="5070506"/>
            <a:ext cx="4953000" cy="381000"/>
          </a:xfrm>
          <a:prstGeom prst="rect">
            <a:avLst/>
          </a:prstGeom>
          <a:solidFill>
            <a:srgbClr val="FFF2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74D4E51-3DDB-6B2E-CCA2-24CC48DD5296}"/>
              </a:ext>
            </a:extLst>
          </p:cNvPr>
          <p:cNvSpPr/>
          <p:nvPr/>
        </p:nvSpPr>
        <p:spPr>
          <a:xfrm>
            <a:off x="6488373" y="5743606"/>
            <a:ext cx="4953000" cy="381000"/>
          </a:xfrm>
          <a:prstGeom prst="rect">
            <a:avLst/>
          </a:prstGeom>
          <a:solidFill>
            <a:srgbClr val="FFF2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429575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0" nodeType="clickEffect">
                                  <p:stCondLst>
                                    <p:cond delay="0"/>
                                  </p:stCondLst>
                                  <p:childTnLst>
                                    <p:animEffect transition="out" filter="barn(inVertical)">
                                      <p:cBhvr>
                                        <p:cTn id="26" dur="500"/>
                                        <p:tgtEl>
                                          <p:spTgt spid="20"/>
                                        </p:tgtEl>
                                      </p:cBhvr>
                                    </p:animEffect>
                                    <p:set>
                                      <p:cBhvr>
                                        <p:cTn id="27" dur="1" fill="hold">
                                          <p:stCondLst>
                                            <p:cond delay="499"/>
                                          </p:stCondLst>
                                        </p:cTn>
                                        <p:tgtEl>
                                          <p:spTgt spid="2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0" nodeType="clickEffect">
                                  <p:stCondLst>
                                    <p:cond delay="0"/>
                                  </p:stCondLst>
                                  <p:childTnLst>
                                    <p:animEffect transition="out" filter="barn(inVertical)">
                                      <p:cBhvr>
                                        <p:cTn id="31" dur="500"/>
                                        <p:tgtEl>
                                          <p:spTgt spid="21"/>
                                        </p:tgtEl>
                                      </p:cBhvr>
                                    </p:animEffect>
                                    <p:set>
                                      <p:cBhvr>
                                        <p:cTn id="3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P spid="18" grpId="0" animBg="1"/>
      <p:bldP spid="20" grpId="0" animBg="1"/>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89A844-A108-4124-B547-2937315254E7}"/>
              </a:ext>
            </a:extLst>
          </p:cNvPr>
          <p:cNvSpPr/>
          <p:nvPr/>
        </p:nvSpPr>
        <p:spPr>
          <a:xfrm>
            <a:off x="0" y="0"/>
            <a:ext cx="12192000" cy="6858000"/>
          </a:xfrm>
          <a:prstGeom prst="rect">
            <a:avLst/>
          </a:prstGeom>
          <a:solidFill>
            <a:srgbClr val="92E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243453">
            <a:extLst>
              <a:ext uri="{FF2B5EF4-FFF2-40B4-BE49-F238E27FC236}">
                <a16:creationId xmlns:a16="http://schemas.microsoft.com/office/drawing/2014/main" id="{98E9684A-F5F6-407F-BAA1-F1AC2B932831}"/>
              </a:ext>
            </a:extLst>
          </p:cNvPr>
          <p:cNvGrpSpPr/>
          <p:nvPr/>
        </p:nvGrpSpPr>
        <p:grpSpPr>
          <a:xfrm>
            <a:off x="655320" y="-2802255"/>
            <a:ext cx="11536680" cy="3801110"/>
            <a:chOff x="1032" y="-4413"/>
            <a:chExt cx="18168" cy="5986"/>
          </a:xfrm>
          <a:solidFill>
            <a:srgbClr val="0E2A47">
              <a:alpha val="17000"/>
            </a:srgbClr>
          </a:solidFill>
        </p:grpSpPr>
        <p:sp>
          <p:nvSpPr>
            <p:cNvPr id="14" name="4564256">
              <a:extLst>
                <a:ext uri="{FF2B5EF4-FFF2-40B4-BE49-F238E27FC236}">
                  <a16:creationId xmlns:a16="http://schemas.microsoft.com/office/drawing/2014/main" id="{5EE823A3-91E1-4890-80DB-4FA525E6D756}"/>
                </a:ext>
              </a:extLst>
            </p:cNvPr>
            <p:cNvSpPr/>
            <p:nvPr/>
          </p:nvSpPr>
          <p:spPr>
            <a:xfrm>
              <a:off x="1032"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5" name="24562456">
              <a:extLst>
                <a:ext uri="{FF2B5EF4-FFF2-40B4-BE49-F238E27FC236}">
                  <a16:creationId xmlns:a16="http://schemas.microsoft.com/office/drawing/2014/main" id="{A77026BE-75FF-41E7-9F7C-53B8EE372690}"/>
                </a:ext>
              </a:extLst>
            </p:cNvPr>
            <p:cNvSpPr/>
            <p:nvPr/>
          </p:nvSpPr>
          <p:spPr>
            <a:xfrm>
              <a:off x="950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6" name="2462456">
              <a:extLst>
                <a:ext uri="{FF2B5EF4-FFF2-40B4-BE49-F238E27FC236}">
                  <a16:creationId xmlns:a16="http://schemas.microsoft.com/office/drawing/2014/main" id="{A88EAD9D-0AAD-43BB-A8F8-6A2D30229C05}"/>
                </a:ext>
              </a:extLst>
            </p:cNvPr>
            <p:cNvSpPr/>
            <p:nvPr/>
          </p:nvSpPr>
          <p:spPr>
            <a:xfrm>
              <a:off x="1321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grpSp>
      <p:pic>
        <p:nvPicPr>
          <p:cNvPr id="123" name="Picture 122">
            <a:extLst>
              <a:ext uri="{FF2B5EF4-FFF2-40B4-BE49-F238E27FC236}">
                <a16:creationId xmlns:a16="http://schemas.microsoft.com/office/drawing/2014/main" id="{F504DAE6-36EC-4FFD-AFF6-18C8E2F2474D}"/>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345453"/>
          <p:cNvSpPr/>
          <p:nvPr/>
        </p:nvSpPr>
        <p:spPr>
          <a:xfrm>
            <a:off x="-444388" y="1494971"/>
            <a:ext cx="13080776" cy="3868058"/>
          </a:xfrm>
          <a:prstGeom prst="roundRect">
            <a:avLst>
              <a:gd name="adj" fmla="val 13457"/>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2" name="Google Shape;585;p33"/>
          <p:cNvSpPr txBox="1"/>
          <p:nvPr/>
        </p:nvSpPr>
        <p:spPr>
          <a:xfrm>
            <a:off x="707390" y="1925320"/>
            <a:ext cx="5138420" cy="2638425"/>
          </a:xfrm>
          <a:prstGeom prst="rect">
            <a:avLst/>
          </a:prstGeom>
        </p:spPr>
        <p:txBody>
          <a:bodyPr vert="horz" wrap="square" lIns="91425" tIns="91425" rIns="91425" bIns="91425" rtlCol="0" anchor="ctr" anchorCtr="0">
            <a:noAutofit/>
          </a:bodyPr>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marL="0" lvl="0" indent="0" algn="l" rtl="0">
              <a:lnSpc>
                <a:spcPct val="100000"/>
              </a:lnSpc>
              <a:spcBef>
                <a:spcPts val="1000"/>
              </a:spcBef>
              <a:spcAft>
                <a:spcPts val="1000"/>
              </a:spcAft>
              <a:buNone/>
            </a:pPr>
            <a:endParaRPr lang="en-US" altLang="en-GB" sz="5400">
              <a:solidFill>
                <a:srgbClr val="E3F7E8"/>
              </a:solidFill>
              <a:latin typeface="+mj-lt"/>
              <a:ea typeface="思源宋体 CN Heavy" panose="02020900000000000000" charset="-122"/>
            </a:endParaRPr>
          </a:p>
        </p:txBody>
      </p:sp>
      <p:grpSp>
        <p:nvGrpSpPr>
          <p:cNvPr id="6" name="Group 5">
            <a:extLst>
              <a:ext uri="{FF2B5EF4-FFF2-40B4-BE49-F238E27FC236}">
                <a16:creationId xmlns:a16="http://schemas.microsoft.com/office/drawing/2014/main" id="{27816415-09B5-4687-B2D2-B0F32588267B}"/>
              </a:ext>
            </a:extLst>
          </p:cNvPr>
          <p:cNvGrpSpPr/>
          <p:nvPr/>
        </p:nvGrpSpPr>
        <p:grpSpPr>
          <a:xfrm>
            <a:off x="3257550" y="2200365"/>
            <a:ext cx="5676900" cy="1252584"/>
            <a:chOff x="-56348" y="2000281"/>
            <a:chExt cx="5676900" cy="1252584"/>
          </a:xfrm>
        </p:grpSpPr>
        <p:sp>
          <p:nvSpPr>
            <p:cNvPr id="31" name="Google Shape;583;p33"/>
            <p:cNvSpPr/>
            <p:nvPr/>
          </p:nvSpPr>
          <p:spPr>
            <a:xfrm>
              <a:off x="-56348" y="2000281"/>
              <a:ext cx="5676900" cy="125258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lvl="0" indent="0" algn="l" rtl="0">
                <a:spcBef>
                  <a:spcPts val="0"/>
                </a:spcBef>
                <a:spcAft>
                  <a:spcPts val="1600"/>
                </a:spcAft>
                <a:buNone/>
              </a:pPr>
              <a:endParaRPr lang="en-GB">
                <a:latin typeface="+mj-lt"/>
                <a:ea typeface="思源宋体 CN Heavy" panose="02020900000000000000" charset="-122"/>
                <a:sym typeface="+mn-ea"/>
              </a:endParaRPr>
            </a:p>
          </p:txBody>
        </p:sp>
        <p:sp>
          <p:nvSpPr>
            <p:cNvPr id="113" name="TextBox 112">
              <a:extLst>
                <a:ext uri="{FF2B5EF4-FFF2-40B4-BE49-F238E27FC236}">
                  <a16:creationId xmlns:a16="http://schemas.microsoft.com/office/drawing/2014/main" id="{CB596D3C-BE9E-4912-B0D5-C78A7E85BD12}"/>
                </a:ext>
              </a:extLst>
            </p:cNvPr>
            <p:cNvSpPr txBox="1"/>
            <p:nvPr/>
          </p:nvSpPr>
          <p:spPr>
            <a:xfrm>
              <a:off x="312675" y="2073217"/>
              <a:ext cx="4938853" cy="1106713"/>
            </a:xfrm>
            <a:prstGeom prst="rect">
              <a:avLst/>
            </a:prstGeom>
            <a:noFill/>
          </p:spPr>
          <p:txBody>
            <a:bodyPr wrap="none" lIns="0" tIns="0" rIns="0" bIns="0" rtlCol="0">
              <a:spAutoFit/>
            </a:bodyPr>
            <a:lstStyle/>
            <a:p>
              <a:pPr>
                <a:lnSpc>
                  <a:spcPct val="120000"/>
                </a:lnSpc>
              </a:pPr>
              <a:r>
                <a:rPr lang="en-US" sz="6600" b="1">
                  <a:solidFill>
                    <a:srgbClr val="0E2A47"/>
                  </a:solidFill>
                </a:rPr>
                <a:t>EM CÓ BIẾT</a:t>
              </a:r>
            </a:p>
          </p:txBody>
        </p:sp>
      </p:grpSp>
      <p:pic>
        <p:nvPicPr>
          <p:cNvPr id="126" name="Picture 125">
            <a:extLst>
              <a:ext uri="{FF2B5EF4-FFF2-40B4-BE49-F238E27FC236}">
                <a16:creationId xmlns:a16="http://schemas.microsoft.com/office/drawing/2014/main" id="{136ED73C-10AC-4DDA-9A5B-3CB041353FB2}"/>
              </a:ext>
            </a:extLst>
          </p:cNvPr>
          <p:cNvPicPr>
            <a:picLocks noChangeAspect="1"/>
          </p:cNvPicPr>
          <p:nvPr/>
        </p:nvPicPr>
        <p:blipFill>
          <a:blip r:embed="rId4"/>
          <a:stretch>
            <a:fillRect/>
          </a:stretch>
        </p:blipFill>
        <p:spPr>
          <a:xfrm rot="18123950">
            <a:off x="-427725" y="2565416"/>
            <a:ext cx="3250006" cy="1727169"/>
          </a:xfrm>
          <a:prstGeom prst="rect">
            <a:avLst/>
          </a:prstGeom>
        </p:spPr>
      </p:pic>
      <p:pic>
        <p:nvPicPr>
          <p:cNvPr id="35" name="Picture 34">
            <a:extLst>
              <a:ext uri="{FF2B5EF4-FFF2-40B4-BE49-F238E27FC236}">
                <a16:creationId xmlns:a16="http://schemas.microsoft.com/office/drawing/2014/main" id="{BAAC367A-3EA8-48EE-A3FE-925505904339}"/>
              </a:ext>
            </a:extLst>
          </p:cNvPr>
          <p:cNvPicPr>
            <a:picLocks noChangeAspect="1"/>
          </p:cNvPicPr>
          <p:nvPr/>
        </p:nvPicPr>
        <p:blipFill>
          <a:blip r:embed="rId4"/>
          <a:stretch>
            <a:fillRect/>
          </a:stretch>
        </p:blipFill>
        <p:spPr>
          <a:xfrm rot="3476050" flipH="1">
            <a:off x="9369717" y="2565417"/>
            <a:ext cx="3250006" cy="1727169"/>
          </a:xfrm>
          <a:prstGeom prst="rect">
            <a:avLst/>
          </a:prstGeom>
        </p:spPr>
      </p:pic>
      <p:grpSp>
        <p:nvGrpSpPr>
          <p:cNvPr id="4" name="Group 3">
            <a:extLst>
              <a:ext uri="{FF2B5EF4-FFF2-40B4-BE49-F238E27FC236}">
                <a16:creationId xmlns:a16="http://schemas.microsoft.com/office/drawing/2014/main" id="{2A91EA1A-52D3-4C35-9CF6-C65F53FD9DB6}"/>
              </a:ext>
            </a:extLst>
          </p:cNvPr>
          <p:cNvGrpSpPr/>
          <p:nvPr/>
        </p:nvGrpSpPr>
        <p:grpSpPr>
          <a:xfrm>
            <a:off x="3622159" y="3665661"/>
            <a:ext cx="4947682" cy="1231488"/>
            <a:chOff x="3555533" y="3665661"/>
            <a:chExt cx="4947682" cy="1231488"/>
          </a:xfrm>
        </p:grpSpPr>
        <p:grpSp>
          <p:nvGrpSpPr>
            <p:cNvPr id="27" name="Group 26">
              <a:extLst>
                <a:ext uri="{FF2B5EF4-FFF2-40B4-BE49-F238E27FC236}">
                  <a16:creationId xmlns:a16="http://schemas.microsoft.com/office/drawing/2014/main" id="{51405DC4-EFED-4BB7-9F9D-532B828B1143}"/>
                </a:ext>
              </a:extLst>
            </p:cNvPr>
            <p:cNvGrpSpPr/>
            <p:nvPr/>
          </p:nvGrpSpPr>
          <p:grpSpPr>
            <a:xfrm rot="9000000" flipV="1">
              <a:off x="3555533" y="3665661"/>
              <a:ext cx="1455641" cy="1231488"/>
              <a:chOff x="9909467" y="4975537"/>
              <a:chExt cx="1774754" cy="1501461"/>
            </a:xfrm>
          </p:grpSpPr>
          <p:pic>
            <p:nvPicPr>
              <p:cNvPr id="28" name="Picture 27">
                <a:extLst>
                  <a:ext uri="{FF2B5EF4-FFF2-40B4-BE49-F238E27FC236}">
                    <a16:creationId xmlns:a16="http://schemas.microsoft.com/office/drawing/2014/main" id="{358FC714-31AF-48A3-9BCF-37760F072974}"/>
                  </a:ext>
                </a:extLst>
              </p:cNvPr>
              <p:cNvPicPr>
                <a:picLocks noChangeAspect="1"/>
              </p:cNvPicPr>
              <p:nvPr/>
            </p:nvPicPr>
            <p:blipFill>
              <a:blip r:embed="rId5"/>
              <a:stretch>
                <a:fillRect/>
              </a:stretch>
            </p:blipFill>
            <p:spPr>
              <a:xfrm rot="6936814">
                <a:off x="10567507" y="5009862"/>
                <a:ext cx="1002167" cy="933518"/>
              </a:xfrm>
              <a:prstGeom prst="rect">
                <a:avLst/>
              </a:prstGeom>
            </p:spPr>
          </p:pic>
          <p:pic>
            <p:nvPicPr>
              <p:cNvPr id="29" name="Picture 28">
                <a:extLst>
                  <a:ext uri="{FF2B5EF4-FFF2-40B4-BE49-F238E27FC236}">
                    <a16:creationId xmlns:a16="http://schemas.microsoft.com/office/drawing/2014/main" id="{3CEEAD12-9F41-410E-BEB0-FC09B50C232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rot="1308932">
                <a:off x="9909467" y="5431066"/>
                <a:ext cx="1774754" cy="1045932"/>
              </a:xfrm>
              <a:prstGeom prst="rect">
                <a:avLst/>
              </a:prstGeom>
            </p:spPr>
          </p:pic>
        </p:grpSp>
        <p:grpSp>
          <p:nvGrpSpPr>
            <p:cNvPr id="36" name="Group 35">
              <a:extLst>
                <a:ext uri="{FF2B5EF4-FFF2-40B4-BE49-F238E27FC236}">
                  <a16:creationId xmlns:a16="http://schemas.microsoft.com/office/drawing/2014/main" id="{ED115B01-7812-4DDF-8DE6-589C864CE32C}"/>
                </a:ext>
              </a:extLst>
            </p:cNvPr>
            <p:cNvGrpSpPr/>
            <p:nvPr/>
          </p:nvGrpSpPr>
          <p:grpSpPr>
            <a:xfrm rot="9000000" flipV="1">
              <a:off x="5301554" y="3665661"/>
              <a:ext cx="1455641" cy="1231488"/>
              <a:chOff x="9909467" y="4975537"/>
              <a:chExt cx="1774754" cy="1501461"/>
            </a:xfrm>
          </p:grpSpPr>
          <p:pic>
            <p:nvPicPr>
              <p:cNvPr id="37" name="Picture 36">
                <a:extLst>
                  <a:ext uri="{FF2B5EF4-FFF2-40B4-BE49-F238E27FC236}">
                    <a16:creationId xmlns:a16="http://schemas.microsoft.com/office/drawing/2014/main" id="{BC9F5291-6A26-4F71-BAF2-A0F06EB2FBA4}"/>
                  </a:ext>
                </a:extLst>
              </p:cNvPr>
              <p:cNvPicPr>
                <a:picLocks noChangeAspect="1"/>
              </p:cNvPicPr>
              <p:nvPr/>
            </p:nvPicPr>
            <p:blipFill>
              <a:blip r:embed="rId5"/>
              <a:stretch>
                <a:fillRect/>
              </a:stretch>
            </p:blipFill>
            <p:spPr>
              <a:xfrm rot="6936814">
                <a:off x="10567507" y="5009862"/>
                <a:ext cx="1002167" cy="933518"/>
              </a:xfrm>
              <a:prstGeom prst="rect">
                <a:avLst/>
              </a:prstGeom>
            </p:spPr>
          </p:pic>
          <p:pic>
            <p:nvPicPr>
              <p:cNvPr id="38" name="Picture 37">
                <a:extLst>
                  <a:ext uri="{FF2B5EF4-FFF2-40B4-BE49-F238E27FC236}">
                    <a16:creationId xmlns:a16="http://schemas.microsoft.com/office/drawing/2014/main" id="{DDDCD665-8177-486D-8687-234CEAA9C008}"/>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rot="1308932">
                <a:off x="9909467" y="5431066"/>
                <a:ext cx="1774754" cy="1045932"/>
              </a:xfrm>
              <a:prstGeom prst="rect">
                <a:avLst/>
              </a:prstGeom>
            </p:spPr>
          </p:pic>
        </p:grpSp>
        <p:grpSp>
          <p:nvGrpSpPr>
            <p:cNvPr id="39" name="Group 38">
              <a:extLst>
                <a:ext uri="{FF2B5EF4-FFF2-40B4-BE49-F238E27FC236}">
                  <a16:creationId xmlns:a16="http://schemas.microsoft.com/office/drawing/2014/main" id="{2A473082-E9A7-41B7-8E10-586DBCFCBB79}"/>
                </a:ext>
              </a:extLst>
            </p:cNvPr>
            <p:cNvGrpSpPr/>
            <p:nvPr/>
          </p:nvGrpSpPr>
          <p:grpSpPr>
            <a:xfrm rot="9000000" flipV="1">
              <a:off x="7047574" y="3665661"/>
              <a:ext cx="1455641" cy="1231488"/>
              <a:chOff x="9909467" y="4975537"/>
              <a:chExt cx="1774754" cy="1501461"/>
            </a:xfrm>
          </p:grpSpPr>
          <p:pic>
            <p:nvPicPr>
              <p:cNvPr id="40" name="Picture 39">
                <a:extLst>
                  <a:ext uri="{FF2B5EF4-FFF2-40B4-BE49-F238E27FC236}">
                    <a16:creationId xmlns:a16="http://schemas.microsoft.com/office/drawing/2014/main" id="{ED284C65-1BB8-4D68-BC35-7AB2A6DDE1F1}"/>
                  </a:ext>
                </a:extLst>
              </p:cNvPr>
              <p:cNvPicPr>
                <a:picLocks noChangeAspect="1"/>
              </p:cNvPicPr>
              <p:nvPr/>
            </p:nvPicPr>
            <p:blipFill>
              <a:blip r:embed="rId5"/>
              <a:stretch>
                <a:fillRect/>
              </a:stretch>
            </p:blipFill>
            <p:spPr>
              <a:xfrm rot="6936814">
                <a:off x="10567507" y="5009862"/>
                <a:ext cx="1002167" cy="933518"/>
              </a:xfrm>
              <a:prstGeom prst="rect">
                <a:avLst/>
              </a:prstGeom>
            </p:spPr>
          </p:pic>
          <p:pic>
            <p:nvPicPr>
              <p:cNvPr id="41" name="Picture 40">
                <a:extLst>
                  <a:ext uri="{FF2B5EF4-FFF2-40B4-BE49-F238E27FC236}">
                    <a16:creationId xmlns:a16="http://schemas.microsoft.com/office/drawing/2014/main" id="{54E328F7-07F9-4DAC-8263-6C877860AA5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rot="1308932">
                <a:off x="9909467" y="5431066"/>
                <a:ext cx="1774754" cy="1045932"/>
              </a:xfrm>
              <a:prstGeom prst="rect">
                <a:avLst/>
              </a:prstGeom>
            </p:spPr>
          </p:pic>
        </p:grpSp>
      </p:grpSp>
    </p:spTree>
    <p:custDataLst>
      <p:tags r:id="rId1"/>
    </p:custDataLst>
    <p:extLst>
      <p:ext uri="{BB962C8B-B14F-4D97-AF65-F5344CB8AC3E}">
        <p14:creationId xmlns:p14="http://schemas.microsoft.com/office/powerpoint/2010/main" val="417695579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2" name="Group 1">
            <a:extLst>
              <a:ext uri="{FF2B5EF4-FFF2-40B4-BE49-F238E27FC236}">
                <a16:creationId xmlns:a16="http://schemas.microsoft.com/office/drawing/2014/main" id="{04CE0CA8-A0B1-4998-B647-F3D0D5E00883}"/>
              </a:ext>
            </a:extLst>
          </p:cNvPr>
          <p:cNvGrpSpPr/>
          <p:nvPr/>
        </p:nvGrpSpPr>
        <p:grpSpPr>
          <a:xfrm>
            <a:off x="652236" y="854443"/>
            <a:ext cx="10887529" cy="1587679"/>
            <a:chOff x="771071" y="1130214"/>
            <a:chExt cx="10887529" cy="1587679"/>
          </a:xfrm>
        </p:grpSpPr>
        <p:pic>
          <p:nvPicPr>
            <p:cNvPr id="34" name="Picture 2">
              <a:extLst>
                <a:ext uri="{FF2B5EF4-FFF2-40B4-BE49-F238E27FC236}">
                  <a16:creationId xmlns:a16="http://schemas.microsoft.com/office/drawing/2014/main" id="{04BDCB73-15BB-486C-B9E6-0E2F60D488C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1071" y="1466853"/>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F951197-E69C-4F73-9D16-29EB30A47721}"/>
                </a:ext>
              </a:extLst>
            </p:cNvPr>
            <p:cNvSpPr txBox="1"/>
            <p:nvPr/>
          </p:nvSpPr>
          <p:spPr>
            <a:xfrm>
              <a:off x="1901252" y="1130214"/>
              <a:ext cx="9757348" cy="1587679"/>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dirty="0"/>
                <a:t>Chim tu hú là loài chim có một không hai trong tự nhiên. Thay vì làm tổ</a:t>
              </a:r>
              <a:r>
                <a:rPr lang="en-US" dirty="0"/>
                <a:t>, </a:t>
              </a:r>
              <a:r>
                <a:rPr lang="vi-VN" dirty="0"/>
                <a:t>đẻ</a:t>
              </a:r>
              <a:r>
                <a:rPr lang="en-US" dirty="0"/>
                <a:t> </a:t>
              </a:r>
              <a:r>
                <a:rPr lang="vi-VN" dirty="0"/>
                <a:t>trứng, ấp và chăm sóc con non như nhiều loài chim khác, chim tu hú mẹ lại đi gửi trứng của mình vào tổ của những loài chim khác (thường là chim chích) và giao trách nhiệm chăm sóc con non cho những con chim mẹ khác loài</a:t>
              </a:r>
              <a:r>
                <a:rPr lang="en-US" dirty="0"/>
                <a:t>. </a:t>
              </a:r>
            </a:p>
          </p:txBody>
        </p:sp>
      </p:grpSp>
      <p:pic>
        <p:nvPicPr>
          <p:cNvPr id="16" name="Picture 15">
            <a:extLst>
              <a:ext uri="{FF2B5EF4-FFF2-40B4-BE49-F238E27FC236}">
                <a16:creationId xmlns:a16="http://schemas.microsoft.com/office/drawing/2014/main" id="{14A61B18-6795-4957-BF79-CE663EA8740C}"/>
              </a:ext>
            </a:extLst>
          </p:cNvPr>
          <p:cNvPicPr>
            <a:picLocks noChangeAspect="1"/>
          </p:cNvPicPr>
          <p:nvPr/>
        </p:nvPicPr>
        <p:blipFill rotWithShape="1">
          <a:blip r:embed="rId10">
            <a:extLst>
              <a:ext uri="{28A0092B-C50C-407E-A947-70E740481C1C}">
                <a14:useLocalDpi xmlns:a14="http://schemas.microsoft.com/office/drawing/2010/main" val="0"/>
              </a:ext>
            </a:extLst>
          </a:blip>
          <a:srcRect t="14909" b="23019"/>
          <a:stretch/>
        </p:blipFill>
        <p:spPr>
          <a:xfrm>
            <a:off x="838200" y="2730534"/>
            <a:ext cx="10515600" cy="3671587"/>
          </a:xfrm>
          <a:prstGeom prst="rect">
            <a:avLst/>
          </a:prstGeom>
          <a:ln w="38100">
            <a:solidFill>
              <a:srgbClr val="0E2A47"/>
            </a:solidFill>
          </a:ln>
        </p:spPr>
      </p:pic>
    </p:spTree>
    <p:custDataLst>
      <p:tags r:id="rId1"/>
    </p:custDataLst>
    <p:extLst>
      <p:ext uri="{BB962C8B-B14F-4D97-AF65-F5344CB8AC3E}">
        <p14:creationId xmlns:p14="http://schemas.microsoft.com/office/powerpoint/2010/main" val="340842007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sp>
        <p:nvSpPr>
          <p:cNvPr id="13" name="TextBox 12">
            <a:extLst>
              <a:ext uri="{FF2B5EF4-FFF2-40B4-BE49-F238E27FC236}">
                <a16:creationId xmlns:a16="http://schemas.microsoft.com/office/drawing/2014/main" id="{33F1D348-F670-4D54-9D27-B08928503A72}"/>
              </a:ext>
            </a:extLst>
          </p:cNvPr>
          <p:cNvSpPr txBox="1"/>
          <p:nvPr/>
        </p:nvSpPr>
        <p:spPr>
          <a:xfrm>
            <a:off x="504872" y="2705191"/>
            <a:ext cx="5827482" cy="3061607"/>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Sau khi chim chích đẻ trứng vào tổ từ một đến hai ngày, chim tu hú sẽ tìm cách đẻ trộm trứng của mình vào đó. Kích thước trứng của chim tu hú gần bằng trứng của chim chích, hoa văn cũng rất giống nhau nên cặp đôi chim chích không nhận ra và vẫn ấp nở bình thường.</a:t>
            </a:r>
          </a:p>
        </p:txBody>
      </p:sp>
      <p:pic>
        <p:nvPicPr>
          <p:cNvPr id="21506" name="Picture 2" descr="Tại sao nói Tu hú là loài chim &quot;lưu manh&quot;? - Giải Đáp Việt - Tri Thức Cho  Người Việt">
            <a:extLst>
              <a:ext uri="{FF2B5EF4-FFF2-40B4-BE49-F238E27FC236}">
                <a16:creationId xmlns:a16="http://schemas.microsoft.com/office/drawing/2014/main" id="{F834FBA9-B266-469D-BE6C-1FCBCEA4C252}"/>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768726" y="2000250"/>
            <a:ext cx="4762500" cy="2857500"/>
          </a:xfrm>
          <a:prstGeom prst="rect">
            <a:avLst/>
          </a:prstGeom>
          <a:ln w="38100">
            <a:solidFill>
              <a:srgbClr val="0E2A47"/>
            </a:solidFill>
          </a:ln>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BDB15726-E9D3-4D18-80A7-11D97A344DC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52500" y="173449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C8920AD6-7885-465A-8C3B-F37E46852B8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89467" y="173449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6188CD68-46B4-49D4-93C2-588ED2FC147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26433" y="1734499"/>
            <a:ext cx="914400" cy="914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5107012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pic>
        <p:nvPicPr>
          <p:cNvPr id="34" name="Picture 2">
            <a:extLst>
              <a:ext uri="{FF2B5EF4-FFF2-40B4-BE49-F238E27FC236}">
                <a16:creationId xmlns:a16="http://schemas.microsoft.com/office/drawing/2014/main" id="{04BDCB73-15BB-486C-B9E6-0E2F60D488C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6392" y="193130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2D60839-9001-4097-B2A5-D70CEF8F0768}"/>
              </a:ext>
            </a:extLst>
          </p:cNvPr>
          <p:cNvSpPr txBox="1"/>
          <p:nvPr/>
        </p:nvSpPr>
        <p:spPr>
          <a:xfrm>
            <a:off x="751229" y="2927365"/>
            <a:ext cx="5458660" cy="2618409"/>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Trứng chim tu hú thường nở trước trứng chim chích. Sau khi nở ra, chim tu hú non đẩy hết các chú chim chích mới nở và những quả trứng chưa kịp nở ra khỏi tổ nhằm độc chiếm nguồn thức ăn từ bố mẹ nuôi.</a:t>
            </a:r>
          </a:p>
        </p:txBody>
      </p:sp>
      <p:pic>
        <p:nvPicPr>
          <p:cNvPr id="24578" name="Picture 2" descr="Đây là loài chim có tập tính tàn nhẫn nhất">
            <a:extLst>
              <a:ext uri="{FF2B5EF4-FFF2-40B4-BE49-F238E27FC236}">
                <a16:creationId xmlns:a16="http://schemas.microsoft.com/office/drawing/2014/main" id="{840759A6-7E1E-4EE1-ABF4-52C8D9D2355D}"/>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792160" y="2000250"/>
            <a:ext cx="4762500" cy="2857500"/>
          </a:xfrm>
          <a:prstGeom prst="rect">
            <a:avLst/>
          </a:prstGeom>
          <a:ln w="38100">
            <a:solidFill>
              <a:srgbClr val="0E2A47"/>
            </a:solidFill>
          </a:ln>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7C0B19BF-D68C-4541-9E32-BE0D5CDFCDD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23359" y="193130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9F436456-36E2-418A-9919-E3EAB3B6C6E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60325" y="1931306"/>
            <a:ext cx="914400" cy="914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5528462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89A844-A108-4124-B547-2937315254E7}"/>
              </a:ext>
            </a:extLst>
          </p:cNvPr>
          <p:cNvSpPr/>
          <p:nvPr/>
        </p:nvSpPr>
        <p:spPr>
          <a:xfrm>
            <a:off x="0" y="0"/>
            <a:ext cx="12192000" cy="6858000"/>
          </a:xfrm>
          <a:prstGeom prst="rect">
            <a:avLst/>
          </a:prstGeom>
          <a:solidFill>
            <a:srgbClr val="92E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243453">
            <a:extLst>
              <a:ext uri="{FF2B5EF4-FFF2-40B4-BE49-F238E27FC236}">
                <a16:creationId xmlns:a16="http://schemas.microsoft.com/office/drawing/2014/main" id="{98E9684A-F5F6-407F-BAA1-F1AC2B932831}"/>
              </a:ext>
            </a:extLst>
          </p:cNvPr>
          <p:cNvGrpSpPr/>
          <p:nvPr/>
        </p:nvGrpSpPr>
        <p:grpSpPr>
          <a:xfrm>
            <a:off x="655320" y="-2802255"/>
            <a:ext cx="11536680" cy="3801110"/>
            <a:chOff x="1032" y="-4413"/>
            <a:chExt cx="18168" cy="5986"/>
          </a:xfrm>
          <a:solidFill>
            <a:srgbClr val="0E2A47">
              <a:alpha val="17000"/>
            </a:srgbClr>
          </a:solidFill>
        </p:grpSpPr>
        <p:sp>
          <p:nvSpPr>
            <p:cNvPr id="14" name="4564256">
              <a:extLst>
                <a:ext uri="{FF2B5EF4-FFF2-40B4-BE49-F238E27FC236}">
                  <a16:creationId xmlns:a16="http://schemas.microsoft.com/office/drawing/2014/main" id="{5EE823A3-91E1-4890-80DB-4FA525E6D756}"/>
                </a:ext>
              </a:extLst>
            </p:cNvPr>
            <p:cNvSpPr/>
            <p:nvPr/>
          </p:nvSpPr>
          <p:spPr>
            <a:xfrm>
              <a:off x="1032"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5" name="24562456">
              <a:extLst>
                <a:ext uri="{FF2B5EF4-FFF2-40B4-BE49-F238E27FC236}">
                  <a16:creationId xmlns:a16="http://schemas.microsoft.com/office/drawing/2014/main" id="{A77026BE-75FF-41E7-9F7C-53B8EE372690}"/>
                </a:ext>
              </a:extLst>
            </p:cNvPr>
            <p:cNvSpPr/>
            <p:nvPr/>
          </p:nvSpPr>
          <p:spPr>
            <a:xfrm>
              <a:off x="950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6" name="2462456">
              <a:extLst>
                <a:ext uri="{FF2B5EF4-FFF2-40B4-BE49-F238E27FC236}">
                  <a16:creationId xmlns:a16="http://schemas.microsoft.com/office/drawing/2014/main" id="{A88EAD9D-0AAD-43BB-A8F8-6A2D30229C05}"/>
                </a:ext>
              </a:extLst>
            </p:cNvPr>
            <p:cNvSpPr/>
            <p:nvPr/>
          </p:nvSpPr>
          <p:spPr>
            <a:xfrm>
              <a:off x="1321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grpSp>
      <p:pic>
        <p:nvPicPr>
          <p:cNvPr id="123" name="Picture 122">
            <a:extLst>
              <a:ext uri="{FF2B5EF4-FFF2-40B4-BE49-F238E27FC236}">
                <a16:creationId xmlns:a16="http://schemas.microsoft.com/office/drawing/2014/main" id="{F504DAE6-36EC-4FFD-AFF6-18C8E2F2474D}"/>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345453"/>
          <p:cNvSpPr/>
          <p:nvPr/>
        </p:nvSpPr>
        <p:spPr>
          <a:xfrm>
            <a:off x="-444388" y="1494971"/>
            <a:ext cx="13080776" cy="3868058"/>
          </a:xfrm>
          <a:prstGeom prst="roundRect">
            <a:avLst>
              <a:gd name="adj" fmla="val 13457"/>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2" name="Google Shape;585;p33"/>
          <p:cNvSpPr txBox="1"/>
          <p:nvPr/>
        </p:nvSpPr>
        <p:spPr>
          <a:xfrm>
            <a:off x="707390" y="1925320"/>
            <a:ext cx="5138420" cy="2638425"/>
          </a:xfrm>
          <a:prstGeom prst="rect">
            <a:avLst/>
          </a:prstGeom>
        </p:spPr>
        <p:txBody>
          <a:bodyPr vert="horz" wrap="square" lIns="91425" tIns="91425" rIns="91425" bIns="91425" rtlCol="0" anchor="ctr" anchorCtr="0">
            <a:noAutofit/>
          </a:bodyPr>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marL="0" lvl="0" indent="0" algn="l" rtl="0">
              <a:lnSpc>
                <a:spcPct val="100000"/>
              </a:lnSpc>
              <a:spcBef>
                <a:spcPts val="1000"/>
              </a:spcBef>
              <a:spcAft>
                <a:spcPts val="1000"/>
              </a:spcAft>
              <a:buNone/>
            </a:pPr>
            <a:endParaRPr lang="en-US" altLang="en-GB" sz="5400">
              <a:solidFill>
                <a:srgbClr val="E3F7E8"/>
              </a:solidFill>
              <a:latin typeface="+mj-lt"/>
              <a:ea typeface="思源宋体 CN Heavy" panose="02020900000000000000" charset="-122"/>
            </a:endParaRPr>
          </a:p>
        </p:txBody>
      </p:sp>
      <p:grpSp>
        <p:nvGrpSpPr>
          <p:cNvPr id="6" name="Group 5">
            <a:extLst>
              <a:ext uri="{FF2B5EF4-FFF2-40B4-BE49-F238E27FC236}">
                <a16:creationId xmlns:a16="http://schemas.microsoft.com/office/drawing/2014/main" id="{27816415-09B5-4687-B2D2-B0F32588267B}"/>
              </a:ext>
            </a:extLst>
          </p:cNvPr>
          <p:cNvGrpSpPr/>
          <p:nvPr/>
        </p:nvGrpSpPr>
        <p:grpSpPr>
          <a:xfrm>
            <a:off x="3257550" y="2200365"/>
            <a:ext cx="5676900" cy="1252584"/>
            <a:chOff x="-56348" y="2000281"/>
            <a:chExt cx="5676900" cy="1252584"/>
          </a:xfrm>
        </p:grpSpPr>
        <p:sp>
          <p:nvSpPr>
            <p:cNvPr id="31" name="Google Shape;583;p33"/>
            <p:cNvSpPr/>
            <p:nvPr/>
          </p:nvSpPr>
          <p:spPr>
            <a:xfrm>
              <a:off x="-56348" y="2000281"/>
              <a:ext cx="5676900" cy="125258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lvl="0" indent="0" algn="l" rtl="0">
                <a:spcBef>
                  <a:spcPts val="0"/>
                </a:spcBef>
                <a:spcAft>
                  <a:spcPts val="1600"/>
                </a:spcAft>
                <a:buNone/>
              </a:pPr>
              <a:endParaRPr lang="en-GB">
                <a:latin typeface="+mj-lt"/>
                <a:ea typeface="思源宋体 CN Heavy" panose="02020900000000000000" charset="-122"/>
                <a:sym typeface="+mn-ea"/>
              </a:endParaRPr>
            </a:p>
          </p:txBody>
        </p:sp>
        <p:sp>
          <p:nvSpPr>
            <p:cNvPr id="113" name="TextBox 112">
              <a:extLst>
                <a:ext uri="{FF2B5EF4-FFF2-40B4-BE49-F238E27FC236}">
                  <a16:creationId xmlns:a16="http://schemas.microsoft.com/office/drawing/2014/main" id="{CB596D3C-BE9E-4912-B0D5-C78A7E85BD12}"/>
                </a:ext>
              </a:extLst>
            </p:cNvPr>
            <p:cNvSpPr txBox="1"/>
            <p:nvPr/>
          </p:nvSpPr>
          <p:spPr>
            <a:xfrm>
              <a:off x="360767" y="2073217"/>
              <a:ext cx="4842672" cy="1106713"/>
            </a:xfrm>
            <a:prstGeom prst="rect">
              <a:avLst/>
            </a:prstGeom>
            <a:noFill/>
          </p:spPr>
          <p:txBody>
            <a:bodyPr wrap="none" lIns="0" tIns="0" rIns="0" bIns="0" rtlCol="0">
              <a:spAutoFit/>
            </a:bodyPr>
            <a:lstStyle/>
            <a:p>
              <a:pPr algn="ctr">
                <a:lnSpc>
                  <a:spcPct val="120000"/>
                </a:lnSpc>
              </a:pPr>
              <a:r>
                <a:rPr lang="en-US" sz="6600" b="1">
                  <a:solidFill>
                    <a:srgbClr val="0E2A47"/>
                  </a:solidFill>
                </a:rPr>
                <a:t>EM ĐÃ HỌC</a:t>
              </a:r>
            </a:p>
          </p:txBody>
        </p:sp>
      </p:grpSp>
      <p:pic>
        <p:nvPicPr>
          <p:cNvPr id="126" name="Picture 125">
            <a:extLst>
              <a:ext uri="{FF2B5EF4-FFF2-40B4-BE49-F238E27FC236}">
                <a16:creationId xmlns:a16="http://schemas.microsoft.com/office/drawing/2014/main" id="{136ED73C-10AC-4DDA-9A5B-3CB041353FB2}"/>
              </a:ext>
            </a:extLst>
          </p:cNvPr>
          <p:cNvPicPr>
            <a:picLocks noChangeAspect="1"/>
          </p:cNvPicPr>
          <p:nvPr/>
        </p:nvPicPr>
        <p:blipFill>
          <a:blip r:embed="rId4"/>
          <a:stretch>
            <a:fillRect/>
          </a:stretch>
        </p:blipFill>
        <p:spPr>
          <a:xfrm rot="18123950">
            <a:off x="-427725" y="2565416"/>
            <a:ext cx="3250006" cy="1727169"/>
          </a:xfrm>
          <a:prstGeom prst="rect">
            <a:avLst/>
          </a:prstGeom>
        </p:spPr>
      </p:pic>
      <p:pic>
        <p:nvPicPr>
          <p:cNvPr id="35" name="Picture 34">
            <a:extLst>
              <a:ext uri="{FF2B5EF4-FFF2-40B4-BE49-F238E27FC236}">
                <a16:creationId xmlns:a16="http://schemas.microsoft.com/office/drawing/2014/main" id="{BAAC367A-3EA8-48EE-A3FE-925505904339}"/>
              </a:ext>
            </a:extLst>
          </p:cNvPr>
          <p:cNvPicPr>
            <a:picLocks noChangeAspect="1"/>
          </p:cNvPicPr>
          <p:nvPr/>
        </p:nvPicPr>
        <p:blipFill>
          <a:blip r:embed="rId4"/>
          <a:stretch>
            <a:fillRect/>
          </a:stretch>
        </p:blipFill>
        <p:spPr>
          <a:xfrm rot="3476050" flipH="1">
            <a:off x="9369717" y="2565417"/>
            <a:ext cx="3250006" cy="1727169"/>
          </a:xfrm>
          <a:prstGeom prst="rect">
            <a:avLst/>
          </a:prstGeom>
        </p:spPr>
      </p:pic>
      <p:grpSp>
        <p:nvGrpSpPr>
          <p:cNvPr id="4" name="Group 3">
            <a:extLst>
              <a:ext uri="{FF2B5EF4-FFF2-40B4-BE49-F238E27FC236}">
                <a16:creationId xmlns:a16="http://schemas.microsoft.com/office/drawing/2014/main" id="{2A91EA1A-52D3-4C35-9CF6-C65F53FD9DB6}"/>
              </a:ext>
            </a:extLst>
          </p:cNvPr>
          <p:cNvGrpSpPr/>
          <p:nvPr/>
        </p:nvGrpSpPr>
        <p:grpSpPr>
          <a:xfrm>
            <a:off x="3622159" y="3665661"/>
            <a:ext cx="4947682" cy="1231488"/>
            <a:chOff x="3555533" y="3665661"/>
            <a:chExt cx="4947682" cy="1231488"/>
          </a:xfrm>
        </p:grpSpPr>
        <p:grpSp>
          <p:nvGrpSpPr>
            <p:cNvPr id="27" name="Group 26">
              <a:extLst>
                <a:ext uri="{FF2B5EF4-FFF2-40B4-BE49-F238E27FC236}">
                  <a16:creationId xmlns:a16="http://schemas.microsoft.com/office/drawing/2014/main" id="{51405DC4-EFED-4BB7-9F9D-532B828B1143}"/>
                </a:ext>
              </a:extLst>
            </p:cNvPr>
            <p:cNvGrpSpPr/>
            <p:nvPr/>
          </p:nvGrpSpPr>
          <p:grpSpPr>
            <a:xfrm rot="9000000" flipV="1">
              <a:off x="3555533" y="3665661"/>
              <a:ext cx="1455641" cy="1231488"/>
              <a:chOff x="9909467" y="4975537"/>
              <a:chExt cx="1774754" cy="1501461"/>
            </a:xfrm>
          </p:grpSpPr>
          <p:pic>
            <p:nvPicPr>
              <p:cNvPr id="28" name="Picture 27">
                <a:extLst>
                  <a:ext uri="{FF2B5EF4-FFF2-40B4-BE49-F238E27FC236}">
                    <a16:creationId xmlns:a16="http://schemas.microsoft.com/office/drawing/2014/main" id="{358FC714-31AF-48A3-9BCF-37760F072974}"/>
                  </a:ext>
                </a:extLst>
              </p:cNvPr>
              <p:cNvPicPr>
                <a:picLocks noChangeAspect="1"/>
              </p:cNvPicPr>
              <p:nvPr/>
            </p:nvPicPr>
            <p:blipFill>
              <a:blip r:embed="rId5"/>
              <a:stretch>
                <a:fillRect/>
              </a:stretch>
            </p:blipFill>
            <p:spPr>
              <a:xfrm rot="6936814">
                <a:off x="10567507" y="5009862"/>
                <a:ext cx="1002167" cy="933518"/>
              </a:xfrm>
              <a:prstGeom prst="rect">
                <a:avLst/>
              </a:prstGeom>
            </p:spPr>
          </p:pic>
          <p:pic>
            <p:nvPicPr>
              <p:cNvPr id="29" name="Picture 28">
                <a:extLst>
                  <a:ext uri="{FF2B5EF4-FFF2-40B4-BE49-F238E27FC236}">
                    <a16:creationId xmlns:a16="http://schemas.microsoft.com/office/drawing/2014/main" id="{3CEEAD12-9F41-410E-BEB0-FC09B50C232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rot="1308932">
                <a:off x="9909467" y="5431066"/>
                <a:ext cx="1774754" cy="1045932"/>
              </a:xfrm>
              <a:prstGeom prst="rect">
                <a:avLst/>
              </a:prstGeom>
            </p:spPr>
          </p:pic>
        </p:grpSp>
        <p:grpSp>
          <p:nvGrpSpPr>
            <p:cNvPr id="36" name="Group 35">
              <a:extLst>
                <a:ext uri="{FF2B5EF4-FFF2-40B4-BE49-F238E27FC236}">
                  <a16:creationId xmlns:a16="http://schemas.microsoft.com/office/drawing/2014/main" id="{ED115B01-7812-4DDF-8DE6-589C864CE32C}"/>
                </a:ext>
              </a:extLst>
            </p:cNvPr>
            <p:cNvGrpSpPr/>
            <p:nvPr/>
          </p:nvGrpSpPr>
          <p:grpSpPr>
            <a:xfrm rot="9000000" flipV="1">
              <a:off x="5301554" y="3665661"/>
              <a:ext cx="1455641" cy="1231488"/>
              <a:chOff x="9909467" y="4975537"/>
              <a:chExt cx="1774754" cy="1501461"/>
            </a:xfrm>
          </p:grpSpPr>
          <p:pic>
            <p:nvPicPr>
              <p:cNvPr id="37" name="Picture 36">
                <a:extLst>
                  <a:ext uri="{FF2B5EF4-FFF2-40B4-BE49-F238E27FC236}">
                    <a16:creationId xmlns:a16="http://schemas.microsoft.com/office/drawing/2014/main" id="{BC9F5291-6A26-4F71-BAF2-A0F06EB2FBA4}"/>
                  </a:ext>
                </a:extLst>
              </p:cNvPr>
              <p:cNvPicPr>
                <a:picLocks noChangeAspect="1"/>
              </p:cNvPicPr>
              <p:nvPr/>
            </p:nvPicPr>
            <p:blipFill>
              <a:blip r:embed="rId5"/>
              <a:stretch>
                <a:fillRect/>
              </a:stretch>
            </p:blipFill>
            <p:spPr>
              <a:xfrm rot="6936814">
                <a:off x="10567507" y="5009862"/>
                <a:ext cx="1002167" cy="933518"/>
              </a:xfrm>
              <a:prstGeom prst="rect">
                <a:avLst/>
              </a:prstGeom>
            </p:spPr>
          </p:pic>
          <p:pic>
            <p:nvPicPr>
              <p:cNvPr id="38" name="Picture 37">
                <a:extLst>
                  <a:ext uri="{FF2B5EF4-FFF2-40B4-BE49-F238E27FC236}">
                    <a16:creationId xmlns:a16="http://schemas.microsoft.com/office/drawing/2014/main" id="{DDDCD665-8177-486D-8687-234CEAA9C008}"/>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rot="1308932">
                <a:off x="9909467" y="5431066"/>
                <a:ext cx="1774754" cy="1045932"/>
              </a:xfrm>
              <a:prstGeom prst="rect">
                <a:avLst/>
              </a:prstGeom>
            </p:spPr>
          </p:pic>
        </p:grpSp>
        <p:grpSp>
          <p:nvGrpSpPr>
            <p:cNvPr id="39" name="Group 38">
              <a:extLst>
                <a:ext uri="{FF2B5EF4-FFF2-40B4-BE49-F238E27FC236}">
                  <a16:creationId xmlns:a16="http://schemas.microsoft.com/office/drawing/2014/main" id="{2A473082-E9A7-41B7-8E10-586DBCFCBB79}"/>
                </a:ext>
              </a:extLst>
            </p:cNvPr>
            <p:cNvGrpSpPr/>
            <p:nvPr/>
          </p:nvGrpSpPr>
          <p:grpSpPr>
            <a:xfrm rot="9000000" flipV="1">
              <a:off x="7047574" y="3665661"/>
              <a:ext cx="1455641" cy="1231488"/>
              <a:chOff x="9909467" y="4975537"/>
              <a:chExt cx="1774754" cy="1501461"/>
            </a:xfrm>
          </p:grpSpPr>
          <p:pic>
            <p:nvPicPr>
              <p:cNvPr id="40" name="Picture 39">
                <a:extLst>
                  <a:ext uri="{FF2B5EF4-FFF2-40B4-BE49-F238E27FC236}">
                    <a16:creationId xmlns:a16="http://schemas.microsoft.com/office/drawing/2014/main" id="{ED284C65-1BB8-4D68-BC35-7AB2A6DDE1F1}"/>
                  </a:ext>
                </a:extLst>
              </p:cNvPr>
              <p:cNvPicPr>
                <a:picLocks noChangeAspect="1"/>
              </p:cNvPicPr>
              <p:nvPr/>
            </p:nvPicPr>
            <p:blipFill>
              <a:blip r:embed="rId5"/>
              <a:stretch>
                <a:fillRect/>
              </a:stretch>
            </p:blipFill>
            <p:spPr>
              <a:xfrm rot="6936814">
                <a:off x="10567507" y="5009862"/>
                <a:ext cx="1002167" cy="933518"/>
              </a:xfrm>
              <a:prstGeom prst="rect">
                <a:avLst/>
              </a:prstGeom>
            </p:spPr>
          </p:pic>
          <p:pic>
            <p:nvPicPr>
              <p:cNvPr id="41" name="Picture 40">
                <a:extLst>
                  <a:ext uri="{FF2B5EF4-FFF2-40B4-BE49-F238E27FC236}">
                    <a16:creationId xmlns:a16="http://schemas.microsoft.com/office/drawing/2014/main" id="{54E328F7-07F9-4DAC-8263-6C877860AA5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rot="1308932">
                <a:off x="9909467" y="5431066"/>
                <a:ext cx="1774754" cy="1045932"/>
              </a:xfrm>
              <a:prstGeom prst="rect">
                <a:avLst/>
              </a:prstGeom>
            </p:spPr>
          </p:pic>
        </p:grpSp>
      </p:grpSp>
    </p:spTree>
    <p:custDataLst>
      <p:tags r:id="rId1"/>
    </p:custDataLst>
    <p:extLst>
      <p:ext uri="{BB962C8B-B14F-4D97-AF65-F5344CB8AC3E}">
        <p14:creationId xmlns:p14="http://schemas.microsoft.com/office/powerpoint/2010/main" val="215694380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pic>
        <p:nvPicPr>
          <p:cNvPr id="34" name="Picture 2">
            <a:extLst>
              <a:ext uri="{FF2B5EF4-FFF2-40B4-BE49-F238E27FC236}">
                <a16:creationId xmlns:a16="http://schemas.microsoft.com/office/drawing/2014/main" id="{04BDCB73-15BB-486C-B9E6-0E2F60D488C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2586" y="794878"/>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D40B8AC-FD77-4C5C-9578-1FA3ED3D98E8}"/>
              </a:ext>
            </a:extLst>
          </p:cNvPr>
          <p:cNvSpPr txBox="1"/>
          <p:nvPr/>
        </p:nvSpPr>
        <p:spPr>
          <a:xfrm>
            <a:off x="2008414" y="1050869"/>
            <a:ext cx="9271000"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Cảm ứng </a:t>
            </a:r>
            <a:r>
              <a:rPr lang="vi-VN" sz="2400" dirty="0"/>
              <a:t>là phản ứng của sinh vật đối với kích thích từ môi trường.</a:t>
            </a:r>
          </a:p>
        </p:txBody>
      </p:sp>
      <p:sp>
        <p:nvSpPr>
          <p:cNvPr id="13" name="TextBox 12">
            <a:extLst>
              <a:ext uri="{FF2B5EF4-FFF2-40B4-BE49-F238E27FC236}">
                <a16:creationId xmlns:a16="http://schemas.microsoft.com/office/drawing/2014/main" id="{ACB7A3C3-BE6A-4A0A-84E5-AA81CD44C766}"/>
              </a:ext>
            </a:extLst>
          </p:cNvPr>
          <p:cNvSpPr txBox="1"/>
          <p:nvPr/>
        </p:nvSpPr>
        <p:spPr>
          <a:xfrm>
            <a:off x="2008414" y="2002348"/>
            <a:ext cx="9271000"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Cảm ứng </a:t>
            </a:r>
            <a:r>
              <a:rPr lang="vi-VN" sz="2400" dirty="0"/>
              <a:t>giúp sinh vật </a:t>
            </a:r>
            <a:r>
              <a:rPr lang="vi-VN" sz="2400" b="1" dirty="0"/>
              <a:t>thích ứng với sự thay đổi của môi trường </a:t>
            </a:r>
            <a:r>
              <a:rPr lang="vi-VN" sz="2400" dirty="0"/>
              <a:t>để tồn tại và phát triển.</a:t>
            </a:r>
          </a:p>
        </p:txBody>
      </p:sp>
      <p:pic>
        <p:nvPicPr>
          <p:cNvPr id="14" name="Picture 2">
            <a:extLst>
              <a:ext uri="{FF2B5EF4-FFF2-40B4-BE49-F238E27FC236}">
                <a16:creationId xmlns:a16="http://schemas.microsoft.com/office/drawing/2014/main" id="{A373E1AC-8251-4E92-BDA2-47618A9649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2586" y="196795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What Are The 5 Tropisms And The Plant's Response To Each? - WorldAtlas">
            <a:extLst>
              <a:ext uri="{FF2B5EF4-FFF2-40B4-BE49-F238E27FC236}">
                <a16:creationId xmlns:a16="http://schemas.microsoft.com/office/drawing/2014/main" id="{A5B85F8D-C07E-41EF-941A-1C84C5B19DA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6799" b="38877"/>
          <a:stretch/>
        </p:blipFill>
        <p:spPr bwMode="auto">
          <a:xfrm>
            <a:off x="1603426" y="3174456"/>
            <a:ext cx="8985148" cy="3198630"/>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8924600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pic>
        <p:nvPicPr>
          <p:cNvPr id="34" name="Picture 2">
            <a:extLst>
              <a:ext uri="{FF2B5EF4-FFF2-40B4-BE49-F238E27FC236}">
                <a16:creationId xmlns:a16="http://schemas.microsoft.com/office/drawing/2014/main" id="{04BDCB73-15BB-486C-B9E6-0E2F60D488C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2586" y="79487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A373E1AC-8251-4E92-BDA2-47618A9649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2586" y="196795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B55A9C1-1F5A-49BD-A8E3-618EA12A2171}"/>
              </a:ext>
            </a:extLst>
          </p:cNvPr>
          <p:cNvSpPr txBox="1"/>
          <p:nvPr/>
        </p:nvSpPr>
        <p:spPr>
          <a:xfrm>
            <a:off x="2008414" y="829270"/>
            <a:ext cx="9271000" cy="845616"/>
          </a:xfrm>
          <a:prstGeom prst="rect">
            <a:avLst/>
          </a:prstGeom>
          <a:noFill/>
        </p:spPr>
        <p:txBody>
          <a:bodyPr wrap="square" lIns="0" tIns="0" rIns="0" bIns="0" rtlCol="0">
            <a:spAutoFit/>
          </a:bodyPr>
          <a:lstStyle>
            <a:defPPr>
              <a:defRPr lang="en-US"/>
            </a:defPPr>
            <a:lvl1pPr algn="just">
              <a:lnSpc>
                <a:spcPct val="120000"/>
              </a:lnSpc>
              <a:defRPr sz="2400">
                <a:latin typeface="Arial" panose="020B0604020202020204" pitchFamily="34" charset="0"/>
                <a:cs typeface="Arial" panose="020B0604020202020204" pitchFamily="34" charset="0"/>
              </a:defRPr>
            </a:lvl1pPr>
          </a:lstStyle>
          <a:p>
            <a:r>
              <a:rPr lang="vi-VN" b="1" dirty="0">
                <a:solidFill>
                  <a:srgbClr val="C00000"/>
                </a:solidFill>
              </a:rPr>
              <a:t>Tập tính </a:t>
            </a:r>
            <a:r>
              <a:rPr lang="vi-VN" dirty="0"/>
              <a:t>là một chuỗi những phản ứng của động vật trả lời kích thích từ môi trường, đảm bảo cho động vật tồn tại và phát triển</a:t>
            </a:r>
          </a:p>
        </p:txBody>
      </p:sp>
      <p:sp>
        <p:nvSpPr>
          <p:cNvPr id="16" name="TextBox 15">
            <a:extLst>
              <a:ext uri="{FF2B5EF4-FFF2-40B4-BE49-F238E27FC236}">
                <a16:creationId xmlns:a16="http://schemas.microsoft.com/office/drawing/2014/main" id="{6B92EEAF-9880-4E0C-8FDC-F575DF46877F}"/>
              </a:ext>
            </a:extLst>
          </p:cNvPr>
          <p:cNvSpPr txBox="1"/>
          <p:nvPr/>
        </p:nvSpPr>
        <p:spPr>
          <a:xfrm>
            <a:off x="2008414" y="2002348"/>
            <a:ext cx="9271000" cy="845616"/>
          </a:xfrm>
          <a:prstGeom prst="rect">
            <a:avLst/>
          </a:prstGeom>
          <a:noFill/>
        </p:spPr>
        <p:txBody>
          <a:bodyPr wrap="square" lIns="0" tIns="0" rIns="0" bIns="0" rtlCol="0">
            <a:spAutoFit/>
          </a:bodyPr>
          <a:lstStyle>
            <a:defPPr>
              <a:defRPr lang="en-US"/>
            </a:defPPr>
            <a:lvl1pPr algn="just">
              <a:lnSpc>
                <a:spcPct val="120000"/>
              </a:lnSpc>
              <a:defRPr sz="2400">
                <a:latin typeface="Arial" panose="020B0604020202020204" pitchFamily="34" charset="0"/>
                <a:cs typeface="Arial" panose="020B0604020202020204" pitchFamily="34" charset="0"/>
              </a:defRPr>
            </a:lvl1pPr>
          </a:lstStyle>
          <a:p>
            <a:r>
              <a:rPr lang="vi-VN" b="1" dirty="0">
                <a:solidFill>
                  <a:srgbClr val="C00000"/>
                </a:solidFill>
              </a:rPr>
              <a:t>Tập tính </a:t>
            </a:r>
            <a:r>
              <a:rPr lang="vi-VN" dirty="0"/>
              <a:t>giúp động vật thích ứng với môi trường sống để tồn tại và phát triển</a:t>
            </a:r>
          </a:p>
        </p:txBody>
      </p:sp>
      <p:pic>
        <p:nvPicPr>
          <p:cNvPr id="17410" name="Picture 2" descr="Download &quot;Lions&quot; wallpapers for mobile phone, free &quot;Lions&quot; HD pictures">
            <a:extLst>
              <a:ext uri="{FF2B5EF4-FFF2-40B4-BE49-F238E27FC236}">
                <a16:creationId xmlns:a16="http://schemas.microsoft.com/office/drawing/2014/main" id="{0F783541-1028-47C5-9A4B-2BA2DE43CB8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3062" b="23062"/>
          <a:stretch/>
        </p:blipFill>
        <p:spPr bwMode="auto">
          <a:xfrm>
            <a:off x="762000" y="3140064"/>
            <a:ext cx="10668000" cy="3233022"/>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6367769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89A844-A108-4124-B547-2937315254E7}"/>
              </a:ext>
            </a:extLst>
          </p:cNvPr>
          <p:cNvSpPr/>
          <p:nvPr/>
        </p:nvSpPr>
        <p:spPr>
          <a:xfrm>
            <a:off x="0" y="0"/>
            <a:ext cx="12192000" cy="6858000"/>
          </a:xfrm>
          <a:prstGeom prst="rect">
            <a:avLst/>
          </a:prstGeom>
          <a:solidFill>
            <a:srgbClr val="92E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243453">
            <a:extLst>
              <a:ext uri="{FF2B5EF4-FFF2-40B4-BE49-F238E27FC236}">
                <a16:creationId xmlns:a16="http://schemas.microsoft.com/office/drawing/2014/main" id="{98E9684A-F5F6-407F-BAA1-F1AC2B932831}"/>
              </a:ext>
            </a:extLst>
          </p:cNvPr>
          <p:cNvGrpSpPr/>
          <p:nvPr/>
        </p:nvGrpSpPr>
        <p:grpSpPr>
          <a:xfrm>
            <a:off x="655320" y="-2802255"/>
            <a:ext cx="11536680" cy="3801110"/>
            <a:chOff x="1032" y="-4413"/>
            <a:chExt cx="18168" cy="5986"/>
          </a:xfrm>
          <a:solidFill>
            <a:srgbClr val="0E2A47">
              <a:alpha val="17000"/>
            </a:srgbClr>
          </a:solidFill>
        </p:grpSpPr>
        <p:sp>
          <p:nvSpPr>
            <p:cNvPr id="14" name="4564256">
              <a:extLst>
                <a:ext uri="{FF2B5EF4-FFF2-40B4-BE49-F238E27FC236}">
                  <a16:creationId xmlns:a16="http://schemas.microsoft.com/office/drawing/2014/main" id="{5EE823A3-91E1-4890-80DB-4FA525E6D756}"/>
                </a:ext>
              </a:extLst>
            </p:cNvPr>
            <p:cNvSpPr/>
            <p:nvPr/>
          </p:nvSpPr>
          <p:spPr>
            <a:xfrm>
              <a:off x="1032"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5" name="24562456">
              <a:extLst>
                <a:ext uri="{FF2B5EF4-FFF2-40B4-BE49-F238E27FC236}">
                  <a16:creationId xmlns:a16="http://schemas.microsoft.com/office/drawing/2014/main" id="{A77026BE-75FF-41E7-9F7C-53B8EE372690}"/>
                </a:ext>
              </a:extLst>
            </p:cNvPr>
            <p:cNvSpPr/>
            <p:nvPr/>
          </p:nvSpPr>
          <p:spPr>
            <a:xfrm>
              <a:off x="950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6" name="2462456">
              <a:extLst>
                <a:ext uri="{FF2B5EF4-FFF2-40B4-BE49-F238E27FC236}">
                  <a16:creationId xmlns:a16="http://schemas.microsoft.com/office/drawing/2014/main" id="{A88EAD9D-0AAD-43BB-A8F8-6A2D30229C05}"/>
                </a:ext>
              </a:extLst>
            </p:cNvPr>
            <p:cNvSpPr/>
            <p:nvPr/>
          </p:nvSpPr>
          <p:spPr>
            <a:xfrm>
              <a:off x="1321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grpSp>
      <p:pic>
        <p:nvPicPr>
          <p:cNvPr id="123" name="Picture 122">
            <a:extLst>
              <a:ext uri="{FF2B5EF4-FFF2-40B4-BE49-F238E27FC236}">
                <a16:creationId xmlns:a16="http://schemas.microsoft.com/office/drawing/2014/main" id="{F504DAE6-36EC-4FFD-AFF6-18C8E2F2474D}"/>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345453"/>
          <p:cNvSpPr/>
          <p:nvPr/>
        </p:nvSpPr>
        <p:spPr>
          <a:xfrm>
            <a:off x="-444388" y="1494971"/>
            <a:ext cx="13080776" cy="3868058"/>
          </a:xfrm>
          <a:prstGeom prst="roundRect">
            <a:avLst>
              <a:gd name="adj" fmla="val 13457"/>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2" name="Google Shape;585;p33"/>
          <p:cNvSpPr txBox="1"/>
          <p:nvPr/>
        </p:nvSpPr>
        <p:spPr>
          <a:xfrm>
            <a:off x="707390" y="1925320"/>
            <a:ext cx="5138420" cy="2638425"/>
          </a:xfrm>
          <a:prstGeom prst="rect">
            <a:avLst/>
          </a:prstGeom>
        </p:spPr>
        <p:txBody>
          <a:bodyPr vert="horz" wrap="square" lIns="91425" tIns="91425" rIns="91425" bIns="91425" rtlCol="0" anchor="ctr" anchorCtr="0">
            <a:noAutofit/>
          </a:bodyPr>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marL="0" lvl="0" indent="0" algn="l" rtl="0">
              <a:lnSpc>
                <a:spcPct val="100000"/>
              </a:lnSpc>
              <a:spcBef>
                <a:spcPts val="1000"/>
              </a:spcBef>
              <a:spcAft>
                <a:spcPts val="1000"/>
              </a:spcAft>
              <a:buNone/>
            </a:pPr>
            <a:endParaRPr lang="en-US" altLang="en-GB" sz="5400">
              <a:solidFill>
                <a:srgbClr val="E3F7E8"/>
              </a:solidFill>
              <a:latin typeface="+mj-lt"/>
              <a:ea typeface="思源宋体 CN Heavy" panose="02020900000000000000" charset="-122"/>
            </a:endParaRPr>
          </a:p>
        </p:txBody>
      </p:sp>
      <p:grpSp>
        <p:nvGrpSpPr>
          <p:cNvPr id="6" name="Group 5">
            <a:extLst>
              <a:ext uri="{FF2B5EF4-FFF2-40B4-BE49-F238E27FC236}">
                <a16:creationId xmlns:a16="http://schemas.microsoft.com/office/drawing/2014/main" id="{27816415-09B5-4687-B2D2-B0F32588267B}"/>
              </a:ext>
            </a:extLst>
          </p:cNvPr>
          <p:cNvGrpSpPr/>
          <p:nvPr/>
        </p:nvGrpSpPr>
        <p:grpSpPr>
          <a:xfrm>
            <a:off x="3257550" y="2200365"/>
            <a:ext cx="5676900" cy="1252584"/>
            <a:chOff x="-56348" y="2000281"/>
            <a:chExt cx="5676900" cy="1252584"/>
          </a:xfrm>
        </p:grpSpPr>
        <p:sp>
          <p:nvSpPr>
            <p:cNvPr id="31" name="Google Shape;583;p33"/>
            <p:cNvSpPr/>
            <p:nvPr/>
          </p:nvSpPr>
          <p:spPr>
            <a:xfrm>
              <a:off x="-56348" y="2000281"/>
              <a:ext cx="5676900" cy="125258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lvl="0" indent="0" algn="l" rtl="0">
                <a:spcBef>
                  <a:spcPts val="0"/>
                </a:spcBef>
                <a:spcAft>
                  <a:spcPts val="1600"/>
                </a:spcAft>
                <a:buNone/>
              </a:pPr>
              <a:endParaRPr lang="en-GB">
                <a:latin typeface="+mj-lt"/>
                <a:ea typeface="思源宋体 CN Heavy" panose="02020900000000000000" charset="-122"/>
                <a:sym typeface="+mn-ea"/>
              </a:endParaRPr>
            </a:p>
          </p:txBody>
        </p:sp>
        <p:sp>
          <p:nvSpPr>
            <p:cNvPr id="113" name="TextBox 112">
              <a:extLst>
                <a:ext uri="{FF2B5EF4-FFF2-40B4-BE49-F238E27FC236}">
                  <a16:creationId xmlns:a16="http://schemas.microsoft.com/office/drawing/2014/main" id="{CB596D3C-BE9E-4912-B0D5-C78A7E85BD12}"/>
                </a:ext>
              </a:extLst>
            </p:cNvPr>
            <p:cNvSpPr txBox="1"/>
            <p:nvPr/>
          </p:nvSpPr>
          <p:spPr>
            <a:xfrm>
              <a:off x="312676" y="2073217"/>
              <a:ext cx="4938853" cy="1106713"/>
            </a:xfrm>
            <a:prstGeom prst="rect">
              <a:avLst/>
            </a:prstGeom>
            <a:noFill/>
          </p:spPr>
          <p:txBody>
            <a:bodyPr wrap="none" lIns="0" tIns="0" rIns="0" bIns="0" rtlCol="0">
              <a:spAutoFit/>
            </a:bodyPr>
            <a:lstStyle/>
            <a:p>
              <a:pPr algn="ctr">
                <a:lnSpc>
                  <a:spcPct val="120000"/>
                </a:lnSpc>
              </a:pPr>
              <a:r>
                <a:rPr lang="en-US" sz="6600" b="1">
                  <a:solidFill>
                    <a:srgbClr val="0E2A47"/>
                  </a:solidFill>
                </a:rPr>
                <a:t>EM CÓ THỂ </a:t>
              </a:r>
            </a:p>
          </p:txBody>
        </p:sp>
      </p:grpSp>
      <p:pic>
        <p:nvPicPr>
          <p:cNvPr id="126" name="Picture 125">
            <a:extLst>
              <a:ext uri="{FF2B5EF4-FFF2-40B4-BE49-F238E27FC236}">
                <a16:creationId xmlns:a16="http://schemas.microsoft.com/office/drawing/2014/main" id="{136ED73C-10AC-4DDA-9A5B-3CB041353FB2}"/>
              </a:ext>
            </a:extLst>
          </p:cNvPr>
          <p:cNvPicPr>
            <a:picLocks noChangeAspect="1"/>
          </p:cNvPicPr>
          <p:nvPr/>
        </p:nvPicPr>
        <p:blipFill>
          <a:blip r:embed="rId4"/>
          <a:stretch>
            <a:fillRect/>
          </a:stretch>
        </p:blipFill>
        <p:spPr>
          <a:xfrm rot="18123950">
            <a:off x="-427725" y="2565416"/>
            <a:ext cx="3250006" cy="1727169"/>
          </a:xfrm>
          <a:prstGeom prst="rect">
            <a:avLst/>
          </a:prstGeom>
        </p:spPr>
      </p:pic>
      <p:pic>
        <p:nvPicPr>
          <p:cNvPr id="35" name="Picture 34">
            <a:extLst>
              <a:ext uri="{FF2B5EF4-FFF2-40B4-BE49-F238E27FC236}">
                <a16:creationId xmlns:a16="http://schemas.microsoft.com/office/drawing/2014/main" id="{BAAC367A-3EA8-48EE-A3FE-925505904339}"/>
              </a:ext>
            </a:extLst>
          </p:cNvPr>
          <p:cNvPicPr>
            <a:picLocks noChangeAspect="1"/>
          </p:cNvPicPr>
          <p:nvPr/>
        </p:nvPicPr>
        <p:blipFill>
          <a:blip r:embed="rId4"/>
          <a:stretch>
            <a:fillRect/>
          </a:stretch>
        </p:blipFill>
        <p:spPr>
          <a:xfrm rot="3476050" flipH="1">
            <a:off x="9369717" y="2565417"/>
            <a:ext cx="3250006" cy="1727169"/>
          </a:xfrm>
          <a:prstGeom prst="rect">
            <a:avLst/>
          </a:prstGeom>
        </p:spPr>
      </p:pic>
      <p:grpSp>
        <p:nvGrpSpPr>
          <p:cNvPr id="4" name="Group 3">
            <a:extLst>
              <a:ext uri="{FF2B5EF4-FFF2-40B4-BE49-F238E27FC236}">
                <a16:creationId xmlns:a16="http://schemas.microsoft.com/office/drawing/2014/main" id="{2A91EA1A-52D3-4C35-9CF6-C65F53FD9DB6}"/>
              </a:ext>
            </a:extLst>
          </p:cNvPr>
          <p:cNvGrpSpPr/>
          <p:nvPr/>
        </p:nvGrpSpPr>
        <p:grpSpPr>
          <a:xfrm>
            <a:off x="3622159" y="3665661"/>
            <a:ext cx="4947682" cy="1231488"/>
            <a:chOff x="3555533" y="3665661"/>
            <a:chExt cx="4947682" cy="1231488"/>
          </a:xfrm>
        </p:grpSpPr>
        <p:grpSp>
          <p:nvGrpSpPr>
            <p:cNvPr id="27" name="Group 26">
              <a:extLst>
                <a:ext uri="{FF2B5EF4-FFF2-40B4-BE49-F238E27FC236}">
                  <a16:creationId xmlns:a16="http://schemas.microsoft.com/office/drawing/2014/main" id="{51405DC4-EFED-4BB7-9F9D-532B828B1143}"/>
                </a:ext>
              </a:extLst>
            </p:cNvPr>
            <p:cNvGrpSpPr/>
            <p:nvPr/>
          </p:nvGrpSpPr>
          <p:grpSpPr>
            <a:xfrm rot="9000000" flipV="1">
              <a:off x="3555533" y="3665661"/>
              <a:ext cx="1455641" cy="1231488"/>
              <a:chOff x="9909467" y="4975537"/>
              <a:chExt cx="1774754" cy="1501461"/>
            </a:xfrm>
          </p:grpSpPr>
          <p:pic>
            <p:nvPicPr>
              <p:cNvPr id="28" name="Picture 27">
                <a:extLst>
                  <a:ext uri="{FF2B5EF4-FFF2-40B4-BE49-F238E27FC236}">
                    <a16:creationId xmlns:a16="http://schemas.microsoft.com/office/drawing/2014/main" id="{358FC714-31AF-48A3-9BCF-37760F072974}"/>
                  </a:ext>
                </a:extLst>
              </p:cNvPr>
              <p:cNvPicPr>
                <a:picLocks noChangeAspect="1"/>
              </p:cNvPicPr>
              <p:nvPr/>
            </p:nvPicPr>
            <p:blipFill>
              <a:blip r:embed="rId5"/>
              <a:stretch>
                <a:fillRect/>
              </a:stretch>
            </p:blipFill>
            <p:spPr>
              <a:xfrm rot="6936814">
                <a:off x="10567507" y="5009862"/>
                <a:ext cx="1002167" cy="933518"/>
              </a:xfrm>
              <a:prstGeom prst="rect">
                <a:avLst/>
              </a:prstGeom>
            </p:spPr>
          </p:pic>
          <p:pic>
            <p:nvPicPr>
              <p:cNvPr id="29" name="Picture 28">
                <a:extLst>
                  <a:ext uri="{FF2B5EF4-FFF2-40B4-BE49-F238E27FC236}">
                    <a16:creationId xmlns:a16="http://schemas.microsoft.com/office/drawing/2014/main" id="{3CEEAD12-9F41-410E-BEB0-FC09B50C232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rot="1308932">
                <a:off x="9909467" y="5431066"/>
                <a:ext cx="1774754" cy="1045932"/>
              </a:xfrm>
              <a:prstGeom prst="rect">
                <a:avLst/>
              </a:prstGeom>
            </p:spPr>
          </p:pic>
        </p:grpSp>
        <p:grpSp>
          <p:nvGrpSpPr>
            <p:cNvPr id="36" name="Group 35">
              <a:extLst>
                <a:ext uri="{FF2B5EF4-FFF2-40B4-BE49-F238E27FC236}">
                  <a16:creationId xmlns:a16="http://schemas.microsoft.com/office/drawing/2014/main" id="{ED115B01-7812-4DDF-8DE6-589C864CE32C}"/>
                </a:ext>
              </a:extLst>
            </p:cNvPr>
            <p:cNvGrpSpPr/>
            <p:nvPr/>
          </p:nvGrpSpPr>
          <p:grpSpPr>
            <a:xfrm rot="9000000" flipV="1">
              <a:off x="5301554" y="3665661"/>
              <a:ext cx="1455641" cy="1231488"/>
              <a:chOff x="9909467" y="4975537"/>
              <a:chExt cx="1774754" cy="1501461"/>
            </a:xfrm>
          </p:grpSpPr>
          <p:pic>
            <p:nvPicPr>
              <p:cNvPr id="37" name="Picture 36">
                <a:extLst>
                  <a:ext uri="{FF2B5EF4-FFF2-40B4-BE49-F238E27FC236}">
                    <a16:creationId xmlns:a16="http://schemas.microsoft.com/office/drawing/2014/main" id="{BC9F5291-6A26-4F71-BAF2-A0F06EB2FBA4}"/>
                  </a:ext>
                </a:extLst>
              </p:cNvPr>
              <p:cNvPicPr>
                <a:picLocks noChangeAspect="1"/>
              </p:cNvPicPr>
              <p:nvPr/>
            </p:nvPicPr>
            <p:blipFill>
              <a:blip r:embed="rId5"/>
              <a:stretch>
                <a:fillRect/>
              </a:stretch>
            </p:blipFill>
            <p:spPr>
              <a:xfrm rot="6936814">
                <a:off x="10567507" y="5009862"/>
                <a:ext cx="1002167" cy="933518"/>
              </a:xfrm>
              <a:prstGeom prst="rect">
                <a:avLst/>
              </a:prstGeom>
            </p:spPr>
          </p:pic>
          <p:pic>
            <p:nvPicPr>
              <p:cNvPr id="38" name="Picture 37">
                <a:extLst>
                  <a:ext uri="{FF2B5EF4-FFF2-40B4-BE49-F238E27FC236}">
                    <a16:creationId xmlns:a16="http://schemas.microsoft.com/office/drawing/2014/main" id="{DDDCD665-8177-486D-8687-234CEAA9C008}"/>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rot="1308932">
                <a:off x="9909467" y="5431066"/>
                <a:ext cx="1774754" cy="1045932"/>
              </a:xfrm>
              <a:prstGeom prst="rect">
                <a:avLst/>
              </a:prstGeom>
            </p:spPr>
          </p:pic>
        </p:grpSp>
        <p:grpSp>
          <p:nvGrpSpPr>
            <p:cNvPr id="39" name="Group 38">
              <a:extLst>
                <a:ext uri="{FF2B5EF4-FFF2-40B4-BE49-F238E27FC236}">
                  <a16:creationId xmlns:a16="http://schemas.microsoft.com/office/drawing/2014/main" id="{2A473082-E9A7-41B7-8E10-586DBCFCBB79}"/>
                </a:ext>
              </a:extLst>
            </p:cNvPr>
            <p:cNvGrpSpPr/>
            <p:nvPr/>
          </p:nvGrpSpPr>
          <p:grpSpPr>
            <a:xfrm rot="9000000" flipV="1">
              <a:off x="7047574" y="3665661"/>
              <a:ext cx="1455641" cy="1231488"/>
              <a:chOff x="9909467" y="4975537"/>
              <a:chExt cx="1774754" cy="1501461"/>
            </a:xfrm>
          </p:grpSpPr>
          <p:pic>
            <p:nvPicPr>
              <p:cNvPr id="40" name="Picture 39">
                <a:extLst>
                  <a:ext uri="{FF2B5EF4-FFF2-40B4-BE49-F238E27FC236}">
                    <a16:creationId xmlns:a16="http://schemas.microsoft.com/office/drawing/2014/main" id="{ED284C65-1BB8-4D68-BC35-7AB2A6DDE1F1}"/>
                  </a:ext>
                </a:extLst>
              </p:cNvPr>
              <p:cNvPicPr>
                <a:picLocks noChangeAspect="1"/>
              </p:cNvPicPr>
              <p:nvPr/>
            </p:nvPicPr>
            <p:blipFill>
              <a:blip r:embed="rId5"/>
              <a:stretch>
                <a:fillRect/>
              </a:stretch>
            </p:blipFill>
            <p:spPr>
              <a:xfrm rot="6936814">
                <a:off x="10567507" y="5009862"/>
                <a:ext cx="1002167" cy="933518"/>
              </a:xfrm>
              <a:prstGeom prst="rect">
                <a:avLst/>
              </a:prstGeom>
            </p:spPr>
          </p:pic>
          <p:pic>
            <p:nvPicPr>
              <p:cNvPr id="41" name="Picture 40">
                <a:extLst>
                  <a:ext uri="{FF2B5EF4-FFF2-40B4-BE49-F238E27FC236}">
                    <a16:creationId xmlns:a16="http://schemas.microsoft.com/office/drawing/2014/main" id="{54E328F7-07F9-4DAC-8263-6C877860AA5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rot="1308932">
                <a:off x="9909467" y="5431066"/>
                <a:ext cx="1774754" cy="1045932"/>
              </a:xfrm>
              <a:prstGeom prst="rect">
                <a:avLst/>
              </a:prstGeom>
            </p:spPr>
          </p:pic>
        </p:grpSp>
      </p:grpSp>
    </p:spTree>
    <p:custDataLst>
      <p:tags r:id="rId1"/>
    </p:custDataLst>
    <p:extLst>
      <p:ext uri="{BB962C8B-B14F-4D97-AF65-F5344CB8AC3E}">
        <p14:creationId xmlns:p14="http://schemas.microsoft.com/office/powerpoint/2010/main" val="368382047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2" name="Group 1">
            <a:extLst>
              <a:ext uri="{FF2B5EF4-FFF2-40B4-BE49-F238E27FC236}">
                <a16:creationId xmlns:a16="http://schemas.microsoft.com/office/drawing/2014/main" id="{723B011F-8035-4B1E-827F-8F87412763F2}"/>
              </a:ext>
            </a:extLst>
          </p:cNvPr>
          <p:cNvGrpSpPr/>
          <p:nvPr/>
        </p:nvGrpSpPr>
        <p:grpSpPr>
          <a:xfrm>
            <a:off x="2666093" y="689801"/>
            <a:ext cx="7486830" cy="914400"/>
            <a:chOff x="912586" y="1488087"/>
            <a:chExt cx="7486830" cy="914400"/>
          </a:xfrm>
        </p:grpSpPr>
        <p:pic>
          <p:nvPicPr>
            <p:cNvPr id="34" name="Picture 2">
              <a:extLst>
                <a:ext uri="{FF2B5EF4-FFF2-40B4-BE49-F238E27FC236}">
                  <a16:creationId xmlns:a16="http://schemas.microsoft.com/office/drawing/2014/main" id="{04BDCB73-15BB-486C-B9E6-0E2F60D488C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2586" y="1488087"/>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39C560B-0378-472A-A34D-5846684321FC}"/>
                </a:ext>
              </a:extLst>
            </p:cNvPr>
            <p:cNvSpPr txBox="1"/>
            <p:nvPr/>
          </p:nvSpPr>
          <p:spPr>
            <a:xfrm>
              <a:off x="2008414" y="1744078"/>
              <a:ext cx="6391002"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Hình thành các thói quen tốt cho bản thân.</a:t>
              </a:r>
            </a:p>
          </p:txBody>
        </p:sp>
      </p:grpSp>
      <p:pic>
        <p:nvPicPr>
          <p:cNvPr id="20486" name="Picture 6" descr="Study Wallpapers - Wallpaper Cave">
            <a:extLst>
              <a:ext uri="{FF2B5EF4-FFF2-40B4-BE49-F238E27FC236}">
                <a16:creationId xmlns:a16="http://schemas.microsoft.com/office/drawing/2014/main" id="{1EA358CD-6E4F-47DA-95F3-79061F5C017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1236" b="24194"/>
          <a:stretch/>
        </p:blipFill>
        <p:spPr bwMode="auto">
          <a:xfrm>
            <a:off x="609600" y="1973262"/>
            <a:ext cx="10668000" cy="4422923"/>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5228000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89A844-A108-4124-B547-2937315254E7}"/>
              </a:ext>
            </a:extLst>
          </p:cNvPr>
          <p:cNvSpPr/>
          <p:nvPr/>
        </p:nvSpPr>
        <p:spPr>
          <a:xfrm>
            <a:off x="0" y="0"/>
            <a:ext cx="12192000" cy="6858000"/>
          </a:xfrm>
          <a:prstGeom prst="rect">
            <a:avLst/>
          </a:prstGeom>
          <a:solidFill>
            <a:srgbClr val="92E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243453">
            <a:extLst>
              <a:ext uri="{FF2B5EF4-FFF2-40B4-BE49-F238E27FC236}">
                <a16:creationId xmlns:a16="http://schemas.microsoft.com/office/drawing/2014/main" id="{98E9684A-F5F6-407F-BAA1-F1AC2B932831}"/>
              </a:ext>
            </a:extLst>
          </p:cNvPr>
          <p:cNvGrpSpPr/>
          <p:nvPr/>
        </p:nvGrpSpPr>
        <p:grpSpPr>
          <a:xfrm>
            <a:off x="655320" y="-2802255"/>
            <a:ext cx="11536680" cy="3801110"/>
            <a:chOff x="1032" y="-4413"/>
            <a:chExt cx="18168" cy="5986"/>
          </a:xfrm>
          <a:solidFill>
            <a:srgbClr val="0E2A47">
              <a:alpha val="17000"/>
            </a:srgbClr>
          </a:solidFill>
        </p:grpSpPr>
        <p:sp>
          <p:nvSpPr>
            <p:cNvPr id="14" name="4564256">
              <a:extLst>
                <a:ext uri="{FF2B5EF4-FFF2-40B4-BE49-F238E27FC236}">
                  <a16:creationId xmlns:a16="http://schemas.microsoft.com/office/drawing/2014/main" id="{5EE823A3-91E1-4890-80DB-4FA525E6D756}"/>
                </a:ext>
              </a:extLst>
            </p:cNvPr>
            <p:cNvSpPr/>
            <p:nvPr/>
          </p:nvSpPr>
          <p:spPr>
            <a:xfrm>
              <a:off x="1032"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5" name="24562456">
              <a:extLst>
                <a:ext uri="{FF2B5EF4-FFF2-40B4-BE49-F238E27FC236}">
                  <a16:creationId xmlns:a16="http://schemas.microsoft.com/office/drawing/2014/main" id="{A77026BE-75FF-41E7-9F7C-53B8EE372690}"/>
                </a:ext>
              </a:extLst>
            </p:cNvPr>
            <p:cNvSpPr/>
            <p:nvPr/>
          </p:nvSpPr>
          <p:spPr>
            <a:xfrm>
              <a:off x="950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6" name="2462456">
              <a:extLst>
                <a:ext uri="{FF2B5EF4-FFF2-40B4-BE49-F238E27FC236}">
                  <a16:creationId xmlns:a16="http://schemas.microsoft.com/office/drawing/2014/main" id="{A88EAD9D-0AAD-43BB-A8F8-6A2D30229C05}"/>
                </a:ext>
              </a:extLst>
            </p:cNvPr>
            <p:cNvSpPr/>
            <p:nvPr/>
          </p:nvSpPr>
          <p:spPr>
            <a:xfrm>
              <a:off x="1321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grpSp>
      <p:pic>
        <p:nvPicPr>
          <p:cNvPr id="123" name="Picture 122">
            <a:extLst>
              <a:ext uri="{FF2B5EF4-FFF2-40B4-BE49-F238E27FC236}">
                <a16:creationId xmlns:a16="http://schemas.microsoft.com/office/drawing/2014/main" id="{F504DAE6-36EC-4FFD-AFF6-18C8E2F2474D}"/>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345453"/>
          <p:cNvSpPr/>
          <p:nvPr/>
        </p:nvSpPr>
        <p:spPr>
          <a:xfrm>
            <a:off x="-444388" y="1364343"/>
            <a:ext cx="13080776" cy="4295684"/>
          </a:xfrm>
          <a:prstGeom prst="roundRect">
            <a:avLst>
              <a:gd name="adj" fmla="val 13457"/>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2" name="Google Shape;585;p33"/>
          <p:cNvSpPr txBox="1"/>
          <p:nvPr/>
        </p:nvSpPr>
        <p:spPr>
          <a:xfrm>
            <a:off x="707390" y="1925320"/>
            <a:ext cx="5138420" cy="2638425"/>
          </a:xfrm>
          <a:prstGeom prst="rect">
            <a:avLst/>
          </a:prstGeom>
        </p:spPr>
        <p:txBody>
          <a:bodyPr vert="horz" wrap="square" lIns="91425" tIns="91425" rIns="91425" bIns="91425" rtlCol="0" anchor="ctr" anchorCtr="0">
            <a:noAutofit/>
          </a:bodyPr>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marL="0" lvl="0" indent="0" algn="l" rtl="0">
              <a:lnSpc>
                <a:spcPct val="100000"/>
              </a:lnSpc>
              <a:spcBef>
                <a:spcPts val="1000"/>
              </a:spcBef>
              <a:spcAft>
                <a:spcPts val="1000"/>
              </a:spcAft>
              <a:buNone/>
            </a:pPr>
            <a:endParaRPr lang="en-US" altLang="en-GB" sz="5400">
              <a:solidFill>
                <a:srgbClr val="E3F7E8"/>
              </a:solidFill>
              <a:latin typeface="+mj-lt"/>
              <a:ea typeface="思源宋体 CN Heavy" panose="02020900000000000000" charset="-122"/>
            </a:endParaRPr>
          </a:p>
        </p:txBody>
      </p:sp>
      <p:sp>
        <p:nvSpPr>
          <p:cNvPr id="3" name="3453626"/>
          <p:cNvSpPr/>
          <p:nvPr/>
        </p:nvSpPr>
        <p:spPr>
          <a:xfrm>
            <a:off x="3042920" y="376555"/>
            <a:ext cx="6106160" cy="6106160"/>
          </a:xfrm>
          <a:prstGeom prst="ellipse">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mj-lt"/>
              </a:rPr>
              <a:t>   </a:t>
            </a:r>
          </a:p>
        </p:txBody>
      </p:sp>
      <p:sp>
        <p:nvSpPr>
          <p:cNvPr id="110" name="TextBox 109">
            <a:extLst>
              <a:ext uri="{FF2B5EF4-FFF2-40B4-BE49-F238E27FC236}">
                <a16:creationId xmlns:a16="http://schemas.microsoft.com/office/drawing/2014/main" id="{67A9EFFB-7625-4901-9576-E1989BA24E62}"/>
              </a:ext>
            </a:extLst>
          </p:cNvPr>
          <p:cNvSpPr txBox="1"/>
          <p:nvPr/>
        </p:nvSpPr>
        <p:spPr>
          <a:xfrm>
            <a:off x="1580213" y="3363877"/>
            <a:ext cx="9031575" cy="1902765"/>
          </a:xfrm>
          <a:prstGeom prst="rect">
            <a:avLst/>
          </a:prstGeom>
          <a:noFill/>
        </p:spPr>
        <p:txBody>
          <a:bodyPr wrap="none" lIns="0" tIns="0" rIns="0" bIns="0" rtlCol="0">
            <a:spAutoFit/>
          </a:bodyPr>
          <a:lstStyle/>
          <a:p>
            <a:pPr algn="ctr">
              <a:lnSpc>
                <a:spcPct val="120000"/>
              </a:lnSpc>
            </a:pPr>
            <a:r>
              <a:rPr lang="en-US" sz="5400" b="1" spc="-80">
                <a:solidFill>
                  <a:schemeClr val="bg1"/>
                </a:solidFill>
              </a:rPr>
              <a:t>CẢM ỨNG VÀ VAI TRÒ</a:t>
            </a:r>
          </a:p>
          <a:p>
            <a:pPr algn="ctr">
              <a:lnSpc>
                <a:spcPct val="120000"/>
              </a:lnSpc>
            </a:pPr>
            <a:r>
              <a:rPr lang="en-US" sz="5400" b="1" spc="-80">
                <a:solidFill>
                  <a:schemeClr val="bg1"/>
                </a:solidFill>
              </a:rPr>
              <a:t>CỦA CẢM ỨNG Ở SINH VẬT</a:t>
            </a:r>
          </a:p>
        </p:txBody>
      </p:sp>
      <p:grpSp>
        <p:nvGrpSpPr>
          <p:cNvPr id="6" name="Group 5">
            <a:extLst>
              <a:ext uri="{FF2B5EF4-FFF2-40B4-BE49-F238E27FC236}">
                <a16:creationId xmlns:a16="http://schemas.microsoft.com/office/drawing/2014/main" id="{27816415-09B5-4687-B2D2-B0F32588267B}"/>
              </a:ext>
            </a:extLst>
          </p:cNvPr>
          <p:cNvGrpSpPr/>
          <p:nvPr/>
        </p:nvGrpSpPr>
        <p:grpSpPr>
          <a:xfrm>
            <a:off x="4021289" y="1709995"/>
            <a:ext cx="4149423" cy="1252584"/>
            <a:chOff x="707390" y="2000281"/>
            <a:chExt cx="4149423" cy="1252584"/>
          </a:xfrm>
        </p:grpSpPr>
        <p:sp>
          <p:nvSpPr>
            <p:cNvPr id="31" name="Google Shape;583;p33"/>
            <p:cNvSpPr/>
            <p:nvPr/>
          </p:nvSpPr>
          <p:spPr>
            <a:xfrm>
              <a:off x="707390" y="2000281"/>
              <a:ext cx="4149423" cy="125258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lvl="0" indent="0" algn="l" rtl="0">
                <a:spcBef>
                  <a:spcPts val="0"/>
                </a:spcBef>
                <a:spcAft>
                  <a:spcPts val="1600"/>
                </a:spcAft>
                <a:buNone/>
              </a:pPr>
              <a:endParaRPr lang="en-GB">
                <a:latin typeface="+mj-lt"/>
                <a:ea typeface="思源宋体 CN Heavy" panose="02020900000000000000" charset="-122"/>
                <a:sym typeface="+mn-ea"/>
              </a:endParaRPr>
            </a:p>
          </p:txBody>
        </p:sp>
        <p:sp>
          <p:nvSpPr>
            <p:cNvPr id="113" name="TextBox 112">
              <a:extLst>
                <a:ext uri="{FF2B5EF4-FFF2-40B4-BE49-F238E27FC236}">
                  <a16:creationId xmlns:a16="http://schemas.microsoft.com/office/drawing/2014/main" id="{CB596D3C-BE9E-4912-B0D5-C78A7E85BD12}"/>
                </a:ext>
              </a:extLst>
            </p:cNvPr>
            <p:cNvSpPr txBox="1"/>
            <p:nvPr/>
          </p:nvSpPr>
          <p:spPr>
            <a:xfrm>
              <a:off x="1230394" y="2073217"/>
              <a:ext cx="3103414" cy="1106713"/>
            </a:xfrm>
            <a:prstGeom prst="rect">
              <a:avLst/>
            </a:prstGeom>
            <a:noFill/>
          </p:spPr>
          <p:txBody>
            <a:bodyPr wrap="none" lIns="0" tIns="0" rIns="0" bIns="0" rtlCol="0">
              <a:spAutoFit/>
            </a:bodyPr>
            <a:lstStyle/>
            <a:p>
              <a:pPr>
                <a:lnSpc>
                  <a:spcPct val="120000"/>
                </a:lnSpc>
              </a:pPr>
              <a:r>
                <a:rPr lang="en-US" sz="6600" b="1">
                  <a:solidFill>
                    <a:srgbClr val="0E2A47"/>
                  </a:solidFill>
                </a:rPr>
                <a:t>PHẦN 1</a:t>
              </a:r>
            </a:p>
          </p:txBody>
        </p:sp>
      </p:grpSp>
      <p:pic>
        <p:nvPicPr>
          <p:cNvPr id="126" name="Picture 125">
            <a:extLst>
              <a:ext uri="{FF2B5EF4-FFF2-40B4-BE49-F238E27FC236}">
                <a16:creationId xmlns:a16="http://schemas.microsoft.com/office/drawing/2014/main" id="{136ED73C-10AC-4DDA-9A5B-3CB041353FB2}"/>
              </a:ext>
            </a:extLst>
          </p:cNvPr>
          <p:cNvPicPr>
            <a:picLocks noChangeAspect="1"/>
          </p:cNvPicPr>
          <p:nvPr/>
        </p:nvPicPr>
        <p:blipFill>
          <a:blip r:embed="rId4"/>
          <a:stretch>
            <a:fillRect/>
          </a:stretch>
        </p:blipFill>
        <p:spPr>
          <a:xfrm rot="18123950">
            <a:off x="-749648" y="2509942"/>
            <a:ext cx="2764549" cy="1469180"/>
          </a:xfrm>
          <a:prstGeom prst="rect">
            <a:avLst/>
          </a:prstGeom>
        </p:spPr>
      </p:pic>
      <p:grpSp>
        <p:nvGrpSpPr>
          <p:cNvPr id="24" name="Group 23">
            <a:extLst>
              <a:ext uri="{FF2B5EF4-FFF2-40B4-BE49-F238E27FC236}">
                <a16:creationId xmlns:a16="http://schemas.microsoft.com/office/drawing/2014/main" id="{3E43D7D9-EF48-454D-8169-2D0C22DE983B}"/>
              </a:ext>
            </a:extLst>
          </p:cNvPr>
          <p:cNvGrpSpPr/>
          <p:nvPr/>
        </p:nvGrpSpPr>
        <p:grpSpPr>
          <a:xfrm rot="12600000" flipH="1" flipV="1">
            <a:off x="2513189" y="1747012"/>
            <a:ext cx="1186113" cy="1003465"/>
            <a:chOff x="9909467" y="4975537"/>
            <a:chExt cx="1774754" cy="1501461"/>
          </a:xfrm>
        </p:grpSpPr>
        <p:pic>
          <p:nvPicPr>
            <p:cNvPr id="25" name="Picture 24">
              <a:extLst>
                <a:ext uri="{FF2B5EF4-FFF2-40B4-BE49-F238E27FC236}">
                  <a16:creationId xmlns:a16="http://schemas.microsoft.com/office/drawing/2014/main" id="{BFFBACF1-97D1-4E10-82DF-36BDEBB43163}"/>
                </a:ext>
              </a:extLst>
            </p:cNvPr>
            <p:cNvPicPr>
              <a:picLocks noChangeAspect="1"/>
            </p:cNvPicPr>
            <p:nvPr/>
          </p:nvPicPr>
          <p:blipFill>
            <a:blip r:embed="rId5"/>
            <a:stretch>
              <a:fillRect/>
            </a:stretch>
          </p:blipFill>
          <p:spPr>
            <a:xfrm rot="6936814">
              <a:off x="10567507" y="5009862"/>
              <a:ext cx="1002167" cy="933518"/>
            </a:xfrm>
            <a:prstGeom prst="rect">
              <a:avLst/>
            </a:prstGeom>
          </p:spPr>
        </p:pic>
        <p:pic>
          <p:nvPicPr>
            <p:cNvPr id="26" name="Picture 25">
              <a:extLst>
                <a:ext uri="{FF2B5EF4-FFF2-40B4-BE49-F238E27FC236}">
                  <a16:creationId xmlns:a16="http://schemas.microsoft.com/office/drawing/2014/main" id="{217D87D3-68FE-4C62-8C30-E4AD035208AE}"/>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rot="1308932">
              <a:off x="9909467" y="5431066"/>
              <a:ext cx="1774754" cy="1045932"/>
            </a:xfrm>
            <a:prstGeom prst="rect">
              <a:avLst/>
            </a:prstGeom>
          </p:spPr>
        </p:pic>
      </p:grpSp>
      <p:grpSp>
        <p:nvGrpSpPr>
          <p:cNvPr id="27" name="Group 26">
            <a:extLst>
              <a:ext uri="{FF2B5EF4-FFF2-40B4-BE49-F238E27FC236}">
                <a16:creationId xmlns:a16="http://schemas.microsoft.com/office/drawing/2014/main" id="{51405DC4-EFED-4BB7-9F9D-532B828B1143}"/>
              </a:ext>
            </a:extLst>
          </p:cNvPr>
          <p:cNvGrpSpPr/>
          <p:nvPr/>
        </p:nvGrpSpPr>
        <p:grpSpPr>
          <a:xfrm rot="9000000" flipV="1">
            <a:off x="8445689" y="1708034"/>
            <a:ext cx="1186113" cy="1003465"/>
            <a:chOff x="9909467" y="4975537"/>
            <a:chExt cx="1774754" cy="1501461"/>
          </a:xfrm>
        </p:grpSpPr>
        <p:pic>
          <p:nvPicPr>
            <p:cNvPr id="28" name="Picture 27">
              <a:extLst>
                <a:ext uri="{FF2B5EF4-FFF2-40B4-BE49-F238E27FC236}">
                  <a16:creationId xmlns:a16="http://schemas.microsoft.com/office/drawing/2014/main" id="{358FC714-31AF-48A3-9BCF-37760F072974}"/>
                </a:ext>
              </a:extLst>
            </p:cNvPr>
            <p:cNvPicPr>
              <a:picLocks noChangeAspect="1"/>
            </p:cNvPicPr>
            <p:nvPr/>
          </p:nvPicPr>
          <p:blipFill>
            <a:blip r:embed="rId5"/>
            <a:stretch>
              <a:fillRect/>
            </a:stretch>
          </p:blipFill>
          <p:spPr>
            <a:xfrm rot="6936814">
              <a:off x="10567507" y="5009862"/>
              <a:ext cx="1002167" cy="933518"/>
            </a:xfrm>
            <a:prstGeom prst="rect">
              <a:avLst/>
            </a:prstGeom>
          </p:spPr>
        </p:pic>
        <p:pic>
          <p:nvPicPr>
            <p:cNvPr id="29" name="Picture 28">
              <a:extLst>
                <a:ext uri="{FF2B5EF4-FFF2-40B4-BE49-F238E27FC236}">
                  <a16:creationId xmlns:a16="http://schemas.microsoft.com/office/drawing/2014/main" id="{3CEEAD12-9F41-410E-BEB0-FC09B50C232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rot="1308932">
              <a:off x="9909467" y="5431066"/>
              <a:ext cx="1774754" cy="1045932"/>
            </a:xfrm>
            <a:prstGeom prst="rect">
              <a:avLst/>
            </a:prstGeom>
          </p:spPr>
        </p:pic>
      </p:grpSp>
      <p:pic>
        <p:nvPicPr>
          <p:cNvPr id="30" name="Picture 29">
            <a:extLst>
              <a:ext uri="{FF2B5EF4-FFF2-40B4-BE49-F238E27FC236}">
                <a16:creationId xmlns:a16="http://schemas.microsoft.com/office/drawing/2014/main" id="{173CA1D6-F305-4FFD-AB73-82BCF51361F4}"/>
              </a:ext>
            </a:extLst>
          </p:cNvPr>
          <p:cNvPicPr>
            <a:picLocks noChangeAspect="1"/>
          </p:cNvPicPr>
          <p:nvPr/>
        </p:nvPicPr>
        <p:blipFill>
          <a:blip r:embed="rId4"/>
          <a:stretch>
            <a:fillRect/>
          </a:stretch>
        </p:blipFill>
        <p:spPr>
          <a:xfrm rot="3476050" flipH="1">
            <a:off x="10174309" y="2509943"/>
            <a:ext cx="2764549" cy="146918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pic>
        <p:nvPicPr>
          <p:cNvPr id="34" name="Picture 2">
            <a:extLst>
              <a:ext uri="{FF2B5EF4-FFF2-40B4-BE49-F238E27FC236}">
                <a16:creationId xmlns:a16="http://schemas.microsoft.com/office/drawing/2014/main" id="{04BDCB73-15BB-486C-B9E6-0E2F60D488C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7784" y="1651217"/>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1F7C80C-6B8C-4681-BC33-DC260E2C19D5}"/>
              </a:ext>
            </a:extLst>
          </p:cNvPr>
          <p:cNvSpPr txBox="1"/>
          <p:nvPr/>
        </p:nvSpPr>
        <p:spPr>
          <a:xfrm>
            <a:off x="703359" y="2697951"/>
            <a:ext cx="4556490" cy="2618409"/>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Vận dụng kiến thức về cảm ứng, lập và thực hiện được kế hoạch hình thành các thói quen cho bản thân như thức dậy và đi ngủ đúng giờ, thực hiện tốt các quy định về an toàn giao thông,…</a:t>
            </a:r>
          </a:p>
        </p:txBody>
      </p:sp>
      <p:pic>
        <p:nvPicPr>
          <p:cNvPr id="19458" name="Picture 2" descr="Kids daily routine activities Royalty Free Vector Image">
            <a:extLst>
              <a:ext uri="{FF2B5EF4-FFF2-40B4-BE49-F238E27FC236}">
                <a16:creationId xmlns:a16="http://schemas.microsoft.com/office/drawing/2014/main" id="{96A0DDA3-A567-4330-8744-F5B964016181}"/>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b="7936"/>
          <a:stretch/>
        </p:blipFill>
        <p:spPr bwMode="auto">
          <a:xfrm>
            <a:off x="5469076" y="272143"/>
            <a:ext cx="6350000" cy="63137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F725D643-EA98-410E-8E1D-8EF30F9C72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89827" y="1651217"/>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77D13327-ACFC-45D5-8C03-FB846B82634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71870" y="1651217"/>
            <a:ext cx="914400" cy="914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7175234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Rectangle 139">
            <a:extLst>
              <a:ext uri="{FF2B5EF4-FFF2-40B4-BE49-F238E27FC236}">
                <a16:creationId xmlns:a16="http://schemas.microsoft.com/office/drawing/2014/main" id="{5C88B158-32BB-4D9F-A9F0-E3DCE8FBD1C9}"/>
              </a:ext>
            </a:extLst>
          </p:cNvPr>
          <p:cNvSpPr/>
          <p:nvPr/>
        </p:nvSpPr>
        <p:spPr>
          <a:xfrm>
            <a:off x="0" y="0"/>
            <a:ext cx="12192000" cy="6858000"/>
          </a:xfrm>
          <a:prstGeom prst="rect">
            <a:avLst/>
          </a:prstGeom>
          <a:solidFill>
            <a:srgbClr val="92E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2" name="243453">
            <a:extLst>
              <a:ext uri="{FF2B5EF4-FFF2-40B4-BE49-F238E27FC236}">
                <a16:creationId xmlns:a16="http://schemas.microsoft.com/office/drawing/2014/main" id="{C0CAF7DA-040A-4F51-B018-FEF887C9A15D}"/>
              </a:ext>
            </a:extLst>
          </p:cNvPr>
          <p:cNvGrpSpPr/>
          <p:nvPr/>
        </p:nvGrpSpPr>
        <p:grpSpPr>
          <a:xfrm>
            <a:off x="655320" y="-2802255"/>
            <a:ext cx="11536680" cy="3801110"/>
            <a:chOff x="1032" y="-4413"/>
            <a:chExt cx="18168" cy="5986"/>
          </a:xfrm>
          <a:solidFill>
            <a:srgbClr val="0E2A47">
              <a:alpha val="17000"/>
            </a:srgbClr>
          </a:solidFill>
        </p:grpSpPr>
        <p:sp>
          <p:nvSpPr>
            <p:cNvPr id="143" name="4564256">
              <a:extLst>
                <a:ext uri="{FF2B5EF4-FFF2-40B4-BE49-F238E27FC236}">
                  <a16:creationId xmlns:a16="http://schemas.microsoft.com/office/drawing/2014/main" id="{49400EC8-8D4F-4CC5-80F8-96224931E81B}"/>
                </a:ext>
              </a:extLst>
            </p:cNvPr>
            <p:cNvSpPr/>
            <p:nvPr/>
          </p:nvSpPr>
          <p:spPr>
            <a:xfrm>
              <a:off x="1032"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44" name="24562456">
              <a:extLst>
                <a:ext uri="{FF2B5EF4-FFF2-40B4-BE49-F238E27FC236}">
                  <a16:creationId xmlns:a16="http://schemas.microsoft.com/office/drawing/2014/main" id="{004E6F1F-1DD3-4859-89A5-9000C8BDB82D}"/>
                </a:ext>
              </a:extLst>
            </p:cNvPr>
            <p:cNvSpPr/>
            <p:nvPr/>
          </p:nvSpPr>
          <p:spPr>
            <a:xfrm>
              <a:off x="950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45" name="2462456">
              <a:extLst>
                <a:ext uri="{FF2B5EF4-FFF2-40B4-BE49-F238E27FC236}">
                  <a16:creationId xmlns:a16="http://schemas.microsoft.com/office/drawing/2014/main" id="{6C6F506F-B3A6-4BAD-A61D-67857A18279E}"/>
                </a:ext>
              </a:extLst>
            </p:cNvPr>
            <p:cNvSpPr/>
            <p:nvPr/>
          </p:nvSpPr>
          <p:spPr>
            <a:xfrm>
              <a:off x="1321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grpSp>
      <p:pic>
        <p:nvPicPr>
          <p:cNvPr id="141" name="Picture 140">
            <a:extLst>
              <a:ext uri="{FF2B5EF4-FFF2-40B4-BE49-F238E27FC236}">
                <a16:creationId xmlns:a16="http://schemas.microsoft.com/office/drawing/2014/main" id="{0B75836D-4BB1-4821-B8EA-2AEEB17EEA1D}"/>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353t4wt"/>
          <p:cNvSpPr/>
          <p:nvPr/>
        </p:nvSpPr>
        <p:spPr>
          <a:xfrm>
            <a:off x="659130" y="298133"/>
            <a:ext cx="10914380" cy="6261735"/>
          </a:xfrm>
          <a:prstGeom prst="roundRect">
            <a:avLst>
              <a:gd name="adj" fmla="val 13457"/>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2" name="Google Shape;583;p33">
            <a:extLst>
              <a:ext uri="{FF2B5EF4-FFF2-40B4-BE49-F238E27FC236}">
                <a16:creationId xmlns:a16="http://schemas.microsoft.com/office/drawing/2014/main" id="{172E0528-4010-4E52-AED8-E91403978C1E}"/>
              </a:ext>
            </a:extLst>
          </p:cNvPr>
          <p:cNvSpPr/>
          <p:nvPr/>
        </p:nvSpPr>
        <p:spPr>
          <a:xfrm>
            <a:off x="1371600" y="2048032"/>
            <a:ext cx="9448800" cy="2761936"/>
          </a:xfrm>
          <a:prstGeom prst="roundRect">
            <a:avLst>
              <a:gd name="adj" fmla="val 11300"/>
            </a:avLst>
          </a:prstGeom>
          <a:solidFill>
            <a:srgbClr val="92E3A9"/>
          </a:solidFill>
          <a:ln>
            <a:noFill/>
          </a:ln>
          <a:effectLst/>
        </p:spPr>
        <p:txBody>
          <a:bodyPr spcFirstLastPara="1" wrap="square" lIns="91425" tIns="91425" rIns="91425" bIns="91425" anchor="ctr" anchorCtr="0">
            <a:noAutofit/>
          </a:bodyPr>
          <a:lstStyle/>
          <a:p>
            <a:pPr marL="0" lvl="0" indent="0" algn="l" rtl="0">
              <a:spcBef>
                <a:spcPts val="0"/>
              </a:spcBef>
              <a:spcAft>
                <a:spcPts val="1600"/>
              </a:spcAft>
              <a:buNone/>
            </a:pPr>
            <a:endParaRPr lang="en-GB">
              <a:latin typeface="+mj-lt"/>
              <a:ea typeface="思源宋体 CN Heavy" panose="02020900000000000000" charset="-122"/>
              <a:sym typeface="+mn-ea"/>
            </a:endParaRPr>
          </a:p>
        </p:txBody>
      </p:sp>
      <p:sp>
        <p:nvSpPr>
          <p:cNvPr id="13" name="TextBox 12">
            <a:extLst>
              <a:ext uri="{FF2B5EF4-FFF2-40B4-BE49-F238E27FC236}">
                <a16:creationId xmlns:a16="http://schemas.microsoft.com/office/drawing/2014/main" id="{68A583FC-0373-427D-A83E-9F9EE6EF25CB}"/>
              </a:ext>
            </a:extLst>
          </p:cNvPr>
          <p:cNvSpPr txBox="1"/>
          <p:nvPr/>
        </p:nvSpPr>
        <p:spPr>
          <a:xfrm>
            <a:off x="1820791" y="2371916"/>
            <a:ext cx="8550418" cy="2114169"/>
          </a:xfrm>
          <a:prstGeom prst="rect">
            <a:avLst/>
          </a:prstGeom>
          <a:noFill/>
        </p:spPr>
        <p:txBody>
          <a:bodyPr wrap="none" lIns="0" tIns="0" rIns="0" bIns="0" rtlCol="0">
            <a:spAutoFit/>
          </a:bodyPr>
          <a:lstStyle/>
          <a:p>
            <a:pPr algn="ctr">
              <a:lnSpc>
                <a:spcPct val="120000"/>
              </a:lnSpc>
            </a:pPr>
            <a:r>
              <a:rPr lang="en-US" sz="6000" b="1">
                <a:solidFill>
                  <a:srgbClr val="0E2A47"/>
                </a:solidFill>
              </a:rPr>
              <a:t>CẢM ƠN CÁC EM</a:t>
            </a:r>
          </a:p>
          <a:p>
            <a:pPr algn="ctr">
              <a:lnSpc>
                <a:spcPct val="120000"/>
              </a:lnSpc>
            </a:pPr>
            <a:r>
              <a:rPr lang="en-US" sz="6000" b="1">
                <a:solidFill>
                  <a:srgbClr val="0E2A47"/>
                </a:solidFill>
              </a:rPr>
              <a:t>ĐÃ CHÚ Ý LẮNG NGHE</a:t>
            </a:r>
          </a:p>
        </p:txBody>
      </p:sp>
      <p:pic>
        <p:nvPicPr>
          <p:cNvPr id="15" name="Picture 14">
            <a:extLst>
              <a:ext uri="{FF2B5EF4-FFF2-40B4-BE49-F238E27FC236}">
                <a16:creationId xmlns:a16="http://schemas.microsoft.com/office/drawing/2014/main" id="{DC4ADD10-B043-43D0-86F8-F4D4A7C50D4E}"/>
              </a:ext>
            </a:extLst>
          </p:cNvPr>
          <p:cNvPicPr>
            <a:picLocks noChangeAspect="1"/>
          </p:cNvPicPr>
          <p:nvPr/>
        </p:nvPicPr>
        <p:blipFill>
          <a:blip r:embed="rId4"/>
          <a:stretch>
            <a:fillRect/>
          </a:stretch>
        </p:blipFill>
        <p:spPr>
          <a:xfrm>
            <a:off x="9881286" y="468085"/>
            <a:ext cx="1937878" cy="1333500"/>
          </a:xfrm>
          <a:prstGeom prst="rect">
            <a:avLst/>
          </a:prstGeom>
        </p:spPr>
      </p:pic>
      <p:pic>
        <p:nvPicPr>
          <p:cNvPr id="16" name="Picture 15">
            <a:extLst>
              <a:ext uri="{FF2B5EF4-FFF2-40B4-BE49-F238E27FC236}">
                <a16:creationId xmlns:a16="http://schemas.microsoft.com/office/drawing/2014/main" id="{54AC3BFE-B3E4-4534-9C82-C4CB093DBA5C}"/>
              </a:ext>
            </a:extLst>
          </p:cNvPr>
          <p:cNvPicPr>
            <a:picLocks noChangeAspect="1"/>
          </p:cNvPicPr>
          <p:nvPr/>
        </p:nvPicPr>
        <p:blipFill>
          <a:blip r:embed="rId5"/>
          <a:stretch>
            <a:fillRect/>
          </a:stretch>
        </p:blipFill>
        <p:spPr>
          <a:xfrm rot="20356276">
            <a:off x="397250" y="5429482"/>
            <a:ext cx="2079583" cy="1105164"/>
          </a:xfrm>
          <a:prstGeom prst="rect">
            <a:avLst/>
          </a:prstGeom>
        </p:spPr>
      </p:pic>
      <p:grpSp>
        <p:nvGrpSpPr>
          <p:cNvPr id="2" name="Group 1">
            <a:extLst>
              <a:ext uri="{FF2B5EF4-FFF2-40B4-BE49-F238E27FC236}">
                <a16:creationId xmlns:a16="http://schemas.microsoft.com/office/drawing/2014/main" id="{7CE38D98-AA9B-4C09-A934-A43062CAC4FC}"/>
              </a:ext>
            </a:extLst>
          </p:cNvPr>
          <p:cNvGrpSpPr/>
          <p:nvPr/>
        </p:nvGrpSpPr>
        <p:grpSpPr>
          <a:xfrm>
            <a:off x="10000342" y="5202191"/>
            <a:ext cx="1524001" cy="1289321"/>
            <a:chOff x="9909467" y="4975537"/>
            <a:chExt cx="1774754" cy="1501461"/>
          </a:xfrm>
        </p:grpSpPr>
        <p:pic>
          <p:nvPicPr>
            <p:cNvPr id="14" name="Picture 13">
              <a:extLst>
                <a:ext uri="{FF2B5EF4-FFF2-40B4-BE49-F238E27FC236}">
                  <a16:creationId xmlns:a16="http://schemas.microsoft.com/office/drawing/2014/main" id="{C7FF5514-37C0-48C6-8333-DB16CEB4985C}"/>
                </a:ext>
              </a:extLst>
            </p:cNvPr>
            <p:cNvPicPr>
              <a:picLocks noChangeAspect="1"/>
            </p:cNvPicPr>
            <p:nvPr/>
          </p:nvPicPr>
          <p:blipFill>
            <a:blip r:embed="rId6"/>
            <a:stretch>
              <a:fillRect/>
            </a:stretch>
          </p:blipFill>
          <p:spPr>
            <a:xfrm rot="6936814">
              <a:off x="10567507" y="5009862"/>
              <a:ext cx="1002167" cy="933518"/>
            </a:xfrm>
            <a:prstGeom prst="rect">
              <a:avLst/>
            </a:prstGeom>
          </p:spPr>
        </p:pic>
        <p:pic>
          <p:nvPicPr>
            <p:cNvPr id="17" name="Picture 16">
              <a:extLst>
                <a:ext uri="{FF2B5EF4-FFF2-40B4-BE49-F238E27FC236}">
                  <a16:creationId xmlns:a16="http://schemas.microsoft.com/office/drawing/2014/main" id="{6AA05923-D999-49E6-B3F4-97DF7122706C}"/>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rot="1308932">
              <a:off x="9909467" y="5431066"/>
              <a:ext cx="1774754" cy="1045932"/>
            </a:xfrm>
            <a:prstGeom prst="rect">
              <a:avLst/>
            </a:prstGeom>
          </p:spPr>
        </p:pic>
      </p:grpSp>
      <p:grpSp>
        <p:nvGrpSpPr>
          <p:cNvPr id="20" name="Group 19">
            <a:extLst>
              <a:ext uri="{FF2B5EF4-FFF2-40B4-BE49-F238E27FC236}">
                <a16:creationId xmlns:a16="http://schemas.microsoft.com/office/drawing/2014/main" id="{A3B64E80-8929-400B-BAFF-C9A578D4B35A}"/>
              </a:ext>
            </a:extLst>
          </p:cNvPr>
          <p:cNvGrpSpPr/>
          <p:nvPr/>
        </p:nvGrpSpPr>
        <p:grpSpPr>
          <a:xfrm rot="10426261">
            <a:off x="543053" y="392045"/>
            <a:ext cx="1774754" cy="1501461"/>
            <a:chOff x="9909467" y="4975537"/>
            <a:chExt cx="1774754" cy="1501461"/>
          </a:xfrm>
        </p:grpSpPr>
        <p:pic>
          <p:nvPicPr>
            <p:cNvPr id="21" name="Picture 20">
              <a:extLst>
                <a:ext uri="{FF2B5EF4-FFF2-40B4-BE49-F238E27FC236}">
                  <a16:creationId xmlns:a16="http://schemas.microsoft.com/office/drawing/2014/main" id="{3DD08291-0F30-4507-996F-44E893D88530}"/>
                </a:ext>
              </a:extLst>
            </p:cNvPr>
            <p:cNvPicPr>
              <a:picLocks noChangeAspect="1"/>
            </p:cNvPicPr>
            <p:nvPr/>
          </p:nvPicPr>
          <p:blipFill>
            <a:blip r:embed="rId6"/>
            <a:stretch>
              <a:fillRect/>
            </a:stretch>
          </p:blipFill>
          <p:spPr>
            <a:xfrm rot="6936814">
              <a:off x="10567507" y="5009862"/>
              <a:ext cx="1002167" cy="933518"/>
            </a:xfrm>
            <a:prstGeom prst="rect">
              <a:avLst/>
            </a:prstGeom>
          </p:spPr>
        </p:pic>
        <p:pic>
          <p:nvPicPr>
            <p:cNvPr id="22" name="Picture 21">
              <a:extLst>
                <a:ext uri="{FF2B5EF4-FFF2-40B4-BE49-F238E27FC236}">
                  <a16:creationId xmlns:a16="http://schemas.microsoft.com/office/drawing/2014/main" id="{DDD24E27-4069-4C8B-8651-6002DC784213}"/>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rot="1308932">
              <a:off x="9909467" y="5431066"/>
              <a:ext cx="1774754" cy="1045932"/>
            </a:xfrm>
            <a:prstGeom prst="rect">
              <a:avLst/>
            </a:prstGeom>
          </p:spPr>
        </p:pic>
      </p:grpSp>
    </p:spTree>
    <p:custDataLst>
      <p:tags r:id="rId1"/>
    </p:custDataLst>
    <p:extLst>
      <p:ext uri="{BB962C8B-B14F-4D97-AF65-F5344CB8AC3E}">
        <p14:creationId xmlns:p14="http://schemas.microsoft.com/office/powerpoint/2010/main" val="310065072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94" name="Google Shape;583;p33"/>
          <p:cNvSpPr/>
          <p:nvPr/>
        </p:nvSpPr>
        <p:spPr>
          <a:xfrm>
            <a:off x="2819401" y="331196"/>
            <a:ext cx="6553200" cy="76100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lvl="0" indent="0" algn="ctr" rtl="0">
              <a:spcBef>
                <a:spcPts val="0"/>
              </a:spcBef>
              <a:spcAft>
                <a:spcPts val="1600"/>
              </a:spcAft>
              <a:buNone/>
            </a:pPr>
            <a:endParaRPr lang="vi-VN" altLang="en-GB" dirty="0">
              <a:solidFill>
                <a:srgbClr val="0E2A47"/>
              </a:solidFill>
              <a:latin typeface="+mj-lt"/>
              <a:ea typeface="思源宋体 CN Heavy" panose="02020900000000000000" charset="-122"/>
              <a:sym typeface="+mn-ea"/>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sp>
        <p:nvSpPr>
          <p:cNvPr id="14" name="TextBox 13">
            <a:extLst>
              <a:ext uri="{FF2B5EF4-FFF2-40B4-BE49-F238E27FC236}">
                <a16:creationId xmlns:a16="http://schemas.microsoft.com/office/drawing/2014/main" id="{33C1870C-1AE3-4246-AA01-1AD2A25CE121}"/>
              </a:ext>
            </a:extLst>
          </p:cNvPr>
          <p:cNvSpPr txBox="1"/>
          <p:nvPr/>
        </p:nvSpPr>
        <p:spPr>
          <a:xfrm>
            <a:off x="3305449" y="476922"/>
            <a:ext cx="5581104" cy="469552"/>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800" b="1" dirty="0"/>
              <a:t>1. CẢM ỨNG Ở SINH VẬT LÀ GÌ?</a:t>
            </a:r>
          </a:p>
        </p:txBody>
      </p:sp>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sp>
        <p:nvSpPr>
          <p:cNvPr id="12" name="TextBox 11">
            <a:extLst>
              <a:ext uri="{FF2B5EF4-FFF2-40B4-BE49-F238E27FC236}">
                <a16:creationId xmlns:a16="http://schemas.microsoft.com/office/drawing/2014/main" id="{18AC279A-A9A4-431B-9CF5-F2D3A8F47FE3}"/>
              </a:ext>
            </a:extLst>
          </p:cNvPr>
          <p:cNvSpPr txBox="1"/>
          <p:nvPr/>
        </p:nvSpPr>
        <p:spPr>
          <a:xfrm>
            <a:off x="2165000" y="1398965"/>
            <a:ext cx="9060860"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l"/>
            <a:r>
              <a:rPr lang="vi-VN" sz="2400" b="1" dirty="0"/>
              <a:t>Cảm ứng là phản ứng của sinh vật đối với các kích thích đến từ môi trường.</a:t>
            </a:r>
          </a:p>
        </p:txBody>
      </p:sp>
      <p:pic>
        <p:nvPicPr>
          <p:cNvPr id="2052" name="Picture 4">
            <a:extLst>
              <a:ext uri="{FF2B5EF4-FFF2-40B4-BE49-F238E27FC236}">
                <a16:creationId xmlns:a16="http://schemas.microsoft.com/office/drawing/2014/main" id="{A340EE5B-9F1F-41B5-96DD-51C07486FAA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6140" y="1285295"/>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nimal Encounters Mobile Petting Zoo &amp; Animal Shows | Seattle's Child">
            <a:extLst>
              <a:ext uri="{FF2B5EF4-FFF2-40B4-BE49-F238E27FC236}">
                <a16:creationId xmlns:a16="http://schemas.microsoft.com/office/drawing/2014/main" id="{574CF1E3-6630-4A85-BFD5-E05BB893914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5332" b="5332"/>
          <a:stretch/>
        </p:blipFill>
        <p:spPr bwMode="auto">
          <a:xfrm>
            <a:off x="480241" y="2779860"/>
            <a:ext cx="5375638" cy="3601811"/>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pic>
        <p:nvPicPr>
          <p:cNvPr id="17" name="Picture 2" descr="Premium Photo | A sensitive compound leaf of mimosa pudica - sensitive  plant, shame plants. the girl touches the plant">
            <a:extLst>
              <a:ext uri="{FF2B5EF4-FFF2-40B4-BE49-F238E27FC236}">
                <a16:creationId xmlns:a16="http://schemas.microsoft.com/office/drawing/2014/main" id="{951700D6-83A7-4986-A0A2-CCA0D9F7F5E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4135" t="32900" r="14568" b="5463"/>
          <a:stretch/>
        </p:blipFill>
        <p:spPr bwMode="auto">
          <a:xfrm>
            <a:off x="6336120" y="2779397"/>
            <a:ext cx="5375638" cy="3602736"/>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8359497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sp>
        <p:nvSpPr>
          <p:cNvPr id="15" name="TextBox 14">
            <a:extLst>
              <a:ext uri="{FF2B5EF4-FFF2-40B4-BE49-F238E27FC236}">
                <a16:creationId xmlns:a16="http://schemas.microsoft.com/office/drawing/2014/main" id="{4920267C-C04A-472E-9D5B-C5F3ABAA838C}"/>
              </a:ext>
            </a:extLst>
          </p:cNvPr>
          <p:cNvSpPr txBox="1"/>
          <p:nvPr/>
        </p:nvSpPr>
        <p:spPr>
          <a:xfrm>
            <a:off x="2352107" y="479327"/>
            <a:ext cx="7487786"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a:solidFill>
                  <a:srgbClr val="C00000"/>
                </a:solidFill>
              </a:rPr>
              <a:t>Hình 33.1 - Một số hiện tượng cảm ứng ở sinh vật</a:t>
            </a:r>
          </a:p>
        </p:txBody>
      </p:sp>
      <p:pic>
        <p:nvPicPr>
          <p:cNvPr id="16" name="Picture 4">
            <a:extLst>
              <a:ext uri="{FF2B5EF4-FFF2-40B4-BE49-F238E27FC236}">
                <a16:creationId xmlns:a16="http://schemas.microsoft.com/office/drawing/2014/main" id="{E51BA5D7-A093-456B-9D99-4A4E95F2E64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05398" y="406216"/>
            <a:ext cx="548640" cy="5486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B044F2FD-F84A-4217-BE65-AEF7C1471F6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39893" y="406216"/>
            <a:ext cx="548640" cy="54864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Plant Tropisms - Phototropism, Thigmotropism, and More">
            <a:extLst>
              <a:ext uri="{FF2B5EF4-FFF2-40B4-BE49-F238E27FC236}">
                <a16:creationId xmlns:a16="http://schemas.microsoft.com/office/drawing/2014/main" id="{C4597F6F-9EC3-44E3-96F5-2625F06B052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07" r="13199"/>
          <a:stretch/>
        </p:blipFill>
        <p:spPr bwMode="auto">
          <a:xfrm>
            <a:off x="422372" y="1172268"/>
            <a:ext cx="3811513" cy="2514362"/>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pic>
        <p:nvPicPr>
          <p:cNvPr id="5124" name="Picture 4" descr="What Are The 5 Tropisms And The Plant's Response To Each? - WorldAtlas">
            <a:extLst>
              <a:ext uri="{FF2B5EF4-FFF2-40B4-BE49-F238E27FC236}">
                <a16:creationId xmlns:a16="http://schemas.microsoft.com/office/drawing/2014/main" id="{1E7CC59E-F305-4161-89AB-8E37ED98DEA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235" b="3235"/>
          <a:stretch/>
        </p:blipFill>
        <p:spPr bwMode="auto">
          <a:xfrm>
            <a:off x="4579986" y="1172268"/>
            <a:ext cx="3811513" cy="2514362"/>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pic>
        <p:nvPicPr>
          <p:cNvPr id="5128" name="Picture 8" descr="Hot and cold temperatures Royalty Free Vector Image">
            <a:extLst>
              <a:ext uri="{FF2B5EF4-FFF2-40B4-BE49-F238E27FC236}">
                <a16:creationId xmlns:a16="http://schemas.microsoft.com/office/drawing/2014/main" id="{C86B4B36-9603-4228-9FCC-A5F38D43F5A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901" b="31923"/>
          <a:stretch/>
        </p:blipFill>
        <p:spPr bwMode="auto">
          <a:xfrm>
            <a:off x="422374" y="3945164"/>
            <a:ext cx="3811512" cy="2514363"/>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pic>
        <p:nvPicPr>
          <p:cNvPr id="23" name="Picture 6" descr="Chicks following chicken spring easter chickens Vector Image">
            <a:extLst>
              <a:ext uri="{FF2B5EF4-FFF2-40B4-BE49-F238E27FC236}">
                <a16:creationId xmlns:a16="http://schemas.microsoft.com/office/drawing/2014/main" id="{271789AC-D0B1-48E6-8FF6-3B2878D814D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1851" b="13567"/>
          <a:stretch/>
        </p:blipFill>
        <p:spPr bwMode="auto">
          <a:xfrm>
            <a:off x="4579987" y="3944496"/>
            <a:ext cx="3811512" cy="2514600"/>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pic>
        <p:nvPicPr>
          <p:cNvPr id="5132" name="Picture 12" descr="Premium Photo | Golden pothos, devil's ivy, epipremnum aureum plant on wall">
            <a:extLst>
              <a:ext uri="{FF2B5EF4-FFF2-40B4-BE49-F238E27FC236}">
                <a16:creationId xmlns:a16="http://schemas.microsoft.com/office/drawing/2014/main" id="{B9FF9856-E29E-4F73-98C2-C257DA752B03}"/>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9375" r="8395"/>
          <a:stretch/>
        </p:blipFill>
        <p:spPr bwMode="auto">
          <a:xfrm>
            <a:off x="8737600" y="1173845"/>
            <a:ext cx="3055211" cy="5285251"/>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9327205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4"/>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5"/>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6"/>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9"/>
          <a:stretch>
            <a:fillRect/>
          </a:stretch>
        </p:blipFill>
        <p:spPr>
          <a:xfrm rot="2021317">
            <a:off x="10795687" y="-199572"/>
            <a:ext cx="1937878" cy="1333500"/>
          </a:xfrm>
          <a:prstGeom prst="rect">
            <a:avLst/>
          </a:prstGeom>
        </p:spPr>
      </p:pic>
      <p:grpSp>
        <p:nvGrpSpPr>
          <p:cNvPr id="13" name="Group 12">
            <a:extLst>
              <a:ext uri="{FF2B5EF4-FFF2-40B4-BE49-F238E27FC236}">
                <a16:creationId xmlns:a16="http://schemas.microsoft.com/office/drawing/2014/main" id="{B1D553F1-27E0-4E13-BF8D-F6F25B1B5DB3}"/>
              </a:ext>
            </a:extLst>
          </p:cNvPr>
          <p:cNvGrpSpPr/>
          <p:nvPr/>
        </p:nvGrpSpPr>
        <p:grpSpPr>
          <a:xfrm>
            <a:off x="1996206" y="633042"/>
            <a:ext cx="9471894" cy="914400"/>
            <a:chOff x="1329259" y="576203"/>
            <a:chExt cx="9471894" cy="914400"/>
          </a:xfrm>
        </p:grpSpPr>
        <p:pic>
          <p:nvPicPr>
            <p:cNvPr id="17" name="Picture 6">
              <a:extLst>
                <a:ext uri="{FF2B5EF4-FFF2-40B4-BE49-F238E27FC236}">
                  <a16:creationId xmlns:a16="http://schemas.microsoft.com/office/drawing/2014/main" id="{4EAE117C-7B95-4AF9-8BDE-0EF000B275C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29259" y="576203"/>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8A7D54D-0534-4DB0-B0D1-18296C578716}"/>
                </a:ext>
              </a:extLst>
            </p:cNvPr>
            <p:cNvSpPr txBox="1"/>
            <p:nvPr/>
          </p:nvSpPr>
          <p:spPr>
            <a:xfrm>
              <a:off x="2340097" y="832194"/>
              <a:ext cx="8461056"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Câu hỏi 1: </a:t>
              </a:r>
              <a:r>
                <a:rPr lang="vi-VN" sz="2400" b="1" dirty="0"/>
                <a:t>Quan sát hình rồi hoàn thành bảng theo mẫu:</a:t>
              </a:r>
            </a:p>
          </p:txBody>
        </p:sp>
      </p:grpSp>
      <p:graphicFrame>
        <p:nvGraphicFramePr>
          <p:cNvPr id="14" name="Table 14">
            <a:extLst>
              <a:ext uri="{FF2B5EF4-FFF2-40B4-BE49-F238E27FC236}">
                <a16:creationId xmlns:a16="http://schemas.microsoft.com/office/drawing/2014/main" id="{1F6D3EB9-FED2-4160-8687-88D329F8BDC8}"/>
              </a:ext>
            </a:extLst>
          </p:cNvPr>
          <p:cNvGraphicFramePr>
            <a:graphicFrameLocks noGrp="1"/>
          </p:cNvGraphicFramePr>
          <p:nvPr>
            <p:extLst>
              <p:ext uri="{D42A27DB-BD31-4B8C-83A1-F6EECF244321}">
                <p14:modId xmlns:p14="http://schemas.microsoft.com/office/powerpoint/2010/main" val="3231397393"/>
              </p:ext>
            </p:extLst>
          </p:nvPr>
        </p:nvGraphicFramePr>
        <p:xfrm>
          <a:off x="838200" y="1747725"/>
          <a:ext cx="10629900" cy="4648461"/>
        </p:xfrm>
        <a:graphic>
          <a:graphicData uri="http://schemas.openxmlformats.org/drawingml/2006/table">
            <a:tbl>
              <a:tblPr firstRow="1" bandRow="1">
                <a:tableStyleId>{5940675A-B579-460E-94D1-54222C63F5DA}</a:tableStyleId>
              </a:tblPr>
              <a:tblGrid>
                <a:gridCol w="1219200">
                  <a:extLst>
                    <a:ext uri="{9D8B030D-6E8A-4147-A177-3AD203B41FA5}">
                      <a16:colId xmlns:a16="http://schemas.microsoft.com/office/drawing/2014/main" val="662557893"/>
                    </a:ext>
                  </a:extLst>
                </a:gridCol>
                <a:gridCol w="2286000">
                  <a:extLst>
                    <a:ext uri="{9D8B030D-6E8A-4147-A177-3AD203B41FA5}">
                      <a16:colId xmlns:a16="http://schemas.microsoft.com/office/drawing/2014/main" val="4027861904"/>
                    </a:ext>
                  </a:extLst>
                </a:gridCol>
                <a:gridCol w="7124700">
                  <a:extLst>
                    <a:ext uri="{9D8B030D-6E8A-4147-A177-3AD203B41FA5}">
                      <a16:colId xmlns:a16="http://schemas.microsoft.com/office/drawing/2014/main" val="4055113388"/>
                    </a:ext>
                  </a:extLst>
                </a:gridCol>
              </a:tblGrid>
              <a:tr h="631966">
                <a:tc>
                  <a:txBody>
                    <a:bodyPr/>
                    <a:lstStyle/>
                    <a:p>
                      <a:pPr algn="ctr"/>
                      <a:r>
                        <a:rPr lang="vi-VN" sz="2000" b="1" noProof="0"/>
                        <a:t>Hình</a:t>
                      </a:r>
                    </a:p>
                  </a:txBody>
                  <a:tcPr anchor="ctr">
                    <a:solidFill>
                      <a:schemeClr val="accent5">
                        <a:lumMod val="20000"/>
                        <a:lumOff val="80000"/>
                      </a:schemeClr>
                    </a:solidFill>
                  </a:tcPr>
                </a:tc>
                <a:tc>
                  <a:txBody>
                    <a:bodyPr/>
                    <a:lstStyle/>
                    <a:p>
                      <a:pPr algn="ctr"/>
                      <a:r>
                        <a:rPr lang="vi-VN" sz="2000" b="1" noProof="0"/>
                        <a:t>Kích thích</a:t>
                      </a:r>
                    </a:p>
                  </a:txBody>
                  <a:tcPr anchor="ctr">
                    <a:solidFill>
                      <a:schemeClr val="accent5">
                        <a:lumMod val="20000"/>
                        <a:lumOff val="80000"/>
                      </a:schemeClr>
                    </a:solidFill>
                  </a:tcPr>
                </a:tc>
                <a:tc>
                  <a:txBody>
                    <a:bodyPr/>
                    <a:lstStyle/>
                    <a:p>
                      <a:pPr algn="ctr"/>
                      <a:r>
                        <a:rPr lang="vi-VN" sz="2000" b="1" noProof="0"/>
                        <a:t>Phản ứng</a:t>
                      </a:r>
                    </a:p>
                  </a:txBody>
                  <a:tcPr anchor="ctr">
                    <a:solidFill>
                      <a:schemeClr val="accent5">
                        <a:lumMod val="20000"/>
                        <a:lumOff val="80000"/>
                      </a:schemeClr>
                    </a:solidFill>
                  </a:tcPr>
                </a:tc>
                <a:extLst>
                  <a:ext uri="{0D108BD9-81ED-4DB2-BD59-A6C34878D82A}">
                    <a16:rowId xmlns:a16="http://schemas.microsoft.com/office/drawing/2014/main" val="1640961682"/>
                  </a:ext>
                </a:extLst>
              </a:tr>
              <a:tr h="803299">
                <a:tc>
                  <a:txBody>
                    <a:bodyPr/>
                    <a:lstStyle/>
                    <a:p>
                      <a:pPr algn="ctr"/>
                      <a:r>
                        <a:rPr lang="vi-VN" sz="2000" b="1" noProof="0"/>
                        <a:t>a</a:t>
                      </a:r>
                    </a:p>
                  </a:txBody>
                  <a:tcPr anchor="ctr">
                    <a:solidFill>
                      <a:schemeClr val="accent4">
                        <a:lumMod val="20000"/>
                        <a:lumOff val="80000"/>
                      </a:schemeClr>
                    </a:solidFill>
                  </a:tcPr>
                </a:tc>
                <a:tc>
                  <a:txBody>
                    <a:bodyPr/>
                    <a:lstStyle/>
                    <a:p>
                      <a:pPr algn="ctr"/>
                      <a:r>
                        <a:rPr lang="vi-VN" sz="2000" noProof="0" dirty="0"/>
                        <a:t>Ánh sáng</a:t>
                      </a:r>
                    </a:p>
                  </a:txBody>
                  <a:tcPr anchor="ctr">
                    <a:solidFill>
                      <a:schemeClr val="accent4">
                        <a:lumMod val="20000"/>
                        <a:lumOff val="80000"/>
                      </a:schemeClr>
                    </a:solidFill>
                  </a:tcPr>
                </a:tc>
                <a:tc>
                  <a:txBody>
                    <a:bodyPr/>
                    <a:lstStyle/>
                    <a:p>
                      <a:pPr algn="ctr"/>
                      <a:r>
                        <a:rPr lang="vi-VN" sz="2000" noProof="0" dirty="0"/>
                        <a:t>Ngọn cây hướng về phía có ánh sáng</a:t>
                      </a:r>
                    </a:p>
                  </a:txBody>
                  <a:tcPr anchor="ctr">
                    <a:solidFill>
                      <a:schemeClr val="accent4">
                        <a:lumMod val="20000"/>
                        <a:lumOff val="80000"/>
                      </a:schemeClr>
                    </a:solidFill>
                  </a:tcPr>
                </a:tc>
                <a:extLst>
                  <a:ext uri="{0D108BD9-81ED-4DB2-BD59-A6C34878D82A}">
                    <a16:rowId xmlns:a16="http://schemas.microsoft.com/office/drawing/2014/main" val="1432576354"/>
                  </a:ext>
                </a:extLst>
              </a:tr>
              <a:tr h="803299">
                <a:tc>
                  <a:txBody>
                    <a:bodyPr/>
                    <a:lstStyle/>
                    <a:p>
                      <a:pPr algn="ctr"/>
                      <a:r>
                        <a:rPr lang="vi-VN" sz="2000" b="1" noProof="0"/>
                        <a:t>b</a:t>
                      </a:r>
                    </a:p>
                  </a:txBody>
                  <a:tcPr anchor="ctr">
                    <a:solidFill>
                      <a:schemeClr val="accent4">
                        <a:lumMod val="20000"/>
                        <a:lumOff val="80000"/>
                      </a:schemeClr>
                    </a:solidFill>
                  </a:tcPr>
                </a:tc>
                <a:tc>
                  <a:txBody>
                    <a:bodyPr/>
                    <a:lstStyle/>
                    <a:p>
                      <a:pPr algn="ctr"/>
                      <a:r>
                        <a:rPr lang="vi-VN" sz="2000" noProof="0"/>
                        <a:t>?</a:t>
                      </a:r>
                    </a:p>
                  </a:txBody>
                  <a:tcPr anchor="ctr">
                    <a:solidFill>
                      <a:schemeClr val="accent4">
                        <a:lumMod val="20000"/>
                        <a:lumOff val="80000"/>
                      </a:schemeClr>
                    </a:solidFill>
                  </a:tcPr>
                </a:tc>
                <a:tc>
                  <a:txBody>
                    <a:bodyPr/>
                    <a:lstStyle/>
                    <a:p>
                      <a:pPr algn="ctr"/>
                      <a:r>
                        <a:rPr lang="vi-VN" sz="2000" noProof="0"/>
                        <a:t>?</a:t>
                      </a:r>
                    </a:p>
                  </a:txBody>
                  <a:tcPr anchor="ctr">
                    <a:solidFill>
                      <a:schemeClr val="accent4">
                        <a:lumMod val="20000"/>
                        <a:lumOff val="80000"/>
                      </a:schemeClr>
                    </a:solidFill>
                  </a:tcPr>
                </a:tc>
                <a:extLst>
                  <a:ext uri="{0D108BD9-81ED-4DB2-BD59-A6C34878D82A}">
                    <a16:rowId xmlns:a16="http://schemas.microsoft.com/office/drawing/2014/main" val="1873863734"/>
                  </a:ext>
                </a:extLst>
              </a:tr>
              <a:tr h="803299">
                <a:tc>
                  <a:txBody>
                    <a:bodyPr/>
                    <a:lstStyle/>
                    <a:p>
                      <a:pPr algn="ctr"/>
                      <a:r>
                        <a:rPr lang="vi-VN" sz="2000" b="1" noProof="0"/>
                        <a:t>c</a:t>
                      </a:r>
                    </a:p>
                  </a:txBody>
                  <a:tcPr anchor="ctr">
                    <a:solidFill>
                      <a:schemeClr val="accent4">
                        <a:lumMod val="20000"/>
                        <a:lumOff val="80000"/>
                      </a:schemeClr>
                    </a:solidFill>
                  </a:tcPr>
                </a:tc>
                <a:tc>
                  <a:txBody>
                    <a:bodyPr/>
                    <a:lstStyle/>
                    <a:p>
                      <a:pPr algn="ctr"/>
                      <a:r>
                        <a:rPr lang="vi-VN" sz="2000" noProof="0"/>
                        <a:t>?</a:t>
                      </a:r>
                    </a:p>
                  </a:txBody>
                  <a:tcPr anchor="ctr">
                    <a:solidFill>
                      <a:schemeClr val="accent4">
                        <a:lumMod val="20000"/>
                        <a:lumOff val="80000"/>
                      </a:schemeClr>
                    </a:solidFill>
                  </a:tcPr>
                </a:tc>
                <a:tc>
                  <a:txBody>
                    <a:bodyPr/>
                    <a:lstStyle/>
                    <a:p>
                      <a:pPr algn="ctr"/>
                      <a:r>
                        <a:rPr lang="vi-VN" sz="2000" noProof="0"/>
                        <a:t>?</a:t>
                      </a:r>
                    </a:p>
                  </a:txBody>
                  <a:tcPr anchor="ctr">
                    <a:solidFill>
                      <a:schemeClr val="accent4">
                        <a:lumMod val="20000"/>
                        <a:lumOff val="80000"/>
                      </a:schemeClr>
                    </a:solidFill>
                  </a:tcPr>
                </a:tc>
                <a:extLst>
                  <a:ext uri="{0D108BD9-81ED-4DB2-BD59-A6C34878D82A}">
                    <a16:rowId xmlns:a16="http://schemas.microsoft.com/office/drawing/2014/main" val="2333249424"/>
                  </a:ext>
                </a:extLst>
              </a:tr>
              <a:tr h="803299">
                <a:tc>
                  <a:txBody>
                    <a:bodyPr/>
                    <a:lstStyle/>
                    <a:p>
                      <a:pPr algn="ctr"/>
                      <a:r>
                        <a:rPr lang="vi-VN" sz="2000" b="1" noProof="0"/>
                        <a:t>d</a:t>
                      </a:r>
                    </a:p>
                  </a:txBody>
                  <a:tcPr anchor="ctr">
                    <a:solidFill>
                      <a:schemeClr val="accent4">
                        <a:lumMod val="20000"/>
                        <a:lumOff val="80000"/>
                      </a:schemeClr>
                    </a:solidFill>
                  </a:tcPr>
                </a:tc>
                <a:tc>
                  <a:txBody>
                    <a:bodyPr/>
                    <a:lstStyle/>
                    <a:p>
                      <a:pPr algn="ctr"/>
                      <a:r>
                        <a:rPr lang="vi-VN" sz="2000" noProof="0"/>
                        <a:t>?</a:t>
                      </a:r>
                    </a:p>
                  </a:txBody>
                  <a:tcPr anchor="ctr">
                    <a:solidFill>
                      <a:schemeClr val="accent4">
                        <a:lumMod val="20000"/>
                        <a:lumOff val="80000"/>
                      </a:schemeClr>
                    </a:solidFill>
                  </a:tcPr>
                </a:tc>
                <a:tc>
                  <a:txBody>
                    <a:bodyPr/>
                    <a:lstStyle/>
                    <a:p>
                      <a:pPr algn="ctr"/>
                      <a:r>
                        <a:rPr lang="vi-VN" sz="2000" noProof="0"/>
                        <a:t>?</a:t>
                      </a:r>
                    </a:p>
                  </a:txBody>
                  <a:tcPr anchor="ctr">
                    <a:solidFill>
                      <a:schemeClr val="accent4">
                        <a:lumMod val="20000"/>
                        <a:lumOff val="80000"/>
                      </a:schemeClr>
                    </a:solidFill>
                  </a:tcPr>
                </a:tc>
                <a:extLst>
                  <a:ext uri="{0D108BD9-81ED-4DB2-BD59-A6C34878D82A}">
                    <a16:rowId xmlns:a16="http://schemas.microsoft.com/office/drawing/2014/main" val="2184130172"/>
                  </a:ext>
                </a:extLst>
              </a:tr>
              <a:tr h="803299">
                <a:tc>
                  <a:txBody>
                    <a:bodyPr/>
                    <a:lstStyle/>
                    <a:p>
                      <a:pPr algn="ctr"/>
                      <a:r>
                        <a:rPr lang="vi-VN" sz="2000" b="1" noProof="0"/>
                        <a:t>e</a:t>
                      </a:r>
                    </a:p>
                  </a:txBody>
                  <a:tcPr anchor="ctr">
                    <a:solidFill>
                      <a:schemeClr val="accent4">
                        <a:lumMod val="20000"/>
                        <a:lumOff val="80000"/>
                      </a:schemeClr>
                    </a:solidFill>
                  </a:tcPr>
                </a:tc>
                <a:tc>
                  <a:txBody>
                    <a:bodyPr/>
                    <a:lstStyle/>
                    <a:p>
                      <a:pPr algn="ctr"/>
                      <a:r>
                        <a:rPr lang="vi-VN" sz="2000" noProof="0"/>
                        <a:t>?</a:t>
                      </a:r>
                    </a:p>
                  </a:txBody>
                  <a:tcPr anchor="ctr">
                    <a:solidFill>
                      <a:schemeClr val="accent4">
                        <a:lumMod val="20000"/>
                        <a:lumOff val="80000"/>
                      </a:schemeClr>
                    </a:solidFill>
                  </a:tcPr>
                </a:tc>
                <a:tc>
                  <a:txBody>
                    <a:bodyPr/>
                    <a:lstStyle/>
                    <a:p>
                      <a:pPr algn="ctr"/>
                      <a:r>
                        <a:rPr lang="vi-VN" sz="2000" noProof="0" dirty="0"/>
                        <a:t>?</a:t>
                      </a:r>
                    </a:p>
                  </a:txBody>
                  <a:tcPr anchor="ctr">
                    <a:solidFill>
                      <a:schemeClr val="accent4">
                        <a:lumMod val="20000"/>
                        <a:lumOff val="80000"/>
                      </a:schemeClr>
                    </a:solidFill>
                  </a:tcPr>
                </a:tc>
                <a:extLst>
                  <a:ext uri="{0D108BD9-81ED-4DB2-BD59-A6C34878D82A}">
                    <a16:rowId xmlns:a16="http://schemas.microsoft.com/office/drawing/2014/main" val="2811158704"/>
                  </a:ext>
                </a:extLst>
              </a:tr>
            </a:tbl>
          </a:graphicData>
        </a:graphic>
      </p:graphicFrame>
    </p:spTree>
    <p:custDataLst>
      <p:tags r:id="rId1"/>
    </p:custDataLst>
    <p:extLst>
      <p:ext uri="{BB962C8B-B14F-4D97-AF65-F5344CB8AC3E}">
        <p14:creationId xmlns:p14="http://schemas.microsoft.com/office/powerpoint/2010/main" val="157721986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pic>
        <p:nvPicPr>
          <p:cNvPr id="5122" name="Picture 2" descr="Plant Tropisms - Phototropism, Thigmotropism, and More">
            <a:extLst>
              <a:ext uri="{FF2B5EF4-FFF2-40B4-BE49-F238E27FC236}">
                <a16:creationId xmlns:a16="http://schemas.microsoft.com/office/drawing/2014/main" id="{C4597F6F-9EC3-44E3-96F5-2625F06B052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079" b="10609"/>
          <a:stretch/>
        </p:blipFill>
        <p:spPr bwMode="auto">
          <a:xfrm>
            <a:off x="955282" y="526155"/>
            <a:ext cx="10281436" cy="5050947"/>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BFA937A-92C6-4B02-B2D4-89296C9390FD}"/>
              </a:ext>
            </a:extLst>
          </p:cNvPr>
          <p:cNvSpPr txBox="1"/>
          <p:nvPr/>
        </p:nvSpPr>
        <p:spPr>
          <a:xfrm>
            <a:off x="1774754" y="5922185"/>
            <a:ext cx="8642492"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a:solidFill>
                  <a:srgbClr val="C00000"/>
                </a:solidFill>
              </a:rPr>
              <a:t>a. Phản ứng của cây đối với ánh sáng chiếu từ một phía</a:t>
            </a:r>
          </a:p>
        </p:txBody>
      </p:sp>
    </p:spTree>
    <p:custDataLst>
      <p:tags r:id="rId1"/>
    </p:custDataLst>
    <p:extLst>
      <p:ext uri="{BB962C8B-B14F-4D97-AF65-F5344CB8AC3E}">
        <p14:creationId xmlns:p14="http://schemas.microsoft.com/office/powerpoint/2010/main" val="77381054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pic>
        <p:nvPicPr>
          <p:cNvPr id="5124" name="Picture 4" descr="What Are The 5 Tropisms And The Plant's Response To Each? - WorldAtlas">
            <a:extLst>
              <a:ext uri="{FF2B5EF4-FFF2-40B4-BE49-F238E27FC236}">
                <a16:creationId xmlns:a16="http://schemas.microsoft.com/office/drawing/2014/main" id="{1E7CC59E-F305-4161-89AB-8E37ED98DEA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3967" b="16379"/>
          <a:stretch/>
        </p:blipFill>
        <p:spPr bwMode="auto">
          <a:xfrm>
            <a:off x="1974170" y="1083308"/>
            <a:ext cx="8243661" cy="4049852"/>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14049B8-BD2C-4B38-8DA1-EE08D8A36D51}"/>
              </a:ext>
            </a:extLst>
          </p:cNvPr>
          <p:cNvSpPr txBox="1"/>
          <p:nvPr/>
        </p:nvSpPr>
        <p:spPr>
          <a:xfrm>
            <a:off x="1774754" y="5660928"/>
            <a:ext cx="8642492"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a:solidFill>
                  <a:srgbClr val="C00000"/>
                </a:solidFill>
              </a:rPr>
              <a:t>b. Phản ứng của rễ cây đối với nguồn nước</a:t>
            </a:r>
          </a:p>
        </p:txBody>
      </p:sp>
    </p:spTree>
    <p:custDataLst>
      <p:tags r:id="rId1"/>
    </p:custDataLst>
    <p:extLst>
      <p:ext uri="{BB962C8B-B14F-4D97-AF65-F5344CB8AC3E}">
        <p14:creationId xmlns:p14="http://schemas.microsoft.com/office/powerpoint/2010/main" val="75328896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0">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436</TotalTime>
  <Words>1369</Words>
  <Application>Microsoft Office PowerPoint</Application>
  <PresentationFormat>Widescreen</PresentationFormat>
  <Paragraphs>132</Paragraphs>
  <Slides>41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dc:description>9Slide.vn</dc:description>
  <cp:lastModifiedBy>Administrator</cp:lastModifiedBy>
  <cp:revision>57</cp:revision>
  <dcterms:created xsi:type="dcterms:W3CDTF">2022-05-23T11:31:22Z</dcterms:created>
  <dcterms:modified xsi:type="dcterms:W3CDTF">2024-04-10T09:26:47Z</dcterms:modified>
  <cp:category>9Slide.vn</cp:category>
</cp:coreProperties>
</file>